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6"/>
  </p:notesMasterIdLst>
  <p:sldIdLst>
    <p:sldId id="2025" r:id="rId2"/>
    <p:sldId id="1725" r:id="rId3"/>
    <p:sldId id="1892" r:id="rId4"/>
    <p:sldId id="1973" r:id="rId5"/>
    <p:sldId id="1974" r:id="rId6"/>
    <p:sldId id="2021" r:id="rId7"/>
    <p:sldId id="1976" r:id="rId8"/>
    <p:sldId id="1977" r:id="rId9"/>
    <p:sldId id="1978" r:id="rId10"/>
    <p:sldId id="1979" r:id="rId11"/>
    <p:sldId id="1980" r:id="rId12"/>
    <p:sldId id="2015" r:id="rId13"/>
    <p:sldId id="2018" r:id="rId14"/>
    <p:sldId id="2019" r:id="rId15"/>
    <p:sldId id="2026" r:id="rId16"/>
    <p:sldId id="2027" r:id="rId17"/>
    <p:sldId id="2028" r:id="rId18"/>
    <p:sldId id="2029" r:id="rId19"/>
    <p:sldId id="2030" r:id="rId20"/>
    <p:sldId id="2031" r:id="rId21"/>
    <p:sldId id="2032" r:id="rId22"/>
    <p:sldId id="2045" r:id="rId23"/>
    <p:sldId id="2046" r:id="rId24"/>
    <p:sldId id="2047" r:id="rId25"/>
    <p:sldId id="2051" r:id="rId26"/>
    <p:sldId id="2052" r:id="rId27"/>
    <p:sldId id="2053" r:id="rId28"/>
    <p:sldId id="2054" r:id="rId29"/>
    <p:sldId id="2055" r:id="rId30"/>
    <p:sldId id="2056" r:id="rId31"/>
    <p:sldId id="2048" r:id="rId32"/>
    <p:sldId id="2049" r:id="rId33"/>
    <p:sldId id="2050" r:id="rId34"/>
    <p:sldId id="2033" r:id="rId35"/>
    <p:sldId id="2034" r:id="rId36"/>
    <p:sldId id="2035" r:id="rId37"/>
    <p:sldId id="2036" r:id="rId38"/>
    <p:sldId id="2037" r:id="rId39"/>
    <p:sldId id="2038" r:id="rId40"/>
    <p:sldId id="1984" r:id="rId41"/>
    <p:sldId id="2020" r:id="rId42"/>
    <p:sldId id="1986" r:id="rId43"/>
    <p:sldId id="2023" r:id="rId44"/>
    <p:sldId id="2057" r:id="rId45"/>
    <p:sldId id="2058" r:id="rId46"/>
    <p:sldId id="1987" r:id="rId47"/>
    <p:sldId id="1988" r:id="rId48"/>
    <p:sldId id="1989" r:id="rId49"/>
    <p:sldId id="1990" r:id="rId50"/>
    <p:sldId id="2059" r:id="rId51"/>
    <p:sldId id="2060" r:id="rId52"/>
    <p:sldId id="1991" r:id="rId53"/>
    <p:sldId id="2061" r:id="rId54"/>
    <p:sldId id="2062" r:id="rId55"/>
    <p:sldId id="1992" r:id="rId56"/>
    <p:sldId id="1993" r:id="rId57"/>
    <p:sldId id="2013" r:id="rId58"/>
    <p:sldId id="2014" r:id="rId59"/>
    <p:sldId id="2063" r:id="rId60"/>
    <p:sldId id="1994" r:id="rId61"/>
    <p:sldId id="1995" r:id="rId62"/>
    <p:sldId id="1996" r:id="rId63"/>
    <p:sldId id="1997" r:id="rId64"/>
    <p:sldId id="2022"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B9B9"/>
    <a:srgbClr val="0066FF"/>
    <a:srgbClr val="00000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ECEF66-715A-44A6-80F8-874EE4EEAED3}" v="34" dt="2024-03-25T03:38:47.9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911" autoAdjust="0"/>
    <p:restoredTop sz="94660"/>
  </p:normalViewPr>
  <p:slideViewPr>
    <p:cSldViewPr snapToGrid="0">
      <p:cViewPr varScale="1">
        <p:scale>
          <a:sx n="97" d="100"/>
          <a:sy n="97" d="100"/>
        </p:scale>
        <p:origin x="80" y="948"/>
      </p:cViewPr>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ng, Qi" userId="339b946e-f9ca-4040-bc82-18aaec23f2c4" providerId="ADAL" clId="{1F7DAD6E-0636-472B-BB36-ACCE0550276D}"/>
    <pc:docChg chg="undo custSel addSld delSld modSld">
      <pc:chgData name="Zhang, Qi" userId="339b946e-f9ca-4040-bc82-18aaec23f2c4" providerId="ADAL" clId="{1F7DAD6E-0636-472B-BB36-ACCE0550276D}" dt="2019-03-28T01:24:45.613" v="567"/>
      <pc:docMkLst>
        <pc:docMk/>
      </pc:docMkLst>
      <pc:sldChg chg="modSp">
        <pc:chgData name="Zhang, Qi" userId="339b946e-f9ca-4040-bc82-18aaec23f2c4" providerId="ADAL" clId="{1F7DAD6E-0636-472B-BB36-ACCE0550276D}" dt="2019-03-27T22:34:14.774" v="5" actId="6549"/>
        <pc:sldMkLst>
          <pc:docMk/>
          <pc:sldMk cId="1719822774" sldId="256"/>
        </pc:sldMkLst>
        <pc:spChg chg="mod">
          <ac:chgData name="Zhang, Qi" userId="339b946e-f9ca-4040-bc82-18aaec23f2c4" providerId="ADAL" clId="{1F7DAD6E-0636-472B-BB36-ACCE0550276D}" dt="2019-03-27T22:34:14.774" v="5" actId="6549"/>
          <ac:spMkLst>
            <pc:docMk/>
            <pc:sldMk cId="1719822774" sldId="256"/>
            <ac:spMk id="2" creationId="{00000000-0000-0000-0000-000000000000}"/>
          </ac:spMkLst>
        </pc:spChg>
      </pc:sldChg>
      <pc:sldChg chg="modSp add">
        <pc:chgData name="Zhang, Qi" userId="339b946e-f9ca-4040-bc82-18aaec23f2c4" providerId="ADAL" clId="{1F7DAD6E-0636-472B-BB36-ACCE0550276D}" dt="2019-03-27T23:00:26.461" v="72" actId="6549"/>
        <pc:sldMkLst>
          <pc:docMk/>
          <pc:sldMk cId="1506963640" sldId="1725"/>
        </pc:sldMkLst>
        <pc:spChg chg="mod">
          <ac:chgData name="Zhang, Qi" userId="339b946e-f9ca-4040-bc82-18aaec23f2c4" providerId="ADAL" clId="{1F7DAD6E-0636-472B-BB36-ACCE0550276D}" dt="2019-03-27T23:00:26.461" v="72" actId="6549"/>
          <ac:spMkLst>
            <pc:docMk/>
            <pc:sldMk cId="1506963640" sldId="1725"/>
            <ac:spMk id="3" creationId="{F57C3277-728C-47B7-B49B-3BDD5009DC03}"/>
          </ac:spMkLst>
        </pc:spChg>
      </pc:sldChg>
    </pc:docChg>
  </pc:docChgLst>
  <pc:docChgLst>
    <pc:chgData name="Zhang, Qi" userId="339b946e-f9ca-4040-bc82-18aaec23f2c4" providerId="ADAL" clId="{5B17CD41-1AF8-4049-A595-A788FF4BC1D4}"/>
    <pc:docChg chg="modSld">
      <pc:chgData name="Zhang, Qi" userId="339b946e-f9ca-4040-bc82-18aaec23f2c4" providerId="ADAL" clId="{5B17CD41-1AF8-4049-A595-A788FF4BC1D4}" dt="2019-03-26T17:21:08.213" v="0" actId="20577"/>
      <pc:docMkLst>
        <pc:docMk/>
      </pc:docMkLst>
    </pc:docChg>
  </pc:docChgLst>
  <pc:docChgLst>
    <pc:chgData name="Zhang, Qi" userId="339b946e-f9ca-4040-bc82-18aaec23f2c4" providerId="ADAL" clId="{60ECEF66-715A-44A6-80F8-874EE4EEAED3}"/>
    <pc:docChg chg="undo custSel addSld delSld modSld sldOrd">
      <pc:chgData name="Zhang, Qi" userId="339b946e-f9ca-4040-bc82-18aaec23f2c4" providerId="ADAL" clId="{60ECEF66-715A-44A6-80F8-874EE4EEAED3}" dt="2024-03-25T04:28:37.348" v="1276" actId="1076"/>
      <pc:docMkLst>
        <pc:docMk/>
      </pc:docMkLst>
      <pc:sldChg chg="modSp mod">
        <pc:chgData name="Zhang, Qi" userId="339b946e-f9ca-4040-bc82-18aaec23f2c4" providerId="ADAL" clId="{60ECEF66-715A-44A6-80F8-874EE4EEAED3}" dt="2024-03-25T01:06:23.100" v="5" actId="20577"/>
        <pc:sldMkLst>
          <pc:docMk/>
          <pc:sldMk cId="2732699292" sldId="1973"/>
        </pc:sldMkLst>
        <pc:spChg chg="mod">
          <ac:chgData name="Zhang, Qi" userId="339b946e-f9ca-4040-bc82-18aaec23f2c4" providerId="ADAL" clId="{60ECEF66-715A-44A6-80F8-874EE4EEAED3}" dt="2024-03-25T01:06:23.100" v="5" actId="20577"/>
          <ac:spMkLst>
            <pc:docMk/>
            <pc:sldMk cId="2732699292" sldId="1973"/>
            <ac:spMk id="3" creationId="{6F8ECA4B-681A-4213-81EF-CF2DFF5A55CC}"/>
          </ac:spMkLst>
        </pc:spChg>
      </pc:sldChg>
      <pc:sldChg chg="modSp mod">
        <pc:chgData name="Zhang, Qi" userId="339b946e-f9ca-4040-bc82-18aaec23f2c4" providerId="ADAL" clId="{60ECEF66-715A-44A6-80F8-874EE4EEAED3}" dt="2024-03-25T01:07:06.388" v="8" actId="20577"/>
        <pc:sldMkLst>
          <pc:docMk/>
          <pc:sldMk cId="296391581" sldId="1974"/>
        </pc:sldMkLst>
        <pc:spChg chg="mod">
          <ac:chgData name="Zhang, Qi" userId="339b946e-f9ca-4040-bc82-18aaec23f2c4" providerId="ADAL" clId="{60ECEF66-715A-44A6-80F8-874EE4EEAED3}" dt="2024-03-25T01:07:06.388" v="8" actId="20577"/>
          <ac:spMkLst>
            <pc:docMk/>
            <pc:sldMk cId="296391581" sldId="1974"/>
            <ac:spMk id="3" creationId="{6F8ECA4B-681A-4213-81EF-CF2DFF5A55CC}"/>
          </ac:spMkLst>
        </pc:spChg>
      </pc:sldChg>
      <pc:sldChg chg="modSp mod">
        <pc:chgData name="Zhang, Qi" userId="339b946e-f9ca-4040-bc82-18aaec23f2c4" providerId="ADAL" clId="{60ECEF66-715A-44A6-80F8-874EE4EEAED3}" dt="2024-03-25T01:17:37.654" v="37" actId="20577"/>
        <pc:sldMkLst>
          <pc:docMk/>
          <pc:sldMk cId="711748300" sldId="1976"/>
        </pc:sldMkLst>
        <pc:spChg chg="mod">
          <ac:chgData name="Zhang, Qi" userId="339b946e-f9ca-4040-bc82-18aaec23f2c4" providerId="ADAL" clId="{60ECEF66-715A-44A6-80F8-874EE4EEAED3}" dt="2024-03-25T01:17:37.654" v="37" actId="20577"/>
          <ac:spMkLst>
            <pc:docMk/>
            <pc:sldMk cId="711748300" sldId="1976"/>
            <ac:spMk id="3" creationId="{6F8ECA4B-681A-4213-81EF-CF2DFF5A55CC}"/>
          </ac:spMkLst>
        </pc:spChg>
      </pc:sldChg>
      <pc:sldChg chg="modSp mod">
        <pc:chgData name="Zhang, Qi" userId="339b946e-f9ca-4040-bc82-18aaec23f2c4" providerId="ADAL" clId="{60ECEF66-715A-44A6-80F8-874EE4EEAED3}" dt="2024-03-25T01:17:58.927" v="61" actId="20577"/>
        <pc:sldMkLst>
          <pc:docMk/>
          <pc:sldMk cId="3028498441" sldId="1977"/>
        </pc:sldMkLst>
        <pc:spChg chg="mod">
          <ac:chgData name="Zhang, Qi" userId="339b946e-f9ca-4040-bc82-18aaec23f2c4" providerId="ADAL" clId="{60ECEF66-715A-44A6-80F8-874EE4EEAED3}" dt="2024-03-25T01:17:58.927" v="61" actId="20577"/>
          <ac:spMkLst>
            <pc:docMk/>
            <pc:sldMk cId="3028498441" sldId="1977"/>
            <ac:spMk id="3" creationId="{6F8ECA4B-681A-4213-81EF-CF2DFF5A55CC}"/>
          </ac:spMkLst>
        </pc:spChg>
      </pc:sldChg>
      <pc:sldChg chg="modSp mod">
        <pc:chgData name="Zhang, Qi" userId="339b946e-f9ca-4040-bc82-18aaec23f2c4" providerId="ADAL" clId="{60ECEF66-715A-44A6-80F8-874EE4EEAED3}" dt="2024-03-25T01:21:00.403" v="79" actId="20577"/>
        <pc:sldMkLst>
          <pc:docMk/>
          <pc:sldMk cId="3844101791" sldId="1978"/>
        </pc:sldMkLst>
        <pc:spChg chg="mod">
          <ac:chgData name="Zhang, Qi" userId="339b946e-f9ca-4040-bc82-18aaec23f2c4" providerId="ADAL" clId="{60ECEF66-715A-44A6-80F8-874EE4EEAED3}" dt="2024-03-25T01:21:00.403" v="79" actId="20577"/>
          <ac:spMkLst>
            <pc:docMk/>
            <pc:sldMk cId="3844101791" sldId="1978"/>
            <ac:spMk id="3" creationId="{6F8ECA4B-681A-4213-81EF-CF2DFF5A55CC}"/>
          </ac:spMkLst>
        </pc:spChg>
      </pc:sldChg>
      <pc:sldChg chg="modSp mod">
        <pc:chgData name="Zhang, Qi" userId="339b946e-f9ca-4040-bc82-18aaec23f2c4" providerId="ADAL" clId="{60ECEF66-715A-44A6-80F8-874EE4EEAED3}" dt="2024-03-25T01:28:39.641" v="156" actId="20577"/>
        <pc:sldMkLst>
          <pc:docMk/>
          <pc:sldMk cId="1226741635" sldId="1984"/>
        </pc:sldMkLst>
        <pc:spChg chg="mod">
          <ac:chgData name="Zhang, Qi" userId="339b946e-f9ca-4040-bc82-18aaec23f2c4" providerId="ADAL" clId="{60ECEF66-715A-44A6-80F8-874EE4EEAED3}" dt="2024-03-25T01:28:39.641" v="156" actId="20577"/>
          <ac:spMkLst>
            <pc:docMk/>
            <pc:sldMk cId="1226741635" sldId="1984"/>
            <ac:spMk id="3" creationId="{6F8ECA4B-681A-4213-81EF-CF2DFF5A55CC}"/>
          </ac:spMkLst>
        </pc:spChg>
      </pc:sldChg>
      <pc:sldChg chg="modSp mod">
        <pc:chgData name="Zhang, Qi" userId="339b946e-f9ca-4040-bc82-18aaec23f2c4" providerId="ADAL" clId="{60ECEF66-715A-44A6-80F8-874EE4EEAED3}" dt="2024-03-25T01:30:40.109" v="175" actId="20577"/>
        <pc:sldMkLst>
          <pc:docMk/>
          <pc:sldMk cId="550360576" sldId="1986"/>
        </pc:sldMkLst>
        <pc:spChg chg="mod">
          <ac:chgData name="Zhang, Qi" userId="339b946e-f9ca-4040-bc82-18aaec23f2c4" providerId="ADAL" clId="{60ECEF66-715A-44A6-80F8-874EE4EEAED3}" dt="2024-03-25T01:30:40.109" v="175" actId="20577"/>
          <ac:spMkLst>
            <pc:docMk/>
            <pc:sldMk cId="550360576" sldId="1986"/>
            <ac:spMk id="3" creationId="{6F8ECA4B-681A-4213-81EF-CF2DFF5A55CC}"/>
          </ac:spMkLst>
        </pc:spChg>
      </pc:sldChg>
      <pc:sldChg chg="addSp delSp modSp mod ord">
        <pc:chgData name="Zhang, Qi" userId="339b946e-f9ca-4040-bc82-18aaec23f2c4" providerId="ADAL" clId="{60ECEF66-715A-44A6-80F8-874EE4EEAED3}" dt="2024-03-25T03:21:54.658" v="1096" actId="1076"/>
        <pc:sldMkLst>
          <pc:docMk/>
          <pc:sldMk cId="3913666310" sldId="1987"/>
        </pc:sldMkLst>
        <pc:spChg chg="add del">
          <ac:chgData name="Zhang, Qi" userId="339b946e-f9ca-4040-bc82-18aaec23f2c4" providerId="ADAL" clId="{60ECEF66-715A-44A6-80F8-874EE4EEAED3}" dt="2024-03-25T03:20:40.989" v="1076" actId="22"/>
          <ac:spMkLst>
            <pc:docMk/>
            <pc:sldMk cId="3913666310" sldId="1987"/>
            <ac:spMk id="6" creationId="{8033035D-B6F2-E133-E977-A85B77F4A8B7}"/>
          </ac:spMkLst>
        </pc:spChg>
        <pc:spChg chg="add mod">
          <ac:chgData name="Zhang, Qi" userId="339b946e-f9ca-4040-bc82-18aaec23f2c4" providerId="ADAL" clId="{60ECEF66-715A-44A6-80F8-874EE4EEAED3}" dt="2024-03-25T03:20:55.092" v="1081" actId="14100"/>
          <ac:spMkLst>
            <pc:docMk/>
            <pc:sldMk cId="3913666310" sldId="1987"/>
            <ac:spMk id="9" creationId="{A2DAFEEB-CF99-516C-9AC8-DBCE6961E18B}"/>
          </ac:spMkLst>
        </pc:spChg>
        <pc:spChg chg="add mod">
          <ac:chgData name="Zhang, Qi" userId="339b946e-f9ca-4040-bc82-18aaec23f2c4" providerId="ADAL" clId="{60ECEF66-715A-44A6-80F8-874EE4EEAED3}" dt="2024-03-25T03:21:08.881" v="1088" actId="20577"/>
          <ac:spMkLst>
            <pc:docMk/>
            <pc:sldMk cId="3913666310" sldId="1987"/>
            <ac:spMk id="13" creationId="{8F4D65EF-F8A9-E649-05F5-6CBBE11AC1CB}"/>
          </ac:spMkLst>
        </pc:spChg>
        <pc:picChg chg="del">
          <ac:chgData name="Zhang, Qi" userId="339b946e-f9ca-4040-bc82-18aaec23f2c4" providerId="ADAL" clId="{60ECEF66-715A-44A6-80F8-874EE4EEAED3}" dt="2024-03-25T03:20:57.288" v="1082" actId="478"/>
          <ac:picMkLst>
            <pc:docMk/>
            <pc:sldMk cId="3913666310" sldId="1987"/>
            <ac:picMk id="10" creationId="{F7E6446C-DF60-4E69-8F75-112768C7E5DE}"/>
          </ac:picMkLst>
        </pc:picChg>
        <pc:picChg chg="del">
          <ac:chgData name="Zhang, Qi" userId="339b946e-f9ca-4040-bc82-18aaec23f2c4" providerId="ADAL" clId="{60ECEF66-715A-44A6-80F8-874EE4EEAED3}" dt="2024-03-25T03:21:39.770" v="1089" actId="478"/>
          <ac:picMkLst>
            <pc:docMk/>
            <pc:sldMk cId="3913666310" sldId="1987"/>
            <ac:picMk id="11" creationId="{D975F048-C127-4181-ACA0-5EF4ECAC820F}"/>
          </ac:picMkLst>
        </pc:picChg>
        <pc:picChg chg="del">
          <ac:chgData name="Zhang, Qi" userId="339b946e-f9ca-4040-bc82-18aaec23f2c4" providerId="ADAL" clId="{60ECEF66-715A-44A6-80F8-874EE4EEAED3}" dt="2024-03-25T03:20:27.713" v="1074" actId="478"/>
          <ac:picMkLst>
            <pc:docMk/>
            <pc:sldMk cId="3913666310" sldId="1987"/>
            <ac:picMk id="12" creationId="{6674A8EF-717F-4F35-9C9B-F3ABF6DE3849}"/>
          </ac:picMkLst>
        </pc:picChg>
        <pc:picChg chg="add mod">
          <ac:chgData name="Zhang, Qi" userId="339b946e-f9ca-4040-bc82-18aaec23f2c4" providerId="ADAL" clId="{60ECEF66-715A-44A6-80F8-874EE4EEAED3}" dt="2024-03-25T03:21:54.658" v="1096" actId="1076"/>
          <ac:picMkLst>
            <pc:docMk/>
            <pc:sldMk cId="3913666310" sldId="1987"/>
            <ac:picMk id="15" creationId="{B967C711-1578-76EF-6937-C21FEB894EA8}"/>
          </ac:picMkLst>
        </pc:picChg>
      </pc:sldChg>
      <pc:sldChg chg="modSp mod">
        <pc:chgData name="Zhang, Qi" userId="339b946e-f9ca-4040-bc82-18aaec23f2c4" providerId="ADAL" clId="{60ECEF66-715A-44A6-80F8-874EE4EEAED3}" dt="2024-03-25T01:31:50.768" v="176" actId="20577"/>
        <pc:sldMkLst>
          <pc:docMk/>
          <pc:sldMk cId="1397476948" sldId="1989"/>
        </pc:sldMkLst>
        <pc:spChg chg="mod">
          <ac:chgData name="Zhang, Qi" userId="339b946e-f9ca-4040-bc82-18aaec23f2c4" providerId="ADAL" clId="{60ECEF66-715A-44A6-80F8-874EE4EEAED3}" dt="2024-03-25T01:31:50.768" v="176" actId="20577"/>
          <ac:spMkLst>
            <pc:docMk/>
            <pc:sldMk cId="1397476948" sldId="1989"/>
            <ac:spMk id="3" creationId="{6F8ECA4B-681A-4213-81EF-CF2DFF5A55CC}"/>
          </ac:spMkLst>
        </pc:spChg>
      </pc:sldChg>
      <pc:sldChg chg="modSp mod">
        <pc:chgData name="Zhang, Qi" userId="339b946e-f9ca-4040-bc82-18aaec23f2c4" providerId="ADAL" clId="{60ECEF66-715A-44A6-80F8-874EE4EEAED3}" dt="2024-03-25T04:28:37.348" v="1276" actId="1076"/>
        <pc:sldMkLst>
          <pc:docMk/>
          <pc:sldMk cId="1993936800" sldId="1996"/>
        </pc:sldMkLst>
        <pc:spChg chg="mod">
          <ac:chgData name="Zhang, Qi" userId="339b946e-f9ca-4040-bc82-18aaec23f2c4" providerId="ADAL" clId="{60ECEF66-715A-44A6-80F8-874EE4EEAED3}" dt="2024-03-25T04:28:35.325" v="1275" actId="6549"/>
          <ac:spMkLst>
            <pc:docMk/>
            <pc:sldMk cId="1993936800" sldId="1996"/>
            <ac:spMk id="3" creationId="{6F8ECA4B-681A-4213-81EF-CF2DFF5A55CC}"/>
          </ac:spMkLst>
        </pc:spChg>
        <pc:picChg chg="mod">
          <ac:chgData name="Zhang, Qi" userId="339b946e-f9ca-4040-bc82-18aaec23f2c4" providerId="ADAL" clId="{60ECEF66-715A-44A6-80F8-874EE4EEAED3}" dt="2024-03-25T04:28:37.348" v="1276" actId="1076"/>
          <ac:picMkLst>
            <pc:docMk/>
            <pc:sldMk cId="1993936800" sldId="1996"/>
            <ac:picMk id="5" creationId="{30FD9867-436A-4447-950D-1985B4431E01}"/>
          </ac:picMkLst>
        </pc:picChg>
      </pc:sldChg>
      <pc:sldChg chg="delSp modSp mod">
        <pc:chgData name="Zhang, Qi" userId="339b946e-f9ca-4040-bc82-18aaec23f2c4" providerId="ADAL" clId="{60ECEF66-715A-44A6-80F8-874EE4EEAED3}" dt="2024-03-25T04:07:39.892" v="1202" actId="478"/>
        <pc:sldMkLst>
          <pc:docMk/>
          <pc:sldMk cId="3242475410" sldId="2014"/>
        </pc:sldMkLst>
        <pc:picChg chg="del mod">
          <ac:chgData name="Zhang, Qi" userId="339b946e-f9ca-4040-bc82-18aaec23f2c4" providerId="ADAL" clId="{60ECEF66-715A-44A6-80F8-874EE4EEAED3}" dt="2024-03-25T04:07:39.892" v="1202" actId="478"/>
          <ac:picMkLst>
            <pc:docMk/>
            <pc:sldMk cId="3242475410" sldId="2014"/>
            <ac:picMk id="6" creationId="{DF950FBA-910B-41D7-A6B7-62A3EFD57380}"/>
          </ac:picMkLst>
        </pc:picChg>
      </pc:sldChg>
      <pc:sldChg chg="modSp mod">
        <pc:chgData name="Zhang, Qi" userId="339b946e-f9ca-4040-bc82-18aaec23f2c4" providerId="ADAL" clId="{60ECEF66-715A-44A6-80F8-874EE4EEAED3}" dt="2024-03-25T01:24:38.867" v="127" actId="20577"/>
        <pc:sldMkLst>
          <pc:docMk/>
          <pc:sldMk cId="1208605451" sldId="2015"/>
        </pc:sldMkLst>
        <pc:spChg chg="mod">
          <ac:chgData name="Zhang, Qi" userId="339b946e-f9ca-4040-bc82-18aaec23f2c4" providerId="ADAL" clId="{60ECEF66-715A-44A6-80F8-874EE4EEAED3}" dt="2024-03-25T01:24:38.867" v="127" actId="20577"/>
          <ac:spMkLst>
            <pc:docMk/>
            <pc:sldMk cId="1208605451" sldId="2015"/>
            <ac:spMk id="3" creationId="{6F8ECA4B-681A-4213-81EF-CF2DFF5A55CC}"/>
          </ac:spMkLst>
        </pc:spChg>
      </pc:sldChg>
      <pc:sldChg chg="addSp delSp modSp mod">
        <pc:chgData name="Zhang, Qi" userId="339b946e-f9ca-4040-bc82-18aaec23f2c4" providerId="ADAL" clId="{60ECEF66-715A-44A6-80F8-874EE4EEAED3}" dt="2024-03-25T03:01:31.859" v="1020" actId="5793"/>
        <pc:sldMkLst>
          <pc:docMk/>
          <pc:sldMk cId="2347560075" sldId="2020"/>
        </pc:sldMkLst>
        <pc:spChg chg="mod">
          <ac:chgData name="Zhang, Qi" userId="339b946e-f9ca-4040-bc82-18aaec23f2c4" providerId="ADAL" clId="{60ECEF66-715A-44A6-80F8-874EE4EEAED3}" dt="2024-03-25T03:01:31.859" v="1020" actId="5793"/>
          <ac:spMkLst>
            <pc:docMk/>
            <pc:sldMk cId="2347560075" sldId="2020"/>
            <ac:spMk id="3" creationId="{6F8ECA4B-681A-4213-81EF-CF2DFF5A55CC}"/>
          </ac:spMkLst>
        </pc:spChg>
        <pc:spChg chg="add mod">
          <ac:chgData name="Zhang, Qi" userId="339b946e-f9ca-4040-bc82-18aaec23f2c4" providerId="ADAL" clId="{60ECEF66-715A-44A6-80F8-874EE4EEAED3}" dt="2024-03-25T03:01:07.424" v="1012" actId="1076"/>
          <ac:spMkLst>
            <pc:docMk/>
            <pc:sldMk cId="2347560075" sldId="2020"/>
            <ac:spMk id="7" creationId="{2B4BD1D3-EDBD-F502-F51A-1D5B114BB6CE}"/>
          </ac:spMkLst>
        </pc:spChg>
        <pc:spChg chg="del">
          <ac:chgData name="Zhang, Qi" userId="339b946e-f9ca-4040-bc82-18aaec23f2c4" providerId="ADAL" clId="{60ECEF66-715A-44A6-80F8-874EE4EEAED3}" dt="2024-03-25T03:00:36.028" v="1008" actId="478"/>
          <ac:spMkLst>
            <pc:docMk/>
            <pc:sldMk cId="2347560075" sldId="2020"/>
            <ac:spMk id="8" creationId="{27F451FC-A4BC-4250-A8DD-9AF47D2CEB43}"/>
          </ac:spMkLst>
        </pc:spChg>
        <pc:picChg chg="del">
          <ac:chgData name="Zhang, Qi" userId="339b946e-f9ca-4040-bc82-18aaec23f2c4" providerId="ADAL" clId="{60ECEF66-715A-44A6-80F8-874EE4EEAED3}" dt="2024-03-25T03:00:32.631" v="1007" actId="478"/>
          <ac:picMkLst>
            <pc:docMk/>
            <pc:sldMk cId="2347560075" sldId="2020"/>
            <ac:picMk id="5" creationId="{9ED8A85D-6E7F-4CE9-87B8-D15F8C5F2513}"/>
          </ac:picMkLst>
        </pc:picChg>
      </pc:sldChg>
      <pc:sldChg chg="addSp delSp modSp mod">
        <pc:chgData name="Zhang, Qi" userId="339b946e-f9ca-4040-bc82-18aaec23f2c4" providerId="ADAL" clId="{60ECEF66-715A-44A6-80F8-874EE4EEAED3}" dt="2024-03-25T03:07:46.645" v="1064" actId="14100"/>
        <pc:sldMkLst>
          <pc:docMk/>
          <pc:sldMk cId="1848633227" sldId="2023"/>
        </pc:sldMkLst>
        <pc:spChg chg="del">
          <ac:chgData name="Zhang, Qi" userId="339b946e-f9ca-4040-bc82-18aaec23f2c4" providerId="ADAL" clId="{60ECEF66-715A-44A6-80F8-874EE4EEAED3}" dt="2024-03-25T03:03:01.115" v="1021" actId="478"/>
          <ac:spMkLst>
            <pc:docMk/>
            <pc:sldMk cId="1848633227" sldId="2023"/>
            <ac:spMk id="6" creationId="{B9F71F16-F35B-42E5-BD95-002C74C71650}"/>
          </ac:spMkLst>
        </pc:spChg>
        <pc:spChg chg="del">
          <ac:chgData name="Zhang, Qi" userId="339b946e-f9ca-4040-bc82-18aaec23f2c4" providerId="ADAL" clId="{60ECEF66-715A-44A6-80F8-874EE4EEAED3}" dt="2024-03-25T03:03:03.714" v="1022" actId="478"/>
          <ac:spMkLst>
            <pc:docMk/>
            <pc:sldMk cId="1848633227" sldId="2023"/>
            <ac:spMk id="8" creationId="{7B43FDDA-C0BD-4B7A-AAA2-363947C59926}"/>
          </ac:spMkLst>
        </pc:spChg>
        <pc:spChg chg="add mod">
          <ac:chgData name="Zhang, Qi" userId="339b946e-f9ca-4040-bc82-18aaec23f2c4" providerId="ADAL" clId="{60ECEF66-715A-44A6-80F8-874EE4EEAED3}" dt="2024-03-25T03:07:46.645" v="1064" actId="14100"/>
          <ac:spMkLst>
            <pc:docMk/>
            <pc:sldMk cId="1848633227" sldId="2023"/>
            <ac:spMk id="9" creationId="{FE204CA1-D116-6792-8617-8C24E37DBBD0}"/>
          </ac:spMkLst>
        </pc:spChg>
      </pc:sldChg>
      <pc:sldChg chg="modSp mod">
        <pc:chgData name="Zhang, Qi" userId="339b946e-f9ca-4040-bc82-18aaec23f2c4" providerId="ADAL" clId="{60ECEF66-715A-44A6-80F8-874EE4EEAED3}" dt="2024-03-25T01:04:04.686" v="1" actId="6549"/>
        <pc:sldMkLst>
          <pc:docMk/>
          <pc:sldMk cId="2683802100" sldId="2025"/>
        </pc:sldMkLst>
        <pc:spChg chg="mod">
          <ac:chgData name="Zhang, Qi" userId="339b946e-f9ca-4040-bc82-18aaec23f2c4" providerId="ADAL" clId="{60ECEF66-715A-44A6-80F8-874EE4EEAED3}" dt="2024-03-25T01:04:04.686" v="1" actId="6549"/>
          <ac:spMkLst>
            <pc:docMk/>
            <pc:sldMk cId="2683802100" sldId="2025"/>
            <ac:spMk id="3" creationId="{00000000-0000-0000-0000-000000000000}"/>
          </ac:spMkLst>
        </pc:spChg>
      </pc:sldChg>
      <pc:sldChg chg="modSp new del mod">
        <pc:chgData name="Zhang, Qi" userId="339b946e-f9ca-4040-bc82-18aaec23f2c4" providerId="ADAL" clId="{60ECEF66-715A-44A6-80F8-874EE4EEAED3}" dt="2024-03-25T01:54:18.554" v="185" actId="47"/>
        <pc:sldMkLst>
          <pc:docMk/>
          <pc:sldMk cId="2811194870" sldId="2026"/>
        </pc:sldMkLst>
        <pc:spChg chg="mod">
          <ac:chgData name="Zhang, Qi" userId="339b946e-f9ca-4040-bc82-18aaec23f2c4" providerId="ADAL" clId="{60ECEF66-715A-44A6-80F8-874EE4EEAED3}" dt="2024-03-25T01:53:19.292" v="184" actId="20577"/>
          <ac:spMkLst>
            <pc:docMk/>
            <pc:sldMk cId="2811194870" sldId="2026"/>
            <ac:spMk id="2" creationId="{8B6F5CC9-10FC-A73A-1BE4-E4842CC4C360}"/>
          </ac:spMkLst>
        </pc:spChg>
      </pc:sldChg>
      <pc:sldChg chg="addSp delSp modSp new mod">
        <pc:chgData name="Zhang, Qi" userId="339b946e-f9ca-4040-bc82-18aaec23f2c4" providerId="ADAL" clId="{60ECEF66-715A-44A6-80F8-874EE4EEAED3}" dt="2024-03-25T01:58:01.182" v="228" actId="1076"/>
        <pc:sldMkLst>
          <pc:docMk/>
          <pc:sldMk cId="3338065495" sldId="2026"/>
        </pc:sldMkLst>
        <pc:spChg chg="mod">
          <ac:chgData name="Zhang, Qi" userId="339b946e-f9ca-4040-bc82-18aaec23f2c4" providerId="ADAL" clId="{60ECEF66-715A-44A6-80F8-874EE4EEAED3}" dt="2024-03-25T01:57:44.636" v="224" actId="20577"/>
          <ac:spMkLst>
            <pc:docMk/>
            <pc:sldMk cId="3338065495" sldId="2026"/>
            <ac:spMk id="2" creationId="{F8B4E9F8-99F1-94AE-E737-D9795E14690A}"/>
          </ac:spMkLst>
        </pc:spChg>
        <pc:spChg chg="del">
          <ac:chgData name="Zhang, Qi" userId="339b946e-f9ca-4040-bc82-18aaec23f2c4" providerId="ADAL" clId="{60ECEF66-715A-44A6-80F8-874EE4EEAED3}" dt="2024-03-25T01:57:48.686" v="225" actId="478"/>
          <ac:spMkLst>
            <pc:docMk/>
            <pc:sldMk cId="3338065495" sldId="2026"/>
            <ac:spMk id="3" creationId="{37C357D8-D91E-4E1B-EFAD-4914214624D8}"/>
          </ac:spMkLst>
        </pc:spChg>
        <pc:spChg chg="add mod">
          <ac:chgData name="Zhang, Qi" userId="339b946e-f9ca-4040-bc82-18aaec23f2c4" providerId="ADAL" clId="{60ECEF66-715A-44A6-80F8-874EE4EEAED3}" dt="2024-03-25T01:58:01.182" v="228" actId="1076"/>
          <ac:spMkLst>
            <pc:docMk/>
            <pc:sldMk cId="3338065495" sldId="2026"/>
            <ac:spMk id="6" creationId="{0D24FC70-EF71-6045-B49D-39C124C197A1}"/>
          </ac:spMkLst>
        </pc:spChg>
      </pc:sldChg>
      <pc:sldChg chg="addSp delSp modSp add mod">
        <pc:chgData name="Zhang, Qi" userId="339b946e-f9ca-4040-bc82-18aaec23f2c4" providerId="ADAL" clId="{60ECEF66-715A-44A6-80F8-874EE4EEAED3}" dt="2024-03-25T02:01:13.504" v="251" actId="1076"/>
        <pc:sldMkLst>
          <pc:docMk/>
          <pc:sldMk cId="677779116" sldId="2027"/>
        </pc:sldMkLst>
        <pc:spChg chg="mod">
          <ac:chgData name="Zhang, Qi" userId="339b946e-f9ca-4040-bc82-18aaec23f2c4" providerId="ADAL" clId="{60ECEF66-715A-44A6-80F8-874EE4EEAED3}" dt="2024-03-25T02:01:02.163" v="248" actId="20577"/>
          <ac:spMkLst>
            <pc:docMk/>
            <pc:sldMk cId="677779116" sldId="2027"/>
            <ac:spMk id="2" creationId="{F8B4E9F8-99F1-94AE-E737-D9795E14690A}"/>
          </ac:spMkLst>
        </pc:spChg>
        <pc:spChg chg="del">
          <ac:chgData name="Zhang, Qi" userId="339b946e-f9ca-4040-bc82-18aaec23f2c4" providerId="ADAL" clId="{60ECEF66-715A-44A6-80F8-874EE4EEAED3}" dt="2024-03-25T02:01:09.849" v="249" actId="478"/>
          <ac:spMkLst>
            <pc:docMk/>
            <pc:sldMk cId="677779116" sldId="2027"/>
            <ac:spMk id="3" creationId="{37C357D8-D91E-4E1B-EFAD-4914214624D8}"/>
          </ac:spMkLst>
        </pc:spChg>
        <pc:spChg chg="add mod">
          <ac:chgData name="Zhang, Qi" userId="339b946e-f9ca-4040-bc82-18aaec23f2c4" providerId="ADAL" clId="{60ECEF66-715A-44A6-80F8-874EE4EEAED3}" dt="2024-03-25T02:01:13.504" v="251" actId="1076"/>
          <ac:spMkLst>
            <pc:docMk/>
            <pc:sldMk cId="677779116" sldId="2027"/>
            <ac:spMk id="6" creationId="{ECA1B760-1F72-4141-4F4B-F31BDB16F005}"/>
          </ac:spMkLst>
        </pc:spChg>
      </pc:sldChg>
      <pc:sldChg chg="addSp delSp modSp add mod">
        <pc:chgData name="Zhang, Qi" userId="339b946e-f9ca-4040-bc82-18aaec23f2c4" providerId="ADAL" clId="{60ECEF66-715A-44A6-80F8-874EE4EEAED3}" dt="2024-03-25T02:01:50.121" v="282" actId="1076"/>
        <pc:sldMkLst>
          <pc:docMk/>
          <pc:sldMk cId="2065158486" sldId="2028"/>
        </pc:sldMkLst>
        <pc:spChg chg="mod">
          <ac:chgData name="Zhang, Qi" userId="339b946e-f9ca-4040-bc82-18aaec23f2c4" providerId="ADAL" clId="{60ECEF66-715A-44A6-80F8-874EE4EEAED3}" dt="2024-03-25T02:01:35.411" v="279" actId="20577"/>
          <ac:spMkLst>
            <pc:docMk/>
            <pc:sldMk cId="2065158486" sldId="2028"/>
            <ac:spMk id="2" creationId="{F8B4E9F8-99F1-94AE-E737-D9795E14690A}"/>
          </ac:spMkLst>
        </pc:spChg>
        <pc:spChg chg="del">
          <ac:chgData name="Zhang, Qi" userId="339b946e-f9ca-4040-bc82-18aaec23f2c4" providerId="ADAL" clId="{60ECEF66-715A-44A6-80F8-874EE4EEAED3}" dt="2024-03-25T02:01:46.196" v="280" actId="478"/>
          <ac:spMkLst>
            <pc:docMk/>
            <pc:sldMk cId="2065158486" sldId="2028"/>
            <ac:spMk id="3" creationId="{37C357D8-D91E-4E1B-EFAD-4914214624D8}"/>
          </ac:spMkLst>
        </pc:spChg>
        <pc:spChg chg="add mod">
          <ac:chgData name="Zhang, Qi" userId="339b946e-f9ca-4040-bc82-18aaec23f2c4" providerId="ADAL" clId="{60ECEF66-715A-44A6-80F8-874EE4EEAED3}" dt="2024-03-25T02:01:50.121" v="282" actId="1076"/>
          <ac:spMkLst>
            <pc:docMk/>
            <pc:sldMk cId="2065158486" sldId="2028"/>
            <ac:spMk id="6" creationId="{00A1DF8C-3DB0-AF62-5A29-DBC2DB6E9543}"/>
          </ac:spMkLst>
        </pc:spChg>
      </pc:sldChg>
      <pc:sldChg chg="addSp delSp modSp add mod">
        <pc:chgData name="Zhang, Qi" userId="339b946e-f9ca-4040-bc82-18aaec23f2c4" providerId="ADAL" clId="{60ECEF66-715A-44A6-80F8-874EE4EEAED3}" dt="2024-03-25T02:02:36.144" v="311" actId="1076"/>
        <pc:sldMkLst>
          <pc:docMk/>
          <pc:sldMk cId="1085957924" sldId="2029"/>
        </pc:sldMkLst>
        <pc:spChg chg="mod">
          <ac:chgData name="Zhang, Qi" userId="339b946e-f9ca-4040-bc82-18aaec23f2c4" providerId="ADAL" clId="{60ECEF66-715A-44A6-80F8-874EE4EEAED3}" dt="2024-03-25T02:02:23.490" v="308" actId="20577"/>
          <ac:spMkLst>
            <pc:docMk/>
            <pc:sldMk cId="1085957924" sldId="2029"/>
            <ac:spMk id="2" creationId="{F8B4E9F8-99F1-94AE-E737-D9795E14690A}"/>
          </ac:spMkLst>
        </pc:spChg>
        <pc:spChg chg="del">
          <ac:chgData name="Zhang, Qi" userId="339b946e-f9ca-4040-bc82-18aaec23f2c4" providerId="ADAL" clId="{60ECEF66-715A-44A6-80F8-874EE4EEAED3}" dt="2024-03-25T02:02:27.701" v="309" actId="478"/>
          <ac:spMkLst>
            <pc:docMk/>
            <pc:sldMk cId="1085957924" sldId="2029"/>
            <ac:spMk id="3" creationId="{37C357D8-D91E-4E1B-EFAD-4914214624D8}"/>
          </ac:spMkLst>
        </pc:spChg>
        <pc:spChg chg="add mod">
          <ac:chgData name="Zhang, Qi" userId="339b946e-f9ca-4040-bc82-18aaec23f2c4" providerId="ADAL" clId="{60ECEF66-715A-44A6-80F8-874EE4EEAED3}" dt="2024-03-25T02:02:36.144" v="311" actId="1076"/>
          <ac:spMkLst>
            <pc:docMk/>
            <pc:sldMk cId="1085957924" sldId="2029"/>
            <ac:spMk id="6" creationId="{E9978389-5445-BD9B-9CF9-1DAABE725F89}"/>
          </ac:spMkLst>
        </pc:spChg>
      </pc:sldChg>
      <pc:sldChg chg="addSp delSp modSp add mod">
        <pc:chgData name="Zhang, Qi" userId="339b946e-f9ca-4040-bc82-18aaec23f2c4" providerId="ADAL" clId="{60ECEF66-715A-44A6-80F8-874EE4EEAED3}" dt="2024-03-25T02:03:30.266" v="351" actId="14100"/>
        <pc:sldMkLst>
          <pc:docMk/>
          <pc:sldMk cId="3383858417" sldId="2030"/>
        </pc:sldMkLst>
        <pc:spChg chg="mod">
          <ac:chgData name="Zhang, Qi" userId="339b946e-f9ca-4040-bc82-18aaec23f2c4" providerId="ADAL" clId="{60ECEF66-715A-44A6-80F8-874EE4EEAED3}" dt="2024-03-25T02:03:09.684" v="345" actId="20577"/>
          <ac:spMkLst>
            <pc:docMk/>
            <pc:sldMk cId="3383858417" sldId="2030"/>
            <ac:spMk id="2" creationId="{F8B4E9F8-99F1-94AE-E737-D9795E14690A}"/>
          </ac:spMkLst>
        </pc:spChg>
        <pc:spChg chg="del">
          <ac:chgData name="Zhang, Qi" userId="339b946e-f9ca-4040-bc82-18aaec23f2c4" providerId="ADAL" clId="{60ECEF66-715A-44A6-80F8-874EE4EEAED3}" dt="2024-03-25T02:03:12.995" v="346" actId="478"/>
          <ac:spMkLst>
            <pc:docMk/>
            <pc:sldMk cId="3383858417" sldId="2030"/>
            <ac:spMk id="3" creationId="{37C357D8-D91E-4E1B-EFAD-4914214624D8}"/>
          </ac:spMkLst>
        </pc:spChg>
        <pc:spChg chg="add mod">
          <ac:chgData name="Zhang, Qi" userId="339b946e-f9ca-4040-bc82-18aaec23f2c4" providerId="ADAL" clId="{60ECEF66-715A-44A6-80F8-874EE4EEAED3}" dt="2024-03-25T02:03:30.266" v="351" actId="14100"/>
          <ac:spMkLst>
            <pc:docMk/>
            <pc:sldMk cId="3383858417" sldId="2030"/>
            <ac:spMk id="6" creationId="{98634DB9-6481-F0BC-1D3C-7544AFDF25AD}"/>
          </ac:spMkLst>
        </pc:spChg>
      </pc:sldChg>
      <pc:sldChg chg="addSp delSp modSp add mod">
        <pc:chgData name="Zhang, Qi" userId="339b946e-f9ca-4040-bc82-18aaec23f2c4" providerId="ADAL" clId="{60ECEF66-715A-44A6-80F8-874EE4EEAED3}" dt="2024-03-25T02:04:33.947" v="385" actId="6549"/>
        <pc:sldMkLst>
          <pc:docMk/>
          <pc:sldMk cId="2625473200" sldId="2031"/>
        </pc:sldMkLst>
        <pc:spChg chg="mod">
          <ac:chgData name="Zhang, Qi" userId="339b946e-f9ca-4040-bc82-18aaec23f2c4" providerId="ADAL" clId="{60ECEF66-715A-44A6-80F8-874EE4EEAED3}" dt="2024-03-25T02:04:04.049" v="371" actId="14100"/>
          <ac:spMkLst>
            <pc:docMk/>
            <pc:sldMk cId="2625473200" sldId="2031"/>
            <ac:spMk id="2" creationId="{F8B4E9F8-99F1-94AE-E737-D9795E14690A}"/>
          </ac:spMkLst>
        </pc:spChg>
        <pc:spChg chg="del">
          <ac:chgData name="Zhang, Qi" userId="339b946e-f9ca-4040-bc82-18aaec23f2c4" providerId="ADAL" clId="{60ECEF66-715A-44A6-80F8-874EE4EEAED3}" dt="2024-03-25T02:04:01.057" v="370" actId="478"/>
          <ac:spMkLst>
            <pc:docMk/>
            <pc:sldMk cId="2625473200" sldId="2031"/>
            <ac:spMk id="3" creationId="{37C357D8-D91E-4E1B-EFAD-4914214624D8}"/>
          </ac:spMkLst>
        </pc:spChg>
        <pc:spChg chg="add mod">
          <ac:chgData name="Zhang, Qi" userId="339b946e-f9ca-4040-bc82-18aaec23f2c4" providerId="ADAL" clId="{60ECEF66-715A-44A6-80F8-874EE4EEAED3}" dt="2024-03-25T02:04:33.947" v="385" actId="6549"/>
          <ac:spMkLst>
            <pc:docMk/>
            <pc:sldMk cId="2625473200" sldId="2031"/>
            <ac:spMk id="6" creationId="{905ACE61-AE48-4110-B324-00BFDB37BB8D}"/>
          </ac:spMkLst>
        </pc:spChg>
      </pc:sldChg>
      <pc:sldChg chg="addSp delSp modSp add mod">
        <pc:chgData name="Zhang, Qi" userId="339b946e-f9ca-4040-bc82-18aaec23f2c4" providerId="ADAL" clId="{60ECEF66-715A-44A6-80F8-874EE4EEAED3}" dt="2024-03-25T02:12:41.270" v="427" actId="1076"/>
        <pc:sldMkLst>
          <pc:docMk/>
          <pc:sldMk cId="515276345" sldId="2032"/>
        </pc:sldMkLst>
        <pc:spChg chg="mod">
          <ac:chgData name="Zhang, Qi" userId="339b946e-f9ca-4040-bc82-18aaec23f2c4" providerId="ADAL" clId="{60ECEF66-715A-44A6-80F8-874EE4EEAED3}" dt="2024-03-25T02:12:11.704" v="420" actId="20577"/>
          <ac:spMkLst>
            <pc:docMk/>
            <pc:sldMk cId="515276345" sldId="2032"/>
            <ac:spMk id="2" creationId="{F8B4E9F8-99F1-94AE-E737-D9795E14690A}"/>
          </ac:spMkLst>
        </pc:spChg>
        <pc:spChg chg="del">
          <ac:chgData name="Zhang, Qi" userId="339b946e-f9ca-4040-bc82-18aaec23f2c4" providerId="ADAL" clId="{60ECEF66-715A-44A6-80F8-874EE4EEAED3}" dt="2024-03-25T02:12:24.061" v="421" actId="478"/>
          <ac:spMkLst>
            <pc:docMk/>
            <pc:sldMk cId="515276345" sldId="2032"/>
            <ac:spMk id="3" creationId="{37C357D8-D91E-4E1B-EFAD-4914214624D8}"/>
          </ac:spMkLst>
        </pc:spChg>
        <pc:spChg chg="add mod">
          <ac:chgData name="Zhang, Qi" userId="339b946e-f9ca-4040-bc82-18aaec23f2c4" providerId="ADAL" clId="{60ECEF66-715A-44A6-80F8-874EE4EEAED3}" dt="2024-03-25T02:12:41.270" v="427" actId="1076"/>
          <ac:spMkLst>
            <pc:docMk/>
            <pc:sldMk cId="515276345" sldId="2032"/>
            <ac:spMk id="6" creationId="{5307C436-864B-C987-0DE9-3B908178892C}"/>
          </ac:spMkLst>
        </pc:spChg>
      </pc:sldChg>
      <pc:sldChg chg="addSp delSp modSp add mod">
        <pc:chgData name="Zhang, Qi" userId="339b946e-f9ca-4040-bc82-18aaec23f2c4" providerId="ADAL" clId="{60ECEF66-715A-44A6-80F8-874EE4EEAED3}" dt="2024-03-25T02:46:17.546" v="837" actId="1076"/>
        <pc:sldMkLst>
          <pc:docMk/>
          <pc:sldMk cId="1995014445" sldId="2033"/>
        </pc:sldMkLst>
        <pc:spChg chg="mod">
          <ac:chgData name="Zhang, Qi" userId="339b946e-f9ca-4040-bc82-18aaec23f2c4" providerId="ADAL" clId="{60ECEF66-715A-44A6-80F8-874EE4EEAED3}" dt="2024-03-25T02:46:01.014" v="834" actId="20577"/>
          <ac:spMkLst>
            <pc:docMk/>
            <pc:sldMk cId="1995014445" sldId="2033"/>
            <ac:spMk id="2" creationId="{F8B4E9F8-99F1-94AE-E737-D9795E14690A}"/>
          </ac:spMkLst>
        </pc:spChg>
        <pc:spChg chg="del">
          <ac:chgData name="Zhang, Qi" userId="339b946e-f9ca-4040-bc82-18aaec23f2c4" providerId="ADAL" clId="{60ECEF66-715A-44A6-80F8-874EE4EEAED3}" dt="2024-03-25T02:46:08.078" v="835" actId="478"/>
          <ac:spMkLst>
            <pc:docMk/>
            <pc:sldMk cId="1995014445" sldId="2033"/>
            <ac:spMk id="3" creationId="{37C357D8-D91E-4E1B-EFAD-4914214624D8}"/>
          </ac:spMkLst>
        </pc:spChg>
        <pc:spChg chg="add mod">
          <ac:chgData name="Zhang, Qi" userId="339b946e-f9ca-4040-bc82-18aaec23f2c4" providerId="ADAL" clId="{60ECEF66-715A-44A6-80F8-874EE4EEAED3}" dt="2024-03-25T02:46:17.546" v="837" actId="1076"/>
          <ac:spMkLst>
            <pc:docMk/>
            <pc:sldMk cId="1995014445" sldId="2033"/>
            <ac:spMk id="6" creationId="{62008870-48F9-4136-C43A-989F626A24D9}"/>
          </ac:spMkLst>
        </pc:spChg>
      </pc:sldChg>
      <pc:sldChg chg="addSp delSp modSp add mod">
        <pc:chgData name="Zhang, Qi" userId="339b946e-f9ca-4040-bc82-18aaec23f2c4" providerId="ADAL" clId="{60ECEF66-715A-44A6-80F8-874EE4EEAED3}" dt="2024-03-25T02:47:41.097" v="875" actId="1076"/>
        <pc:sldMkLst>
          <pc:docMk/>
          <pc:sldMk cId="4272241203" sldId="2034"/>
        </pc:sldMkLst>
        <pc:spChg chg="mod">
          <ac:chgData name="Zhang, Qi" userId="339b946e-f9ca-4040-bc82-18aaec23f2c4" providerId="ADAL" clId="{60ECEF66-715A-44A6-80F8-874EE4EEAED3}" dt="2024-03-25T02:46:49.634" v="870" actId="20577"/>
          <ac:spMkLst>
            <pc:docMk/>
            <pc:sldMk cId="4272241203" sldId="2034"/>
            <ac:spMk id="2" creationId="{F8B4E9F8-99F1-94AE-E737-D9795E14690A}"/>
          </ac:spMkLst>
        </pc:spChg>
        <pc:spChg chg="del">
          <ac:chgData name="Zhang, Qi" userId="339b946e-f9ca-4040-bc82-18aaec23f2c4" providerId="ADAL" clId="{60ECEF66-715A-44A6-80F8-874EE4EEAED3}" dt="2024-03-25T02:47:22.738" v="871" actId="478"/>
          <ac:spMkLst>
            <pc:docMk/>
            <pc:sldMk cId="4272241203" sldId="2034"/>
            <ac:spMk id="3" creationId="{37C357D8-D91E-4E1B-EFAD-4914214624D8}"/>
          </ac:spMkLst>
        </pc:spChg>
        <pc:spChg chg="add mod">
          <ac:chgData name="Zhang, Qi" userId="339b946e-f9ca-4040-bc82-18aaec23f2c4" providerId="ADAL" clId="{60ECEF66-715A-44A6-80F8-874EE4EEAED3}" dt="2024-03-25T02:47:41.097" v="875" actId="1076"/>
          <ac:spMkLst>
            <pc:docMk/>
            <pc:sldMk cId="4272241203" sldId="2034"/>
            <ac:spMk id="6" creationId="{11841B2C-6ECF-EB99-2362-6BC7B3C2C615}"/>
          </ac:spMkLst>
        </pc:spChg>
      </pc:sldChg>
      <pc:sldChg chg="addSp delSp modSp add mod">
        <pc:chgData name="Zhang, Qi" userId="339b946e-f9ca-4040-bc82-18aaec23f2c4" providerId="ADAL" clId="{60ECEF66-715A-44A6-80F8-874EE4EEAED3}" dt="2024-03-25T02:48:10.061" v="900" actId="20577"/>
        <pc:sldMkLst>
          <pc:docMk/>
          <pc:sldMk cId="244476211" sldId="2035"/>
        </pc:sldMkLst>
        <pc:spChg chg="mod">
          <ac:chgData name="Zhang, Qi" userId="339b946e-f9ca-4040-bc82-18aaec23f2c4" providerId="ADAL" clId="{60ECEF66-715A-44A6-80F8-874EE4EEAED3}" dt="2024-03-25T02:47:50.937" v="895" actId="20577"/>
          <ac:spMkLst>
            <pc:docMk/>
            <pc:sldMk cId="244476211" sldId="2035"/>
            <ac:spMk id="2" creationId="{F8B4E9F8-99F1-94AE-E737-D9795E14690A}"/>
          </ac:spMkLst>
        </pc:spChg>
        <pc:spChg chg="del">
          <ac:chgData name="Zhang, Qi" userId="339b946e-f9ca-4040-bc82-18aaec23f2c4" providerId="ADAL" clId="{60ECEF66-715A-44A6-80F8-874EE4EEAED3}" dt="2024-03-25T02:47:59.692" v="896" actId="478"/>
          <ac:spMkLst>
            <pc:docMk/>
            <pc:sldMk cId="244476211" sldId="2035"/>
            <ac:spMk id="3" creationId="{37C357D8-D91E-4E1B-EFAD-4914214624D8}"/>
          </ac:spMkLst>
        </pc:spChg>
        <pc:spChg chg="add mod">
          <ac:chgData name="Zhang, Qi" userId="339b946e-f9ca-4040-bc82-18aaec23f2c4" providerId="ADAL" clId="{60ECEF66-715A-44A6-80F8-874EE4EEAED3}" dt="2024-03-25T02:48:10.061" v="900" actId="20577"/>
          <ac:spMkLst>
            <pc:docMk/>
            <pc:sldMk cId="244476211" sldId="2035"/>
            <ac:spMk id="6" creationId="{C3D1B433-16D9-AC6A-70AA-F7864BF56E6F}"/>
          </ac:spMkLst>
        </pc:spChg>
      </pc:sldChg>
      <pc:sldChg chg="addSp delSp modSp add mod">
        <pc:chgData name="Zhang, Qi" userId="339b946e-f9ca-4040-bc82-18aaec23f2c4" providerId="ADAL" clId="{60ECEF66-715A-44A6-80F8-874EE4EEAED3}" dt="2024-03-25T02:49:12.078" v="918" actId="1076"/>
        <pc:sldMkLst>
          <pc:docMk/>
          <pc:sldMk cId="4152395291" sldId="2036"/>
        </pc:sldMkLst>
        <pc:spChg chg="mod">
          <ac:chgData name="Zhang, Qi" userId="339b946e-f9ca-4040-bc82-18aaec23f2c4" providerId="ADAL" clId="{60ECEF66-715A-44A6-80F8-874EE4EEAED3}" dt="2024-03-25T02:48:59.155" v="915" actId="20577"/>
          <ac:spMkLst>
            <pc:docMk/>
            <pc:sldMk cId="4152395291" sldId="2036"/>
            <ac:spMk id="2" creationId="{F8B4E9F8-99F1-94AE-E737-D9795E14690A}"/>
          </ac:spMkLst>
        </pc:spChg>
        <pc:spChg chg="del">
          <ac:chgData name="Zhang, Qi" userId="339b946e-f9ca-4040-bc82-18aaec23f2c4" providerId="ADAL" clId="{60ECEF66-715A-44A6-80F8-874EE4EEAED3}" dt="2024-03-25T02:49:02.186" v="916" actId="478"/>
          <ac:spMkLst>
            <pc:docMk/>
            <pc:sldMk cId="4152395291" sldId="2036"/>
            <ac:spMk id="3" creationId="{37C357D8-D91E-4E1B-EFAD-4914214624D8}"/>
          </ac:spMkLst>
        </pc:spChg>
        <pc:spChg chg="add mod">
          <ac:chgData name="Zhang, Qi" userId="339b946e-f9ca-4040-bc82-18aaec23f2c4" providerId="ADAL" clId="{60ECEF66-715A-44A6-80F8-874EE4EEAED3}" dt="2024-03-25T02:49:12.078" v="918" actId="1076"/>
          <ac:spMkLst>
            <pc:docMk/>
            <pc:sldMk cId="4152395291" sldId="2036"/>
            <ac:spMk id="6" creationId="{91920ED8-FDD3-D917-2398-2A97DFC76DEF}"/>
          </ac:spMkLst>
        </pc:spChg>
      </pc:sldChg>
      <pc:sldChg chg="addSp delSp modSp add mod">
        <pc:chgData name="Zhang, Qi" userId="339b946e-f9ca-4040-bc82-18aaec23f2c4" providerId="ADAL" clId="{60ECEF66-715A-44A6-80F8-874EE4EEAED3}" dt="2024-03-25T02:50:03.780" v="946" actId="14100"/>
        <pc:sldMkLst>
          <pc:docMk/>
          <pc:sldMk cId="3492985792" sldId="2037"/>
        </pc:sldMkLst>
        <pc:spChg chg="mod">
          <ac:chgData name="Zhang, Qi" userId="339b946e-f9ca-4040-bc82-18aaec23f2c4" providerId="ADAL" clId="{60ECEF66-715A-44A6-80F8-874EE4EEAED3}" dt="2024-03-25T02:49:48.402" v="942" actId="20577"/>
          <ac:spMkLst>
            <pc:docMk/>
            <pc:sldMk cId="3492985792" sldId="2037"/>
            <ac:spMk id="2" creationId="{F8B4E9F8-99F1-94AE-E737-D9795E14690A}"/>
          </ac:spMkLst>
        </pc:spChg>
        <pc:spChg chg="del">
          <ac:chgData name="Zhang, Qi" userId="339b946e-f9ca-4040-bc82-18aaec23f2c4" providerId="ADAL" clId="{60ECEF66-715A-44A6-80F8-874EE4EEAED3}" dt="2024-03-25T02:49:51.555" v="943" actId="478"/>
          <ac:spMkLst>
            <pc:docMk/>
            <pc:sldMk cId="3492985792" sldId="2037"/>
            <ac:spMk id="3" creationId="{37C357D8-D91E-4E1B-EFAD-4914214624D8}"/>
          </ac:spMkLst>
        </pc:spChg>
        <pc:spChg chg="add mod">
          <ac:chgData name="Zhang, Qi" userId="339b946e-f9ca-4040-bc82-18aaec23f2c4" providerId="ADAL" clId="{60ECEF66-715A-44A6-80F8-874EE4EEAED3}" dt="2024-03-25T02:50:03.780" v="946" actId="14100"/>
          <ac:spMkLst>
            <pc:docMk/>
            <pc:sldMk cId="3492985792" sldId="2037"/>
            <ac:spMk id="6" creationId="{A4856A7C-3DB7-B741-E3BD-595B698A4EE8}"/>
          </ac:spMkLst>
        </pc:spChg>
      </pc:sldChg>
      <pc:sldChg chg="addSp delSp modSp add mod">
        <pc:chgData name="Zhang, Qi" userId="339b946e-f9ca-4040-bc82-18aaec23f2c4" providerId="ADAL" clId="{60ECEF66-715A-44A6-80F8-874EE4EEAED3}" dt="2024-03-25T02:51:10.423" v="991" actId="1076"/>
        <pc:sldMkLst>
          <pc:docMk/>
          <pc:sldMk cId="552330795" sldId="2038"/>
        </pc:sldMkLst>
        <pc:spChg chg="mod">
          <ac:chgData name="Zhang, Qi" userId="339b946e-f9ca-4040-bc82-18aaec23f2c4" providerId="ADAL" clId="{60ECEF66-715A-44A6-80F8-874EE4EEAED3}" dt="2024-03-25T02:50:42" v="979" actId="14100"/>
          <ac:spMkLst>
            <pc:docMk/>
            <pc:sldMk cId="552330795" sldId="2038"/>
            <ac:spMk id="2" creationId="{F8B4E9F8-99F1-94AE-E737-D9795E14690A}"/>
          </ac:spMkLst>
        </pc:spChg>
        <pc:spChg chg="del">
          <ac:chgData name="Zhang, Qi" userId="339b946e-f9ca-4040-bc82-18aaec23f2c4" providerId="ADAL" clId="{60ECEF66-715A-44A6-80F8-874EE4EEAED3}" dt="2024-03-25T02:50:39.476" v="978" actId="478"/>
          <ac:spMkLst>
            <pc:docMk/>
            <pc:sldMk cId="552330795" sldId="2038"/>
            <ac:spMk id="3" creationId="{37C357D8-D91E-4E1B-EFAD-4914214624D8}"/>
          </ac:spMkLst>
        </pc:spChg>
        <pc:spChg chg="add mod">
          <ac:chgData name="Zhang, Qi" userId="339b946e-f9ca-4040-bc82-18aaec23f2c4" providerId="ADAL" clId="{60ECEF66-715A-44A6-80F8-874EE4EEAED3}" dt="2024-03-25T02:51:10.423" v="991" actId="1076"/>
          <ac:spMkLst>
            <pc:docMk/>
            <pc:sldMk cId="552330795" sldId="2038"/>
            <ac:spMk id="6" creationId="{DDEB5FCC-E4E5-6E76-7138-61E9E57BA1AA}"/>
          </ac:spMkLst>
        </pc:spChg>
      </pc:sldChg>
      <pc:sldChg chg="add del">
        <pc:chgData name="Zhang, Qi" userId="339b946e-f9ca-4040-bc82-18aaec23f2c4" providerId="ADAL" clId="{60ECEF66-715A-44A6-80F8-874EE4EEAED3}" dt="2024-03-25T02:51:20.998" v="992" actId="47"/>
        <pc:sldMkLst>
          <pc:docMk/>
          <pc:sldMk cId="3686964399" sldId="2039"/>
        </pc:sldMkLst>
      </pc:sldChg>
      <pc:sldChg chg="add del">
        <pc:chgData name="Zhang, Qi" userId="339b946e-f9ca-4040-bc82-18aaec23f2c4" providerId="ADAL" clId="{60ECEF66-715A-44A6-80F8-874EE4EEAED3}" dt="2024-03-25T02:51:20.998" v="992" actId="47"/>
        <pc:sldMkLst>
          <pc:docMk/>
          <pc:sldMk cId="3588832806" sldId="2040"/>
        </pc:sldMkLst>
      </pc:sldChg>
      <pc:sldChg chg="add del">
        <pc:chgData name="Zhang, Qi" userId="339b946e-f9ca-4040-bc82-18aaec23f2c4" providerId="ADAL" clId="{60ECEF66-715A-44A6-80F8-874EE4EEAED3}" dt="2024-03-25T02:51:20.998" v="992" actId="47"/>
        <pc:sldMkLst>
          <pc:docMk/>
          <pc:sldMk cId="1502646317" sldId="2041"/>
        </pc:sldMkLst>
      </pc:sldChg>
      <pc:sldChg chg="add del">
        <pc:chgData name="Zhang, Qi" userId="339b946e-f9ca-4040-bc82-18aaec23f2c4" providerId="ADAL" clId="{60ECEF66-715A-44A6-80F8-874EE4EEAED3}" dt="2024-03-25T02:51:20.998" v="992" actId="47"/>
        <pc:sldMkLst>
          <pc:docMk/>
          <pc:sldMk cId="2833588067" sldId="2042"/>
        </pc:sldMkLst>
      </pc:sldChg>
      <pc:sldChg chg="add del">
        <pc:chgData name="Zhang, Qi" userId="339b946e-f9ca-4040-bc82-18aaec23f2c4" providerId="ADAL" clId="{60ECEF66-715A-44A6-80F8-874EE4EEAED3}" dt="2024-03-25T02:51:20.998" v="992" actId="47"/>
        <pc:sldMkLst>
          <pc:docMk/>
          <pc:sldMk cId="3771136730" sldId="2043"/>
        </pc:sldMkLst>
      </pc:sldChg>
      <pc:sldChg chg="add del">
        <pc:chgData name="Zhang, Qi" userId="339b946e-f9ca-4040-bc82-18aaec23f2c4" providerId="ADAL" clId="{60ECEF66-715A-44A6-80F8-874EE4EEAED3}" dt="2024-03-25T02:51:20.998" v="992" actId="47"/>
        <pc:sldMkLst>
          <pc:docMk/>
          <pc:sldMk cId="2601168666" sldId="2044"/>
        </pc:sldMkLst>
      </pc:sldChg>
      <pc:sldChg chg="addSp delSp modSp add mod">
        <pc:chgData name="Zhang, Qi" userId="339b946e-f9ca-4040-bc82-18aaec23f2c4" providerId="ADAL" clId="{60ECEF66-715A-44A6-80F8-874EE4EEAED3}" dt="2024-03-25T02:14:07.493" v="473" actId="1076"/>
        <pc:sldMkLst>
          <pc:docMk/>
          <pc:sldMk cId="2644945449" sldId="2045"/>
        </pc:sldMkLst>
        <pc:spChg chg="mod">
          <ac:chgData name="Zhang, Qi" userId="339b946e-f9ca-4040-bc82-18aaec23f2c4" providerId="ADAL" clId="{60ECEF66-715A-44A6-80F8-874EE4EEAED3}" dt="2024-03-25T02:13:22.537" v="459" actId="20577"/>
          <ac:spMkLst>
            <pc:docMk/>
            <pc:sldMk cId="2644945449" sldId="2045"/>
            <ac:spMk id="2" creationId="{F8B4E9F8-99F1-94AE-E737-D9795E14690A}"/>
          </ac:spMkLst>
        </pc:spChg>
        <pc:spChg chg="del">
          <ac:chgData name="Zhang, Qi" userId="339b946e-f9ca-4040-bc82-18aaec23f2c4" providerId="ADAL" clId="{60ECEF66-715A-44A6-80F8-874EE4EEAED3}" dt="2024-03-25T02:13:29.130" v="460" actId="478"/>
          <ac:spMkLst>
            <pc:docMk/>
            <pc:sldMk cId="2644945449" sldId="2045"/>
            <ac:spMk id="3" creationId="{37C357D8-D91E-4E1B-EFAD-4914214624D8}"/>
          </ac:spMkLst>
        </pc:spChg>
        <pc:spChg chg="add mod">
          <ac:chgData name="Zhang, Qi" userId="339b946e-f9ca-4040-bc82-18aaec23f2c4" providerId="ADAL" clId="{60ECEF66-715A-44A6-80F8-874EE4EEAED3}" dt="2024-03-25T02:14:07.493" v="473" actId="1076"/>
          <ac:spMkLst>
            <pc:docMk/>
            <pc:sldMk cId="2644945449" sldId="2045"/>
            <ac:spMk id="6" creationId="{422BAD71-C18B-3B62-AF17-9AF301E3E7C3}"/>
          </ac:spMkLst>
        </pc:spChg>
      </pc:sldChg>
      <pc:sldChg chg="addSp delSp modSp add mod">
        <pc:chgData name="Zhang, Qi" userId="339b946e-f9ca-4040-bc82-18aaec23f2c4" providerId="ADAL" clId="{60ECEF66-715A-44A6-80F8-874EE4EEAED3}" dt="2024-03-25T02:14:34.485" v="513" actId="1076"/>
        <pc:sldMkLst>
          <pc:docMk/>
          <pc:sldMk cId="1809482364" sldId="2046"/>
        </pc:sldMkLst>
        <pc:spChg chg="mod">
          <ac:chgData name="Zhang, Qi" userId="339b946e-f9ca-4040-bc82-18aaec23f2c4" providerId="ADAL" clId="{60ECEF66-715A-44A6-80F8-874EE4EEAED3}" dt="2024-03-25T02:14:21.194" v="510" actId="20577"/>
          <ac:spMkLst>
            <pc:docMk/>
            <pc:sldMk cId="1809482364" sldId="2046"/>
            <ac:spMk id="2" creationId="{F8B4E9F8-99F1-94AE-E737-D9795E14690A}"/>
          </ac:spMkLst>
        </pc:spChg>
        <pc:spChg chg="del">
          <ac:chgData name="Zhang, Qi" userId="339b946e-f9ca-4040-bc82-18aaec23f2c4" providerId="ADAL" clId="{60ECEF66-715A-44A6-80F8-874EE4EEAED3}" dt="2024-03-25T02:14:25.740" v="511" actId="478"/>
          <ac:spMkLst>
            <pc:docMk/>
            <pc:sldMk cId="1809482364" sldId="2046"/>
            <ac:spMk id="3" creationId="{37C357D8-D91E-4E1B-EFAD-4914214624D8}"/>
          </ac:spMkLst>
        </pc:spChg>
        <pc:spChg chg="add mod">
          <ac:chgData name="Zhang, Qi" userId="339b946e-f9ca-4040-bc82-18aaec23f2c4" providerId="ADAL" clId="{60ECEF66-715A-44A6-80F8-874EE4EEAED3}" dt="2024-03-25T02:14:34.485" v="513" actId="1076"/>
          <ac:spMkLst>
            <pc:docMk/>
            <pc:sldMk cId="1809482364" sldId="2046"/>
            <ac:spMk id="6" creationId="{7D8FA91E-04E5-4170-963D-769595C606A2}"/>
          </ac:spMkLst>
        </pc:spChg>
      </pc:sldChg>
      <pc:sldChg chg="addSp delSp modSp add mod">
        <pc:chgData name="Zhang, Qi" userId="339b946e-f9ca-4040-bc82-18aaec23f2c4" providerId="ADAL" clId="{60ECEF66-715A-44A6-80F8-874EE4EEAED3}" dt="2024-03-25T02:16:47.159" v="564" actId="1076"/>
        <pc:sldMkLst>
          <pc:docMk/>
          <pc:sldMk cId="3219005516" sldId="2047"/>
        </pc:sldMkLst>
        <pc:spChg chg="mod">
          <ac:chgData name="Zhang, Qi" userId="339b946e-f9ca-4040-bc82-18aaec23f2c4" providerId="ADAL" clId="{60ECEF66-715A-44A6-80F8-874EE4EEAED3}" dt="2024-03-25T02:16:38.313" v="560" actId="14100"/>
          <ac:spMkLst>
            <pc:docMk/>
            <pc:sldMk cId="3219005516" sldId="2047"/>
            <ac:spMk id="2" creationId="{F8B4E9F8-99F1-94AE-E737-D9795E14690A}"/>
          </ac:spMkLst>
        </pc:spChg>
        <pc:spChg chg="del">
          <ac:chgData name="Zhang, Qi" userId="339b946e-f9ca-4040-bc82-18aaec23f2c4" providerId="ADAL" clId="{60ECEF66-715A-44A6-80F8-874EE4EEAED3}" dt="2024-03-25T02:16:23.152" v="559" actId="478"/>
          <ac:spMkLst>
            <pc:docMk/>
            <pc:sldMk cId="3219005516" sldId="2047"/>
            <ac:spMk id="3" creationId="{37C357D8-D91E-4E1B-EFAD-4914214624D8}"/>
          </ac:spMkLst>
        </pc:spChg>
        <pc:spChg chg="add mod">
          <ac:chgData name="Zhang, Qi" userId="339b946e-f9ca-4040-bc82-18aaec23f2c4" providerId="ADAL" clId="{60ECEF66-715A-44A6-80F8-874EE4EEAED3}" dt="2024-03-25T02:16:47.159" v="564" actId="1076"/>
          <ac:spMkLst>
            <pc:docMk/>
            <pc:sldMk cId="3219005516" sldId="2047"/>
            <ac:spMk id="6" creationId="{FD6C99C8-FAB0-73EA-F608-7471338D89B0}"/>
          </ac:spMkLst>
        </pc:spChg>
      </pc:sldChg>
      <pc:sldChg chg="addSp delSp modSp add mod">
        <pc:chgData name="Zhang, Qi" userId="339b946e-f9ca-4040-bc82-18aaec23f2c4" providerId="ADAL" clId="{60ECEF66-715A-44A6-80F8-874EE4EEAED3}" dt="2024-03-25T02:43:19.478" v="750" actId="1076"/>
        <pc:sldMkLst>
          <pc:docMk/>
          <pc:sldMk cId="381696470" sldId="2048"/>
        </pc:sldMkLst>
        <pc:spChg chg="mod">
          <ac:chgData name="Zhang, Qi" userId="339b946e-f9ca-4040-bc82-18aaec23f2c4" providerId="ADAL" clId="{60ECEF66-715A-44A6-80F8-874EE4EEAED3}" dt="2024-03-25T02:42:40.418" v="740" actId="20577"/>
          <ac:spMkLst>
            <pc:docMk/>
            <pc:sldMk cId="381696470" sldId="2048"/>
            <ac:spMk id="2" creationId="{F8B4E9F8-99F1-94AE-E737-D9795E14690A}"/>
          </ac:spMkLst>
        </pc:spChg>
        <pc:spChg chg="del">
          <ac:chgData name="Zhang, Qi" userId="339b946e-f9ca-4040-bc82-18aaec23f2c4" providerId="ADAL" clId="{60ECEF66-715A-44A6-80F8-874EE4EEAED3}" dt="2024-03-25T02:42:43.398" v="741" actId="478"/>
          <ac:spMkLst>
            <pc:docMk/>
            <pc:sldMk cId="381696470" sldId="2048"/>
            <ac:spMk id="3" creationId="{37C357D8-D91E-4E1B-EFAD-4914214624D8}"/>
          </ac:spMkLst>
        </pc:spChg>
        <pc:spChg chg="add mod">
          <ac:chgData name="Zhang, Qi" userId="339b946e-f9ca-4040-bc82-18aaec23f2c4" providerId="ADAL" clId="{60ECEF66-715A-44A6-80F8-874EE4EEAED3}" dt="2024-03-25T02:43:19.478" v="750" actId="1076"/>
          <ac:spMkLst>
            <pc:docMk/>
            <pc:sldMk cId="381696470" sldId="2048"/>
            <ac:spMk id="6" creationId="{1184CD7A-C11F-5140-396C-A25F6CF79A4B}"/>
          </ac:spMkLst>
        </pc:spChg>
      </pc:sldChg>
      <pc:sldChg chg="addSp delSp modSp add mod">
        <pc:chgData name="Zhang, Qi" userId="339b946e-f9ca-4040-bc82-18aaec23f2c4" providerId="ADAL" clId="{60ECEF66-715A-44A6-80F8-874EE4EEAED3}" dt="2024-03-25T02:44:17.289" v="787" actId="1076"/>
        <pc:sldMkLst>
          <pc:docMk/>
          <pc:sldMk cId="3939907828" sldId="2049"/>
        </pc:sldMkLst>
        <pc:spChg chg="mod">
          <ac:chgData name="Zhang, Qi" userId="339b946e-f9ca-4040-bc82-18aaec23f2c4" providerId="ADAL" clId="{60ECEF66-715A-44A6-80F8-874EE4EEAED3}" dt="2024-03-25T02:43:48.531" v="781" actId="20577"/>
          <ac:spMkLst>
            <pc:docMk/>
            <pc:sldMk cId="3939907828" sldId="2049"/>
            <ac:spMk id="2" creationId="{F8B4E9F8-99F1-94AE-E737-D9795E14690A}"/>
          </ac:spMkLst>
        </pc:spChg>
        <pc:spChg chg="del">
          <ac:chgData name="Zhang, Qi" userId="339b946e-f9ca-4040-bc82-18aaec23f2c4" providerId="ADAL" clId="{60ECEF66-715A-44A6-80F8-874EE4EEAED3}" dt="2024-03-25T02:44:03.171" v="782" actId="478"/>
          <ac:spMkLst>
            <pc:docMk/>
            <pc:sldMk cId="3939907828" sldId="2049"/>
            <ac:spMk id="3" creationId="{37C357D8-D91E-4E1B-EFAD-4914214624D8}"/>
          </ac:spMkLst>
        </pc:spChg>
        <pc:spChg chg="add mod">
          <ac:chgData name="Zhang, Qi" userId="339b946e-f9ca-4040-bc82-18aaec23f2c4" providerId="ADAL" clId="{60ECEF66-715A-44A6-80F8-874EE4EEAED3}" dt="2024-03-25T02:44:17.289" v="787" actId="1076"/>
          <ac:spMkLst>
            <pc:docMk/>
            <pc:sldMk cId="3939907828" sldId="2049"/>
            <ac:spMk id="6" creationId="{C5DCB66C-509A-3E2C-F6A1-51229A4B69B8}"/>
          </ac:spMkLst>
        </pc:spChg>
      </pc:sldChg>
      <pc:sldChg chg="addSp delSp modSp add mod">
        <pc:chgData name="Zhang, Qi" userId="339b946e-f9ca-4040-bc82-18aaec23f2c4" providerId="ADAL" clId="{60ECEF66-715A-44A6-80F8-874EE4EEAED3}" dt="2024-03-25T02:45:48.723" v="815" actId="1076"/>
        <pc:sldMkLst>
          <pc:docMk/>
          <pc:sldMk cId="2884656077" sldId="2050"/>
        </pc:sldMkLst>
        <pc:spChg chg="mod">
          <ac:chgData name="Zhang, Qi" userId="339b946e-f9ca-4040-bc82-18aaec23f2c4" providerId="ADAL" clId="{60ECEF66-715A-44A6-80F8-874EE4EEAED3}" dt="2024-03-25T02:44:37.667" v="807" actId="20577"/>
          <ac:spMkLst>
            <pc:docMk/>
            <pc:sldMk cId="2884656077" sldId="2050"/>
            <ac:spMk id="2" creationId="{F8B4E9F8-99F1-94AE-E737-D9795E14690A}"/>
          </ac:spMkLst>
        </pc:spChg>
        <pc:spChg chg="del">
          <ac:chgData name="Zhang, Qi" userId="339b946e-f9ca-4040-bc82-18aaec23f2c4" providerId="ADAL" clId="{60ECEF66-715A-44A6-80F8-874EE4EEAED3}" dt="2024-03-25T02:45:17.130" v="808" actId="478"/>
          <ac:spMkLst>
            <pc:docMk/>
            <pc:sldMk cId="2884656077" sldId="2050"/>
            <ac:spMk id="3" creationId="{37C357D8-D91E-4E1B-EFAD-4914214624D8}"/>
          </ac:spMkLst>
        </pc:spChg>
        <pc:spChg chg="add mod">
          <ac:chgData name="Zhang, Qi" userId="339b946e-f9ca-4040-bc82-18aaec23f2c4" providerId="ADAL" clId="{60ECEF66-715A-44A6-80F8-874EE4EEAED3}" dt="2024-03-25T02:45:48.723" v="815" actId="1076"/>
          <ac:spMkLst>
            <pc:docMk/>
            <pc:sldMk cId="2884656077" sldId="2050"/>
            <ac:spMk id="6" creationId="{B53B1FC7-DD24-E09F-9151-BD87ADAEC98E}"/>
          </ac:spMkLst>
        </pc:spChg>
      </pc:sldChg>
      <pc:sldChg chg="addSp delSp modSp add mod">
        <pc:chgData name="Zhang, Qi" userId="339b946e-f9ca-4040-bc82-18aaec23f2c4" providerId="ADAL" clId="{60ECEF66-715A-44A6-80F8-874EE4EEAED3}" dt="2024-03-25T02:17:54.909" v="594" actId="1076"/>
        <pc:sldMkLst>
          <pc:docMk/>
          <pc:sldMk cId="2177882017" sldId="2051"/>
        </pc:sldMkLst>
        <pc:spChg chg="mod">
          <ac:chgData name="Zhang, Qi" userId="339b946e-f9ca-4040-bc82-18aaec23f2c4" providerId="ADAL" clId="{60ECEF66-715A-44A6-80F8-874EE4EEAED3}" dt="2024-03-25T02:17:17.060" v="579" actId="14100"/>
          <ac:spMkLst>
            <pc:docMk/>
            <pc:sldMk cId="2177882017" sldId="2051"/>
            <ac:spMk id="2" creationId="{F8B4E9F8-99F1-94AE-E737-D9795E14690A}"/>
          </ac:spMkLst>
        </pc:spChg>
        <pc:spChg chg="del">
          <ac:chgData name="Zhang, Qi" userId="339b946e-f9ca-4040-bc82-18aaec23f2c4" providerId="ADAL" clId="{60ECEF66-715A-44A6-80F8-874EE4EEAED3}" dt="2024-03-25T02:17:19.347" v="580" actId="478"/>
          <ac:spMkLst>
            <pc:docMk/>
            <pc:sldMk cId="2177882017" sldId="2051"/>
            <ac:spMk id="3" creationId="{37C357D8-D91E-4E1B-EFAD-4914214624D8}"/>
          </ac:spMkLst>
        </pc:spChg>
        <pc:spChg chg="add mod">
          <ac:chgData name="Zhang, Qi" userId="339b946e-f9ca-4040-bc82-18aaec23f2c4" providerId="ADAL" clId="{60ECEF66-715A-44A6-80F8-874EE4EEAED3}" dt="2024-03-25T02:17:54.909" v="594" actId="1076"/>
          <ac:spMkLst>
            <pc:docMk/>
            <pc:sldMk cId="2177882017" sldId="2051"/>
            <ac:spMk id="6" creationId="{E98ABE00-85B3-FC4B-1A09-E9846A541C2F}"/>
          </ac:spMkLst>
        </pc:spChg>
      </pc:sldChg>
      <pc:sldChg chg="addSp delSp modSp add mod">
        <pc:chgData name="Zhang, Qi" userId="339b946e-f9ca-4040-bc82-18aaec23f2c4" providerId="ADAL" clId="{60ECEF66-715A-44A6-80F8-874EE4EEAED3}" dt="2024-03-25T02:18:44.595" v="602" actId="14100"/>
        <pc:sldMkLst>
          <pc:docMk/>
          <pc:sldMk cId="49061834" sldId="2052"/>
        </pc:sldMkLst>
        <pc:spChg chg="mod">
          <ac:chgData name="Zhang, Qi" userId="339b946e-f9ca-4040-bc82-18aaec23f2c4" providerId="ADAL" clId="{60ECEF66-715A-44A6-80F8-874EE4EEAED3}" dt="2024-03-25T02:18:44.595" v="602" actId="14100"/>
          <ac:spMkLst>
            <pc:docMk/>
            <pc:sldMk cId="49061834" sldId="2052"/>
            <ac:spMk id="2" creationId="{F8B4E9F8-99F1-94AE-E737-D9795E14690A}"/>
          </ac:spMkLst>
        </pc:spChg>
        <pc:spChg chg="del">
          <ac:chgData name="Zhang, Qi" userId="339b946e-f9ca-4040-bc82-18aaec23f2c4" providerId="ADAL" clId="{60ECEF66-715A-44A6-80F8-874EE4EEAED3}" dt="2024-03-25T02:18:08.195" v="596" actId="478"/>
          <ac:spMkLst>
            <pc:docMk/>
            <pc:sldMk cId="49061834" sldId="2052"/>
            <ac:spMk id="3" creationId="{37C357D8-D91E-4E1B-EFAD-4914214624D8}"/>
          </ac:spMkLst>
        </pc:spChg>
        <pc:spChg chg="add mod">
          <ac:chgData name="Zhang, Qi" userId="339b946e-f9ca-4040-bc82-18aaec23f2c4" providerId="ADAL" clId="{60ECEF66-715A-44A6-80F8-874EE4EEAED3}" dt="2024-03-25T02:18:33.843" v="601" actId="1076"/>
          <ac:spMkLst>
            <pc:docMk/>
            <pc:sldMk cId="49061834" sldId="2052"/>
            <ac:spMk id="6" creationId="{5EC6A8B9-67FF-4AB0-6B56-84A127DFFB9C}"/>
          </ac:spMkLst>
        </pc:spChg>
      </pc:sldChg>
      <pc:sldChg chg="addSp delSp modSp add mod">
        <pc:chgData name="Zhang, Qi" userId="339b946e-f9ca-4040-bc82-18aaec23f2c4" providerId="ADAL" clId="{60ECEF66-715A-44A6-80F8-874EE4EEAED3}" dt="2024-03-25T02:19:22.126" v="614" actId="1076"/>
        <pc:sldMkLst>
          <pc:docMk/>
          <pc:sldMk cId="807088239" sldId="2053"/>
        </pc:sldMkLst>
        <pc:spChg chg="mod">
          <ac:chgData name="Zhang, Qi" userId="339b946e-f9ca-4040-bc82-18aaec23f2c4" providerId="ADAL" clId="{60ECEF66-715A-44A6-80F8-874EE4EEAED3}" dt="2024-03-25T02:18:57.598" v="606" actId="14100"/>
          <ac:spMkLst>
            <pc:docMk/>
            <pc:sldMk cId="807088239" sldId="2053"/>
            <ac:spMk id="2" creationId="{F8B4E9F8-99F1-94AE-E737-D9795E14690A}"/>
          </ac:spMkLst>
        </pc:spChg>
        <pc:spChg chg="del">
          <ac:chgData name="Zhang, Qi" userId="339b946e-f9ca-4040-bc82-18aaec23f2c4" providerId="ADAL" clId="{60ECEF66-715A-44A6-80F8-874EE4EEAED3}" dt="2024-03-25T02:18:59.534" v="607" actId="478"/>
          <ac:spMkLst>
            <pc:docMk/>
            <pc:sldMk cId="807088239" sldId="2053"/>
            <ac:spMk id="3" creationId="{37C357D8-D91E-4E1B-EFAD-4914214624D8}"/>
          </ac:spMkLst>
        </pc:spChg>
        <pc:spChg chg="add mod">
          <ac:chgData name="Zhang, Qi" userId="339b946e-f9ca-4040-bc82-18aaec23f2c4" providerId="ADAL" clId="{60ECEF66-715A-44A6-80F8-874EE4EEAED3}" dt="2024-03-25T02:19:22.126" v="614" actId="1076"/>
          <ac:spMkLst>
            <pc:docMk/>
            <pc:sldMk cId="807088239" sldId="2053"/>
            <ac:spMk id="6" creationId="{3E2F2885-7EDA-6290-E88A-8B3A0DD6EB05}"/>
          </ac:spMkLst>
        </pc:spChg>
      </pc:sldChg>
      <pc:sldChg chg="addSp delSp modSp add mod">
        <pc:chgData name="Zhang, Qi" userId="339b946e-f9ca-4040-bc82-18aaec23f2c4" providerId="ADAL" clId="{60ECEF66-715A-44A6-80F8-874EE4EEAED3}" dt="2024-03-25T02:26:29.705" v="649" actId="20577"/>
        <pc:sldMkLst>
          <pc:docMk/>
          <pc:sldMk cId="882790432" sldId="2054"/>
        </pc:sldMkLst>
        <pc:spChg chg="mod">
          <ac:chgData name="Zhang, Qi" userId="339b946e-f9ca-4040-bc82-18aaec23f2c4" providerId="ADAL" clId="{60ECEF66-715A-44A6-80F8-874EE4EEAED3}" dt="2024-03-25T02:20:44.775" v="644" actId="14100"/>
          <ac:spMkLst>
            <pc:docMk/>
            <pc:sldMk cId="882790432" sldId="2054"/>
            <ac:spMk id="2" creationId="{F8B4E9F8-99F1-94AE-E737-D9795E14690A}"/>
          </ac:spMkLst>
        </pc:spChg>
        <pc:spChg chg="del">
          <ac:chgData name="Zhang, Qi" userId="339b946e-f9ca-4040-bc82-18aaec23f2c4" providerId="ADAL" clId="{60ECEF66-715A-44A6-80F8-874EE4EEAED3}" dt="2024-03-25T02:20:47.570" v="645" actId="478"/>
          <ac:spMkLst>
            <pc:docMk/>
            <pc:sldMk cId="882790432" sldId="2054"/>
            <ac:spMk id="3" creationId="{37C357D8-D91E-4E1B-EFAD-4914214624D8}"/>
          </ac:spMkLst>
        </pc:spChg>
        <pc:spChg chg="add mod">
          <ac:chgData name="Zhang, Qi" userId="339b946e-f9ca-4040-bc82-18aaec23f2c4" providerId="ADAL" clId="{60ECEF66-715A-44A6-80F8-874EE4EEAED3}" dt="2024-03-25T02:26:29.705" v="649" actId="20577"/>
          <ac:spMkLst>
            <pc:docMk/>
            <pc:sldMk cId="882790432" sldId="2054"/>
            <ac:spMk id="6" creationId="{8B21CC93-40A6-839C-44A9-68144E3390FD}"/>
          </ac:spMkLst>
        </pc:spChg>
      </pc:sldChg>
      <pc:sldChg chg="addSp delSp modSp add mod">
        <pc:chgData name="Zhang, Qi" userId="339b946e-f9ca-4040-bc82-18aaec23f2c4" providerId="ADAL" clId="{60ECEF66-715A-44A6-80F8-874EE4EEAED3}" dt="2024-03-25T02:27:05.859" v="668" actId="14100"/>
        <pc:sldMkLst>
          <pc:docMk/>
          <pc:sldMk cId="466060717" sldId="2055"/>
        </pc:sldMkLst>
        <pc:spChg chg="mod">
          <ac:chgData name="Zhang, Qi" userId="339b946e-f9ca-4040-bc82-18aaec23f2c4" providerId="ADAL" clId="{60ECEF66-715A-44A6-80F8-874EE4EEAED3}" dt="2024-03-25T02:26:50.650" v="664" actId="20577"/>
          <ac:spMkLst>
            <pc:docMk/>
            <pc:sldMk cId="466060717" sldId="2055"/>
            <ac:spMk id="2" creationId="{F8B4E9F8-99F1-94AE-E737-D9795E14690A}"/>
          </ac:spMkLst>
        </pc:spChg>
        <pc:spChg chg="del">
          <ac:chgData name="Zhang, Qi" userId="339b946e-f9ca-4040-bc82-18aaec23f2c4" providerId="ADAL" clId="{60ECEF66-715A-44A6-80F8-874EE4EEAED3}" dt="2024-03-25T02:26:53.299" v="665" actId="478"/>
          <ac:spMkLst>
            <pc:docMk/>
            <pc:sldMk cId="466060717" sldId="2055"/>
            <ac:spMk id="3" creationId="{37C357D8-D91E-4E1B-EFAD-4914214624D8}"/>
          </ac:spMkLst>
        </pc:spChg>
        <pc:spChg chg="add mod">
          <ac:chgData name="Zhang, Qi" userId="339b946e-f9ca-4040-bc82-18aaec23f2c4" providerId="ADAL" clId="{60ECEF66-715A-44A6-80F8-874EE4EEAED3}" dt="2024-03-25T02:27:05.859" v="668" actId="14100"/>
          <ac:spMkLst>
            <pc:docMk/>
            <pc:sldMk cId="466060717" sldId="2055"/>
            <ac:spMk id="6" creationId="{6FB70DD0-3CB0-E837-6503-06BE8DBD6D6C}"/>
          </ac:spMkLst>
        </pc:spChg>
      </pc:sldChg>
      <pc:sldChg chg="addSp delSp modSp add mod">
        <pc:chgData name="Zhang, Qi" userId="339b946e-f9ca-4040-bc82-18aaec23f2c4" providerId="ADAL" clId="{60ECEF66-715A-44A6-80F8-874EE4EEAED3}" dt="2024-03-25T02:41:50.956" v="713" actId="1076"/>
        <pc:sldMkLst>
          <pc:docMk/>
          <pc:sldMk cId="3138617508" sldId="2056"/>
        </pc:sldMkLst>
        <pc:spChg chg="mod">
          <ac:chgData name="Zhang, Qi" userId="339b946e-f9ca-4040-bc82-18aaec23f2c4" providerId="ADAL" clId="{60ECEF66-715A-44A6-80F8-874EE4EEAED3}" dt="2024-03-25T02:41:30.210" v="705" actId="20577"/>
          <ac:spMkLst>
            <pc:docMk/>
            <pc:sldMk cId="3138617508" sldId="2056"/>
            <ac:spMk id="2" creationId="{F8B4E9F8-99F1-94AE-E737-D9795E14690A}"/>
          </ac:spMkLst>
        </pc:spChg>
        <pc:spChg chg="del">
          <ac:chgData name="Zhang, Qi" userId="339b946e-f9ca-4040-bc82-18aaec23f2c4" providerId="ADAL" clId="{60ECEF66-715A-44A6-80F8-874EE4EEAED3}" dt="2024-03-25T02:41:32.716" v="706" actId="478"/>
          <ac:spMkLst>
            <pc:docMk/>
            <pc:sldMk cId="3138617508" sldId="2056"/>
            <ac:spMk id="3" creationId="{37C357D8-D91E-4E1B-EFAD-4914214624D8}"/>
          </ac:spMkLst>
        </pc:spChg>
        <pc:spChg chg="add mod">
          <ac:chgData name="Zhang, Qi" userId="339b946e-f9ca-4040-bc82-18aaec23f2c4" providerId="ADAL" clId="{60ECEF66-715A-44A6-80F8-874EE4EEAED3}" dt="2024-03-25T02:41:50.956" v="713" actId="1076"/>
          <ac:spMkLst>
            <pc:docMk/>
            <pc:sldMk cId="3138617508" sldId="2056"/>
            <ac:spMk id="6" creationId="{33E2A28E-A1C3-F0EC-3C4E-7B7B8EB259AF}"/>
          </ac:spMkLst>
        </pc:spChg>
      </pc:sldChg>
      <pc:sldChg chg="addSp delSp modSp new mod">
        <pc:chgData name="Zhang, Qi" userId="339b946e-f9ca-4040-bc82-18aaec23f2c4" providerId="ADAL" clId="{60ECEF66-715A-44A6-80F8-874EE4EEAED3}" dt="2024-03-25T03:15:39.549" v="1071" actId="1076"/>
        <pc:sldMkLst>
          <pc:docMk/>
          <pc:sldMk cId="790389573" sldId="2057"/>
        </pc:sldMkLst>
        <pc:spChg chg="mod">
          <ac:chgData name="Zhang, Qi" userId="339b946e-f9ca-4040-bc82-18aaec23f2c4" providerId="ADAL" clId="{60ECEF66-715A-44A6-80F8-874EE4EEAED3}" dt="2024-03-25T03:04:05.455" v="1036" actId="27636"/>
          <ac:spMkLst>
            <pc:docMk/>
            <pc:sldMk cId="790389573" sldId="2057"/>
            <ac:spMk id="2" creationId="{EAB1DF62-8AB8-935D-0FF6-361F24BDFB19}"/>
          </ac:spMkLst>
        </pc:spChg>
        <pc:spChg chg="del">
          <ac:chgData name="Zhang, Qi" userId="339b946e-f9ca-4040-bc82-18aaec23f2c4" providerId="ADAL" clId="{60ECEF66-715A-44A6-80F8-874EE4EEAED3}" dt="2024-03-25T03:03:33.451" v="1034" actId="478"/>
          <ac:spMkLst>
            <pc:docMk/>
            <pc:sldMk cId="790389573" sldId="2057"/>
            <ac:spMk id="3" creationId="{009027D1-CBF6-1B99-CFED-594D8CF7679B}"/>
          </ac:spMkLst>
        </pc:spChg>
        <pc:spChg chg="add del mod">
          <ac:chgData name="Zhang, Qi" userId="339b946e-f9ca-4040-bc82-18aaec23f2c4" providerId="ADAL" clId="{60ECEF66-715A-44A6-80F8-874EE4EEAED3}" dt="2024-03-25T03:09:39.482" v="1065" actId="478"/>
          <ac:spMkLst>
            <pc:docMk/>
            <pc:sldMk cId="790389573" sldId="2057"/>
            <ac:spMk id="6" creationId="{DF66846A-F67A-1997-C42B-585E7F56ADF0}"/>
          </ac:spMkLst>
        </pc:spChg>
        <pc:spChg chg="add mod">
          <ac:chgData name="Zhang, Qi" userId="339b946e-f9ca-4040-bc82-18aaec23f2c4" providerId="ADAL" clId="{60ECEF66-715A-44A6-80F8-874EE4EEAED3}" dt="2024-03-25T03:15:39.549" v="1071" actId="1076"/>
          <ac:spMkLst>
            <pc:docMk/>
            <pc:sldMk cId="790389573" sldId="2057"/>
            <ac:spMk id="8" creationId="{01111ABE-5043-EFAB-5202-1D4D96F26D04}"/>
          </ac:spMkLst>
        </pc:spChg>
      </pc:sldChg>
      <pc:sldChg chg="addSp delSp modSp new mod">
        <pc:chgData name="Zhang, Qi" userId="339b946e-f9ca-4040-bc82-18aaec23f2c4" providerId="ADAL" clId="{60ECEF66-715A-44A6-80F8-874EE4EEAED3}" dt="2024-03-25T03:05:22.474" v="1054" actId="1076"/>
        <pc:sldMkLst>
          <pc:docMk/>
          <pc:sldMk cId="3977590552" sldId="2058"/>
        </pc:sldMkLst>
        <pc:spChg chg="del">
          <ac:chgData name="Zhang, Qi" userId="339b946e-f9ca-4040-bc82-18aaec23f2c4" providerId="ADAL" clId="{60ECEF66-715A-44A6-80F8-874EE4EEAED3}" dt="2024-03-25T03:04:37.937" v="1049" actId="478"/>
          <ac:spMkLst>
            <pc:docMk/>
            <pc:sldMk cId="3977590552" sldId="2058"/>
            <ac:spMk id="2" creationId="{ACEF90FA-B3E3-EEA4-C391-6BC1E4042A89}"/>
          </ac:spMkLst>
        </pc:spChg>
        <pc:spChg chg="del">
          <ac:chgData name="Zhang, Qi" userId="339b946e-f9ca-4040-bc82-18aaec23f2c4" providerId="ADAL" clId="{60ECEF66-715A-44A6-80F8-874EE4EEAED3}" dt="2024-03-25T03:04:36.989" v="1048" actId="478"/>
          <ac:spMkLst>
            <pc:docMk/>
            <pc:sldMk cId="3977590552" sldId="2058"/>
            <ac:spMk id="3" creationId="{DB11BDAB-BA46-D81D-5424-FA1133339909}"/>
          </ac:spMkLst>
        </pc:spChg>
        <pc:spChg chg="add mod">
          <ac:chgData name="Zhang, Qi" userId="339b946e-f9ca-4040-bc82-18aaec23f2c4" providerId="ADAL" clId="{60ECEF66-715A-44A6-80F8-874EE4EEAED3}" dt="2024-03-25T03:05:22.474" v="1054" actId="1076"/>
          <ac:spMkLst>
            <pc:docMk/>
            <pc:sldMk cId="3977590552" sldId="2058"/>
            <ac:spMk id="6" creationId="{DD936140-68A3-DC5E-9C0B-7F04505BC9B3}"/>
          </ac:spMkLst>
        </pc:spChg>
      </pc:sldChg>
      <pc:sldChg chg="new del">
        <pc:chgData name="Zhang, Qi" userId="339b946e-f9ca-4040-bc82-18aaec23f2c4" providerId="ADAL" clId="{60ECEF66-715A-44A6-80F8-874EE4EEAED3}" dt="2024-03-25T03:22:01.643" v="1097" actId="47"/>
        <pc:sldMkLst>
          <pc:docMk/>
          <pc:sldMk cId="1580958451" sldId="2059"/>
        </pc:sldMkLst>
      </pc:sldChg>
      <pc:sldChg chg="addSp delSp modSp new mod">
        <pc:chgData name="Zhang, Qi" userId="339b946e-f9ca-4040-bc82-18aaec23f2c4" providerId="ADAL" clId="{60ECEF66-715A-44A6-80F8-874EE4EEAED3}" dt="2024-03-25T03:39:16.471" v="1109" actId="1076"/>
        <pc:sldMkLst>
          <pc:docMk/>
          <pc:sldMk cId="2905276891" sldId="2059"/>
        </pc:sldMkLst>
        <pc:spChg chg="mod">
          <ac:chgData name="Zhang, Qi" userId="339b946e-f9ca-4040-bc82-18aaec23f2c4" providerId="ADAL" clId="{60ECEF66-715A-44A6-80F8-874EE4EEAED3}" dt="2024-03-25T03:38:43.467" v="1100" actId="14100"/>
          <ac:spMkLst>
            <pc:docMk/>
            <pc:sldMk cId="2905276891" sldId="2059"/>
            <ac:spMk id="2" creationId="{27ED9C39-F7E5-9958-C7F6-687FE483A814}"/>
          </ac:spMkLst>
        </pc:spChg>
        <pc:spChg chg="del">
          <ac:chgData name="Zhang, Qi" userId="339b946e-f9ca-4040-bc82-18aaec23f2c4" providerId="ADAL" clId="{60ECEF66-715A-44A6-80F8-874EE4EEAED3}" dt="2024-03-25T03:38:45.591" v="1101" actId="478"/>
          <ac:spMkLst>
            <pc:docMk/>
            <pc:sldMk cId="2905276891" sldId="2059"/>
            <ac:spMk id="3" creationId="{2C72D088-6C70-9B1B-8771-0DAC3D84D875}"/>
          </ac:spMkLst>
        </pc:spChg>
        <pc:spChg chg="add mod">
          <ac:chgData name="Zhang, Qi" userId="339b946e-f9ca-4040-bc82-18aaec23f2c4" providerId="ADAL" clId="{60ECEF66-715A-44A6-80F8-874EE4EEAED3}" dt="2024-03-25T03:39:16.471" v="1109" actId="1076"/>
          <ac:spMkLst>
            <pc:docMk/>
            <pc:sldMk cId="2905276891" sldId="2059"/>
            <ac:spMk id="6" creationId="{C61FEADC-21F0-32C1-5A12-DFFC3DA524F4}"/>
          </ac:spMkLst>
        </pc:spChg>
      </pc:sldChg>
      <pc:sldChg chg="add del">
        <pc:chgData name="Zhang, Qi" userId="339b946e-f9ca-4040-bc82-18aaec23f2c4" providerId="ADAL" clId="{60ECEF66-715A-44A6-80F8-874EE4EEAED3}" dt="2024-03-25T03:22:01.643" v="1097" actId="47"/>
        <pc:sldMkLst>
          <pc:docMk/>
          <pc:sldMk cId="985997415" sldId="2060"/>
        </pc:sldMkLst>
      </pc:sldChg>
      <pc:sldChg chg="addSp modSp add mod">
        <pc:chgData name="Zhang, Qi" userId="339b946e-f9ca-4040-bc82-18aaec23f2c4" providerId="ADAL" clId="{60ECEF66-715A-44A6-80F8-874EE4EEAED3}" dt="2024-03-25T03:39:34.749" v="1115" actId="1076"/>
        <pc:sldMkLst>
          <pc:docMk/>
          <pc:sldMk cId="3917236264" sldId="2060"/>
        </pc:sldMkLst>
        <pc:spChg chg="add mod">
          <ac:chgData name="Zhang, Qi" userId="339b946e-f9ca-4040-bc82-18aaec23f2c4" providerId="ADAL" clId="{60ECEF66-715A-44A6-80F8-874EE4EEAED3}" dt="2024-03-25T03:39:34.749" v="1115" actId="1076"/>
          <ac:spMkLst>
            <pc:docMk/>
            <pc:sldMk cId="3917236264" sldId="2060"/>
            <ac:spMk id="5" creationId="{4AFFDA7C-014C-E459-1ACC-A2DB417E266D}"/>
          </ac:spMkLst>
        </pc:spChg>
      </pc:sldChg>
      <pc:sldChg chg="add del">
        <pc:chgData name="Zhang, Qi" userId="339b946e-f9ca-4040-bc82-18aaec23f2c4" providerId="ADAL" clId="{60ECEF66-715A-44A6-80F8-874EE4EEAED3}" dt="2024-03-25T03:22:01.643" v="1097" actId="47"/>
        <pc:sldMkLst>
          <pc:docMk/>
          <pc:sldMk cId="1965293492" sldId="2061"/>
        </pc:sldMkLst>
      </pc:sldChg>
      <pc:sldChg chg="addSp delSp modSp new mod">
        <pc:chgData name="Zhang, Qi" userId="339b946e-f9ca-4040-bc82-18aaec23f2c4" providerId="ADAL" clId="{60ECEF66-715A-44A6-80F8-874EE4EEAED3}" dt="2024-03-25T03:46:39.305" v="1198"/>
        <pc:sldMkLst>
          <pc:docMk/>
          <pc:sldMk cId="3803529579" sldId="2061"/>
        </pc:sldMkLst>
        <pc:spChg chg="mod">
          <ac:chgData name="Zhang, Qi" userId="339b946e-f9ca-4040-bc82-18aaec23f2c4" providerId="ADAL" clId="{60ECEF66-715A-44A6-80F8-874EE4EEAED3}" dt="2024-03-25T03:40:40.881" v="1139" actId="20577"/>
          <ac:spMkLst>
            <pc:docMk/>
            <pc:sldMk cId="3803529579" sldId="2061"/>
            <ac:spMk id="2" creationId="{714E0719-B09C-51C8-29C8-39DA2CEE4E9A}"/>
          </ac:spMkLst>
        </pc:spChg>
        <pc:spChg chg="del">
          <ac:chgData name="Zhang, Qi" userId="339b946e-f9ca-4040-bc82-18aaec23f2c4" providerId="ADAL" clId="{60ECEF66-715A-44A6-80F8-874EE4EEAED3}" dt="2024-03-25T03:40:43.817" v="1140" actId="478"/>
          <ac:spMkLst>
            <pc:docMk/>
            <pc:sldMk cId="3803529579" sldId="2061"/>
            <ac:spMk id="3" creationId="{6801F636-88AA-0BF0-2C5F-785CCCC6B1AF}"/>
          </ac:spMkLst>
        </pc:spChg>
        <pc:spChg chg="add mod">
          <ac:chgData name="Zhang, Qi" userId="339b946e-f9ca-4040-bc82-18aaec23f2c4" providerId="ADAL" clId="{60ECEF66-715A-44A6-80F8-874EE4EEAED3}" dt="2024-03-25T03:46:39.305" v="1198"/>
          <ac:spMkLst>
            <pc:docMk/>
            <pc:sldMk cId="3803529579" sldId="2061"/>
            <ac:spMk id="6" creationId="{17E3478E-80E0-285E-3000-38B665C1143F}"/>
          </ac:spMkLst>
        </pc:spChg>
      </pc:sldChg>
      <pc:sldChg chg="addSp delSp modSp new mod">
        <pc:chgData name="Zhang, Qi" userId="339b946e-f9ca-4040-bc82-18aaec23f2c4" providerId="ADAL" clId="{60ECEF66-715A-44A6-80F8-874EE4EEAED3}" dt="2024-03-25T03:44:24.697" v="1196" actId="1076"/>
        <pc:sldMkLst>
          <pc:docMk/>
          <pc:sldMk cId="537055294" sldId="2062"/>
        </pc:sldMkLst>
        <pc:spChg chg="mod">
          <ac:chgData name="Zhang, Qi" userId="339b946e-f9ca-4040-bc82-18aaec23f2c4" providerId="ADAL" clId="{60ECEF66-715A-44A6-80F8-874EE4EEAED3}" dt="2024-03-25T03:44:12.236" v="1190" actId="14100"/>
          <ac:spMkLst>
            <pc:docMk/>
            <pc:sldMk cId="537055294" sldId="2062"/>
            <ac:spMk id="2" creationId="{AF209688-09B6-799A-3ADD-726F142CF2DA}"/>
          </ac:spMkLst>
        </pc:spChg>
        <pc:spChg chg="del">
          <ac:chgData name="Zhang, Qi" userId="339b946e-f9ca-4040-bc82-18aaec23f2c4" providerId="ADAL" clId="{60ECEF66-715A-44A6-80F8-874EE4EEAED3}" dt="2024-03-25T03:41:28.938" v="1180" actId="478"/>
          <ac:spMkLst>
            <pc:docMk/>
            <pc:sldMk cId="537055294" sldId="2062"/>
            <ac:spMk id="3" creationId="{64F615A6-E5A8-04D5-C535-DF159CD4580A}"/>
          </ac:spMkLst>
        </pc:spChg>
        <pc:spChg chg="add mod">
          <ac:chgData name="Zhang, Qi" userId="339b946e-f9ca-4040-bc82-18aaec23f2c4" providerId="ADAL" clId="{60ECEF66-715A-44A6-80F8-874EE4EEAED3}" dt="2024-03-25T03:44:04.898" v="1189" actId="1076"/>
          <ac:spMkLst>
            <pc:docMk/>
            <pc:sldMk cId="537055294" sldId="2062"/>
            <ac:spMk id="6" creationId="{48F31D41-F04E-FA58-9F90-987D5BCDACF4}"/>
          </ac:spMkLst>
        </pc:spChg>
        <pc:spChg chg="add mod">
          <ac:chgData name="Zhang, Qi" userId="339b946e-f9ca-4040-bc82-18aaec23f2c4" providerId="ADAL" clId="{60ECEF66-715A-44A6-80F8-874EE4EEAED3}" dt="2024-03-25T03:44:24.697" v="1196" actId="1076"/>
          <ac:spMkLst>
            <pc:docMk/>
            <pc:sldMk cId="537055294" sldId="2062"/>
            <ac:spMk id="8" creationId="{AEF638A0-49EF-4CE6-2594-97F21D01AD03}"/>
          </ac:spMkLst>
        </pc:spChg>
      </pc:sldChg>
      <pc:sldChg chg="new del">
        <pc:chgData name="Zhang, Qi" userId="339b946e-f9ca-4040-bc82-18aaec23f2c4" providerId="ADAL" clId="{60ECEF66-715A-44A6-80F8-874EE4EEAED3}" dt="2024-03-25T03:46:47.871" v="1199" actId="47"/>
        <pc:sldMkLst>
          <pc:docMk/>
          <pc:sldMk cId="2239890433" sldId="2063"/>
        </pc:sldMkLst>
      </pc:sldChg>
      <pc:sldChg chg="addSp delSp modSp new mod">
        <pc:chgData name="Zhang, Qi" userId="339b946e-f9ca-4040-bc82-18aaec23f2c4" providerId="ADAL" clId="{60ECEF66-715A-44A6-80F8-874EE4EEAED3}" dt="2024-03-25T04:12:35.823" v="1272" actId="20577"/>
        <pc:sldMkLst>
          <pc:docMk/>
          <pc:sldMk cId="4232250878" sldId="2063"/>
        </pc:sldMkLst>
        <pc:spChg chg="mod">
          <ac:chgData name="Zhang, Qi" userId="339b946e-f9ca-4040-bc82-18aaec23f2c4" providerId="ADAL" clId="{60ECEF66-715A-44A6-80F8-874EE4EEAED3}" dt="2024-03-25T04:12:35.823" v="1272" actId="20577"/>
          <ac:spMkLst>
            <pc:docMk/>
            <pc:sldMk cId="4232250878" sldId="2063"/>
            <ac:spMk id="2" creationId="{7044DF2D-B8A0-9353-1BE7-2B45E71CFB41}"/>
          </ac:spMkLst>
        </pc:spChg>
        <pc:spChg chg="del">
          <ac:chgData name="Zhang, Qi" userId="339b946e-f9ca-4040-bc82-18aaec23f2c4" providerId="ADAL" clId="{60ECEF66-715A-44A6-80F8-874EE4EEAED3}" dt="2024-03-25T04:07:48.680" v="1204" actId="478"/>
          <ac:spMkLst>
            <pc:docMk/>
            <pc:sldMk cId="4232250878" sldId="2063"/>
            <ac:spMk id="3" creationId="{B9222905-9A8D-1835-FC66-56CEB3285612}"/>
          </ac:spMkLst>
        </pc:spChg>
        <pc:spChg chg="add del mod">
          <ac:chgData name="Zhang, Qi" userId="339b946e-f9ca-4040-bc82-18aaec23f2c4" providerId="ADAL" clId="{60ECEF66-715A-44A6-80F8-874EE4EEAED3}" dt="2024-03-25T04:11:57.689" v="1214" actId="478"/>
          <ac:spMkLst>
            <pc:docMk/>
            <pc:sldMk cId="4232250878" sldId="2063"/>
            <ac:spMk id="6" creationId="{1B133B8E-79FC-5CD5-905F-15FE3C6DF921}"/>
          </ac:spMkLst>
        </pc:spChg>
        <pc:spChg chg="add del">
          <ac:chgData name="Zhang, Qi" userId="339b946e-f9ca-4040-bc82-18aaec23f2c4" providerId="ADAL" clId="{60ECEF66-715A-44A6-80F8-874EE4EEAED3}" dt="2024-03-25T04:12:01.565" v="1216" actId="22"/>
          <ac:spMkLst>
            <pc:docMk/>
            <pc:sldMk cId="4232250878" sldId="2063"/>
            <ac:spMk id="8" creationId="{90FB08C0-CD92-2B02-641D-51E872998BFA}"/>
          </ac:spMkLst>
        </pc:spChg>
        <pc:spChg chg="add mod">
          <ac:chgData name="Zhang, Qi" userId="339b946e-f9ca-4040-bc82-18aaec23f2c4" providerId="ADAL" clId="{60ECEF66-715A-44A6-80F8-874EE4EEAED3}" dt="2024-03-25T04:12:18.622" v="1222" actId="1076"/>
          <ac:spMkLst>
            <pc:docMk/>
            <pc:sldMk cId="4232250878" sldId="2063"/>
            <ac:spMk id="10" creationId="{F466BF9B-A48B-333E-F360-977118D2F763}"/>
          </ac:spMkLst>
        </pc:spChg>
      </pc:sldChg>
    </pc:docChg>
  </pc:docChgLst>
  <pc:docChgLst>
    <pc:chgData name="Zhang, Qi" userId="339b946e-f9ca-4040-bc82-18aaec23f2c4" providerId="ADAL" clId="{829F5519-E480-4893-8469-EA5169BA4B35}"/>
    <pc:docChg chg="undo custSel addSld delSld modSld">
      <pc:chgData name="Zhang, Qi" userId="339b946e-f9ca-4040-bc82-18aaec23f2c4" providerId="ADAL" clId="{829F5519-E480-4893-8469-EA5169BA4B35}" dt="2019-04-04T15:28:56.487" v="1065" actId="1076"/>
      <pc:docMkLst>
        <pc:docMk/>
      </pc:docMkLst>
      <pc:sldChg chg="addSp delSp modSp">
        <pc:chgData name="Zhang, Qi" userId="339b946e-f9ca-4040-bc82-18aaec23f2c4" providerId="ADAL" clId="{829F5519-E480-4893-8469-EA5169BA4B35}" dt="2019-04-04T14:53:26.767" v="1046" actId="6549"/>
        <pc:sldMkLst>
          <pc:docMk/>
          <pc:sldMk cId="1506963640" sldId="1725"/>
        </pc:sldMkLst>
        <pc:spChg chg="add del">
          <ac:chgData name="Zhang, Qi" userId="339b946e-f9ca-4040-bc82-18aaec23f2c4" providerId="ADAL" clId="{829F5519-E480-4893-8469-EA5169BA4B35}" dt="2019-04-04T14:53:20.214" v="1042"/>
          <ac:spMkLst>
            <pc:docMk/>
            <pc:sldMk cId="1506963640" sldId="1725"/>
            <ac:spMk id="2" creationId="{CDBAE382-5A27-4DA3-A864-F9D95506C418}"/>
          </ac:spMkLst>
        </pc:spChg>
        <pc:spChg chg="mod">
          <ac:chgData name="Zhang, Qi" userId="339b946e-f9ca-4040-bc82-18aaec23f2c4" providerId="ADAL" clId="{829F5519-E480-4893-8469-EA5169BA4B35}" dt="2019-04-04T14:53:26.767" v="1046" actId="6549"/>
          <ac:spMkLst>
            <pc:docMk/>
            <pc:sldMk cId="1506963640" sldId="1725"/>
            <ac:spMk id="3" creationId="{F57C3277-728C-47B7-B49B-3BDD5009DC03}"/>
          </ac:spMkLst>
        </pc:spChg>
      </pc:sldChg>
      <pc:sldChg chg="modSp add">
        <pc:chgData name="Zhang, Qi" userId="339b946e-f9ca-4040-bc82-18aaec23f2c4" providerId="ADAL" clId="{829F5519-E480-4893-8469-EA5169BA4B35}" dt="2019-04-04T14:54:51.222" v="1047" actId="6549"/>
        <pc:sldMkLst>
          <pc:docMk/>
          <pc:sldMk cId="2992727238" sldId="1892"/>
        </pc:sldMkLst>
        <pc:spChg chg="mod">
          <ac:chgData name="Zhang, Qi" userId="339b946e-f9ca-4040-bc82-18aaec23f2c4" providerId="ADAL" clId="{829F5519-E480-4893-8469-EA5169BA4B35}" dt="2019-04-04T02:58:18.794" v="59" actId="20577"/>
          <ac:spMkLst>
            <pc:docMk/>
            <pc:sldMk cId="2992727238" sldId="1892"/>
            <ac:spMk id="2" creationId="{1CA4FD28-68E7-47AB-925D-A566821316F2}"/>
          </ac:spMkLst>
        </pc:spChg>
        <pc:spChg chg="mod">
          <ac:chgData name="Zhang, Qi" userId="339b946e-f9ca-4040-bc82-18aaec23f2c4" providerId="ADAL" clId="{829F5519-E480-4893-8469-EA5169BA4B35}" dt="2019-04-04T14:54:51.222" v="1047" actId="6549"/>
          <ac:spMkLst>
            <pc:docMk/>
            <pc:sldMk cId="2992727238" sldId="1892"/>
            <ac:spMk id="3" creationId="{A2308ACF-E025-4BC7-AAC0-CF8F86559E61}"/>
          </ac:spMkLst>
        </pc:spChg>
      </pc:sldChg>
    </pc:docChg>
  </pc:docChgLst>
  <pc:docChgLst>
    <pc:chgData name="Zhang, Qi" userId="339b946e-f9ca-4040-bc82-18aaec23f2c4" providerId="ADAL" clId="{8864C1C7-9917-463E-A81F-B8C1326A7B59}"/>
    <pc:docChg chg="addSld modSld">
      <pc:chgData name="Zhang, Qi" userId="339b946e-f9ca-4040-bc82-18aaec23f2c4" providerId="ADAL" clId="{8864C1C7-9917-463E-A81F-B8C1326A7B59}" dt="2019-03-21T04:05:21.332" v="20"/>
      <pc:docMkLst>
        <pc:docMk/>
      </pc:docMkLst>
      <pc:sldChg chg="modSp">
        <pc:chgData name="Zhang, Qi" userId="339b946e-f9ca-4040-bc82-18aaec23f2c4" providerId="ADAL" clId="{8864C1C7-9917-463E-A81F-B8C1326A7B59}" dt="2019-03-21T04:05:04.248" v="2" actId="6549"/>
        <pc:sldMkLst>
          <pc:docMk/>
          <pc:sldMk cId="1719822774" sldId="256"/>
        </pc:sldMkLst>
        <pc:spChg chg="mod">
          <ac:chgData name="Zhang, Qi" userId="339b946e-f9ca-4040-bc82-18aaec23f2c4" providerId="ADAL" clId="{8864C1C7-9917-463E-A81F-B8C1326A7B59}" dt="2019-03-21T04:05:04.248" v="2" actId="6549"/>
          <ac:spMkLst>
            <pc:docMk/>
            <pc:sldMk cId="1719822774" sldId="256"/>
            <ac:spMk id="2" creationId="{00000000-0000-0000-0000-000000000000}"/>
          </ac:spMkLst>
        </pc:spChg>
      </pc:sldChg>
    </pc:docChg>
  </pc:docChgLst>
  <pc:docChgLst>
    <pc:chgData name="Zhang, Qi" userId="339b946e-f9ca-4040-bc82-18aaec23f2c4" providerId="ADAL" clId="{726DAD44-DA69-4B9D-A402-EC9E570046D7}"/>
    <pc:docChg chg="undo custSel addSld delSld modSld">
      <pc:chgData name="Zhang, Qi" userId="339b946e-f9ca-4040-bc82-18aaec23f2c4" providerId="ADAL" clId="{726DAD44-DA69-4B9D-A402-EC9E570046D7}" dt="2019-03-26T16:19:44.134" v="901" actId="6549"/>
      <pc:docMkLst>
        <pc:docMk/>
      </pc:docMkLst>
      <pc:sldChg chg="modSp">
        <pc:chgData name="Zhang, Qi" userId="339b946e-f9ca-4040-bc82-18aaec23f2c4" providerId="ADAL" clId="{726DAD44-DA69-4B9D-A402-EC9E570046D7}" dt="2019-03-25T21:26:07.041" v="1" actId="6549"/>
        <pc:sldMkLst>
          <pc:docMk/>
          <pc:sldMk cId="1719822774" sldId="256"/>
        </pc:sldMkLst>
        <pc:spChg chg="mod">
          <ac:chgData name="Zhang, Qi" userId="339b946e-f9ca-4040-bc82-18aaec23f2c4" providerId="ADAL" clId="{726DAD44-DA69-4B9D-A402-EC9E570046D7}" dt="2019-03-25T21:26:07.041" v="1" actId="6549"/>
          <ac:spMkLst>
            <pc:docMk/>
            <pc:sldMk cId="1719822774" sldId="256"/>
            <ac:spMk id="2" creationId="{00000000-0000-0000-0000-000000000000}"/>
          </ac:spMkLst>
        </pc:spChg>
      </pc:sldChg>
    </pc:docChg>
  </pc:docChgLst>
  <pc:docChgLst>
    <pc:chgData name="Zhang, Qi" userId="339b946e-f9ca-4040-bc82-18aaec23f2c4" providerId="ADAL" clId="{E7032F27-9295-4A15-81B0-EA1256BC614F}"/>
    <pc:docChg chg="undo custSel delSld modSld">
      <pc:chgData name="Zhang, Qi" userId="339b946e-f9ca-4040-bc82-18aaec23f2c4" providerId="ADAL" clId="{E7032F27-9295-4A15-81B0-EA1256BC614F}" dt="2022-03-02T06:13:28.391" v="288" actId="6549"/>
      <pc:docMkLst>
        <pc:docMk/>
      </pc:docMkLst>
      <pc:sldChg chg="addSp modSp mod">
        <pc:chgData name="Zhang, Qi" userId="339b946e-f9ca-4040-bc82-18aaec23f2c4" providerId="ADAL" clId="{E7032F27-9295-4A15-81B0-EA1256BC614F}" dt="2022-03-02T04:42:21.865" v="165" actId="1076"/>
        <pc:sldMkLst>
          <pc:docMk/>
          <pc:sldMk cId="2732699292" sldId="1973"/>
        </pc:sldMkLst>
        <pc:spChg chg="mod">
          <ac:chgData name="Zhang, Qi" userId="339b946e-f9ca-4040-bc82-18aaec23f2c4" providerId="ADAL" clId="{E7032F27-9295-4A15-81B0-EA1256BC614F}" dt="2022-03-02T04:42:15.891" v="164" actId="1076"/>
          <ac:spMkLst>
            <pc:docMk/>
            <pc:sldMk cId="2732699292" sldId="1973"/>
            <ac:spMk id="3" creationId="{6F8ECA4B-681A-4213-81EF-CF2DFF5A55CC}"/>
          </ac:spMkLst>
        </pc:spChg>
        <pc:grpChg chg="add mod">
          <ac:chgData name="Zhang, Qi" userId="339b946e-f9ca-4040-bc82-18aaec23f2c4" providerId="ADAL" clId="{E7032F27-9295-4A15-81B0-EA1256BC614F}" dt="2022-03-02T04:42:21.865" v="165" actId="1076"/>
          <ac:grpSpMkLst>
            <pc:docMk/>
            <pc:sldMk cId="2732699292" sldId="1973"/>
            <ac:grpSpMk id="6" creationId="{8A803241-F5EB-41A3-9442-7D81BC42CE57}"/>
          </ac:grpSpMkLst>
        </pc:grpChg>
        <pc:picChg chg="mod">
          <ac:chgData name="Zhang, Qi" userId="339b946e-f9ca-4040-bc82-18aaec23f2c4" providerId="ADAL" clId="{E7032F27-9295-4A15-81B0-EA1256BC614F}" dt="2022-03-02T04:41:56.410" v="155" actId="164"/>
          <ac:picMkLst>
            <pc:docMk/>
            <pc:sldMk cId="2732699292" sldId="1973"/>
            <ac:picMk id="5" creationId="{57F24299-D2CB-4F50-9610-615D70247924}"/>
          </ac:picMkLst>
        </pc:picChg>
        <pc:picChg chg="mod">
          <ac:chgData name="Zhang, Qi" userId="339b946e-f9ca-4040-bc82-18aaec23f2c4" providerId="ADAL" clId="{E7032F27-9295-4A15-81B0-EA1256BC614F}" dt="2022-03-02T04:41:56.410" v="155" actId="164"/>
          <ac:picMkLst>
            <pc:docMk/>
            <pc:sldMk cId="2732699292" sldId="1973"/>
            <ac:picMk id="7" creationId="{C429D300-5729-4F59-B7B1-E6275C20BAB6}"/>
          </ac:picMkLst>
        </pc:picChg>
      </pc:sldChg>
      <pc:sldChg chg="addSp modSp mod">
        <pc:chgData name="Zhang, Qi" userId="339b946e-f9ca-4040-bc82-18aaec23f2c4" providerId="ADAL" clId="{E7032F27-9295-4A15-81B0-EA1256BC614F}" dt="2022-03-02T05:02:28.693" v="175" actId="1076"/>
        <pc:sldMkLst>
          <pc:docMk/>
          <pc:sldMk cId="711748300" sldId="1976"/>
        </pc:sldMkLst>
        <pc:grpChg chg="mod">
          <ac:chgData name="Zhang, Qi" userId="339b946e-f9ca-4040-bc82-18aaec23f2c4" providerId="ADAL" clId="{E7032F27-9295-4A15-81B0-EA1256BC614F}" dt="2022-03-02T05:02:26.404" v="174" actId="1076"/>
          <ac:grpSpMkLst>
            <pc:docMk/>
            <pc:sldMk cId="711748300" sldId="1976"/>
            <ac:grpSpMk id="8" creationId="{F69973C8-B012-4DB2-87F7-CA683B79E913}"/>
          </ac:grpSpMkLst>
        </pc:grpChg>
        <pc:picChg chg="add mod">
          <ac:chgData name="Zhang, Qi" userId="339b946e-f9ca-4040-bc82-18aaec23f2c4" providerId="ADAL" clId="{E7032F27-9295-4A15-81B0-EA1256BC614F}" dt="2022-03-02T05:02:28.693" v="175" actId="1076"/>
          <ac:picMkLst>
            <pc:docMk/>
            <pc:sldMk cId="711748300" sldId="1976"/>
            <ac:picMk id="10" creationId="{329CB173-8B1D-4ADB-9E5E-FE0345F215C8}"/>
          </ac:picMkLst>
        </pc:picChg>
      </pc:sldChg>
      <pc:sldChg chg="addSp delSp modSp mod">
        <pc:chgData name="Zhang, Qi" userId="339b946e-f9ca-4040-bc82-18aaec23f2c4" providerId="ADAL" clId="{E7032F27-9295-4A15-81B0-EA1256BC614F}" dt="2022-03-02T05:21:55.747" v="216" actId="14100"/>
        <pc:sldMkLst>
          <pc:docMk/>
          <pc:sldMk cId="1226741635" sldId="1984"/>
        </pc:sldMkLst>
        <pc:spChg chg="mod">
          <ac:chgData name="Zhang, Qi" userId="339b946e-f9ca-4040-bc82-18aaec23f2c4" providerId="ADAL" clId="{E7032F27-9295-4A15-81B0-EA1256BC614F}" dt="2022-03-02T05:20:53.878" v="205" actId="20577"/>
          <ac:spMkLst>
            <pc:docMk/>
            <pc:sldMk cId="1226741635" sldId="1984"/>
            <ac:spMk id="3" creationId="{6F8ECA4B-681A-4213-81EF-CF2DFF5A55CC}"/>
          </ac:spMkLst>
        </pc:spChg>
        <pc:spChg chg="del">
          <ac:chgData name="Zhang, Qi" userId="339b946e-f9ca-4040-bc82-18aaec23f2c4" providerId="ADAL" clId="{E7032F27-9295-4A15-81B0-EA1256BC614F}" dt="2022-03-02T05:19:34.029" v="190" actId="478"/>
          <ac:spMkLst>
            <pc:docMk/>
            <pc:sldMk cId="1226741635" sldId="1984"/>
            <ac:spMk id="7" creationId="{2F155A66-0C64-43F2-8C09-05213AD00F94}"/>
          </ac:spMkLst>
        </pc:spChg>
        <pc:spChg chg="add del">
          <ac:chgData name="Zhang, Qi" userId="339b946e-f9ca-4040-bc82-18aaec23f2c4" providerId="ADAL" clId="{E7032F27-9295-4A15-81B0-EA1256BC614F}" dt="2022-03-02T05:21:30.168" v="209" actId="22"/>
          <ac:spMkLst>
            <pc:docMk/>
            <pc:sldMk cId="1226741635" sldId="1984"/>
            <ac:spMk id="11" creationId="{52F2C413-7E31-42B5-8737-F1A06F944B1B}"/>
          </ac:spMkLst>
        </pc:spChg>
        <pc:grpChg chg="add mod">
          <ac:chgData name="Zhang, Qi" userId="339b946e-f9ca-4040-bc82-18aaec23f2c4" providerId="ADAL" clId="{E7032F27-9295-4A15-81B0-EA1256BC614F}" dt="2022-03-02T05:21:55.747" v="216" actId="14100"/>
          <ac:grpSpMkLst>
            <pc:docMk/>
            <pc:sldMk cId="1226741635" sldId="1984"/>
            <ac:grpSpMk id="14" creationId="{B907AC0E-37EC-4AB7-AD21-C4A886DC6642}"/>
          </ac:grpSpMkLst>
        </pc:grpChg>
        <pc:picChg chg="del mod">
          <ac:chgData name="Zhang, Qi" userId="339b946e-f9ca-4040-bc82-18aaec23f2c4" providerId="ADAL" clId="{E7032F27-9295-4A15-81B0-EA1256BC614F}" dt="2022-03-02T05:19:57.164" v="194" actId="478"/>
          <ac:picMkLst>
            <pc:docMk/>
            <pc:sldMk cId="1226741635" sldId="1984"/>
            <ac:picMk id="5" creationId="{9D7D26AB-36D8-477B-94FA-0852105CEF66}"/>
          </ac:picMkLst>
        </pc:picChg>
        <pc:picChg chg="del">
          <ac:chgData name="Zhang, Qi" userId="339b946e-f9ca-4040-bc82-18aaec23f2c4" providerId="ADAL" clId="{E7032F27-9295-4A15-81B0-EA1256BC614F}" dt="2022-03-02T05:19:32.685" v="189" actId="478"/>
          <ac:picMkLst>
            <pc:docMk/>
            <pc:sldMk cId="1226741635" sldId="1984"/>
            <ac:picMk id="6" creationId="{E91151F5-8085-4A4D-8D6A-1885FE85A0DB}"/>
          </ac:picMkLst>
        </pc:picChg>
        <pc:picChg chg="add mod">
          <ac:chgData name="Zhang, Qi" userId="339b946e-f9ca-4040-bc82-18aaec23f2c4" providerId="ADAL" clId="{E7032F27-9295-4A15-81B0-EA1256BC614F}" dt="2022-03-02T05:21:51.241" v="214" actId="164"/>
          <ac:picMkLst>
            <pc:docMk/>
            <pc:sldMk cId="1226741635" sldId="1984"/>
            <ac:picMk id="9" creationId="{985D16A2-2D3A-44C1-864C-A7EEFC7F919D}"/>
          </ac:picMkLst>
        </pc:picChg>
        <pc:picChg chg="add mod">
          <ac:chgData name="Zhang, Qi" userId="339b946e-f9ca-4040-bc82-18aaec23f2c4" providerId="ADAL" clId="{E7032F27-9295-4A15-81B0-EA1256BC614F}" dt="2022-03-02T05:21:51.241" v="214" actId="164"/>
          <ac:picMkLst>
            <pc:docMk/>
            <pc:sldMk cId="1226741635" sldId="1984"/>
            <ac:picMk id="13" creationId="{50CECB14-597F-48E9-8274-CB7E0748C8CD}"/>
          </ac:picMkLst>
        </pc:picChg>
      </pc:sldChg>
      <pc:sldChg chg="del">
        <pc:chgData name="Zhang, Qi" userId="339b946e-f9ca-4040-bc82-18aaec23f2c4" providerId="ADAL" clId="{E7032F27-9295-4A15-81B0-EA1256BC614F}" dt="2022-03-02T05:21:58.841" v="217" actId="2696"/>
        <pc:sldMkLst>
          <pc:docMk/>
          <pc:sldMk cId="3348555985" sldId="1985"/>
        </pc:sldMkLst>
      </pc:sldChg>
      <pc:sldChg chg="modSp mod">
        <pc:chgData name="Zhang, Qi" userId="339b946e-f9ca-4040-bc82-18aaec23f2c4" providerId="ADAL" clId="{E7032F27-9295-4A15-81B0-EA1256BC614F}" dt="2022-03-02T04:07:01.086" v="13" actId="14100"/>
        <pc:sldMkLst>
          <pc:docMk/>
          <pc:sldMk cId="3913666310" sldId="1987"/>
        </pc:sldMkLst>
        <pc:spChg chg="mod">
          <ac:chgData name="Zhang, Qi" userId="339b946e-f9ca-4040-bc82-18aaec23f2c4" providerId="ADAL" clId="{E7032F27-9295-4A15-81B0-EA1256BC614F}" dt="2022-03-02T04:06:24.897" v="1" actId="27636"/>
          <ac:spMkLst>
            <pc:docMk/>
            <pc:sldMk cId="3913666310" sldId="1987"/>
            <ac:spMk id="2" creationId="{67AB1423-4B1D-4E83-B98B-5CD1E908BCD5}"/>
          </ac:spMkLst>
        </pc:spChg>
        <pc:spChg chg="mod">
          <ac:chgData name="Zhang, Qi" userId="339b946e-f9ca-4040-bc82-18aaec23f2c4" providerId="ADAL" clId="{E7032F27-9295-4A15-81B0-EA1256BC614F}" dt="2022-03-02T04:07:01.086" v="13" actId="14100"/>
          <ac:spMkLst>
            <pc:docMk/>
            <pc:sldMk cId="3913666310" sldId="1987"/>
            <ac:spMk id="3" creationId="{6F8ECA4B-681A-4213-81EF-CF2DFF5A55CC}"/>
          </ac:spMkLst>
        </pc:spChg>
        <pc:picChg chg="mod">
          <ac:chgData name="Zhang, Qi" userId="339b946e-f9ca-4040-bc82-18aaec23f2c4" providerId="ADAL" clId="{E7032F27-9295-4A15-81B0-EA1256BC614F}" dt="2022-03-02T04:06:55.577" v="12" actId="1076"/>
          <ac:picMkLst>
            <pc:docMk/>
            <pc:sldMk cId="3913666310" sldId="1987"/>
            <ac:picMk id="7" creationId="{C6CC44A0-F268-4E88-89F8-19FC48DFAAF3}"/>
          </ac:picMkLst>
        </pc:picChg>
        <pc:picChg chg="mod">
          <ac:chgData name="Zhang, Qi" userId="339b946e-f9ca-4040-bc82-18aaec23f2c4" providerId="ADAL" clId="{E7032F27-9295-4A15-81B0-EA1256BC614F}" dt="2022-03-02T04:06:50.017" v="10" actId="1076"/>
          <ac:picMkLst>
            <pc:docMk/>
            <pc:sldMk cId="3913666310" sldId="1987"/>
            <ac:picMk id="11" creationId="{D975F048-C127-4181-ACA0-5EF4ECAC820F}"/>
          </ac:picMkLst>
        </pc:picChg>
        <pc:picChg chg="mod">
          <ac:chgData name="Zhang, Qi" userId="339b946e-f9ca-4040-bc82-18aaec23f2c4" providerId="ADAL" clId="{E7032F27-9295-4A15-81B0-EA1256BC614F}" dt="2022-03-02T04:06:53.421" v="11" actId="1076"/>
          <ac:picMkLst>
            <pc:docMk/>
            <pc:sldMk cId="3913666310" sldId="1987"/>
            <ac:picMk id="12" creationId="{6674A8EF-717F-4F35-9C9B-F3ABF6DE3849}"/>
          </ac:picMkLst>
        </pc:picChg>
      </pc:sldChg>
      <pc:sldChg chg="addSp modSp mod">
        <pc:chgData name="Zhang, Qi" userId="339b946e-f9ca-4040-bc82-18aaec23f2c4" providerId="ADAL" clId="{E7032F27-9295-4A15-81B0-EA1256BC614F}" dt="2022-03-02T04:08:10.965" v="24" actId="1076"/>
        <pc:sldMkLst>
          <pc:docMk/>
          <pc:sldMk cId="1186998300" sldId="1988"/>
        </pc:sldMkLst>
        <pc:spChg chg="mod">
          <ac:chgData name="Zhang, Qi" userId="339b946e-f9ca-4040-bc82-18aaec23f2c4" providerId="ADAL" clId="{E7032F27-9295-4A15-81B0-EA1256BC614F}" dt="2022-03-02T04:07:30.125" v="14" actId="14100"/>
          <ac:spMkLst>
            <pc:docMk/>
            <pc:sldMk cId="1186998300" sldId="1988"/>
            <ac:spMk id="2" creationId="{67AB1423-4B1D-4E83-B98B-5CD1E908BCD5}"/>
          </ac:spMkLst>
        </pc:spChg>
        <pc:spChg chg="mod">
          <ac:chgData name="Zhang, Qi" userId="339b946e-f9ca-4040-bc82-18aaec23f2c4" providerId="ADAL" clId="{E7032F27-9295-4A15-81B0-EA1256BC614F}" dt="2022-03-02T04:07:40.576" v="18" actId="14100"/>
          <ac:spMkLst>
            <pc:docMk/>
            <pc:sldMk cId="1186998300" sldId="1988"/>
            <ac:spMk id="3" creationId="{6F8ECA4B-681A-4213-81EF-CF2DFF5A55CC}"/>
          </ac:spMkLst>
        </pc:spChg>
        <pc:spChg chg="mod">
          <ac:chgData name="Zhang, Qi" userId="339b946e-f9ca-4040-bc82-18aaec23f2c4" providerId="ADAL" clId="{E7032F27-9295-4A15-81B0-EA1256BC614F}" dt="2022-03-02T04:08:06.298" v="23" actId="164"/>
          <ac:spMkLst>
            <pc:docMk/>
            <pc:sldMk cId="1186998300" sldId="1988"/>
            <ac:spMk id="5" creationId="{D1D5CE4C-263B-4063-B916-727B8F83A232}"/>
          </ac:spMkLst>
        </pc:spChg>
        <pc:grpChg chg="add mod">
          <ac:chgData name="Zhang, Qi" userId="339b946e-f9ca-4040-bc82-18aaec23f2c4" providerId="ADAL" clId="{E7032F27-9295-4A15-81B0-EA1256BC614F}" dt="2022-03-02T04:08:10.965" v="24" actId="1076"/>
          <ac:grpSpMkLst>
            <pc:docMk/>
            <pc:sldMk cId="1186998300" sldId="1988"/>
            <ac:grpSpMk id="9" creationId="{EF76876A-21D6-4DD1-8258-C904AE4D9218}"/>
          </ac:grpSpMkLst>
        </pc:grpChg>
        <pc:picChg chg="mod">
          <ac:chgData name="Zhang, Qi" userId="339b946e-f9ca-4040-bc82-18aaec23f2c4" providerId="ADAL" clId="{E7032F27-9295-4A15-81B0-EA1256BC614F}" dt="2022-03-02T04:08:06.298" v="23" actId="164"/>
          <ac:picMkLst>
            <pc:docMk/>
            <pc:sldMk cId="1186998300" sldId="1988"/>
            <ac:picMk id="7" creationId="{5DE63C72-5331-45DF-9589-6828C1AA50D9}"/>
          </ac:picMkLst>
        </pc:picChg>
        <pc:picChg chg="mod">
          <ac:chgData name="Zhang, Qi" userId="339b946e-f9ca-4040-bc82-18aaec23f2c4" providerId="ADAL" clId="{E7032F27-9295-4A15-81B0-EA1256BC614F}" dt="2022-03-02T04:07:47.281" v="19" actId="1076"/>
          <ac:picMkLst>
            <pc:docMk/>
            <pc:sldMk cId="1186998300" sldId="1988"/>
            <ac:picMk id="8" creationId="{890E3AB4-73BB-446B-AEC9-48CD343EF64F}"/>
          </ac:picMkLst>
        </pc:picChg>
        <pc:cxnChg chg="mod">
          <ac:chgData name="Zhang, Qi" userId="339b946e-f9ca-4040-bc82-18aaec23f2c4" providerId="ADAL" clId="{E7032F27-9295-4A15-81B0-EA1256BC614F}" dt="2022-03-02T04:07:58.829" v="22" actId="1076"/>
          <ac:cxnSpMkLst>
            <pc:docMk/>
            <pc:sldMk cId="1186998300" sldId="1988"/>
            <ac:cxnSpMk id="10" creationId="{E9726B87-1C93-4868-902D-6F69D9355538}"/>
          </ac:cxnSpMkLst>
        </pc:cxnChg>
      </pc:sldChg>
      <pc:sldChg chg="addSp delSp modSp mod">
        <pc:chgData name="Zhang, Qi" userId="339b946e-f9ca-4040-bc82-18aaec23f2c4" providerId="ADAL" clId="{E7032F27-9295-4A15-81B0-EA1256BC614F}" dt="2022-03-02T05:36:51.644" v="285" actId="1076"/>
        <pc:sldMkLst>
          <pc:docMk/>
          <pc:sldMk cId="1397476948" sldId="1989"/>
        </pc:sldMkLst>
        <pc:spChg chg="mod">
          <ac:chgData name="Zhang, Qi" userId="339b946e-f9ca-4040-bc82-18aaec23f2c4" providerId="ADAL" clId="{E7032F27-9295-4A15-81B0-EA1256BC614F}" dt="2022-03-02T05:36:11.814" v="270" actId="14100"/>
          <ac:spMkLst>
            <pc:docMk/>
            <pc:sldMk cId="1397476948" sldId="1989"/>
            <ac:spMk id="2" creationId="{67AB1423-4B1D-4E83-B98B-5CD1E908BCD5}"/>
          </ac:spMkLst>
        </pc:spChg>
        <pc:spChg chg="mod">
          <ac:chgData name="Zhang, Qi" userId="339b946e-f9ca-4040-bc82-18aaec23f2c4" providerId="ADAL" clId="{E7032F27-9295-4A15-81B0-EA1256BC614F}" dt="2022-03-02T05:36:14.125" v="271" actId="1076"/>
          <ac:spMkLst>
            <pc:docMk/>
            <pc:sldMk cId="1397476948" sldId="1989"/>
            <ac:spMk id="3" creationId="{6F8ECA4B-681A-4213-81EF-CF2DFF5A55CC}"/>
          </ac:spMkLst>
        </pc:spChg>
        <pc:spChg chg="del mod">
          <ac:chgData name="Zhang, Qi" userId="339b946e-f9ca-4040-bc82-18aaec23f2c4" providerId="ADAL" clId="{E7032F27-9295-4A15-81B0-EA1256BC614F}" dt="2022-03-02T05:35:04.019" v="260" actId="478"/>
          <ac:spMkLst>
            <pc:docMk/>
            <pc:sldMk cId="1397476948" sldId="1989"/>
            <ac:spMk id="8" creationId="{69D7012E-AED9-4AFA-B1D8-3FDB5D0343F3}"/>
          </ac:spMkLst>
        </pc:spChg>
        <pc:spChg chg="add mod">
          <ac:chgData name="Zhang, Qi" userId="339b946e-f9ca-4040-bc82-18aaec23f2c4" providerId="ADAL" clId="{E7032F27-9295-4A15-81B0-EA1256BC614F}" dt="2022-03-02T05:36:51.644" v="285" actId="1076"/>
          <ac:spMkLst>
            <pc:docMk/>
            <pc:sldMk cId="1397476948" sldId="1989"/>
            <ac:spMk id="11" creationId="{683B76C6-4F9B-40B0-83C7-5386F62D53B7}"/>
          </ac:spMkLst>
        </pc:spChg>
        <pc:grpChg chg="mod">
          <ac:chgData name="Zhang, Qi" userId="339b946e-f9ca-4040-bc82-18aaec23f2c4" providerId="ADAL" clId="{E7032F27-9295-4A15-81B0-EA1256BC614F}" dt="2022-03-02T05:36:00.454" v="266" actId="1076"/>
          <ac:grpSpMkLst>
            <pc:docMk/>
            <pc:sldMk cId="1397476948" sldId="1989"/>
            <ac:grpSpMk id="9" creationId="{4F8A9DCF-E161-4D38-AC6F-8280C0E28FE7}"/>
          </ac:grpSpMkLst>
        </pc:grpChg>
        <pc:picChg chg="mod">
          <ac:chgData name="Zhang, Qi" userId="339b946e-f9ca-4040-bc82-18aaec23f2c4" providerId="ADAL" clId="{E7032F27-9295-4A15-81B0-EA1256BC614F}" dt="2022-03-02T05:36:45.408" v="283" actId="14100"/>
          <ac:picMkLst>
            <pc:docMk/>
            <pc:sldMk cId="1397476948" sldId="1989"/>
            <ac:picMk id="7" creationId="{DE4D1C43-0D3A-40A3-A370-C2C2419541D2}"/>
          </ac:picMkLst>
        </pc:picChg>
      </pc:sldChg>
      <pc:sldChg chg="modSp mod">
        <pc:chgData name="Zhang, Qi" userId="339b946e-f9ca-4040-bc82-18aaec23f2c4" providerId="ADAL" clId="{E7032F27-9295-4A15-81B0-EA1256BC614F}" dt="2022-03-02T04:10:03.540" v="58" actId="1076"/>
        <pc:sldMkLst>
          <pc:docMk/>
          <pc:sldMk cId="1022179604" sldId="1990"/>
        </pc:sldMkLst>
        <pc:spChg chg="mod">
          <ac:chgData name="Zhang, Qi" userId="339b946e-f9ca-4040-bc82-18aaec23f2c4" providerId="ADAL" clId="{E7032F27-9295-4A15-81B0-EA1256BC614F}" dt="2022-03-02T04:09:59.474" v="57" actId="1076"/>
          <ac:spMkLst>
            <pc:docMk/>
            <pc:sldMk cId="1022179604" sldId="1990"/>
            <ac:spMk id="2" creationId="{67AB1423-4B1D-4E83-B98B-5CD1E908BCD5}"/>
          </ac:spMkLst>
        </pc:spChg>
        <pc:spChg chg="mod">
          <ac:chgData name="Zhang, Qi" userId="339b946e-f9ca-4040-bc82-18aaec23f2c4" providerId="ADAL" clId="{E7032F27-9295-4A15-81B0-EA1256BC614F}" dt="2022-03-02T04:10:03.540" v="58" actId="1076"/>
          <ac:spMkLst>
            <pc:docMk/>
            <pc:sldMk cId="1022179604" sldId="1990"/>
            <ac:spMk id="3" creationId="{6F8ECA4B-681A-4213-81EF-CF2DFF5A55CC}"/>
          </ac:spMkLst>
        </pc:spChg>
      </pc:sldChg>
      <pc:sldChg chg="modSp mod">
        <pc:chgData name="Zhang, Qi" userId="339b946e-f9ca-4040-bc82-18aaec23f2c4" providerId="ADAL" clId="{E7032F27-9295-4A15-81B0-EA1256BC614F}" dt="2022-03-02T04:10:31.109" v="64" actId="1076"/>
        <pc:sldMkLst>
          <pc:docMk/>
          <pc:sldMk cId="2217837937" sldId="1991"/>
        </pc:sldMkLst>
        <pc:spChg chg="mod">
          <ac:chgData name="Zhang, Qi" userId="339b946e-f9ca-4040-bc82-18aaec23f2c4" providerId="ADAL" clId="{E7032F27-9295-4A15-81B0-EA1256BC614F}" dt="2022-03-02T04:10:18.520" v="60" actId="14100"/>
          <ac:spMkLst>
            <pc:docMk/>
            <pc:sldMk cId="2217837937" sldId="1991"/>
            <ac:spMk id="2" creationId="{67AB1423-4B1D-4E83-B98B-5CD1E908BCD5}"/>
          </ac:spMkLst>
        </pc:spChg>
        <pc:spChg chg="mod">
          <ac:chgData name="Zhang, Qi" userId="339b946e-f9ca-4040-bc82-18aaec23f2c4" providerId="ADAL" clId="{E7032F27-9295-4A15-81B0-EA1256BC614F}" dt="2022-03-02T04:10:21.490" v="61" actId="1076"/>
          <ac:spMkLst>
            <pc:docMk/>
            <pc:sldMk cId="2217837937" sldId="1991"/>
            <ac:spMk id="3" creationId="{6F8ECA4B-681A-4213-81EF-CF2DFF5A55CC}"/>
          </ac:spMkLst>
        </pc:spChg>
        <pc:picChg chg="mod">
          <ac:chgData name="Zhang, Qi" userId="339b946e-f9ca-4040-bc82-18aaec23f2c4" providerId="ADAL" clId="{E7032F27-9295-4A15-81B0-EA1256BC614F}" dt="2022-03-02T04:10:31.109" v="64" actId="1076"/>
          <ac:picMkLst>
            <pc:docMk/>
            <pc:sldMk cId="2217837937" sldId="1991"/>
            <ac:picMk id="7" creationId="{73ED1661-15C6-40C6-BE16-EF2FECC8D188}"/>
          </ac:picMkLst>
        </pc:picChg>
        <pc:picChg chg="mod">
          <ac:chgData name="Zhang, Qi" userId="339b946e-f9ca-4040-bc82-18aaec23f2c4" providerId="ADAL" clId="{E7032F27-9295-4A15-81B0-EA1256BC614F}" dt="2022-03-02T04:10:25.180" v="62" actId="14100"/>
          <ac:picMkLst>
            <pc:docMk/>
            <pc:sldMk cId="2217837937" sldId="1991"/>
            <ac:picMk id="13" creationId="{DAF92034-91B6-4B99-A590-CD99A361527A}"/>
          </ac:picMkLst>
        </pc:picChg>
        <pc:cxnChg chg="mod">
          <ac:chgData name="Zhang, Qi" userId="339b946e-f9ca-4040-bc82-18aaec23f2c4" providerId="ADAL" clId="{E7032F27-9295-4A15-81B0-EA1256BC614F}" dt="2022-03-02T04:10:28.969" v="63" actId="14100"/>
          <ac:cxnSpMkLst>
            <pc:docMk/>
            <pc:sldMk cId="2217837937" sldId="1991"/>
            <ac:cxnSpMk id="9" creationId="{F3B6712B-4C80-4ADD-8F0E-9637361B9BDD}"/>
          </ac:cxnSpMkLst>
        </pc:cxnChg>
      </pc:sldChg>
      <pc:sldChg chg="modSp mod">
        <pc:chgData name="Zhang, Qi" userId="339b946e-f9ca-4040-bc82-18aaec23f2c4" providerId="ADAL" clId="{E7032F27-9295-4A15-81B0-EA1256BC614F}" dt="2022-03-02T04:11:04.739" v="71" actId="14100"/>
        <pc:sldMkLst>
          <pc:docMk/>
          <pc:sldMk cId="2384864776" sldId="1992"/>
        </pc:sldMkLst>
        <pc:spChg chg="mod">
          <ac:chgData name="Zhang, Qi" userId="339b946e-f9ca-4040-bc82-18aaec23f2c4" providerId="ADAL" clId="{E7032F27-9295-4A15-81B0-EA1256BC614F}" dt="2022-03-02T04:10:48.764" v="66" actId="14100"/>
          <ac:spMkLst>
            <pc:docMk/>
            <pc:sldMk cId="2384864776" sldId="1992"/>
            <ac:spMk id="2" creationId="{67AB1423-4B1D-4E83-B98B-5CD1E908BCD5}"/>
          </ac:spMkLst>
        </pc:spChg>
        <pc:spChg chg="mod">
          <ac:chgData name="Zhang, Qi" userId="339b946e-f9ca-4040-bc82-18aaec23f2c4" providerId="ADAL" clId="{E7032F27-9295-4A15-81B0-EA1256BC614F}" dt="2022-03-02T04:11:04.739" v="71" actId="14100"/>
          <ac:spMkLst>
            <pc:docMk/>
            <pc:sldMk cId="2384864776" sldId="1992"/>
            <ac:spMk id="3" creationId="{6F8ECA4B-681A-4213-81EF-CF2DFF5A55CC}"/>
          </ac:spMkLst>
        </pc:spChg>
      </pc:sldChg>
      <pc:sldChg chg="modSp mod">
        <pc:chgData name="Zhang, Qi" userId="339b946e-f9ca-4040-bc82-18aaec23f2c4" providerId="ADAL" clId="{E7032F27-9295-4A15-81B0-EA1256BC614F}" dt="2022-03-02T04:11:57.580" v="87" actId="1076"/>
        <pc:sldMkLst>
          <pc:docMk/>
          <pc:sldMk cId="1419475511" sldId="1993"/>
        </pc:sldMkLst>
        <pc:spChg chg="mod">
          <ac:chgData name="Zhang, Qi" userId="339b946e-f9ca-4040-bc82-18aaec23f2c4" providerId="ADAL" clId="{E7032F27-9295-4A15-81B0-EA1256BC614F}" dt="2022-03-02T04:11:24.454" v="72" actId="14100"/>
          <ac:spMkLst>
            <pc:docMk/>
            <pc:sldMk cId="1419475511" sldId="1993"/>
            <ac:spMk id="2" creationId="{67AB1423-4B1D-4E83-B98B-5CD1E908BCD5}"/>
          </ac:spMkLst>
        </pc:spChg>
        <pc:spChg chg="mod">
          <ac:chgData name="Zhang, Qi" userId="339b946e-f9ca-4040-bc82-18aaec23f2c4" providerId="ADAL" clId="{E7032F27-9295-4A15-81B0-EA1256BC614F}" dt="2022-03-02T04:11:36.050" v="78" actId="14100"/>
          <ac:spMkLst>
            <pc:docMk/>
            <pc:sldMk cId="1419475511" sldId="1993"/>
            <ac:spMk id="3" creationId="{6F8ECA4B-681A-4213-81EF-CF2DFF5A55CC}"/>
          </ac:spMkLst>
        </pc:spChg>
        <pc:picChg chg="mod">
          <ac:chgData name="Zhang, Qi" userId="339b946e-f9ca-4040-bc82-18aaec23f2c4" providerId="ADAL" clId="{E7032F27-9295-4A15-81B0-EA1256BC614F}" dt="2022-03-02T04:11:54.535" v="86" actId="1076"/>
          <ac:picMkLst>
            <pc:docMk/>
            <pc:sldMk cId="1419475511" sldId="1993"/>
            <ac:picMk id="7" creationId="{1A28B0E9-BDC3-4744-90D5-335772D1889F}"/>
          </ac:picMkLst>
        </pc:picChg>
        <pc:picChg chg="mod">
          <ac:chgData name="Zhang, Qi" userId="339b946e-f9ca-4040-bc82-18aaec23f2c4" providerId="ADAL" clId="{E7032F27-9295-4A15-81B0-EA1256BC614F}" dt="2022-03-02T04:11:57.580" v="87" actId="1076"/>
          <ac:picMkLst>
            <pc:docMk/>
            <pc:sldMk cId="1419475511" sldId="1993"/>
            <ac:picMk id="9" creationId="{D6EB2E5B-B88C-40C5-8C7E-038A5EED83BF}"/>
          </ac:picMkLst>
        </pc:picChg>
      </pc:sldChg>
      <pc:sldChg chg="modSp mod">
        <pc:chgData name="Zhang, Qi" userId="339b946e-f9ca-4040-bc82-18aaec23f2c4" providerId="ADAL" clId="{E7032F27-9295-4A15-81B0-EA1256BC614F}" dt="2022-03-02T04:29:59.173" v="113" actId="14100"/>
        <pc:sldMkLst>
          <pc:docMk/>
          <pc:sldMk cId="1152449668" sldId="1994"/>
        </pc:sldMkLst>
        <pc:spChg chg="mod">
          <ac:chgData name="Zhang, Qi" userId="339b946e-f9ca-4040-bc82-18aaec23f2c4" providerId="ADAL" clId="{E7032F27-9295-4A15-81B0-EA1256BC614F}" dt="2022-03-02T04:29:47.513" v="107" actId="14100"/>
          <ac:spMkLst>
            <pc:docMk/>
            <pc:sldMk cId="1152449668" sldId="1994"/>
            <ac:spMk id="2" creationId="{67AB1423-4B1D-4E83-B98B-5CD1E908BCD5}"/>
          </ac:spMkLst>
        </pc:spChg>
        <pc:picChg chg="mod">
          <ac:chgData name="Zhang, Qi" userId="339b946e-f9ca-4040-bc82-18aaec23f2c4" providerId="ADAL" clId="{E7032F27-9295-4A15-81B0-EA1256BC614F}" dt="2022-03-02T04:29:53.067" v="110" actId="1076"/>
          <ac:picMkLst>
            <pc:docMk/>
            <pc:sldMk cId="1152449668" sldId="1994"/>
            <ac:picMk id="5" creationId="{FDC18168-831A-460D-A54E-1D680DA965B2}"/>
          </ac:picMkLst>
        </pc:picChg>
        <pc:picChg chg="mod">
          <ac:chgData name="Zhang, Qi" userId="339b946e-f9ca-4040-bc82-18aaec23f2c4" providerId="ADAL" clId="{E7032F27-9295-4A15-81B0-EA1256BC614F}" dt="2022-03-02T04:29:59.173" v="113" actId="14100"/>
          <ac:picMkLst>
            <pc:docMk/>
            <pc:sldMk cId="1152449668" sldId="1994"/>
            <ac:picMk id="6" creationId="{836736F6-73B1-4048-886B-FBAAE560C353}"/>
          </ac:picMkLst>
        </pc:picChg>
      </pc:sldChg>
      <pc:sldChg chg="modSp mod">
        <pc:chgData name="Zhang, Qi" userId="339b946e-f9ca-4040-bc82-18aaec23f2c4" providerId="ADAL" clId="{E7032F27-9295-4A15-81B0-EA1256BC614F}" dt="2022-03-02T04:30:15.162" v="119" actId="1076"/>
        <pc:sldMkLst>
          <pc:docMk/>
          <pc:sldMk cId="3757365943" sldId="1995"/>
        </pc:sldMkLst>
        <pc:spChg chg="mod">
          <ac:chgData name="Zhang, Qi" userId="339b946e-f9ca-4040-bc82-18aaec23f2c4" providerId="ADAL" clId="{E7032F27-9295-4A15-81B0-EA1256BC614F}" dt="2022-03-02T04:30:05.587" v="114" actId="14100"/>
          <ac:spMkLst>
            <pc:docMk/>
            <pc:sldMk cId="3757365943" sldId="1995"/>
            <ac:spMk id="2" creationId="{67AB1423-4B1D-4E83-B98B-5CD1E908BCD5}"/>
          </ac:spMkLst>
        </pc:spChg>
        <pc:spChg chg="mod">
          <ac:chgData name="Zhang, Qi" userId="339b946e-f9ca-4040-bc82-18aaec23f2c4" providerId="ADAL" clId="{E7032F27-9295-4A15-81B0-EA1256BC614F}" dt="2022-03-02T04:30:09.982" v="116" actId="14100"/>
          <ac:spMkLst>
            <pc:docMk/>
            <pc:sldMk cId="3757365943" sldId="1995"/>
            <ac:spMk id="3" creationId="{6F8ECA4B-681A-4213-81EF-CF2DFF5A55CC}"/>
          </ac:spMkLst>
        </pc:spChg>
        <pc:picChg chg="mod">
          <ac:chgData name="Zhang, Qi" userId="339b946e-f9ca-4040-bc82-18aaec23f2c4" providerId="ADAL" clId="{E7032F27-9295-4A15-81B0-EA1256BC614F}" dt="2022-03-02T04:30:15.162" v="119" actId="1076"/>
          <ac:picMkLst>
            <pc:docMk/>
            <pc:sldMk cId="3757365943" sldId="1995"/>
            <ac:picMk id="5" creationId="{0F7B2E3C-233D-48DC-80A5-374AF34E7948}"/>
          </ac:picMkLst>
        </pc:picChg>
      </pc:sldChg>
      <pc:sldChg chg="modSp mod">
        <pc:chgData name="Zhang, Qi" userId="339b946e-f9ca-4040-bc82-18aaec23f2c4" providerId="ADAL" clId="{E7032F27-9295-4A15-81B0-EA1256BC614F}" dt="2022-03-02T04:30:29.896" v="124" actId="1076"/>
        <pc:sldMkLst>
          <pc:docMk/>
          <pc:sldMk cId="1993936800" sldId="1996"/>
        </pc:sldMkLst>
        <pc:spChg chg="mod">
          <ac:chgData name="Zhang, Qi" userId="339b946e-f9ca-4040-bc82-18aaec23f2c4" providerId="ADAL" clId="{E7032F27-9295-4A15-81B0-EA1256BC614F}" dt="2022-03-02T04:30:21.037" v="120" actId="14100"/>
          <ac:spMkLst>
            <pc:docMk/>
            <pc:sldMk cId="1993936800" sldId="1996"/>
            <ac:spMk id="2" creationId="{67AB1423-4B1D-4E83-B98B-5CD1E908BCD5}"/>
          </ac:spMkLst>
        </pc:spChg>
        <pc:spChg chg="mod">
          <ac:chgData name="Zhang, Qi" userId="339b946e-f9ca-4040-bc82-18aaec23f2c4" providerId="ADAL" clId="{E7032F27-9295-4A15-81B0-EA1256BC614F}" dt="2022-03-02T04:30:24.096" v="121" actId="1076"/>
          <ac:spMkLst>
            <pc:docMk/>
            <pc:sldMk cId="1993936800" sldId="1996"/>
            <ac:spMk id="3" creationId="{6F8ECA4B-681A-4213-81EF-CF2DFF5A55CC}"/>
          </ac:spMkLst>
        </pc:spChg>
        <pc:picChg chg="mod">
          <ac:chgData name="Zhang, Qi" userId="339b946e-f9ca-4040-bc82-18aaec23f2c4" providerId="ADAL" clId="{E7032F27-9295-4A15-81B0-EA1256BC614F}" dt="2022-03-02T04:30:29.896" v="124" actId="1076"/>
          <ac:picMkLst>
            <pc:docMk/>
            <pc:sldMk cId="1993936800" sldId="1996"/>
            <ac:picMk id="5" creationId="{30FD9867-436A-4447-950D-1985B4431E01}"/>
          </ac:picMkLst>
        </pc:picChg>
      </pc:sldChg>
      <pc:sldChg chg="modSp mod">
        <pc:chgData name="Zhang, Qi" userId="339b946e-f9ca-4040-bc82-18aaec23f2c4" providerId="ADAL" clId="{E7032F27-9295-4A15-81B0-EA1256BC614F}" dt="2022-03-02T04:30:56.426" v="132" actId="14100"/>
        <pc:sldMkLst>
          <pc:docMk/>
          <pc:sldMk cId="3615194330" sldId="1997"/>
        </pc:sldMkLst>
        <pc:spChg chg="mod">
          <ac:chgData name="Zhang, Qi" userId="339b946e-f9ca-4040-bc82-18aaec23f2c4" providerId="ADAL" clId="{E7032F27-9295-4A15-81B0-EA1256BC614F}" dt="2022-03-02T04:30:36.513" v="125" actId="14100"/>
          <ac:spMkLst>
            <pc:docMk/>
            <pc:sldMk cId="3615194330" sldId="1997"/>
            <ac:spMk id="2" creationId="{67AB1423-4B1D-4E83-B98B-5CD1E908BCD5}"/>
          </ac:spMkLst>
        </pc:spChg>
        <pc:spChg chg="mod">
          <ac:chgData name="Zhang, Qi" userId="339b946e-f9ca-4040-bc82-18aaec23f2c4" providerId="ADAL" clId="{E7032F27-9295-4A15-81B0-EA1256BC614F}" dt="2022-03-02T04:30:42.122" v="127" actId="14100"/>
          <ac:spMkLst>
            <pc:docMk/>
            <pc:sldMk cId="3615194330" sldId="1997"/>
            <ac:spMk id="3" creationId="{6F8ECA4B-681A-4213-81EF-CF2DFF5A55CC}"/>
          </ac:spMkLst>
        </pc:spChg>
        <pc:spChg chg="mod">
          <ac:chgData name="Zhang, Qi" userId="339b946e-f9ca-4040-bc82-18aaec23f2c4" providerId="ADAL" clId="{E7032F27-9295-4A15-81B0-EA1256BC614F}" dt="2022-03-02T04:30:46.733" v="128" actId="1076"/>
          <ac:spMkLst>
            <pc:docMk/>
            <pc:sldMk cId="3615194330" sldId="1997"/>
            <ac:spMk id="6" creationId="{71DCAD35-977E-43C1-BDBC-60127DC7E43C}"/>
          </ac:spMkLst>
        </pc:spChg>
        <pc:picChg chg="mod">
          <ac:chgData name="Zhang, Qi" userId="339b946e-f9ca-4040-bc82-18aaec23f2c4" providerId="ADAL" clId="{E7032F27-9295-4A15-81B0-EA1256BC614F}" dt="2022-03-02T04:30:50.831" v="130" actId="14100"/>
          <ac:picMkLst>
            <pc:docMk/>
            <pc:sldMk cId="3615194330" sldId="1997"/>
            <ac:picMk id="7" creationId="{426A34B0-D888-4010-904A-079A484505F1}"/>
          </ac:picMkLst>
        </pc:picChg>
        <pc:picChg chg="mod">
          <ac:chgData name="Zhang, Qi" userId="339b946e-f9ca-4040-bc82-18aaec23f2c4" providerId="ADAL" clId="{E7032F27-9295-4A15-81B0-EA1256BC614F}" dt="2022-03-02T04:30:56.426" v="132" actId="14100"/>
          <ac:picMkLst>
            <pc:docMk/>
            <pc:sldMk cId="3615194330" sldId="1997"/>
            <ac:picMk id="8" creationId="{594587CC-C674-4574-9D2D-8C9FC2021718}"/>
          </ac:picMkLst>
        </pc:picChg>
      </pc:sldChg>
      <pc:sldChg chg="modSp mod">
        <pc:chgData name="Zhang, Qi" userId="339b946e-f9ca-4040-bc82-18aaec23f2c4" providerId="ADAL" clId="{E7032F27-9295-4A15-81B0-EA1256BC614F}" dt="2022-03-02T04:12:38.015" v="99" actId="14100"/>
        <pc:sldMkLst>
          <pc:docMk/>
          <pc:sldMk cId="2815228603" sldId="2013"/>
        </pc:sldMkLst>
        <pc:spChg chg="mod">
          <ac:chgData name="Zhang, Qi" userId="339b946e-f9ca-4040-bc82-18aaec23f2c4" providerId="ADAL" clId="{E7032F27-9295-4A15-81B0-EA1256BC614F}" dt="2022-03-02T04:12:03.435" v="88" actId="14100"/>
          <ac:spMkLst>
            <pc:docMk/>
            <pc:sldMk cId="2815228603" sldId="2013"/>
            <ac:spMk id="2" creationId="{67AB1423-4B1D-4E83-B98B-5CD1E908BCD5}"/>
          </ac:spMkLst>
        </pc:spChg>
        <pc:spChg chg="mod">
          <ac:chgData name="Zhang, Qi" userId="339b946e-f9ca-4040-bc82-18aaec23f2c4" providerId="ADAL" clId="{E7032F27-9295-4A15-81B0-EA1256BC614F}" dt="2022-03-02T04:12:38.015" v="99" actId="14100"/>
          <ac:spMkLst>
            <pc:docMk/>
            <pc:sldMk cId="2815228603" sldId="2013"/>
            <ac:spMk id="3" creationId="{6F8ECA4B-681A-4213-81EF-CF2DFF5A55CC}"/>
          </ac:spMkLst>
        </pc:spChg>
        <pc:spChg chg="mod">
          <ac:chgData name="Zhang, Qi" userId="339b946e-f9ca-4040-bc82-18aaec23f2c4" providerId="ADAL" clId="{E7032F27-9295-4A15-81B0-EA1256BC614F}" dt="2022-03-02T04:12:23.769" v="96" actId="1076"/>
          <ac:spMkLst>
            <pc:docMk/>
            <pc:sldMk cId="2815228603" sldId="2013"/>
            <ac:spMk id="8" creationId="{10C9713C-9D3C-4509-8C39-DC6D261BF3BC}"/>
          </ac:spMkLst>
        </pc:spChg>
        <pc:picChg chg="mod">
          <ac:chgData name="Zhang, Qi" userId="339b946e-f9ca-4040-bc82-18aaec23f2c4" providerId="ADAL" clId="{E7032F27-9295-4A15-81B0-EA1256BC614F}" dt="2022-03-02T04:12:26.105" v="97" actId="14100"/>
          <ac:picMkLst>
            <pc:docMk/>
            <pc:sldMk cId="2815228603" sldId="2013"/>
            <ac:picMk id="6" creationId="{4312CB31-8E9F-480D-9D27-5767C56F4664}"/>
          </ac:picMkLst>
        </pc:picChg>
        <pc:picChg chg="mod">
          <ac:chgData name="Zhang, Qi" userId="339b946e-f9ca-4040-bc82-18aaec23f2c4" providerId="ADAL" clId="{E7032F27-9295-4A15-81B0-EA1256BC614F}" dt="2022-03-02T04:12:31.880" v="98" actId="1076"/>
          <ac:picMkLst>
            <pc:docMk/>
            <pc:sldMk cId="2815228603" sldId="2013"/>
            <ac:picMk id="7" creationId="{41B8226F-45B4-48CA-9010-A787C4227637}"/>
          </ac:picMkLst>
        </pc:picChg>
      </pc:sldChg>
      <pc:sldChg chg="modSp mod">
        <pc:chgData name="Zhang, Qi" userId="339b946e-f9ca-4040-bc82-18aaec23f2c4" providerId="ADAL" clId="{E7032F27-9295-4A15-81B0-EA1256BC614F}" dt="2022-03-02T04:29:43.432" v="106" actId="1076"/>
        <pc:sldMkLst>
          <pc:docMk/>
          <pc:sldMk cId="3242475410" sldId="2014"/>
        </pc:sldMkLst>
        <pc:spChg chg="mod">
          <ac:chgData name="Zhang, Qi" userId="339b946e-f9ca-4040-bc82-18aaec23f2c4" providerId="ADAL" clId="{E7032F27-9295-4A15-81B0-EA1256BC614F}" dt="2022-03-02T04:29:30.023" v="100" actId="14100"/>
          <ac:spMkLst>
            <pc:docMk/>
            <pc:sldMk cId="3242475410" sldId="2014"/>
            <ac:spMk id="2" creationId="{67AB1423-4B1D-4E83-B98B-5CD1E908BCD5}"/>
          </ac:spMkLst>
        </pc:spChg>
        <pc:spChg chg="mod">
          <ac:chgData name="Zhang, Qi" userId="339b946e-f9ca-4040-bc82-18aaec23f2c4" providerId="ADAL" clId="{E7032F27-9295-4A15-81B0-EA1256BC614F}" dt="2022-03-02T04:29:37.495" v="103" actId="403"/>
          <ac:spMkLst>
            <pc:docMk/>
            <pc:sldMk cId="3242475410" sldId="2014"/>
            <ac:spMk id="3" creationId="{6F8ECA4B-681A-4213-81EF-CF2DFF5A55CC}"/>
          </ac:spMkLst>
        </pc:spChg>
        <pc:picChg chg="mod">
          <ac:chgData name="Zhang, Qi" userId="339b946e-f9ca-4040-bc82-18aaec23f2c4" providerId="ADAL" clId="{E7032F27-9295-4A15-81B0-EA1256BC614F}" dt="2022-03-02T04:29:43.432" v="106" actId="1076"/>
          <ac:picMkLst>
            <pc:docMk/>
            <pc:sldMk cId="3242475410" sldId="2014"/>
            <ac:picMk id="6" creationId="{DF950FBA-910B-41D7-A6B7-62A3EFD57380}"/>
          </ac:picMkLst>
        </pc:picChg>
      </pc:sldChg>
      <pc:sldChg chg="delSp modSp mod">
        <pc:chgData name="Zhang, Qi" userId="339b946e-f9ca-4040-bc82-18aaec23f2c4" providerId="ADAL" clId="{E7032F27-9295-4A15-81B0-EA1256BC614F}" dt="2022-03-02T05:07:23.358" v="178" actId="1076"/>
        <pc:sldMkLst>
          <pc:docMk/>
          <pc:sldMk cId="3400597710" sldId="2018"/>
        </pc:sldMkLst>
        <pc:spChg chg="del">
          <ac:chgData name="Zhang, Qi" userId="339b946e-f9ca-4040-bc82-18aaec23f2c4" providerId="ADAL" clId="{E7032F27-9295-4A15-81B0-EA1256BC614F}" dt="2022-03-02T05:07:17.271" v="176" actId="478"/>
          <ac:spMkLst>
            <pc:docMk/>
            <pc:sldMk cId="3400597710" sldId="2018"/>
            <ac:spMk id="6" creationId="{48858D5E-8A21-4BAA-90C2-E2CF96FFCB60}"/>
          </ac:spMkLst>
        </pc:spChg>
        <pc:picChg chg="mod">
          <ac:chgData name="Zhang, Qi" userId="339b946e-f9ca-4040-bc82-18aaec23f2c4" providerId="ADAL" clId="{E7032F27-9295-4A15-81B0-EA1256BC614F}" dt="2022-03-02T05:07:23.358" v="178" actId="1076"/>
          <ac:picMkLst>
            <pc:docMk/>
            <pc:sldMk cId="3400597710" sldId="2018"/>
            <ac:picMk id="5" creationId="{483B30C2-9E9F-4961-95D2-BDA64DC7B92D}"/>
          </ac:picMkLst>
        </pc:picChg>
      </pc:sldChg>
      <pc:sldChg chg="addSp modSp mod">
        <pc:chgData name="Zhang, Qi" userId="339b946e-f9ca-4040-bc82-18aaec23f2c4" providerId="ADAL" clId="{E7032F27-9295-4A15-81B0-EA1256BC614F}" dt="2022-03-02T05:19:05.986" v="188" actId="14100"/>
        <pc:sldMkLst>
          <pc:docMk/>
          <pc:sldMk cId="2801376284" sldId="2019"/>
        </pc:sldMkLst>
        <pc:spChg chg="mod">
          <ac:chgData name="Zhang, Qi" userId="339b946e-f9ca-4040-bc82-18aaec23f2c4" providerId="ADAL" clId="{E7032F27-9295-4A15-81B0-EA1256BC614F}" dt="2022-03-02T05:19:05.986" v="188" actId="14100"/>
          <ac:spMkLst>
            <pc:docMk/>
            <pc:sldMk cId="2801376284" sldId="2019"/>
            <ac:spMk id="3" creationId="{DC52E191-1165-49B8-901B-D06BB1112704}"/>
          </ac:spMkLst>
        </pc:spChg>
        <pc:spChg chg="add mod">
          <ac:chgData name="Zhang, Qi" userId="339b946e-f9ca-4040-bc82-18aaec23f2c4" providerId="ADAL" clId="{E7032F27-9295-4A15-81B0-EA1256BC614F}" dt="2022-03-02T05:18:56.907" v="184" actId="1076"/>
          <ac:spMkLst>
            <pc:docMk/>
            <pc:sldMk cId="2801376284" sldId="2019"/>
            <ac:spMk id="7" creationId="{229C9F05-711D-427F-AB52-EFE8FA3573FA}"/>
          </ac:spMkLst>
        </pc:spChg>
        <pc:picChg chg="mod">
          <ac:chgData name="Zhang, Qi" userId="339b946e-f9ca-4040-bc82-18aaec23f2c4" providerId="ADAL" clId="{E7032F27-9295-4A15-81B0-EA1256BC614F}" dt="2022-03-02T05:18:59.991" v="186" actId="1076"/>
          <ac:picMkLst>
            <pc:docMk/>
            <pc:sldMk cId="2801376284" sldId="2019"/>
            <ac:picMk id="5" creationId="{04FA77FD-CF30-4B30-86C3-E1C6E932828B}"/>
          </ac:picMkLst>
        </pc:picChg>
        <pc:picChg chg="add mod">
          <ac:chgData name="Zhang, Qi" userId="339b946e-f9ca-4040-bc82-18aaec23f2c4" providerId="ADAL" clId="{E7032F27-9295-4A15-81B0-EA1256BC614F}" dt="2022-03-02T05:18:40.592" v="182" actId="1076"/>
          <ac:picMkLst>
            <pc:docMk/>
            <pc:sldMk cId="2801376284" sldId="2019"/>
            <ac:picMk id="6" creationId="{EE4D35E9-1C5F-432D-A2E4-0F6798096FD3}"/>
          </ac:picMkLst>
        </pc:picChg>
        <pc:picChg chg="mod">
          <ac:chgData name="Zhang, Qi" userId="339b946e-f9ca-4040-bc82-18aaec23f2c4" providerId="ADAL" clId="{E7032F27-9295-4A15-81B0-EA1256BC614F}" dt="2022-03-02T05:18:32.371" v="180" actId="1076"/>
          <ac:picMkLst>
            <pc:docMk/>
            <pc:sldMk cId="2801376284" sldId="2019"/>
            <ac:picMk id="8" creationId="{B7670C89-9D9B-44D4-BFC5-765DB7BD75F8}"/>
          </ac:picMkLst>
        </pc:picChg>
      </pc:sldChg>
      <pc:sldChg chg="modSp mod">
        <pc:chgData name="Zhang, Qi" userId="339b946e-f9ca-4040-bc82-18aaec23f2c4" providerId="ADAL" clId="{E7032F27-9295-4A15-81B0-EA1256BC614F}" dt="2022-03-02T05:24:49.926" v="259" actId="14100"/>
        <pc:sldMkLst>
          <pc:docMk/>
          <pc:sldMk cId="2347560075" sldId="2020"/>
        </pc:sldMkLst>
        <pc:spChg chg="mod">
          <ac:chgData name="Zhang, Qi" userId="339b946e-f9ca-4040-bc82-18aaec23f2c4" providerId="ADAL" clId="{E7032F27-9295-4A15-81B0-EA1256BC614F}" dt="2022-03-02T05:24:49.926" v="259" actId="14100"/>
          <ac:spMkLst>
            <pc:docMk/>
            <pc:sldMk cId="2347560075" sldId="2020"/>
            <ac:spMk id="3" creationId="{6F8ECA4B-681A-4213-81EF-CF2DFF5A55CC}"/>
          </ac:spMkLst>
        </pc:spChg>
        <pc:picChg chg="mod">
          <ac:chgData name="Zhang, Qi" userId="339b946e-f9ca-4040-bc82-18aaec23f2c4" providerId="ADAL" clId="{E7032F27-9295-4A15-81B0-EA1256BC614F}" dt="2022-03-02T05:24:10.240" v="218" actId="1076"/>
          <ac:picMkLst>
            <pc:docMk/>
            <pc:sldMk cId="2347560075" sldId="2020"/>
            <ac:picMk id="5" creationId="{9ED8A85D-6E7F-4CE9-87B8-D15F8C5F2513}"/>
          </ac:picMkLst>
        </pc:picChg>
      </pc:sldChg>
      <pc:sldChg chg="modSp mod">
        <pc:chgData name="Zhang, Qi" userId="339b946e-f9ca-4040-bc82-18aaec23f2c4" providerId="ADAL" clId="{E7032F27-9295-4A15-81B0-EA1256BC614F}" dt="2022-03-02T04:54:10.454" v="170" actId="6549"/>
        <pc:sldMkLst>
          <pc:docMk/>
          <pc:sldMk cId="4275486977" sldId="2021"/>
        </pc:sldMkLst>
        <pc:spChg chg="mod">
          <ac:chgData name="Zhang, Qi" userId="339b946e-f9ca-4040-bc82-18aaec23f2c4" providerId="ADAL" clId="{E7032F27-9295-4A15-81B0-EA1256BC614F}" dt="2022-03-02T04:53:03.336" v="168" actId="20577"/>
          <ac:spMkLst>
            <pc:docMk/>
            <pc:sldMk cId="4275486977" sldId="2021"/>
            <ac:spMk id="3" creationId="{6F8ECA4B-681A-4213-81EF-CF2DFF5A55CC}"/>
          </ac:spMkLst>
        </pc:spChg>
        <pc:spChg chg="mod">
          <ac:chgData name="Zhang, Qi" userId="339b946e-f9ca-4040-bc82-18aaec23f2c4" providerId="ADAL" clId="{E7032F27-9295-4A15-81B0-EA1256BC614F}" dt="2022-03-02T04:54:10.454" v="170" actId="6549"/>
          <ac:spMkLst>
            <pc:docMk/>
            <pc:sldMk cId="4275486977" sldId="2021"/>
            <ac:spMk id="6" creationId="{90F7E233-551B-41EE-B3E6-0BEA175051C1}"/>
          </ac:spMkLst>
        </pc:spChg>
      </pc:sldChg>
      <pc:sldChg chg="modSp mod">
        <pc:chgData name="Zhang, Qi" userId="339b946e-f9ca-4040-bc82-18aaec23f2c4" providerId="ADAL" clId="{E7032F27-9295-4A15-81B0-EA1256BC614F}" dt="2022-03-02T04:32:03.572" v="152" actId="1076"/>
        <pc:sldMkLst>
          <pc:docMk/>
          <pc:sldMk cId="262060150" sldId="2022"/>
        </pc:sldMkLst>
        <pc:spChg chg="mod">
          <ac:chgData name="Zhang, Qi" userId="339b946e-f9ca-4040-bc82-18aaec23f2c4" providerId="ADAL" clId="{E7032F27-9295-4A15-81B0-EA1256BC614F}" dt="2022-03-02T04:31:19.746" v="138" actId="1076"/>
          <ac:spMkLst>
            <pc:docMk/>
            <pc:sldMk cId="262060150" sldId="2022"/>
            <ac:spMk id="2" creationId="{FCBE76FD-A8BA-425E-BD50-164B8B965429}"/>
          </ac:spMkLst>
        </pc:spChg>
        <pc:spChg chg="mod">
          <ac:chgData name="Zhang, Qi" userId="339b946e-f9ca-4040-bc82-18aaec23f2c4" providerId="ADAL" clId="{E7032F27-9295-4A15-81B0-EA1256BC614F}" dt="2022-03-02T04:31:31.372" v="141" actId="14100"/>
          <ac:spMkLst>
            <pc:docMk/>
            <pc:sldMk cId="262060150" sldId="2022"/>
            <ac:spMk id="3" creationId="{6E64CC41-1AFB-452A-B774-E54164A70290}"/>
          </ac:spMkLst>
        </pc:spChg>
        <pc:spChg chg="mod">
          <ac:chgData name="Zhang, Qi" userId="339b946e-f9ca-4040-bc82-18aaec23f2c4" providerId="ADAL" clId="{E7032F27-9295-4A15-81B0-EA1256BC614F}" dt="2022-03-02T04:31:56.657" v="149" actId="1076"/>
          <ac:spMkLst>
            <pc:docMk/>
            <pc:sldMk cId="262060150" sldId="2022"/>
            <ac:spMk id="7" creationId="{877492AC-8C89-426C-B850-349F509C8CFD}"/>
          </ac:spMkLst>
        </pc:spChg>
        <pc:spChg chg="mod">
          <ac:chgData name="Zhang, Qi" userId="339b946e-f9ca-4040-bc82-18aaec23f2c4" providerId="ADAL" clId="{E7032F27-9295-4A15-81B0-EA1256BC614F}" dt="2022-03-02T04:32:03.572" v="152" actId="1076"/>
          <ac:spMkLst>
            <pc:docMk/>
            <pc:sldMk cId="262060150" sldId="2022"/>
            <ac:spMk id="8" creationId="{06C3F15D-33D4-4B28-B5B6-1D73135E64DC}"/>
          </ac:spMkLst>
        </pc:spChg>
        <pc:picChg chg="mod">
          <ac:chgData name="Zhang, Qi" userId="339b946e-f9ca-4040-bc82-18aaec23f2c4" providerId="ADAL" clId="{E7032F27-9295-4A15-81B0-EA1256BC614F}" dt="2022-03-02T04:31:53.622" v="148" actId="14100"/>
          <ac:picMkLst>
            <pc:docMk/>
            <pc:sldMk cId="262060150" sldId="2022"/>
            <ac:picMk id="5" creationId="{91DCDC85-1BB7-4828-8441-DE850BDD0D4C}"/>
          </ac:picMkLst>
        </pc:picChg>
        <pc:picChg chg="mod">
          <ac:chgData name="Zhang, Qi" userId="339b946e-f9ca-4040-bc82-18aaec23f2c4" providerId="ADAL" clId="{E7032F27-9295-4A15-81B0-EA1256BC614F}" dt="2022-03-02T04:31:50.842" v="147" actId="1076"/>
          <ac:picMkLst>
            <pc:docMk/>
            <pc:sldMk cId="262060150" sldId="2022"/>
            <ac:picMk id="6" creationId="{9840547B-F9B9-4936-92D8-964E6CFF4612}"/>
          </ac:picMkLst>
        </pc:picChg>
      </pc:sldChg>
      <pc:sldChg chg="modSp del mod">
        <pc:chgData name="Zhang, Qi" userId="339b946e-f9ca-4040-bc82-18aaec23f2c4" providerId="ADAL" clId="{E7032F27-9295-4A15-81B0-EA1256BC614F}" dt="2022-03-02T05:37:19.780" v="286" actId="2696"/>
        <pc:sldMkLst>
          <pc:docMk/>
          <pc:sldMk cId="1688503745" sldId="2024"/>
        </pc:sldMkLst>
        <pc:spChg chg="mod">
          <ac:chgData name="Zhang, Qi" userId="339b946e-f9ca-4040-bc82-18aaec23f2c4" providerId="ADAL" clId="{E7032F27-9295-4A15-81B0-EA1256BC614F}" dt="2022-03-02T04:09:09.230" v="41" actId="14100"/>
          <ac:spMkLst>
            <pc:docMk/>
            <pc:sldMk cId="1688503745" sldId="2024"/>
            <ac:spMk id="2" creationId="{67AB1423-4B1D-4E83-B98B-5CD1E908BCD5}"/>
          </ac:spMkLst>
        </pc:spChg>
        <pc:spChg chg="mod">
          <ac:chgData name="Zhang, Qi" userId="339b946e-f9ca-4040-bc82-18aaec23f2c4" providerId="ADAL" clId="{E7032F27-9295-4A15-81B0-EA1256BC614F}" dt="2022-03-02T04:09:51.085" v="56" actId="1076"/>
          <ac:spMkLst>
            <pc:docMk/>
            <pc:sldMk cId="1688503745" sldId="2024"/>
            <ac:spMk id="3" creationId="{6F8ECA4B-681A-4213-81EF-CF2DFF5A55CC}"/>
          </ac:spMkLst>
        </pc:spChg>
        <pc:spChg chg="mod">
          <ac:chgData name="Zhang, Qi" userId="339b946e-f9ca-4040-bc82-18aaec23f2c4" providerId="ADAL" clId="{E7032F27-9295-4A15-81B0-EA1256BC614F}" dt="2022-03-02T04:09:45.255" v="55" actId="1076"/>
          <ac:spMkLst>
            <pc:docMk/>
            <pc:sldMk cId="1688503745" sldId="2024"/>
            <ac:spMk id="7" creationId="{D098360D-96F2-4F5B-AAE5-20C2F2242AF6}"/>
          </ac:spMkLst>
        </pc:spChg>
        <pc:grpChg chg="mod">
          <ac:chgData name="Zhang, Qi" userId="339b946e-f9ca-4040-bc82-18aaec23f2c4" providerId="ADAL" clId="{E7032F27-9295-4A15-81B0-EA1256BC614F}" dt="2022-03-02T04:09:18.270" v="44" actId="1076"/>
          <ac:grpSpMkLst>
            <pc:docMk/>
            <pc:sldMk cId="1688503745" sldId="2024"/>
            <ac:grpSpMk id="8" creationId="{592AF1DE-1962-421E-A09A-7B03EB152A70}"/>
          </ac:grpSpMkLst>
        </pc:grpChg>
        <pc:picChg chg="mod">
          <ac:chgData name="Zhang, Qi" userId="339b946e-f9ca-4040-bc82-18aaec23f2c4" providerId="ADAL" clId="{E7032F27-9295-4A15-81B0-EA1256BC614F}" dt="2022-03-02T04:09:42.270" v="54" actId="1076"/>
          <ac:picMkLst>
            <pc:docMk/>
            <pc:sldMk cId="1688503745" sldId="2024"/>
            <ac:picMk id="6" creationId="{63FE388C-94FC-498C-86DA-870300AA73FD}"/>
          </ac:picMkLst>
        </pc:picChg>
      </pc:sldChg>
      <pc:sldChg chg="modSp mod">
        <pc:chgData name="Zhang, Qi" userId="339b946e-f9ca-4040-bc82-18aaec23f2c4" providerId="ADAL" clId="{E7032F27-9295-4A15-81B0-EA1256BC614F}" dt="2022-03-02T06:13:28.391" v="288" actId="6549"/>
        <pc:sldMkLst>
          <pc:docMk/>
          <pc:sldMk cId="2683802100" sldId="2025"/>
        </pc:sldMkLst>
        <pc:spChg chg="mod">
          <ac:chgData name="Zhang, Qi" userId="339b946e-f9ca-4040-bc82-18aaec23f2c4" providerId="ADAL" clId="{E7032F27-9295-4A15-81B0-EA1256BC614F}" dt="2022-03-02T06:13:28.391" v="288" actId="6549"/>
          <ac:spMkLst>
            <pc:docMk/>
            <pc:sldMk cId="2683802100" sldId="2025"/>
            <ac:spMk id="2" creationId="{00000000-0000-0000-0000-000000000000}"/>
          </ac:spMkLst>
        </pc:spChg>
      </pc:sldChg>
    </pc:docChg>
  </pc:docChgLst>
  <pc:docChgLst>
    <pc:chgData name="Zhang, Qi" userId="339b946e-f9ca-4040-bc82-18aaec23f2c4" providerId="ADAL" clId="{7C9CD5CA-8415-48A4-835F-A0F637C11C0B}"/>
    <pc:docChg chg="custSel modSld">
      <pc:chgData name="Zhang, Qi" userId="339b946e-f9ca-4040-bc82-18aaec23f2c4" providerId="ADAL" clId="{7C9CD5CA-8415-48A4-835F-A0F637C11C0B}" dt="2023-03-02T06:05:48.125" v="4" actId="33524"/>
      <pc:docMkLst>
        <pc:docMk/>
      </pc:docMkLst>
      <pc:sldChg chg="modSp mod">
        <pc:chgData name="Zhang, Qi" userId="339b946e-f9ca-4040-bc82-18aaec23f2c4" providerId="ADAL" clId="{7C9CD5CA-8415-48A4-835F-A0F637C11C0B}" dt="2023-03-02T06:05:48.125" v="4" actId="33524"/>
        <pc:sldMkLst>
          <pc:docMk/>
          <pc:sldMk cId="2347560075" sldId="2020"/>
        </pc:sldMkLst>
        <pc:spChg chg="mod">
          <ac:chgData name="Zhang, Qi" userId="339b946e-f9ca-4040-bc82-18aaec23f2c4" providerId="ADAL" clId="{7C9CD5CA-8415-48A4-835F-A0F637C11C0B}" dt="2023-03-02T06:05:48.125" v="4" actId="33524"/>
          <ac:spMkLst>
            <pc:docMk/>
            <pc:sldMk cId="2347560075" sldId="2020"/>
            <ac:spMk id="3" creationId="{6F8ECA4B-681A-4213-81EF-CF2DFF5A55CC}"/>
          </ac:spMkLst>
        </pc:spChg>
      </pc:sldChg>
      <pc:sldChg chg="modSp mod">
        <pc:chgData name="Zhang, Qi" userId="339b946e-f9ca-4040-bc82-18aaec23f2c4" providerId="ADAL" clId="{7C9CD5CA-8415-48A4-835F-A0F637C11C0B}" dt="2023-03-02T05:17:55.908" v="3" actId="6549"/>
        <pc:sldMkLst>
          <pc:docMk/>
          <pc:sldMk cId="2683802100" sldId="2025"/>
        </pc:sldMkLst>
        <pc:spChg chg="mod">
          <ac:chgData name="Zhang, Qi" userId="339b946e-f9ca-4040-bc82-18aaec23f2c4" providerId="ADAL" clId="{7C9CD5CA-8415-48A4-835F-A0F637C11C0B}" dt="2023-03-02T05:17:52.819" v="1" actId="6549"/>
          <ac:spMkLst>
            <pc:docMk/>
            <pc:sldMk cId="2683802100" sldId="2025"/>
            <ac:spMk id="2" creationId="{00000000-0000-0000-0000-000000000000}"/>
          </ac:spMkLst>
        </pc:spChg>
        <pc:spChg chg="mod">
          <ac:chgData name="Zhang, Qi" userId="339b946e-f9ca-4040-bc82-18aaec23f2c4" providerId="ADAL" clId="{7C9CD5CA-8415-48A4-835F-A0F637C11C0B}" dt="2023-03-02T05:17:55.908" v="3" actId="6549"/>
          <ac:spMkLst>
            <pc:docMk/>
            <pc:sldMk cId="2683802100" sldId="2025"/>
            <ac:spMk id="3" creationId="{00000000-0000-0000-0000-000000000000}"/>
          </ac:spMkLst>
        </pc:spChg>
      </pc:sldChg>
    </pc:docChg>
  </pc:docChgLst>
  <pc:docChgLst>
    <pc:chgData name="Zhang, Qi" userId="339b946e-f9ca-4040-bc82-18aaec23f2c4" providerId="ADAL" clId="{C4619564-1082-4B75-A07D-ED25A7B18048}"/>
    <pc:docChg chg="custSel addSld delSld modSld modMainMaster modNotesMaster">
      <pc:chgData name="Zhang, Qi" userId="339b946e-f9ca-4040-bc82-18aaec23f2c4" providerId="ADAL" clId="{C4619564-1082-4B75-A07D-ED25A7B18048}" dt="2022-03-02T01:38:13.315" v="176" actId="14100"/>
      <pc:docMkLst>
        <pc:docMk/>
      </pc:docMkLst>
      <pc:sldChg chg="modSp del">
        <pc:chgData name="Zhang, Qi" userId="339b946e-f9ca-4040-bc82-18aaec23f2c4" providerId="ADAL" clId="{C4619564-1082-4B75-A07D-ED25A7B18048}" dt="2022-03-01T22:19:43.683" v="4" actId="2696"/>
        <pc:sldMkLst>
          <pc:docMk/>
          <pc:sldMk cId="1719822774" sldId="256"/>
        </pc:sldMkLst>
        <pc:spChg chg="mod">
          <ac:chgData name="Zhang, Qi" userId="339b946e-f9ca-4040-bc82-18aaec23f2c4" providerId="ADAL" clId="{C4619564-1082-4B75-A07D-ED25A7B18048}" dt="2022-03-01T22:19:27.892" v="0"/>
          <ac:spMkLst>
            <pc:docMk/>
            <pc:sldMk cId="1719822774" sldId="256"/>
            <ac:spMk id="2" creationId="{00000000-0000-0000-0000-000000000000}"/>
          </ac:spMkLst>
        </pc:spChg>
        <pc:spChg chg="mod">
          <ac:chgData name="Zhang, Qi" userId="339b946e-f9ca-4040-bc82-18aaec23f2c4" providerId="ADAL" clId="{C4619564-1082-4B75-A07D-ED25A7B18048}" dt="2022-03-01T22:19:27.892" v="0"/>
          <ac:spMkLst>
            <pc:docMk/>
            <pc:sldMk cId="1719822774" sldId="256"/>
            <ac:spMk id="3" creationId="{00000000-0000-0000-0000-000000000000}"/>
          </ac:spMkLst>
        </pc:spChg>
        <pc:spChg chg="mod">
          <ac:chgData name="Zhang, Qi" userId="339b946e-f9ca-4040-bc82-18aaec23f2c4" providerId="ADAL" clId="{C4619564-1082-4B75-A07D-ED25A7B18048}" dt="2022-03-01T22:19:27.892" v="0"/>
          <ac:spMkLst>
            <pc:docMk/>
            <pc:sldMk cId="1719822774" sldId="256"/>
            <ac:spMk id="4" creationId="{00000000-0000-0000-0000-000000000000}"/>
          </ac:spMkLst>
        </pc:spChg>
      </pc:sldChg>
      <pc:sldChg chg="modSp mod">
        <pc:chgData name="Zhang, Qi" userId="339b946e-f9ca-4040-bc82-18aaec23f2c4" providerId="ADAL" clId="{C4619564-1082-4B75-A07D-ED25A7B18048}" dt="2022-03-01T22:19:47.634" v="5" actId="1076"/>
        <pc:sldMkLst>
          <pc:docMk/>
          <pc:sldMk cId="1506963640" sldId="1725"/>
        </pc:sldMkLst>
        <pc:spChg chg="mod">
          <ac:chgData name="Zhang, Qi" userId="339b946e-f9ca-4040-bc82-18aaec23f2c4" providerId="ADAL" clId="{C4619564-1082-4B75-A07D-ED25A7B18048}" dt="2022-03-01T22:19:47.634" v="5" actId="1076"/>
          <ac:spMkLst>
            <pc:docMk/>
            <pc:sldMk cId="1506963640" sldId="1725"/>
            <ac:spMk id="3" creationId="{F57C3277-728C-47B7-B49B-3BDD5009DC03}"/>
          </ac:spMkLst>
        </pc:spChg>
        <pc:spChg chg="mod">
          <ac:chgData name="Zhang, Qi" userId="339b946e-f9ca-4040-bc82-18aaec23f2c4" providerId="ADAL" clId="{C4619564-1082-4B75-A07D-ED25A7B18048}" dt="2022-03-01T22:19:27.892" v="0"/>
          <ac:spMkLst>
            <pc:docMk/>
            <pc:sldMk cId="1506963640" sldId="1725"/>
            <ac:spMk id="4" creationId="{3D782B07-BC5F-43C7-881A-B49F323F6873}"/>
          </ac:spMkLst>
        </pc:spChg>
      </pc:sldChg>
      <pc:sldChg chg="modSp mod">
        <pc:chgData name="Zhang, Qi" userId="339b946e-f9ca-4040-bc82-18aaec23f2c4" providerId="ADAL" clId="{C4619564-1082-4B75-A07D-ED25A7B18048}" dt="2022-03-01T22:47:05.835" v="12" actId="1076"/>
        <pc:sldMkLst>
          <pc:docMk/>
          <pc:sldMk cId="2992727238" sldId="1892"/>
        </pc:sldMkLst>
        <pc:spChg chg="mod">
          <ac:chgData name="Zhang, Qi" userId="339b946e-f9ca-4040-bc82-18aaec23f2c4" providerId="ADAL" clId="{C4619564-1082-4B75-A07D-ED25A7B18048}" dt="2022-03-01T22:21:07.867" v="9" actId="27636"/>
          <ac:spMkLst>
            <pc:docMk/>
            <pc:sldMk cId="2992727238" sldId="1892"/>
            <ac:spMk id="2" creationId="{1CA4FD28-68E7-47AB-925D-A566821316F2}"/>
          </ac:spMkLst>
        </pc:spChg>
        <pc:spChg chg="mod">
          <ac:chgData name="Zhang, Qi" userId="339b946e-f9ca-4040-bc82-18aaec23f2c4" providerId="ADAL" clId="{C4619564-1082-4B75-A07D-ED25A7B18048}" dt="2022-03-01T22:47:00.019" v="11" actId="14100"/>
          <ac:spMkLst>
            <pc:docMk/>
            <pc:sldMk cId="2992727238" sldId="1892"/>
            <ac:spMk id="3" creationId="{A2308ACF-E025-4BC7-AAC0-CF8F86559E61}"/>
          </ac:spMkLst>
        </pc:spChg>
        <pc:spChg chg="mod">
          <ac:chgData name="Zhang, Qi" userId="339b946e-f9ca-4040-bc82-18aaec23f2c4" providerId="ADAL" clId="{C4619564-1082-4B75-A07D-ED25A7B18048}" dt="2022-03-01T22:19:27.892" v="0"/>
          <ac:spMkLst>
            <pc:docMk/>
            <pc:sldMk cId="2992727238" sldId="1892"/>
            <ac:spMk id="4" creationId="{308CC46F-EE6F-4F5E-8993-31B7CEB8A2C8}"/>
          </ac:spMkLst>
        </pc:spChg>
        <pc:picChg chg="mod">
          <ac:chgData name="Zhang, Qi" userId="339b946e-f9ca-4040-bc82-18aaec23f2c4" providerId="ADAL" clId="{C4619564-1082-4B75-A07D-ED25A7B18048}" dt="2022-03-01T22:47:05.835" v="12" actId="1076"/>
          <ac:picMkLst>
            <pc:docMk/>
            <pc:sldMk cId="2992727238" sldId="1892"/>
            <ac:picMk id="5" creationId="{4D933B4F-20F2-4CA6-8680-9569C9737F26}"/>
          </ac:picMkLst>
        </pc:picChg>
        <pc:picChg chg="mod">
          <ac:chgData name="Zhang, Qi" userId="339b946e-f9ca-4040-bc82-18aaec23f2c4" providerId="ADAL" clId="{C4619564-1082-4B75-A07D-ED25A7B18048}" dt="2022-03-01T22:47:05.835" v="12" actId="1076"/>
          <ac:picMkLst>
            <pc:docMk/>
            <pc:sldMk cId="2992727238" sldId="1892"/>
            <ac:picMk id="6" creationId="{7C06286A-A6FC-4B5C-8F88-8F73BC6083DA}"/>
          </ac:picMkLst>
        </pc:picChg>
        <pc:picChg chg="mod">
          <ac:chgData name="Zhang, Qi" userId="339b946e-f9ca-4040-bc82-18aaec23f2c4" providerId="ADAL" clId="{C4619564-1082-4B75-A07D-ED25A7B18048}" dt="2022-03-01T22:47:05.835" v="12" actId="1076"/>
          <ac:picMkLst>
            <pc:docMk/>
            <pc:sldMk cId="2992727238" sldId="1892"/>
            <ac:picMk id="7" creationId="{D496BB8A-F1ED-4B6F-8C58-34F411EEE122}"/>
          </ac:picMkLst>
        </pc:picChg>
        <pc:picChg chg="mod">
          <ac:chgData name="Zhang, Qi" userId="339b946e-f9ca-4040-bc82-18aaec23f2c4" providerId="ADAL" clId="{C4619564-1082-4B75-A07D-ED25A7B18048}" dt="2022-03-01T22:47:05.835" v="12" actId="1076"/>
          <ac:picMkLst>
            <pc:docMk/>
            <pc:sldMk cId="2992727238" sldId="1892"/>
            <ac:picMk id="8" creationId="{0E3B3AD6-35CE-4C1A-B293-AA53675114B6}"/>
          </ac:picMkLst>
        </pc:picChg>
      </pc:sldChg>
      <pc:sldChg chg="modSp mod">
        <pc:chgData name="Zhang, Qi" userId="339b946e-f9ca-4040-bc82-18aaec23f2c4" providerId="ADAL" clId="{C4619564-1082-4B75-A07D-ED25A7B18048}" dt="2022-03-01T23:00:37.954" v="19" actId="1076"/>
        <pc:sldMkLst>
          <pc:docMk/>
          <pc:sldMk cId="2732699292" sldId="1973"/>
        </pc:sldMkLst>
        <pc:spChg chg="mod">
          <ac:chgData name="Zhang, Qi" userId="339b946e-f9ca-4040-bc82-18aaec23f2c4" providerId="ADAL" clId="{C4619564-1082-4B75-A07D-ED25A7B18048}" dt="2022-03-01T22:47:53.544" v="13" actId="14100"/>
          <ac:spMkLst>
            <pc:docMk/>
            <pc:sldMk cId="2732699292" sldId="1973"/>
            <ac:spMk id="2" creationId="{67AB1423-4B1D-4E83-B98B-5CD1E908BCD5}"/>
          </ac:spMkLst>
        </pc:spChg>
        <pc:spChg chg="mod">
          <ac:chgData name="Zhang, Qi" userId="339b946e-f9ca-4040-bc82-18aaec23f2c4" providerId="ADAL" clId="{C4619564-1082-4B75-A07D-ED25A7B18048}" dt="2022-03-01T23:00:34" v="17" actId="14100"/>
          <ac:spMkLst>
            <pc:docMk/>
            <pc:sldMk cId="2732699292" sldId="1973"/>
            <ac:spMk id="3" creationId="{6F8ECA4B-681A-4213-81EF-CF2DFF5A55CC}"/>
          </ac:spMkLst>
        </pc:spChg>
        <pc:spChg chg="mod">
          <ac:chgData name="Zhang, Qi" userId="339b946e-f9ca-4040-bc82-18aaec23f2c4" providerId="ADAL" clId="{C4619564-1082-4B75-A07D-ED25A7B18048}" dt="2022-03-01T22:19:27.892" v="0"/>
          <ac:spMkLst>
            <pc:docMk/>
            <pc:sldMk cId="2732699292" sldId="1973"/>
            <ac:spMk id="4" creationId="{72DF9E48-FA7D-4B69-A392-6E85F4FE2D1C}"/>
          </ac:spMkLst>
        </pc:spChg>
        <pc:picChg chg="mod">
          <ac:chgData name="Zhang, Qi" userId="339b946e-f9ca-4040-bc82-18aaec23f2c4" providerId="ADAL" clId="{C4619564-1082-4B75-A07D-ED25A7B18048}" dt="2022-03-01T23:00:36.379" v="18" actId="1076"/>
          <ac:picMkLst>
            <pc:docMk/>
            <pc:sldMk cId="2732699292" sldId="1973"/>
            <ac:picMk id="5" creationId="{57F24299-D2CB-4F50-9610-615D70247924}"/>
          </ac:picMkLst>
        </pc:picChg>
        <pc:picChg chg="mod">
          <ac:chgData name="Zhang, Qi" userId="339b946e-f9ca-4040-bc82-18aaec23f2c4" providerId="ADAL" clId="{C4619564-1082-4B75-A07D-ED25A7B18048}" dt="2022-03-01T23:00:37.954" v="19" actId="1076"/>
          <ac:picMkLst>
            <pc:docMk/>
            <pc:sldMk cId="2732699292" sldId="1973"/>
            <ac:picMk id="7" creationId="{C429D300-5729-4F59-B7B1-E6275C20BAB6}"/>
          </ac:picMkLst>
        </pc:picChg>
      </pc:sldChg>
      <pc:sldChg chg="modSp mod">
        <pc:chgData name="Zhang, Qi" userId="339b946e-f9ca-4040-bc82-18aaec23f2c4" providerId="ADAL" clId="{C4619564-1082-4B75-A07D-ED25A7B18048}" dt="2022-03-02T00:04:27.189" v="29" actId="14100"/>
        <pc:sldMkLst>
          <pc:docMk/>
          <pc:sldMk cId="296391581" sldId="1974"/>
        </pc:sldMkLst>
        <pc:spChg chg="mod">
          <ac:chgData name="Zhang, Qi" userId="339b946e-f9ca-4040-bc82-18aaec23f2c4" providerId="ADAL" clId="{C4619564-1082-4B75-A07D-ED25A7B18048}" dt="2022-03-02T00:04:11.921" v="21" actId="14100"/>
          <ac:spMkLst>
            <pc:docMk/>
            <pc:sldMk cId="296391581" sldId="1974"/>
            <ac:spMk id="2" creationId="{67AB1423-4B1D-4E83-B98B-5CD1E908BCD5}"/>
          </ac:spMkLst>
        </pc:spChg>
        <pc:spChg chg="mod">
          <ac:chgData name="Zhang, Qi" userId="339b946e-f9ca-4040-bc82-18aaec23f2c4" providerId="ADAL" clId="{C4619564-1082-4B75-A07D-ED25A7B18048}" dt="2022-03-02T00:04:16.834" v="23" actId="14100"/>
          <ac:spMkLst>
            <pc:docMk/>
            <pc:sldMk cId="296391581" sldId="1974"/>
            <ac:spMk id="3" creationId="{6F8ECA4B-681A-4213-81EF-CF2DFF5A55CC}"/>
          </ac:spMkLst>
        </pc:spChg>
        <pc:spChg chg="mod">
          <ac:chgData name="Zhang, Qi" userId="339b946e-f9ca-4040-bc82-18aaec23f2c4" providerId="ADAL" clId="{C4619564-1082-4B75-A07D-ED25A7B18048}" dt="2022-03-01T22:19:27.892" v="0"/>
          <ac:spMkLst>
            <pc:docMk/>
            <pc:sldMk cId="296391581" sldId="1974"/>
            <ac:spMk id="4" creationId="{72DF9E48-FA7D-4B69-A392-6E85F4FE2D1C}"/>
          </ac:spMkLst>
        </pc:spChg>
        <pc:picChg chg="mod">
          <ac:chgData name="Zhang, Qi" userId="339b946e-f9ca-4040-bc82-18aaec23f2c4" providerId="ADAL" clId="{C4619564-1082-4B75-A07D-ED25A7B18048}" dt="2022-03-02T00:04:23.538" v="27" actId="1076"/>
          <ac:picMkLst>
            <pc:docMk/>
            <pc:sldMk cId="296391581" sldId="1974"/>
            <ac:picMk id="5" creationId="{43E43626-F71B-410B-B4C2-903D1E23E259}"/>
          </ac:picMkLst>
        </pc:picChg>
        <pc:picChg chg="mod">
          <ac:chgData name="Zhang, Qi" userId="339b946e-f9ca-4040-bc82-18aaec23f2c4" providerId="ADAL" clId="{C4619564-1082-4B75-A07D-ED25A7B18048}" dt="2022-03-02T00:04:27.189" v="29" actId="14100"/>
          <ac:picMkLst>
            <pc:docMk/>
            <pc:sldMk cId="296391581" sldId="1974"/>
            <ac:picMk id="6" creationId="{6CCD8F8D-FE53-415C-AF92-DD7AB2B1EF6A}"/>
          </ac:picMkLst>
        </pc:picChg>
      </pc:sldChg>
      <pc:sldChg chg="addSp modSp mod">
        <pc:chgData name="Zhang, Qi" userId="339b946e-f9ca-4040-bc82-18aaec23f2c4" providerId="ADAL" clId="{C4619564-1082-4B75-A07D-ED25A7B18048}" dt="2022-03-02T00:11:23.339" v="44" actId="1076"/>
        <pc:sldMkLst>
          <pc:docMk/>
          <pc:sldMk cId="711748300" sldId="1976"/>
        </pc:sldMkLst>
        <pc:spChg chg="mod">
          <ac:chgData name="Zhang, Qi" userId="339b946e-f9ca-4040-bc82-18aaec23f2c4" providerId="ADAL" clId="{C4619564-1082-4B75-A07D-ED25A7B18048}" dt="2022-03-02T00:11:00.163" v="40" actId="14100"/>
          <ac:spMkLst>
            <pc:docMk/>
            <pc:sldMk cId="711748300" sldId="1976"/>
            <ac:spMk id="2" creationId="{67AB1423-4B1D-4E83-B98B-5CD1E908BCD5}"/>
          </ac:spMkLst>
        </pc:spChg>
        <pc:spChg chg="mod">
          <ac:chgData name="Zhang, Qi" userId="339b946e-f9ca-4040-bc82-18aaec23f2c4" providerId="ADAL" clId="{C4619564-1082-4B75-A07D-ED25A7B18048}" dt="2022-03-02T00:11:06.239" v="42" actId="14100"/>
          <ac:spMkLst>
            <pc:docMk/>
            <pc:sldMk cId="711748300" sldId="1976"/>
            <ac:spMk id="3" creationId="{6F8ECA4B-681A-4213-81EF-CF2DFF5A55CC}"/>
          </ac:spMkLst>
        </pc:spChg>
        <pc:spChg chg="mod">
          <ac:chgData name="Zhang, Qi" userId="339b946e-f9ca-4040-bc82-18aaec23f2c4" providerId="ADAL" clId="{C4619564-1082-4B75-A07D-ED25A7B18048}" dt="2022-03-01T22:19:27.892" v="0"/>
          <ac:spMkLst>
            <pc:docMk/>
            <pc:sldMk cId="711748300" sldId="1976"/>
            <ac:spMk id="4" creationId="{72DF9E48-FA7D-4B69-A392-6E85F4FE2D1C}"/>
          </ac:spMkLst>
        </pc:spChg>
        <pc:spChg chg="mod">
          <ac:chgData name="Zhang, Qi" userId="339b946e-f9ca-4040-bc82-18aaec23f2c4" providerId="ADAL" clId="{C4619564-1082-4B75-A07D-ED25A7B18048}" dt="2022-03-02T00:11:19.989" v="43" actId="164"/>
          <ac:spMkLst>
            <pc:docMk/>
            <pc:sldMk cId="711748300" sldId="1976"/>
            <ac:spMk id="6" creationId="{B2402484-F46F-4C9D-A116-3E530933ED6F}"/>
          </ac:spMkLst>
        </pc:spChg>
        <pc:spChg chg="mod">
          <ac:chgData name="Zhang, Qi" userId="339b946e-f9ca-4040-bc82-18aaec23f2c4" providerId="ADAL" clId="{C4619564-1082-4B75-A07D-ED25A7B18048}" dt="2022-03-02T00:11:19.989" v="43" actId="164"/>
          <ac:spMkLst>
            <pc:docMk/>
            <pc:sldMk cId="711748300" sldId="1976"/>
            <ac:spMk id="7" creationId="{0AEB8525-2BBE-4611-817A-B679E832B6F7}"/>
          </ac:spMkLst>
        </pc:spChg>
        <pc:grpChg chg="add mod">
          <ac:chgData name="Zhang, Qi" userId="339b946e-f9ca-4040-bc82-18aaec23f2c4" providerId="ADAL" clId="{C4619564-1082-4B75-A07D-ED25A7B18048}" dt="2022-03-02T00:11:23.339" v="44" actId="1076"/>
          <ac:grpSpMkLst>
            <pc:docMk/>
            <pc:sldMk cId="711748300" sldId="1976"/>
            <ac:grpSpMk id="8" creationId="{F69973C8-B012-4DB2-87F7-CA683B79E913}"/>
          </ac:grpSpMkLst>
        </pc:grpChg>
        <pc:picChg chg="mod">
          <ac:chgData name="Zhang, Qi" userId="339b946e-f9ca-4040-bc82-18aaec23f2c4" providerId="ADAL" clId="{C4619564-1082-4B75-A07D-ED25A7B18048}" dt="2022-03-02T00:11:19.989" v="43" actId="164"/>
          <ac:picMkLst>
            <pc:docMk/>
            <pc:sldMk cId="711748300" sldId="1976"/>
            <ac:picMk id="5" creationId="{6740D12C-E515-403F-BA28-0090DE670F06}"/>
          </ac:picMkLst>
        </pc:picChg>
      </pc:sldChg>
      <pc:sldChg chg="modSp mod">
        <pc:chgData name="Zhang, Qi" userId="339b946e-f9ca-4040-bc82-18aaec23f2c4" providerId="ADAL" clId="{C4619564-1082-4B75-A07D-ED25A7B18048}" dt="2022-03-02T00:56:52.909" v="56" actId="14100"/>
        <pc:sldMkLst>
          <pc:docMk/>
          <pc:sldMk cId="3028498441" sldId="1977"/>
        </pc:sldMkLst>
        <pc:spChg chg="mod">
          <ac:chgData name="Zhang, Qi" userId="339b946e-f9ca-4040-bc82-18aaec23f2c4" providerId="ADAL" clId="{C4619564-1082-4B75-A07D-ED25A7B18048}" dt="2022-03-02T00:26:04.049" v="45" actId="14100"/>
          <ac:spMkLst>
            <pc:docMk/>
            <pc:sldMk cId="3028498441" sldId="1977"/>
            <ac:spMk id="2" creationId="{67AB1423-4B1D-4E83-B98B-5CD1E908BCD5}"/>
          </ac:spMkLst>
        </pc:spChg>
        <pc:spChg chg="mod">
          <ac:chgData name="Zhang, Qi" userId="339b946e-f9ca-4040-bc82-18aaec23f2c4" providerId="ADAL" clId="{C4619564-1082-4B75-A07D-ED25A7B18048}" dt="2022-03-02T00:26:10.859" v="48" actId="14100"/>
          <ac:spMkLst>
            <pc:docMk/>
            <pc:sldMk cId="3028498441" sldId="1977"/>
            <ac:spMk id="3" creationId="{6F8ECA4B-681A-4213-81EF-CF2DFF5A55CC}"/>
          </ac:spMkLst>
        </pc:spChg>
        <pc:spChg chg="mod">
          <ac:chgData name="Zhang, Qi" userId="339b946e-f9ca-4040-bc82-18aaec23f2c4" providerId="ADAL" clId="{C4619564-1082-4B75-A07D-ED25A7B18048}" dt="2022-03-01T22:19:27.892" v="0"/>
          <ac:spMkLst>
            <pc:docMk/>
            <pc:sldMk cId="3028498441" sldId="1977"/>
            <ac:spMk id="4" creationId="{72DF9E48-FA7D-4B69-A392-6E85F4FE2D1C}"/>
          </ac:spMkLst>
        </pc:spChg>
        <pc:picChg chg="mod">
          <ac:chgData name="Zhang, Qi" userId="339b946e-f9ca-4040-bc82-18aaec23f2c4" providerId="ADAL" clId="{C4619564-1082-4B75-A07D-ED25A7B18048}" dt="2022-03-02T00:56:48.274" v="54" actId="1076"/>
          <ac:picMkLst>
            <pc:docMk/>
            <pc:sldMk cId="3028498441" sldId="1977"/>
            <ac:picMk id="5" creationId="{458A1E2B-88BB-4EA2-B0A6-0F545D444AF9}"/>
          </ac:picMkLst>
        </pc:picChg>
        <pc:picChg chg="mod">
          <ac:chgData name="Zhang, Qi" userId="339b946e-f9ca-4040-bc82-18aaec23f2c4" providerId="ADAL" clId="{C4619564-1082-4B75-A07D-ED25A7B18048}" dt="2022-03-02T00:56:52.909" v="56" actId="14100"/>
          <ac:picMkLst>
            <pc:docMk/>
            <pc:sldMk cId="3028498441" sldId="1977"/>
            <ac:picMk id="6" creationId="{480E1B58-DC02-4063-9C22-50C4667C41AE}"/>
          </ac:picMkLst>
        </pc:picChg>
      </pc:sldChg>
      <pc:sldChg chg="modSp mod">
        <pc:chgData name="Zhang, Qi" userId="339b946e-f9ca-4040-bc82-18aaec23f2c4" providerId="ADAL" clId="{C4619564-1082-4B75-A07D-ED25A7B18048}" dt="2022-03-02T00:57:31.334" v="65" actId="1076"/>
        <pc:sldMkLst>
          <pc:docMk/>
          <pc:sldMk cId="3844101791" sldId="1978"/>
        </pc:sldMkLst>
        <pc:spChg chg="mod">
          <ac:chgData name="Zhang, Qi" userId="339b946e-f9ca-4040-bc82-18aaec23f2c4" providerId="ADAL" clId="{C4619564-1082-4B75-A07D-ED25A7B18048}" dt="2022-03-02T00:57:15.820" v="58" actId="14100"/>
          <ac:spMkLst>
            <pc:docMk/>
            <pc:sldMk cId="3844101791" sldId="1978"/>
            <ac:spMk id="2" creationId="{67AB1423-4B1D-4E83-B98B-5CD1E908BCD5}"/>
          </ac:spMkLst>
        </pc:spChg>
        <pc:spChg chg="mod">
          <ac:chgData name="Zhang, Qi" userId="339b946e-f9ca-4040-bc82-18aaec23f2c4" providerId="ADAL" clId="{C4619564-1082-4B75-A07D-ED25A7B18048}" dt="2022-03-02T00:57:24.664" v="62" actId="1076"/>
          <ac:spMkLst>
            <pc:docMk/>
            <pc:sldMk cId="3844101791" sldId="1978"/>
            <ac:spMk id="3" creationId="{6F8ECA4B-681A-4213-81EF-CF2DFF5A55CC}"/>
          </ac:spMkLst>
        </pc:spChg>
        <pc:spChg chg="mod">
          <ac:chgData name="Zhang, Qi" userId="339b946e-f9ca-4040-bc82-18aaec23f2c4" providerId="ADAL" clId="{C4619564-1082-4B75-A07D-ED25A7B18048}" dt="2022-03-01T22:19:27.892" v="0"/>
          <ac:spMkLst>
            <pc:docMk/>
            <pc:sldMk cId="3844101791" sldId="1978"/>
            <ac:spMk id="4" creationId="{72DF9E48-FA7D-4B69-A392-6E85F4FE2D1C}"/>
          </ac:spMkLst>
        </pc:spChg>
        <pc:picChg chg="mod">
          <ac:chgData name="Zhang, Qi" userId="339b946e-f9ca-4040-bc82-18aaec23f2c4" providerId="ADAL" clId="{C4619564-1082-4B75-A07D-ED25A7B18048}" dt="2022-03-02T00:57:29.109" v="64" actId="14100"/>
          <ac:picMkLst>
            <pc:docMk/>
            <pc:sldMk cId="3844101791" sldId="1978"/>
            <ac:picMk id="5" creationId="{7AA0A2A1-6EA4-49D1-BE61-3861CD3826B6}"/>
          </ac:picMkLst>
        </pc:picChg>
        <pc:picChg chg="mod">
          <ac:chgData name="Zhang, Qi" userId="339b946e-f9ca-4040-bc82-18aaec23f2c4" providerId="ADAL" clId="{C4619564-1082-4B75-A07D-ED25A7B18048}" dt="2022-03-02T00:57:31.334" v="65" actId="1076"/>
          <ac:picMkLst>
            <pc:docMk/>
            <pc:sldMk cId="3844101791" sldId="1978"/>
            <ac:picMk id="6" creationId="{AA228F8F-8F5F-4569-935B-8D973DBCDD97}"/>
          </ac:picMkLst>
        </pc:picChg>
      </pc:sldChg>
      <pc:sldChg chg="modSp mod">
        <pc:chgData name="Zhang, Qi" userId="339b946e-f9ca-4040-bc82-18aaec23f2c4" providerId="ADAL" clId="{C4619564-1082-4B75-A07D-ED25A7B18048}" dt="2022-03-02T00:58:41.523" v="71" actId="1076"/>
        <pc:sldMkLst>
          <pc:docMk/>
          <pc:sldMk cId="1270795613" sldId="1979"/>
        </pc:sldMkLst>
        <pc:spChg chg="mod">
          <ac:chgData name="Zhang, Qi" userId="339b946e-f9ca-4040-bc82-18aaec23f2c4" providerId="ADAL" clId="{C4619564-1082-4B75-A07D-ED25A7B18048}" dt="2022-03-02T00:58:29.228" v="66" actId="14100"/>
          <ac:spMkLst>
            <pc:docMk/>
            <pc:sldMk cId="1270795613" sldId="1979"/>
            <ac:spMk id="2" creationId="{67AB1423-4B1D-4E83-B98B-5CD1E908BCD5}"/>
          </ac:spMkLst>
        </pc:spChg>
        <pc:spChg chg="mod">
          <ac:chgData name="Zhang, Qi" userId="339b946e-f9ca-4040-bc82-18aaec23f2c4" providerId="ADAL" clId="{C4619564-1082-4B75-A07D-ED25A7B18048}" dt="2022-03-02T00:58:35.244" v="68" actId="14100"/>
          <ac:spMkLst>
            <pc:docMk/>
            <pc:sldMk cId="1270795613" sldId="1979"/>
            <ac:spMk id="3" creationId="{6F8ECA4B-681A-4213-81EF-CF2DFF5A55CC}"/>
          </ac:spMkLst>
        </pc:spChg>
        <pc:spChg chg="mod">
          <ac:chgData name="Zhang, Qi" userId="339b946e-f9ca-4040-bc82-18aaec23f2c4" providerId="ADAL" clId="{C4619564-1082-4B75-A07D-ED25A7B18048}" dt="2022-03-01T22:19:27.892" v="0"/>
          <ac:spMkLst>
            <pc:docMk/>
            <pc:sldMk cId="1270795613" sldId="1979"/>
            <ac:spMk id="4" creationId="{72DF9E48-FA7D-4B69-A392-6E85F4FE2D1C}"/>
          </ac:spMkLst>
        </pc:spChg>
        <pc:picChg chg="mod">
          <ac:chgData name="Zhang, Qi" userId="339b946e-f9ca-4040-bc82-18aaec23f2c4" providerId="ADAL" clId="{C4619564-1082-4B75-A07D-ED25A7B18048}" dt="2022-03-02T00:58:39.459" v="70" actId="14100"/>
          <ac:picMkLst>
            <pc:docMk/>
            <pc:sldMk cId="1270795613" sldId="1979"/>
            <ac:picMk id="6" creationId="{D9AD93DC-C005-4C8B-920B-4687E03159CD}"/>
          </ac:picMkLst>
        </pc:picChg>
        <pc:picChg chg="mod">
          <ac:chgData name="Zhang, Qi" userId="339b946e-f9ca-4040-bc82-18aaec23f2c4" providerId="ADAL" clId="{C4619564-1082-4B75-A07D-ED25A7B18048}" dt="2022-03-02T00:58:41.523" v="71" actId="1076"/>
          <ac:picMkLst>
            <pc:docMk/>
            <pc:sldMk cId="1270795613" sldId="1979"/>
            <ac:picMk id="7" creationId="{B5B3772E-C010-44B3-BD14-189D77A11F30}"/>
          </ac:picMkLst>
        </pc:picChg>
      </pc:sldChg>
      <pc:sldChg chg="modSp mod">
        <pc:chgData name="Zhang, Qi" userId="339b946e-f9ca-4040-bc82-18aaec23f2c4" providerId="ADAL" clId="{C4619564-1082-4B75-A07D-ED25A7B18048}" dt="2022-03-02T00:59:28.444" v="77" actId="14100"/>
        <pc:sldMkLst>
          <pc:docMk/>
          <pc:sldMk cId="4034204299" sldId="1980"/>
        </pc:sldMkLst>
        <pc:spChg chg="mod">
          <ac:chgData name="Zhang, Qi" userId="339b946e-f9ca-4040-bc82-18aaec23f2c4" providerId="ADAL" clId="{C4619564-1082-4B75-A07D-ED25A7B18048}" dt="2022-03-02T00:59:05.544" v="72" actId="1076"/>
          <ac:spMkLst>
            <pc:docMk/>
            <pc:sldMk cId="4034204299" sldId="1980"/>
            <ac:spMk id="2" creationId="{67AB1423-4B1D-4E83-B98B-5CD1E908BCD5}"/>
          </ac:spMkLst>
        </pc:spChg>
        <pc:spChg chg="mod">
          <ac:chgData name="Zhang, Qi" userId="339b946e-f9ca-4040-bc82-18aaec23f2c4" providerId="ADAL" clId="{C4619564-1082-4B75-A07D-ED25A7B18048}" dt="2022-03-02T00:59:13.168" v="75" actId="14100"/>
          <ac:spMkLst>
            <pc:docMk/>
            <pc:sldMk cId="4034204299" sldId="1980"/>
            <ac:spMk id="3" creationId="{6F8ECA4B-681A-4213-81EF-CF2DFF5A55CC}"/>
          </ac:spMkLst>
        </pc:spChg>
        <pc:spChg chg="mod">
          <ac:chgData name="Zhang, Qi" userId="339b946e-f9ca-4040-bc82-18aaec23f2c4" providerId="ADAL" clId="{C4619564-1082-4B75-A07D-ED25A7B18048}" dt="2022-03-01T22:19:27.892" v="0"/>
          <ac:spMkLst>
            <pc:docMk/>
            <pc:sldMk cId="4034204299" sldId="1980"/>
            <ac:spMk id="4" creationId="{72DF9E48-FA7D-4B69-A392-6E85F4FE2D1C}"/>
          </ac:spMkLst>
        </pc:spChg>
        <pc:picChg chg="mod">
          <ac:chgData name="Zhang, Qi" userId="339b946e-f9ca-4040-bc82-18aaec23f2c4" providerId="ADAL" clId="{C4619564-1082-4B75-A07D-ED25A7B18048}" dt="2022-03-02T00:59:28.444" v="77" actId="14100"/>
          <ac:picMkLst>
            <pc:docMk/>
            <pc:sldMk cId="4034204299" sldId="1980"/>
            <ac:picMk id="6" creationId="{56410903-6E2C-419E-AB3C-6E2E55495459}"/>
          </ac:picMkLst>
        </pc:picChg>
      </pc:sldChg>
      <pc:sldChg chg="modSp mod">
        <pc:chgData name="Zhang, Qi" userId="339b946e-f9ca-4040-bc82-18aaec23f2c4" providerId="ADAL" clId="{C4619564-1082-4B75-A07D-ED25A7B18048}" dt="2022-03-02T01:31:39.824" v="131" actId="14100"/>
        <pc:sldMkLst>
          <pc:docMk/>
          <pc:sldMk cId="1226741635" sldId="1984"/>
        </pc:sldMkLst>
        <pc:spChg chg="mod">
          <ac:chgData name="Zhang, Qi" userId="339b946e-f9ca-4040-bc82-18aaec23f2c4" providerId="ADAL" clId="{C4619564-1082-4B75-A07D-ED25A7B18048}" dt="2022-03-02T01:27:23.174" v="124" actId="14100"/>
          <ac:spMkLst>
            <pc:docMk/>
            <pc:sldMk cId="1226741635" sldId="1984"/>
            <ac:spMk id="2" creationId="{67AB1423-4B1D-4E83-B98B-5CD1E908BCD5}"/>
          </ac:spMkLst>
        </pc:spChg>
        <pc:spChg chg="mod">
          <ac:chgData name="Zhang, Qi" userId="339b946e-f9ca-4040-bc82-18aaec23f2c4" providerId="ADAL" clId="{C4619564-1082-4B75-A07D-ED25A7B18048}" dt="2022-03-02T01:31:39.824" v="131" actId="14100"/>
          <ac:spMkLst>
            <pc:docMk/>
            <pc:sldMk cId="1226741635" sldId="1984"/>
            <ac:spMk id="3" creationId="{6F8ECA4B-681A-4213-81EF-CF2DFF5A55CC}"/>
          </ac:spMkLst>
        </pc:spChg>
        <pc:spChg chg="mod">
          <ac:chgData name="Zhang, Qi" userId="339b946e-f9ca-4040-bc82-18aaec23f2c4" providerId="ADAL" clId="{C4619564-1082-4B75-A07D-ED25A7B18048}" dt="2022-03-01T22:19:27.892" v="0"/>
          <ac:spMkLst>
            <pc:docMk/>
            <pc:sldMk cId="1226741635" sldId="1984"/>
            <ac:spMk id="4" creationId="{72DF9E48-FA7D-4B69-A392-6E85F4FE2D1C}"/>
          </ac:spMkLst>
        </pc:spChg>
        <pc:spChg chg="mod">
          <ac:chgData name="Zhang, Qi" userId="339b946e-f9ca-4040-bc82-18aaec23f2c4" providerId="ADAL" clId="{C4619564-1082-4B75-A07D-ED25A7B18048}" dt="2022-03-01T22:19:27.892" v="0"/>
          <ac:spMkLst>
            <pc:docMk/>
            <pc:sldMk cId="1226741635" sldId="1984"/>
            <ac:spMk id="7" creationId="{2F155A66-0C64-43F2-8C09-05213AD00F94}"/>
          </ac:spMkLst>
        </pc:spChg>
        <pc:picChg chg="mod">
          <ac:chgData name="Zhang, Qi" userId="339b946e-f9ca-4040-bc82-18aaec23f2c4" providerId="ADAL" clId="{C4619564-1082-4B75-A07D-ED25A7B18048}" dt="2022-03-01T22:19:27.892" v="0"/>
          <ac:picMkLst>
            <pc:docMk/>
            <pc:sldMk cId="1226741635" sldId="1984"/>
            <ac:picMk id="5" creationId="{9D7D26AB-36D8-477B-94FA-0852105CEF66}"/>
          </ac:picMkLst>
        </pc:picChg>
        <pc:picChg chg="mod">
          <ac:chgData name="Zhang, Qi" userId="339b946e-f9ca-4040-bc82-18aaec23f2c4" providerId="ADAL" clId="{C4619564-1082-4B75-A07D-ED25A7B18048}" dt="2022-03-01T22:19:27.892" v="0"/>
          <ac:picMkLst>
            <pc:docMk/>
            <pc:sldMk cId="1226741635" sldId="1984"/>
            <ac:picMk id="6" creationId="{E91151F5-8085-4A4D-8D6A-1885FE85A0DB}"/>
          </ac:picMkLst>
        </pc:picChg>
      </pc:sldChg>
      <pc:sldChg chg="modSp mod">
        <pc:chgData name="Zhang, Qi" userId="339b946e-f9ca-4040-bc82-18aaec23f2c4" providerId="ADAL" clId="{C4619564-1082-4B75-A07D-ED25A7B18048}" dt="2022-03-02T01:32:46.039" v="150" actId="1076"/>
        <pc:sldMkLst>
          <pc:docMk/>
          <pc:sldMk cId="3348555985" sldId="1985"/>
        </pc:sldMkLst>
        <pc:spChg chg="mod">
          <ac:chgData name="Zhang, Qi" userId="339b946e-f9ca-4040-bc82-18aaec23f2c4" providerId="ADAL" clId="{C4619564-1082-4B75-A07D-ED25A7B18048}" dt="2022-03-02T01:32:30.969" v="144" actId="14100"/>
          <ac:spMkLst>
            <pc:docMk/>
            <pc:sldMk cId="3348555985" sldId="1985"/>
            <ac:spMk id="2" creationId="{67AB1423-4B1D-4E83-B98B-5CD1E908BCD5}"/>
          </ac:spMkLst>
        </pc:spChg>
        <pc:spChg chg="mod">
          <ac:chgData name="Zhang, Qi" userId="339b946e-f9ca-4040-bc82-18aaec23f2c4" providerId="ADAL" clId="{C4619564-1082-4B75-A07D-ED25A7B18048}" dt="2022-03-02T01:32:33.113" v="145" actId="1076"/>
          <ac:spMkLst>
            <pc:docMk/>
            <pc:sldMk cId="3348555985" sldId="1985"/>
            <ac:spMk id="3" creationId="{6F8ECA4B-681A-4213-81EF-CF2DFF5A55CC}"/>
          </ac:spMkLst>
        </pc:spChg>
        <pc:spChg chg="mod">
          <ac:chgData name="Zhang, Qi" userId="339b946e-f9ca-4040-bc82-18aaec23f2c4" providerId="ADAL" clId="{C4619564-1082-4B75-A07D-ED25A7B18048}" dt="2022-03-01T22:19:27.892" v="0"/>
          <ac:spMkLst>
            <pc:docMk/>
            <pc:sldMk cId="3348555985" sldId="1985"/>
            <ac:spMk id="4" creationId="{72DF9E48-FA7D-4B69-A392-6E85F4FE2D1C}"/>
          </ac:spMkLst>
        </pc:spChg>
        <pc:spChg chg="mod">
          <ac:chgData name="Zhang, Qi" userId="339b946e-f9ca-4040-bc82-18aaec23f2c4" providerId="ADAL" clId="{C4619564-1082-4B75-A07D-ED25A7B18048}" dt="2022-03-02T01:32:40.774" v="147" actId="1076"/>
          <ac:spMkLst>
            <pc:docMk/>
            <pc:sldMk cId="3348555985" sldId="1985"/>
            <ac:spMk id="7" creationId="{AB4CA449-4604-49C0-815B-C38490849788}"/>
          </ac:spMkLst>
        </pc:spChg>
        <pc:picChg chg="mod">
          <ac:chgData name="Zhang, Qi" userId="339b946e-f9ca-4040-bc82-18aaec23f2c4" providerId="ADAL" clId="{C4619564-1082-4B75-A07D-ED25A7B18048}" dt="2022-03-02T01:32:46.039" v="150" actId="1076"/>
          <ac:picMkLst>
            <pc:docMk/>
            <pc:sldMk cId="3348555985" sldId="1985"/>
            <ac:picMk id="5" creationId="{96BDCD2F-8711-4C7E-8E78-AD35FBB61D1C}"/>
          </ac:picMkLst>
        </pc:picChg>
        <pc:picChg chg="mod">
          <ac:chgData name="Zhang, Qi" userId="339b946e-f9ca-4040-bc82-18aaec23f2c4" providerId="ADAL" clId="{C4619564-1082-4B75-A07D-ED25A7B18048}" dt="2022-03-02T01:32:36.314" v="146" actId="1076"/>
          <ac:picMkLst>
            <pc:docMk/>
            <pc:sldMk cId="3348555985" sldId="1985"/>
            <ac:picMk id="8" creationId="{2BAFC6DB-A4A7-4631-9ED4-E811B3076A1F}"/>
          </ac:picMkLst>
        </pc:picChg>
      </pc:sldChg>
      <pc:sldChg chg="modSp mod">
        <pc:chgData name="Zhang, Qi" userId="339b946e-f9ca-4040-bc82-18aaec23f2c4" providerId="ADAL" clId="{C4619564-1082-4B75-A07D-ED25A7B18048}" dt="2022-03-02T01:33:42.194" v="165" actId="1076"/>
        <pc:sldMkLst>
          <pc:docMk/>
          <pc:sldMk cId="550360576" sldId="1986"/>
        </pc:sldMkLst>
        <pc:spChg chg="mod">
          <ac:chgData name="Zhang, Qi" userId="339b946e-f9ca-4040-bc82-18aaec23f2c4" providerId="ADAL" clId="{C4619564-1082-4B75-A07D-ED25A7B18048}" dt="2022-03-02T01:33:36.009" v="162" actId="14100"/>
          <ac:spMkLst>
            <pc:docMk/>
            <pc:sldMk cId="550360576" sldId="1986"/>
            <ac:spMk id="2" creationId="{67AB1423-4B1D-4E83-B98B-5CD1E908BCD5}"/>
          </ac:spMkLst>
        </pc:spChg>
        <pc:spChg chg="mod">
          <ac:chgData name="Zhang, Qi" userId="339b946e-f9ca-4040-bc82-18aaec23f2c4" providerId="ADAL" clId="{C4619564-1082-4B75-A07D-ED25A7B18048}" dt="2022-03-02T01:33:40.803" v="164" actId="14100"/>
          <ac:spMkLst>
            <pc:docMk/>
            <pc:sldMk cId="550360576" sldId="1986"/>
            <ac:spMk id="3" creationId="{6F8ECA4B-681A-4213-81EF-CF2DFF5A55CC}"/>
          </ac:spMkLst>
        </pc:spChg>
        <pc:spChg chg="mod">
          <ac:chgData name="Zhang, Qi" userId="339b946e-f9ca-4040-bc82-18aaec23f2c4" providerId="ADAL" clId="{C4619564-1082-4B75-A07D-ED25A7B18048}" dt="2022-03-01T22:19:27.892" v="0"/>
          <ac:spMkLst>
            <pc:docMk/>
            <pc:sldMk cId="550360576" sldId="1986"/>
            <ac:spMk id="4" creationId="{72DF9E48-FA7D-4B69-A392-6E85F4FE2D1C}"/>
          </ac:spMkLst>
        </pc:spChg>
        <pc:picChg chg="mod">
          <ac:chgData name="Zhang, Qi" userId="339b946e-f9ca-4040-bc82-18aaec23f2c4" providerId="ADAL" clId="{C4619564-1082-4B75-A07D-ED25A7B18048}" dt="2022-03-02T01:33:42.194" v="165" actId="1076"/>
          <ac:picMkLst>
            <pc:docMk/>
            <pc:sldMk cId="550360576" sldId="1986"/>
            <ac:picMk id="6" creationId="{3CBE1C57-2728-43CD-A608-74CC80EFB1F2}"/>
          </ac:picMkLst>
        </pc:picChg>
      </pc:sldChg>
      <pc:sldChg chg="modSp mod">
        <pc:chgData name="Zhang, Qi" userId="339b946e-f9ca-4040-bc82-18aaec23f2c4" providerId="ADAL" clId="{C4619564-1082-4B75-A07D-ED25A7B18048}" dt="2022-03-02T01:38:13.315" v="176" actId="14100"/>
        <pc:sldMkLst>
          <pc:docMk/>
          <pc:sldMk cId="3913666310" sldId="1987"/>
        </pc:sldMkLst>
        <pc:spChg chg="mod">
          <ac:chgData name="Zhang, Qi" userId="339b946e-f9ca-4040-bc82-18aaec23f2c4" providerId="ADAL" clId="{C4619564-1082-4B75-A07D-ED25A7B18048}" dt="2022-03-02T01:38:13.315" v="176" actId="14100"/>
          <ac:spMkLst>
            <pc:docMk/>
            <pc:sldMk cId="3913666310" sldId="1987"/>
            <ac:spMk id="2" creationId="{67AB1423-4B1D-4E83-B98B-5CD1E908BCD5}"/>
          </ac:spMkLst>
        </pc:spChg>
        <pc:spChg chg="mod">
          <ac:chgData name="Zhang, Qi" userId="339b946e-f9ca-4040-bc82-18aaec23f2c4" providerId="ADAL" clId="{C4619564-1082-4B75-A07D-ED25A7B18048}" dt="2022-03-01T22:19:27.892" v="0"/>
          <ac:spMkLst>
            <pc:docMk/>
            <pc:sldMk cId="3913666310" sldId="1987"/>
            <ac:spMk id="3" creationId="{6F8ECA4B-681A-4213-81EF-CF2DFF5A55CC}"/>
          </ac:spMkLst>
        </pc:spChg>
        <pc:spChg chg="mod">
          <ac:chgData name="Zhang, Qi" userId="339b946e-f9ca-4040-bc82-18aaec23f2c4" providerId="ADAL" clId="{C4619564-1082-4B75-A07D-ED25A7B18048}" dt="2022-03-01T22:19:27.892" v="0"/>
          <ac:spMkLst>
            <pc:docMk/>
            <pc:sldMk cId="3913666310" sldId="1987"/>
            <ac:spMk id="4" creationId="{72DF9E48-FA7D-4B69-A392-6E85F4FE2D1C}"/>
          </ac:spMkLst>
        </pc:spChg>
        <pc:picChg chg="mod">
          <ac:chgData name="Zhang, Qi" userId="339b946e-f9ca-4040-bc82-18aaec23f2c4" providerId="ADAL" clId="{C4619564-1082-4B75-A07D-ED25A7B18048}" dt="2022-03-01T22:19:27.892" v="0"/>
          <ac:picMkLst>
            <pc:docMk/>
            <pc:sldMk cId="3913666310" sldId="1987"/>
            <ac:picMk id="7" creationId="{C6CC44A0-F268-4E88-89F8-19FC48DFAAF3}"/>
          </ac:picMkLst>
        </pc:picChg>
        <pc:picChg chg="mod">
          <ac:chgData name="Zhang, Qi" userId="339b946e-f9ca-4040-bc82-18aaec23f2c4" providerId="ADAL" clId="{C4619564-1082-4B75-A07D-ED25A7B18048}" dt="2022-03-01T22:19:27.892" v="0"/>
          <ac:picMkLst>
            <pc:docMk/>
            <pc:sldMk cId="3913666310" sldId="1987"/>
            <ac:picMk id="10" creationId="{F7E6446C-DF60-4E69-8F75-112768C7E5DE}"/>
          </ac:picMkLst>
        </pc:picChg>
        <pc:picChg chg="mod">
          <ac:chgData name="Zhang, Qi" userId="339b946e-f9ca-4040-bc82-18aaec23f2c4" providerId="ADAL" clId="{C4619564-1082-4B75-A07D-ED25A7B18048}" dt="2022-03-01T22:19:27.892" v="0"/>
          <ac:picMkLst>
            <pc:docMk/>
            <pc:sldMk cId="3913666310" sldId="1987"/>
            <ac:picMk id="11" creationId="{D975F048-C127-4181-ACA0-5EF4ECAC820F}"/>
          </ac:picMkLst>
        </pc:picChg>
        <pc:picChg chg="mod">
          <ac:chgData name="Zhang, Qi" userId="339b946e-f9ca-4040-bc82-18aaec23f2c4" providerId="ADAL" clId="{C4619564-1082-4B75-A07D-ED25A7B18048}" dt="2022-03-01T22:19:27.892" v="0"/>
          <ac:picMkLst>
            <pc:docMk/>
            <pc:sldMk cId="3913666310" sldId="1987"/>
            <ac:picMk id="12" creationId="{6674A8EF-717F-4F35-9C9B-F3ABF6DE3849}"/>
          </ac:picMkLst>
        </pc:picChg>
      </pc:sldChg>
      <pc:sldChg chg="modSp">
        <pc:chgData name="Zhang, Qi" userId="339b946e-f9ca-4040-bc82-18aaec23f2c4" providerId="ADAL" clId="{C4619564-1082-4B75-A07D-ED25A7B18048}" dt="2022-03-01T22:19:27.892" v="0"/>
        <pc:sldMkLst>
          <pc:docMk/>
          <pc:sldMk cId="1186998300" sldId="1988"/>
        </pc:sldMkLst>
        <pc:spChg chg="mod">
          <ac:chgData name="Zhang, Qi" userId="339b946e-f9ca-4040-bc82-18aaec23f2c4" providerId="ADAL" clId="{C4619564-1082-4B75-A07D-ED25A7B18048}" dt="2022-03-01T22:19:27.892" v="0"/>
          <ac:spMkLst>
            <pc:docMk/>
            <pc:sldMk cId="1186998300" sldId="1988"/>
            <ac:spMk id="2" creationId="{67AB1423-4B1D-4E83-B98B-5CD1E908BCD5}"/>
          </ac:spMkLst>
        </pc:spChg>
        <pc:spChg chg="mod">
          <ac:chgData name="Zhang, Qi" userId="339b946e-f9ca-4040-bc82-18aaec23f2c4" providerId="ADAL" clId="{C4619564-1082-4B75-A07D-ED25A7B18048}" dt="2022-03-01T22:19:27.892" v="0"/>
          <ac:spMkLst>
            <pc:docMk/>
            <pc:sldMk cId="1186998300" sldId="1988"/>
            <ac:spMk id="3" creationId="{6F8ECA4B-681A-4213-81EF-CF2DFF5A55CC}"/>
          </ac:spMkLst>
        </pc:spChg>
        <pc:spChg chg="mod">
          <ac:chgData name="Zhang, Qi" userId="339b946e-f9ca-4040-bc82-18aaec23f2c4" providerId="ADAL" clId="{C4619564-1082-4B75-A07D-ED25A7B18048}" dt="2022-03-01T22:19:27.892" v="0"/>
          <ac:spMkLst>
            <pc:docMk/>
            <pc:sldMk cId="1186998300" sldId="1988"/>
            <ac:spMk id="4" creationId="{72DF9E48-FA7D-4B69-A392-6E85F4FE2D1C}"/>
          </ac:spMkLst>
        </pc:spChg>
        <pc:spChg chg="mod">
          <ac:chgData name="Zhang, Qi" userId="339b946e-f9ca-4040-bc82-18aaec23f2c4" providerId="ADAL" clId="{C4619564-1082-4B75-A07D-ED25A7B18048}" dt="2022-03-01T22:19:27.892" v="0"/>
          <ac:spMkLst>
            <pc:docMk/>
            <pc:sldMk cId="1186998300" sldId="1988"/>
            <ac:spMk id="5" creationId="{D1D5CE4C-263B-4063-B916-727B8F83A232}"/>
          </ac:spMkLst>
        </pc:spChg>
        <pc:picChg chg="mod">
          <ac:chgData name="Zhang, Qi" userId="339b946e-f9ca-4040-bc82-18aaec23f2c4" providerId="ADAL" clId="{C4619564-1082-4B75-A07D-ED25A7B18048}" dt="2022-03-01T22:19:27.892" v="0"/>
          <ac:picMkLst>
            <pc:docMk/>
            <pc:sldMk cId="1186998300" sldId="1988"/>
            <ac:picMk id="7" creationId="{5DE63C72-5331-45DF-9589-6828C1AA50D9}"/>
          </ac:picMkLst>
        </pc:picChg>
        <pc:picChg chg="mod">
          <ac:chgData name="Zhang, Qi" userId="339b946e-f9ca-4040-bc82-18aaec23f2c4" providerId="ADAL" clId="{C4619564-1082-4B75-A07D-ED25A7B18048}" dt="2022-03-01T22:19:27.892" v="0"/>
          <ac:picMkLst>
            <pc:docMk/>
            <pc:sldMk cId="1186998300" sldId="1988"/>
            <ac:picMk id="8" creationId="{890E3AB4-73BB-446B-AEC9-48CD343EF64F}"/>
          </ac:picMkLst>
        </pc:picChg>
        <pc:cxnChg chg="mod">
          <ac:chgData name="Zhang, Qi" userId="339b946e-f9ca-4040-bc82-18aaec23f2c4" providerId="ADAL" clId="{C4619564-1082-4B75-A07D-ED25A7B18048}" dt="2022-03-01T22:19:27.892" v="0"/>
          <ac:cxnSpMkLst>
            <pc:docMk/>
            <pc:sldMk cId="1186998300" sldId="1988"/>
            <ac:cxnSpMk id="10" creationId="{E9726B87-1C93-4868-902D-6F69D9355538}"/>
          </ac:cxnSpMkLst>
        </pc:cxnChg>
      </pc:sldChg>
      <pc:sldChg chg="modSp">
        <pc:chgData name="Zhang, Qi" userId="339b946e-f9ca-4040-bc82-18aaec23f2c4" providerId="ADAL" clId="{C4619564-1082-4B75-A07D-ED25A7B18048}" dt="2022-03-01T22:19:27.892" v="0"/>
        <pc:sldMkLst>
          <pc:docMk/>
          <pc:sldMk cId="1397476948" sldId="1989"/>
        </pc:sldMkLst>
        <pc:spChg chg="mod">
          <ac:chgData name="Zhang, Qi" userId="339b946e-f9ca-4040-bc82-18aaec23f2c4" providerId="ADAL" clId="{C4619564-1082-4B75-A07D-ED25A7B18048}" dt="2022-03-01T22:19:27.892" v="0"/>
          <ac:spMkLst>
            <pc:docMk/>
            <pc:sldMk cId="1397476948" sldId="1989"/>
            <ac:spMk id="2" creationId="{67AB1423-4B1D-4E83-B98B-5CD1E908BCD5}"/>
          </ac:spMkLst>
        </pc:spChg>
        <pc:spChg chg="mod">
          <ac:chgData name="Zhang, Qi" userId="339b946e-f9ca-4040-bc82-18aaec23f2c4" providerId="ADAL" clId="{C4619564-1082-4B75-A07D-ED25A7B18048}" dt="2022-03-01T22:19:27.892" v="0"/>
          <ac:spMkLst>
            <pc:docMk/>
            <pc:sldMk cId="1397476948" sldId="1989"/>
            <ac:spMk id="3" creationId="{6F8ECA4B-681A-4213-81EF-CF2DFF5A55CC}"/>
          </ac:spMkLst>
        </pc:spChg>
        <pc:spChg chg="mod">
          <ac:chgData name="Zhang, Qi" userId="339b946e-f9ca-4040-bc82-18aaec23f2c4" providerId="ADAL" clId="{C4619564-1082-4B75-A07D-ED25A7B18048}" dt="2022-03-01T22:19:27.892" v="0"/>
          <ac:spMkLst>
            <pc:docMk/>
            <pc:sldMk cId="1397476948" sldId="1989"/>
            <ac:spMk id="4" creationId="{72DF9E48-FA7D-4B69-A392-6E85F4FE2D1C}"/>
          </ac:spMkLst>
        </pc:spChg>
        <pc:spChg chg="mod">
          <ac:chgData name="Zhang, Qi" userId="339b946e-f9ca-4040-bc82-18aaec23f2c4" providerId="ADAL" clId="{C4619564-1082-4B75-A07D-ED25A7B18048}" dt="2022-03-01T22:19:27.892" v="0"/>
          <ac:spMkLst>
            <pc:docMk/>
            <pc:sldMk cId="1397476948" sldId="1989"/>
            <ac:spMk id="6" creationId="{1CF76D22-FFD9-42CF-9675-DD09381CFEFD}"/>
          </ac:spMkLst>
        </pc:spChg>
        <pc:spChg chg="mod">
          <ac:chgData name="Zhang, Qi" userId="339b946e-f9ca-4040-bc82-18aaec23f2c4" providerId="ADAL" clId="{C4619564-1082-4B75-A07D-ED25A7B18048}" dt="2022-03-01T22:19:27.892" v="0"/>
          <ac:spMkLst>
            <pc:docMk/>
            <pc:sldMk cId="1397476948" sldId="1989"/>
            <ac:spMk id="8" creationId="{69D7012E-AED9-4AFA-B1D8-3FDB5D0343F3}"/>
          </ac:spMkLst>
        </pc:spChg>
        <pc:grpChg chg="mod">
          <ac:chgData name="Zhang, Qi" userId="339b946e-f9ca-4040-bc82-18aaec23f2c4" providerId="ADAL" clId="{C4619564-1082-4B75-A07D-ED25A7B18048}" dt="2022-03-01T22:19:27.892" v="0"/>
          <ac:grpSpMkLst>
            <pc:docMk/>
            <pc:sldMk cId="1397476948" sldId="1989"/>
            <ac:grpSpMk id="9" creationId="{4F8A9DCF-E161-4D38-AC6F-8280C0E28FE7}"/>
          </ac:grpSpMkLst>
        </pc:grpChg>
        <pc:picChg chg="mod">
          <ac:chgData name="Zhang, Qi" userId="339b946e-f9ca-4040-bc82-18aaec23f2c4" providerId="ADAL" clId="{C4619564-1082-4B75-A07D-ED25A7B18048}" dt="2022-03-01T22:19:27.892" v="0"/>
          <ac:picMkLst>
            <pc:docMk/>
            <pc:sldMk cId="1397476948" sldId="1989"/>
            <ac:picMk id="5" creationId="{8E55ED28-DA19-4B4D-A81E-BB638DCB4DD6}"/>
          </ac:picMkLst>
        </pc:picChg>
        <pc:picChg chg="mod">
          <ac:chgData name="Zhang, Qi" userId="339b946e-f9ca-4040-bc82-18aaec23f2c4" providerId="ADAL" clId="{C4619564-1082-4B75-A07D-ED25A7B18048}" dt="2022-03-01T22:19:27.892" v="0"/>
          <ac:picMkLst>
            <pc:docMk/>
            <pc:sldMk cId="1397476948" sldId="1989"/>
            <ac:picMk id="7" creationId="{DE4D1C43-0D3A-40A3-A370-C2C2419541D2}"/>
          </ac:picMkLst>
        </pc:picChg>
      </pc:sldChg>
      <pc:sldChg chg="modSp">
        <pc:chgData name="Zhang, Qi" userId="339b946e-f9ca-4040-bc82-18aaec23f2c4" providerId="ADAL" clId="{C4619564-1082-4B75-A07D-ED25A7B18048}" dt="2022-03-01T22:19:27.892" v="0"/>
        <pc:sldMkLst>
          <pc:docMk/>
          <pc:sldMk cId="1022179604" sldId="1990"/>
        </pc:sldMkLst>
        <pc:spChg chg="mod">
          <ac:chgData name="Zhang, Qi" userId="339b946e-f9ca-4040-bc82-18aaec23f2c4" providerId="ADAL" clId="{C4619564-1082-4B75-A07D-ED25A7B18048}" dt="2022-03-01T22:19:27.892" v="0"/>
          <ac:spMkLst>
            <pc:docMk/>
            <pc:sldMk cId="1022179604" sldId="1990"/>
            <ac:spMk id="2" creationId="{67AB1423-4B1D-4E83-B98B-5CD1E908BCD5}"/>
          </ac:spMkLst>
        </pc:spChg>
        <pc:spChg chg="mod">
          <ac:chgData name="Zhang, Qi" userId="339b946e-f9ca-4040-bc82-18aaec23f2c4" providerId="ADAL" clId="{C4619564-1082-4B75-A07D-ED25A7B18048}" dt="2022-03-01T22:19:27.892" v="0"/>
          <ac:spMkLst>
            <pc:docMk/>
            <pc:sldMk cId="1022179604" sldId="1990"/>
            <ac:spMk id="3" creationId="{6F8ECA4B-681A-4213-81EF-CF2DFF5A55CC}"/>
          </ac:spMkLst>
        </pc:spChg>
        <pc:spChg chg="mod">
          <ac:chgData name="Zhang, Qi" userId="339b946e-f9ca-4040-bc82-18aaec23f2c4" providerId="ADAL" clId="{C4619564-1082-4B75-A07D-ED25A7B18048}" dt="2022-03-01T22:19:27.892" v="0"/>
          <ac:spMkLst>
            <pc:docMk/>
            <pc:sldMk cId="1022179604" sldId="1990"/>
            <ac:spMk id="4" creationId="{72DF9E48-FA7D-4B69-A392-6E85F4FE2D1C}"/>
          </ac:spMkLst>
        </pc:spChg>
        <pc:spChg chg="mod">
          <ac:chgData name="Zhang, Qi" userId="339b946e-f9ca-4040-bc82-18aaec23f2c4" providerId="ADAL" clId="{C4619564-1082-4B75-A07D-ED25A7B18048}" dt="2022-03-01T22:19:27.892" v="0"/>
          <ac:spMkLst>
            <pc:docMk/>
            <pc:sldMk cId="1022179604" sldId="1990"/>
            <ac:spMk id="6" creationId="{372941E2-6D84-4E7E-96E7-56B61DEF858F}"/>
          </ac:spMkLst>
        </pc:spChg>
        <pc:spChg chg="mod">
          <ac:chgData name="Zhang, Qi" userId="339b946e-f9ca-4040-bc82-18aaec23f2c4" providerId="ADAL" clId="{C4619564-1082-4B75-A07D-ED25A7B18048}" dt="2022-03-01T22:19:27.892" v="0"/>
          <ac:spMkLst>
            <pc:docMk/>
            <pc:sldMk cId="1022179604" sldId="1990"/>
            <ac:spMk id="7" creationId="{B3DCD9A8-465C-44D5-A2AC-DBA0A207B4EA}"/>
          </ac:spMkLst>
        </pc:spChg>
        <pc:picChg chg="mod">
          <ac:chgData name="Zhang, Qi" userId="339b946e-f9ca-4040-bc82-18aaec23f2c4" providerId="ADAL" clId="{C4619564-1082-4B75-A07D-ED25A7B18048}" dt="2022-03-01T22:19:27.892" v="0"/>
          <ac:picMkLst>
            <pc:docMk/>
            <pc:sldMk cId="1022179604" sldId="1990"/>
            <ac:picMk id="5" creationId="{ECE78F28-53F9-4AB2-A4BE-82DD007C34DE}"/>
          </ac:picMkLst>
        </pc:picChg>
        <pc:cxnChg chg="mod">
          <ac:chgData name="Zhang, Qi" userId="339b946e-f9ca-4040-bc82-18aaec23f2c4" providerId="ADAL" clId="{C4619564-1082-4B75-A07D-ED25A7B18048}" dt="2022-03-01T22:19:27.892" v="0"/>
          <ac:cxnSpMkLst>
            <pc:docMk/>
            <pc:sldMk cId="1022179604" sldId="1990"/>
            <ac:cxnSpMk id="11" creationId="{E48E9C60-718C-44D9-A742-00B0426CAD03}"/>
          </ac:cxnSpMkLst>
        </pc:cxnChg>
      </pc:sldChg>
      <pc:sldChg chg="modSp">
        <pc:chgData name="Zhang, Qi" userId="339b946e-f9ca-4040-bc82-18aaec23f2c4" providerId="ADAL" clId="{C4619564-1082-4B75-A07D-ED25A7B18048}" dt="2022-03-01T22:19:27.892" v="0"/>
        <pc:sldMkLst>
          <pc:docMk/>
          <pc:sldMk cId="2217837937" sldId="1991"/>
        </pc:sldMkLst>
        <pc:spChg chg="mod">
          <ac:chgData name="Zhang, Qi" userId="339b946e-f9ca-4040-bc82-18aaec23f2c4" providerId="ADAL" clId="{C4619564-1082-4B75-A07D-ED25A7B18048}" dt="2022-03-01T22:19:27.892" v="0"/>
          <ac:spMkLst>
            <pc:docMk/>
            <pc:sldMk cId="2217837937" sldId="1991"/>
            <ac:spMk id="2" creationId="{67AB1423-4B1D-4E83-B98B-5CD1E908BCD5}"/>
          </ac:spMkLst>
        </pc:spChg>
        <pc:spChg chg="mod">
          <ac:chgData name="Zhang, Qi" userId="339b946e-f9ca-4040-bc82-18aaec23f2c4" providerId="ADAL" clId="{C4619564-1082-4B75-A07D-ED25A7B18048}" dt="2022-03-01T22:19:27.892" v="0"/>
          <ac:spMkLst>
            <pc:docMk/>
            <pc:sldMk cId="2217837937" sldId="1991"/>
            <ac:spMk id="3" creationId="{6F8ECA4B-681A-4213-81EF-CF2DFF5A55CC}"/>
          </ac:spMkLst>
        </pc:spChg>
        <pc:spChg chg="mod">
          <ac:chgData name="Zhang, Qi" userId="339b946e-f9ca-4040-bc82-18aaec23f2c4" providerId="ADAL" clId="{C4619564-1082-4B75-A07D-ED25A7B18048}" dt="2022-03-01T22:19:27.892" v="0"/>
          <ac:spMkLst>
            <pc:docMk/>
            <pc:sldMk cId="2217837937" sldId="1991"/>
            <ac:spMk id="4" creationId="{72DF9E48-FA7D-4B69-A392-6E85F4FE2D1C}"/>
          </ac:spMkLst>
        </pc:spChg>
        <pc:spChg chg="mod">
          <ac:chgData name="Zhang, Qi" userId="339b946e-f9ca-4040-bc82-18aaec23f2c4" providerId="ADAL" clId="{C4619564-1082-4B75-A07D-ED25A7B18048}" dt="2022-03-01T22:19:27.892" v="0"/>
          <ac:spMkLst>
            <pc:docMk/>
            <pc:sldMk cId="2217837937" sldId="1991"/>
            <ac:spMk id="10" creationId="{C83A39F3-5B12-4CFA-84DD-89617C632D37}"/>
          </ac:spMkLst>
        </pc:spChg>
        <pc:spChg chg="mod">
          <ac:chgData name="Zhang, Qi" userId="339b946e-f9ca-4040-bc82-18aaec23f2c4" providerId="ADAL" clId="{C4619564-1082-4B75-A07D-ED25A7B18048}" dt="2022-03-01T22:19:27.892" v="0"/>
          <ac:spMkLst>
            <pc:docMk/>
            <pc:sldMk cId="2217837937" sldId="1991"/>
            <ac:spMk id="11" creationId="{A802E7AE-FFA1-42A6-B413-FA8C54EC159E}"/>
          </ac:spMkLst>
        </pc:spChg>
        <pc:spChg chg="mod">
          <ac:chgData name="Zhang, Qi" userId="339b946e-f9ca-4040-bc82-18aaec23f2c4" providerId="ADAL" clId="{C4619564-1082-4B75-A07D-ED25A7B18048}" dt="2022-03-01T22:19:27.892" v="0"/>
          <ac:spMkLst>
            <pc:docMk/>
            <pc:sldMk cId="2217837937" sldId="1991"/>
            <ac:spMk id="12" creationId="{E9FB022B-739A-4CAA-A277-EE209E0EB3D1}"/>
          </ac:spMkLst>
        </pc:spChg>
        <pc:picChg chg="mod">
          <ac:chgData name="Zhang, Qi" userId="339b946e-f9ca-4040-bc82-18aaec23f2c4" providerId="ADAL" clId="{C4619564-1082-4B75-A07D-ED25A7B18048}" dt="2022-03-01T22:19:27.892" v="0"/>
          <ac:picMkLst>
            <pc:docMk/>
            <pc:sldMk cId="2217837937" sldId="1991"/>
            <ac:picMk id="7" creationId="{73ED1661-15C6-40C6-BE16-EF2FECC8D188}"/>
          </ac:picMkLst>
        </pc:picChg>
        <pc:picChg chg="mod">
          <ac:chgData name="Zhang, Qi" userId="339b946e-f9ca-4040-bc82-18aaec23f2c4" providerId="ADAL" clId="{C4619564-1082-4B75-A07D-ED25A7B18048}" dt="2022-03-01T22:19:27.892" v="0"/>
          <ac:picMkLst>
            <pc:docMk/>
            <pc:sldMk cId="2217837937" sldId="1991"/>
            <ac:picMk id="13" creationId="{DAF92034-91B6-4B99-A590-CD99A361527A}"/>
          </ac:picMkLst>
        </pc:picChg>
        <pc:cxnChg chg="mod">
          <ac:chgData name="Zhang, Qi" userId="339b946e-f9ca-4040-bc82-18aaec23f2c4" providerId="ADAL" clId="{C4619564-1082-4B75-A07D-ED25A7B18048}" dt="2022-03-01T22:19:27.892" v="0"/>
          <ac:cxnSpMkLst>
            <pc:docMk/>
            <pc:sldMk cId="2217837937" sldId="1991"/>
            <ac:cxnSpMk id="9" creationId="{F3B6712B-4C80-4ADD-8F0E-9637361B9BDD}"/>
          </ac:cxnSpMkLst>
        </pc:cxnChg>
      </pc:sldChg>
      <pc:sldChg chg="modSp">
        <pc:chgData name="Zhang, Qi" userId="339b946e-f9ca-4040-bc82-18aaec23f2c4" providerId="ADAL" clId="{C4619564-1082-4B75-A07D-ED25A7B18048}" dt="2022-03-01T22:19:27.892" v="0"/>
        <pc:sldMkLst>
          <pc:docMk/>
          <pc:sldMk cId="2384864776" sldId="1992"/>
        </pc:sldMkLst>
        <pc:spChg chg="mod">
          <ac:chgData name="Zhang, Qi" userId="339b946e-f9ca-4040-bc82-18aaec23f2c4" providerId="ADAL" clId="{C4619564-1082-4B75-A07D-ED25A7B18048}" dt="2022-03-01T22:19:27.892" v="0"/>
          <ac:spMkLst>
            <pc:docMk/>
            <pc:sldMk cId="2384864776" sldId="1992"/>
            <ac:spMk id="2" creationId="{67AB1423-4B1D-4E83-B98B-5CD1E908BCD5}"/>
          </ac:spMkLst>
        </pc:spChg>
        <pc:spChg chg="mod">
          <ac:chgData name="Zhang, Qi" userId="339b946e-f9ca-4040-bc82-18aaec23f2c4" providerId="ADAL" clId="{C4619564-1082-4B75-A07D-ED25A7B18048}" dt="2022-03-01T22:19:27.892" v="0"/>
          <ac:spMkLst>
            <pc:docMk/>
            <pc:sldMk cId="2384864776" sldId="1992"/>
            <ac:spMk id="3" creationId="{6F8ECA4B-681A-4213-81EF-CF2DFF5A55CC}"/>
          </ac:spMkLst>
        </pc:spChg>
        <pc:spChg chg="mod">
          <ac:chgData name="Zhang, Qi" userId="339b946e-f9ca-4040-bc82-18aaec23f2c4" providerId="ADAL" clId="{C4619564-1082-4B75-A07D-ED25A7B18048}" dt="2022-03-01T22:19:27.892" v="0"/>
          <ac:spMkLst>
            <pc:docMk/>
            <pc:sldMk cId="2384864776" sldId="1992"/>
            <ac:spMk id="4" creationId="{72DF9E48-FA7D-4B69-A392-6E85F4FE2D1C}"/>
          </ac:spMkLst>
        </pc:spChg>
        <pc:picChg chg="mod">
          <ac:chgData name="Zhang, Qi" userId="339b946e-f9ca-4040-bc82-18aaec23f2c4" providerId="ADAL" clId="{C4619564-1082-4B75-A07D-ED25A7B18048}" dt="2022-03-01T22:19:27.892" v="0"/>
          <ac:picMkLst>
            <pc:docMk/>
            <pc:sldMk cId="2384864776" sldId="1992"/>
            <ac:picMk id="5" creationId="{408E8A9E-067E-4332-946B-60FAB1395344}"/>
          </ac:picMkLst>
        </pc:picChg>
        <pc:picChg chg="mod">
          <ac:chgData name="Zhang, Qi" userId="339b946e-f9ca-4040-bc82-18aaec23f2c4" providerId="ADAL" clId="{C4619564-1082-4B75-A07D-ED25A7B18048}" dt="2022-03-01T22:19:27.892" v="0"/>
          <ac:picMkLst>
            <pc:docMk/>
            <pc:sldMk cId="2384864776" sldId="1992"/>
            <ac:picMk id="8" creationId="{4885A80B-9DAA-479E-8476-FF790C19D310}"/>
          </ac:picMkLst>
        </pc:picChg>
      </pc:sldChg>
      <pc:sldChg chg="modSp">
        <pc:chgData name="Zhang, Qi" userId="339b946e-f9ca-4040-bc82-18aaec23f2c4" providerId="ADAL" clId="{C4619564-1082-4B75-A07D-ED25A7B18048}" dt="2022-03-01T22:19:27.892" v="0"/>
        <pc:sldMkLst>
          <pc:docMk/>
          <pc:sldMk cId="1419475511" sldId="1993"/>
        </pc:sldMkLst>
        <pc:spChg chg="mod">
          <ac:chgData name="Zhang, Qi" userId="339b946e-f9ca-4040-bc82-18aaec23f2c4" providerId="ADAL" clId="{C4619564-1082-4B75-A07D-ED25A7B18048}" dt="2022-03-01T22:19:27.892" v="0"/>
          <ac:spMkLst>
            <pc:docMk/>
            <pc:sldMk cId="1419475511" sldId="1993"/>
            <ac:spMk id="2" creationId="{67AB1423-4B1D-4E83-B98B-5CD1E908BCD5}"/>
          </ac:spMkLst>
        </pc:spChg>
        <pc:spChg chg="mod">
          <ac:chgData name="Zhang, Qi" userId="339b946e-f9ca-4040-bc82-18aaec23f2c4" providerId="ADAL" clId="{C4619564-1082-4B75-A07D-ED25A7B18048}" dt="2022-03-01T22:19:27.892" v="0"/>
          <ac:spMkLst>
            <pc:docMk/>
            <pc:sldMk cId="1419475511" sldId="1993"/>
            <ac:spMk id="3" creationId="{6F8ECA4B-681A-4213-81EF-CF2DFF5A55CC}"/>
          </ac:spMkLst>
        </pc:spChg>
        <pc:spChg chg="mod">
          <ac:chgData name="Zhang, Qi" userId="339b946e-f9ca-4040-bc82-18aaec23f2c4" providerId="ADAL" clId="{C4619564-1082-4B75-A07D-ED25A7B18048}" dt="2022-03-01T22:19:27.892" v="0"/>
          <ac:spMkLst>
            <pc:docMk/>
            <pc:sldMk cId="1419475511" sldId="1993"/>
            <ac:spMk id="4" creationId="{72DF9E48-FA7D-4B69-A392-6E85F4FE2D1C}"/>
          </ac:spMkLst>
        </pc:spChg>
        <pc:picChg chg="mod">
          <ac:chgData name="Zhang, Qi" userId="339b946e-f9ca-4040-bc82-18aaec23f2c4" providerId="ADAL" clId="{C4619564-1082-4B75-A07D-ED25A7B18048}" dt="2022-03-01T22:19:27.892" v="0"/>
          <ac:picMkLst>
            <pc:docMk/>
            <pc:sldMk cId="1419475511" sldId="1993"/>
            <ac:picMk id="7" creationId="{1A28B0E9-BDC3-4744-90D5-335772D1889F}"/>
          </ac:picMkLst>
        </pc:picChg>
        <pc:picChg chg="mod">
          <ac:chgData name="Zhang, Qi" userId="339b946e-f9ca-4040-bc82-18aaec23f2c4" providerId="ADAL" clId="{C4619564-1082-4B75-A07D-ED25A7B18048}" dt="2022-03-01T22:19:27.892" v="0"/>
          <ac:picMkLst>
            <pc:docMk/>
            <pc:sldMk cId="1419475511" sldId="1993"/>
            <ac:picMk id="9" creationId="{D6EB2E5B-B88C-40C5-8C7E-038A5EED83BF}"/>
          </ac:picMkLst>
        </pc:picChg>
      </pc:sldChg>
      <pc:sldChg chg="modSp">
        <pc:chgData name="Zhang, Qi" userId="339b946e-f9ca-4040-bc82-18aaec23f2c4" providerId="ADAL" clId="{C4619564-1082-4B75-A07D-ED25A7B18048}" dt="2022-03-01T22:19:27.892" v="0"/>
        <pc:sldMkLst>
          <pc:docMk/>
          <pc:sldMk cId="1152449668" sldId="1994"/>
        </pc:sldMkLst>
        <pc:spChg chg="mod">
          <ac:chgData name="Zhang, Qi" userId="339b946e-f9ca-4040-bc82-18aaec23f2c4" providerId="ADAL" clId="{C4619564-1082-4B75-A07D-ED25A7B18048}" dt="2022-03-01T22:19:27.892" v="0"/>
          <ac:spMkLst>
            <pc:docMk/>
            <pc:sldMk cId="1152449668" sldId="1994"/>
            <ac:spMk id="2" creationId="{67AB1423-4B1D-4E83-B98B-5CD1E908BCD5}"/>
          </ac:spMkLst>
        </pc:spChg>
        <pc:spChg chg="mod">
          <ac:chgData name="Zhang, Qi" userId="339b946e-f9ca-4040-bc82-18aaec23f2c4" providerId="ADAL" clId="{C4619564-1082-4B75-A07D-ED25A7B18048}" dt="2022-03-01T22:19:27.892" v="0"/>
          <ac:spMkLst>
            <pc:docMk/>
            <pc:sldMk cId="1152449668" sldId="1994"/>
            <ac:spMk id="4" creationId="{72DF9E48-FA7D-4B69-A392-6E85F4FE2D1C}"/>
          </ac:spMkLst>
        </pc:spChg>
        <pc:picChg chg="mod">
          <ac:chgData name="Zhang, Qi" userId="339b946e-f9ca-4040-bc82-18aaec23f2c4" providerId="ADAL" clId="{C4619564-1082-4B75-A07D-ED25A7B18048}" dt="2022-03-01T22:19:27.892" v="0"/>
          <ac:picMkLst>
            <pc:docMk/>
            <pc:sldMk cId="1152449668" sldId="1994"/>
            <ac:picMk id="5" creationId="{FDC18168-831A-460D-A54E-1D680DA965B2}"/>
          </ac:picMkLst>
        </pc:picChg>
        <pc:picChg chg="mod">
          <ac:chgData name="Zhang, Qi" userId="339b946e-f9ca-4040-bc82-18aaec23f2c4" providerId="ADAL" clId="{C4619564-1082-4B75-A07D-ED25A7B18048}" dt="2022-03-01T22:19:27.892" v="0"/>
          <ac:picMkLst>
            <pc:docMk/>
            <pc:sldMk cId="1152449668" sldId="1994"/>
            <ac:picMk id="6" creationId="{836736F6-73B1-4048-886B-FBAAE560C353}"/>
          </ac:picMkLst>
        </pc:picChg>
      </pc:sldChg>
      <pc:sldChg chg="modSp">
        <pc:chgData name="Zhang, Qi" userId="339b946e-f9ca-4040-bc82-18aaec23f2c4" providerId="ADAL" clId="{C4619564-1082-4B75-A07D-ED25A7B18048}" dt="2022-03-01T22:19:27.892" v="0"/>
        <pc:sldMkLst>
          <pc:docMk/>
          <pc:sldMk cId="3757365943" sldId="1995"/>
        </pc:sldMkLst>
        <pc:spChg chg="mod">
          <ac:chgData name="Zhang, Qi" userId="339b946e-f9ca-4040-bc82-18aaec23f2c4" providerId="ADAL" clId="{C4619564-1082-4B75-A07D-ED25A7B18048}" dt="2022-03-01T22:19:27.892" v="0"/>
          <ac:spMkLst>
            <pc:docMk/>
            <pc:sldMk cId="3757365943" sldId="1995"/>
            <ac:spMk id="2" creationId="{67AB1423-4B1D-4E83-B98B-5CD1E908BCD5}"/>
          </ac:spMkLst>
        </pc:spChg>
        <pc:spChg chg="mod">
          <ac:chgData name="Zhang, Qi" userId="339b946e-f9ca-4040-bc82-18aaec23f2c4" providerId="ADAL" clId="{C4619564-1082-4B75-A07D-ED25A7B18048}" dt="2022-03-01T22:19:27.892" v="0"/>
          <ac:spMkLst>
            <pc:docMk/>
            <pc:sldMk cId="3757365943" sldId="1995"/>
            <ac:spMk id="3" creationId="{6F8ECA4B-681A-4213-81EF-CF2DFF5A55CC}"/>
          </ac:spMkLst>
        </pc:spChg>
        <pc:spChg chg="mod">
          <ac:chgData name="Zhang, Qi" userId="339b946e-f9ca-4040-bc82-18aaec23f2c4" providerId="ADAL" clId="{C4619564-1082-4B75-A07D-ED25A7B18048}" dt="2022-03-01T22:19:27.892" v="0"/>
          <ac:spMkLst>
            <pc:docMk/>
            <pc:sldMk cId="3757365943" sldId="1995"/>
            <ac:spMk id="4" creationId="{72DF9E48-FA7D-4B69-A392-6E85F4FE2D1C}"/>
          </ac:spMkLst>
        </pc:spChg>
        <pc:picChg chg="mod">
          <ac:chgData name="Zhang, Qi" userId="339b946e-f9ca-4040-bc82-18aaec23f2c4" providerId="ADAL" clId="{C4619564-1082-4B75-A07D-ED25A7B18048}" dt="2022-03-01T22:19:27.892" v="0"/>
          <ac:picMkLst>
            <pc:docMk/>
            <pc:sldMk cId="3757365943" sldId="1995"/>
            <ac:picMk id="5" creationId="{0F7B2E3C-233D-48DC-80A5-374AF34E7948}"/>
          </ac:picMkLst>
        </pc:picChg>
      </pc:sldChg>
      <pc:sldChg chg="modSp">
        <pc:chgData name="Zhang, Qi" userId="339b946e-f9ca-4040-bc82-18aaec23f2c4" providerId="ADAL" clId="{C4619564-1082-4B75-A07D-ED25A7B18048}" dt="2022-03-01T22:19:27.892" v="0"/>
        <pc:sldMkLst>
          <pc:docMk/>
          <pc:sldMk cId="1993936800" sldId="1996"/>
        </pc:sldMkLst>
        <pc:spChg chg="mod">
          <ac:chgData name="Zhang, Qi" userId="339b946e-f9ca-4040-bc82-18aaec23f2c4" providerId="ADAL" clId="{C4619564-1082-4B75-A07D-ED25A7B18048}" dt="2022-03-01T22:19:27.892" v="0"/>
          <ac:spMkLst>
            <pc:docMk/>
            <pc:sldMk cId="1993936800" sldId="1996"/>
            <ac:spMk id="2" creationId="{67AB1423-4B1D-4E83-B98B-5CD1E908BCD5}"/>
          </ac:spMkLst>
        </pc:spChg>
        <pc:spChg chg="mod">
          <ac:chgData name="Zhang, Qi" userId="339b946e-f9ca-4040-bc82-18aaec23f2c4" providerId="ADAL" clId="{C4619564-1082-4B75-A07D-ED25A7B18048}" dt="2022-03-01T22:19:27.892" v="0"/>
          <ac:spMkLst>
            <pc:docMk/>
            <pc:sldMk cId="1993936800" sldId="1996"/>
            <ac:spMk id="3" creationId="{6F8ECA4B-681A-4213-81EF-CF2DFF5A55CC}"/>
          </ac:spMkLst>
        </pc:spChg>
        <pc:spChg chg="mod">
          <ac:chgData name="Zhang, Qi" userId="339b946e-f9ca-4040-bc82-18aaec23f2c4" providerId="ADAL" clId="{C4619564-1082-4B75-A07D-ED25A7B18048}" dt="2022-03-01T22:19:27.892" v="0"/>
          <ac:spMkLst>
            <pc:docMk/>
            <pc:sldMk cId="1993936800" sldId="1996"/>
            <ac:spMk id="4" creationId="{72DF9E48-FA7D-4B69-A392-6E85F4FE2D1C}"/>
          </ac:spMkLst>
        </pc:spChg>
        <pc:picChg chg="mod">
          <ac:chgData name="Zhang, Qi" userId="339b946e-f9ca-4040-bc82-18aaec23f2c4" providerId="ADAL" clId="{C4619564-1082-4B75-A07D-ED25A7B18048}" dt="2022-03-01T22:19:27.892" v="0"/>
          <ac:picMkLst>
            <pc:docMk/>
            <pc:sldMk cId="1993936800" sldId="1996"/>
            <ac:picMk id="5" creationId="{30FD9867-436A-4447-950D-1985B4431E01}"/>
          </ac:picMkLst>
        </pc:picChg>
      </pc:sldChg>
      <pc:sldChg chg="modSp">
        <pc:chgData name="Zhang, Qi" userId="339b946e-f9ca-4040-bc82-18aaec23f2c4" providerId="ADAL" clId="{C4619564-1082-4B75-A07D-ED25A7B18048}" dt="2022-03-01T22:19:27.892" v="0"/>
        <pc:sldMkLst>
          <pc:docMk/>
          <pc:sldMk cId="3615194330" sldId="1997"/>
        </pc:sldMkLst>
        <pc:spChg chg="mod">
          <ac:chgData name="Zhang, Qi" userId="339b946e-f9ca-4040-bc82-18aaec23f2c4" providerId="ADAL" clId="{C4619564-1082-4B75-A07D-ED25A7B18048}" dt="2022-03-01T22:19:27.892" v="0"/>
          <ac:spMkLst>
            <pc:docMk/>
            <pc:sldMk cId="3615194330" sldId="1997"/>
            <ac:spMk id="2" creationId="{67AB1423-4B1D-4E83-B98B-5CD1E908BCD5}"/>
          </ac:spMkLst>
        </pc:spChg>
        <pc:spChg chg="mod">
          <ac:chgData name="Zhang, Qi" userId="339b946e-f9ca-4040-bc82-18aaec23f2c4" providerId="ADAL" clId="{C4619564-1082-4B75-A07D-ED25A7B18048}" dt="2022-03-01T22:19:27.892" v="0"/>
          <ac:spMkLst>
            <pc:docMk/>
            <pc:sldMk cId="3615194330" sldId="1997"/>
            <ac:spMk id="3" creationId="{6F8ECA4B-681A-4213-81EF-CF2DFF5A55CC}"/>
          </ac:spMkLst>
        </pc:spChg>
        <pc:spChg chg="mod">
          <ac:chgData name="Zhang, Qi" userId="339b946e-f9ca-4040-bc82-18aaec23f2c4" providerId="ADAL" clId="{C4619564-1082-4B75-A07D-ED25A7B18048}" dt="2022-03-01T22:19:27.892" v="0"/>
          <ac:spMkLst>
            <pc:docMk/>
            <pc:sldMk cId="3615194330" sldId="1997"/>
            <ac:spMk id="4" creationId="{72DF9E48-FA7D-4B69-A392-6E85F4FE2D1C}"/>
          </ac:spMkLst>
        </pc:spChg>
        <pc:spChg chg="mod">
          <ac:chgData name="Zhang, Qi" userId="339b946e-f9ca-4040-bc82-18aaec23f2c4" providerId="ADAL" clId="{C4619564-1082-4B75-A07D-ED25A7B18048}" dt="2022-03-01T22:19:27.892" v="0"/>
          <ac:spMkLst>
            <pc:docMk/>
            <pc:sldMk cId="3615194330" sldId="1997"/>
            <ac:spMk id="6" creationId="{71DCAD35-977E-43C1-BDBC-60127DC7E43C}"/>
          </ac:spMkLst>
        </pc:spChg>
        <pc:picChg chg="mod">
          <ac:chgData name="Zhang, Qi" userId="339b946e-f9ca-4040-bc82-18aaec23f2c4" providerId="ADAL" clId="{C4619564-1082-4B75-A07D-ED25A7B18048}" dt="2022-03-01T22:19:27.892" v="0"/>
          <ac:picMkLst>
            <pc:docMk/>
            <pc:sldMk cId="3615194330" sldId="1997"/>
            <ac:picMk id="7" creationId="{426A34B0-D888-4010-904A-079A484505F1}"/>
          </ac:picMkLst>
        </pc:picChg>
        <pc:picChg chg="mod">
          <ac:chgData name="Zhang, Qi" userId="339b946e-f9ca-4040-bc82-18aaec23f2c4" providerId="ADAL" clId="{C4619564-1082-4B75-A07D-ED25A7B18048}" dt="2022-03-01T22:19:27.892" v="0"/>
          <ac:picMkLst>
            <pc:docMk/>
            <pc:sldMk cId="3615194330" sldId="1997"/>
            <ac:picMk id="8" creationId="{594587CC-C674-4574-9D2D-8C9FC2021718}"/>
          </ac:picMkLst>
        </pc:picChg>
      </pc:sldChg>
      <pc:sldChg chg="modSp">
        <pc:chgData name="Zhang, Qi" userId="339b946e-f9ca-4040-bc82-18aaec23f2c4" providerId="ADAL" clId="{C4619564-1082-4B75-A07D-ED25A7B18048}" dt="2022-03-01T22:19:27.892" v="0"/>
        <pc:sldMkLst>
          <pc:docMk/>
          <pc:sldMk cId="2815228603" sldId="2013"/>
        </pc:sldMkLst>
        <pc:spChg chg="mod">
          <ac:chgData name="Zhang, Qi" userId="339b946e-f9ca-4040-bc82-18aaec23f2c4" providerId="ADAL" clId="{C4619564-1082-4B75-A07D-ED25A7B18048}" dt="2022-03-01T22:19:27.892" v="0"/>
          <ac:spMkLst>
            <pc:docMk/>
            <pc:sldMk cId="2815228603" sldId="2013"/>
            <ac:spMk id="2" creationId="{67AB1423-4B1D-4E83-B98B-5CD1E908BCD5}"/>
          </ac:spMkLst>
        </pc:spChg>
        <pc:spChg chg="mod">
          <ac:chgData name="Zhang, Qi" userId="339b946e-f9ca-4040-bc82-18aaec23f2c4" providerId="ADAL" clId="{C4619564-1082-4B75-A07D-ED25A7B18048}" dt="2022-03-01T22:19:27.892" v="0"/>
          <ac:spMkLst>
            <pc:docMk/>
            <pc:sldMk cId="2815228603" sldId="2013"/>
            <ac:spMk id="3" creationId="{6F8ECA4B-681A-4213-81EF-CF2DFF5A55CC}"/>
          </ac:spMkLst>
        </pc:spChg>
        <pc:spChg chg="mod">
          <ac:chgData name="Zhang, Qi" userId="339b946e-f9ca-4040-bc82-18aaec23f2c4" providerId="ADAL" clId="{C4619564-1082-4B75-A07D-ED25A7B18048}" dt="2022-03-01T22:19:27.892" v="0"/>
          <ac:spMkLst>
            <pc:docMk/>
            <pc:sldMk cId="2815228603" sldId="2013"/>
            <ac:spMk id="4" creationId="{72DF9E48-FA7D-4B69-A392-6E85F4FE2D1C}"/>
          </ac:spMkLst>
        </pc:spChg>
        <pc:spChg chg="mod">
          <ac:chgData name="Zhang, Qi" userId="339b946e-f9ca-4040-bc82-18aaec23f2c4" providerId="ADAL" clId="{C4619564-1082-4B75-A07D-ED25A7B18048}" dt="2022-03-01T22:19:27.892" v="0"/>
          <ac:spMkLst>
            <pc:docMk/>
            <pc:sldMk cId="2815228603" sldId="2013"/>
            <ac:spMk id="8" creationId="{10C9713C-9D3C-4509-8C39-DC6D261BF3BC}"/>
          </ac:spMkLst>
        </pc:spChg>
        <pc:picChg chg="mod">
          <ac:chgData name="Zhang, Qi" userId="339b946e-f9ca-4040-bc82-18aaec23f2c4" providerId="ADAL" clId="{C4619564-1082-4B75-A07D-ED25A7B18048}" dt="2022-03-01T22:19:27.892" v="0"/>
          <ac:picMkLst>
            <pc:docMk/>
            <pc:sldMk cId="2815228603" sldId="2013"/>
            <ac:picMk id="6" creationId="{4312CB31-8E9F-480D-9D27-5767C56F4664}"/>
          </ac:picMkLst>
        </pc:picChg>
        <pc:picChg chg="mod">
          <ac:chgData name="Zhang, Qi" userId="339b946e-f9ca-4040-bc82-18aaec23f2c4" providerId="ADAL" clId="{C4619564-1082-4B75-A07D-ED25A7B18048}" dt="2022-03-01T22:19:27.892" v="0"/>
          <ac:picMkLst>
            <pc:docMk/>
            <pc:sldMk cId="2815228603" sldId="2013"/>
            <ac:picMk id="7" creationId="{41B8226F-45B4-48CA-9010-A787C4227637}"/>
          </ac:picMkLst>
        </pc:picChg>
      </pc:sldChg>
      <pc:sldChg chg="modSp">
        <pc:chgData name="Zhang, Qi" userId="339b946e-f9ca-4040-bc82-18aaec23f2c4" providerId="ADAL" clId="{C4619564-1082-4B75-A07D-ED25A7B18048}" dt="2022-03-01T22:19:27.892" v="0"/>
        <pc:sldMkLst>
          <pc:docMk/>
          <pc:sldMk cId="3242475410" sldId="2014"/>
        </pc:sldMkLst>
        <pc:spChg chg="mod">
          <ac:chgData name="Zhang, Qi" userId="339b946e-f9ca-4040-bc82-18aaec23f2c4" providerId="ADAL" clId="{C4619564-1082-4B75-A07D-ED25A7B18048}" dt="2022-03-01T22:19:27.892" v="0"/>
          <ac:spMkLst>
            <pc:docMk/>
            <pc:sldMk cId="3242475410" sldId="2014"/>
            <ac:spMk id="2" creationId="{67AB1423-4B1D-4E83-B98B-5CD1E908BCD5}"/>
          </ac:spMkLst>
        </pc:spChg>
        <pc:spChg chg="mod">
          <ac:chgData name="Zhang, Qi" userId="339b946e-f9ca-4040-bc82-18aaec23f2c4" providerId="ADAL" clId="{C4619564-1082-4B75-A07D-ED25A7B18048}" dt="2022-03-01T22:19:27.892" v="0"/>
          <ac:spMkLst>
            <pc:docMk/>
            <pc:sldMk cId="3242475410" sldId="2014"/>
            <ac:spMk id="3" creationId="{6F8ECA4B-681A-4213-81EF-CF2DFF5A55CC}"/>
          </ac:spMkLst>
        </pc:spChg>
        <pc:spChg chg="mod">
          <ac:chgData name="Zhang, Qi" userId="339b946e-f9ca-4040-bc82-18aaec23f2c4" providerId="ADAL" clId="{C4619564-1082-4B75-A07D-ED25A7B18048}" dt="2022-03-01T22:19:27.892" v="0"/>
          <ac:spMkLst>
            <pc:docMk/>
            <pc:sldMk cId="3242475410" sldId="2014"/>
            <ac:spMk id="4" creationId="{72DF9E48-FA7D-4B69-A392-6E85F4FE2D1C}"/>
          </ac:spMkLst>
        </pc:spChg>
        <pc:picChg chg="mod">
          <ac:chgData name="Zhang, Qi" userId="339b946e-f9ca-4040-bc82-18aaec23f2c4" providerId="ADAL" clId="{C4619564-1082-4B75-A07D-ED25A7B18048}" dt="2022-03-01T22:19:27.892" v="0"/>
          <ac:picMkLst>
            <pc:docMk/>
            <pc:sldMk cId="3242475410" sldId="2014"/>
            <ac:picMk id="6" creationId="{DF950FBA-910B-41D7-A6B7-62A3EFD57380}"/>
          </ac:picMkLst>
        </pc:picChg>
      </pc:sldChg>
      <pc:sldChg chg="modSp mod">
        <pc:chgData name="Zhang, Qi" userId="339b946e-f9ca-4040-bc82-18aaec23f2c4" providerId="ADAL" clId="{C4619564-1082-4B75-A07D-ED25A7B18048}" dt="2022-03-02T01:23:34.988" v="108" actId="14100"/>
        <pc:sldMkLst>
          <pc:docMk/>
          <pc:sldMk cId="1208605451" sldId="2015"/>
        </pc:sldMkLst>
        <pc:spChg chg="mod">
          <ac:chgData name="Zhang, Qi" userId="339b946e-f9ca-4040-bc82-18aaec23f2c4" providerId="ADAL" clId="{C4619564-1082-4B75-A07D-ED25A7B18048}" dt="2022-03-02T01:23:34.988" v="108" actId="14100"/>
          <ac:spMkLst>
            <pc:docMk/>
            <pc:sldMk cId="1208605451" sldId="2015"/>
            <ac:spMk id="2" creationId="{67AB1423-4B1D-4E83-B98B-5CD1E908BCD5}"/>
          </ac:spMkLst>
        </pc:spChg>
        <pc:spChg chg="mod">
          <ac:chgData name="Zhang, Qi" userId="339b946e-f9ca-4040-bc82-18aaec23f2c4" providerId="ADAL" clId="{C4619564-1082-4B75-A07D-ED25A7B18048}" dt="2022-03-02T01:23:31.705" v="107" actId="14100"/>
          <ac:spMkLst>
            <pc:docMk/>
            <pc:sldMk cId="1208605451" sldId="2015"/>
            <ac:spMk id="3" creationId="{6F8ECA4B-681A-4213-81EF-CF2DFF5A55CC}"/>
          </ac:spMkLst>
        </pc:spChg>
        <pc:spChg chg="mod">
          <ac:chgData name="Zhang, Qi" userId="339b946e-f9ca-4040-bc82-18aaec23f2c4" providerId="ADAL" clId="{C4619564-1082-4B75-A07D-ED25A7B18048}" dt="2022-03-01T22:19:27.892" v="0"/>
          <ac:spMkLst>
            <pc:docMk/>
            <pc:sldMk cId="1208605451" sldId="2015"/>
            <ac:spMk id="4" creationId="{72DF9E48-FA7D-4B69-A392-6E85F4FE2D1C}"/>
          </ac:spMkLst>
        </pc:spChg>
        <pc:spChg chg="mod">
          <ac:chgData name="Zhang, Qi" userId="339b946e-f9ca-4040-bc82-18aaec23f2c4" providerId="ADAL" clId="{C4619564-1082-4B75-A07D-ED25A7B18048}" dt="2022-03-02T01:23:06.484" v="94" actId="1076"/>
          <ac:spMkLst>
            <pc:docMk/>
            <pc:sldMk cId="1208605451" sldId="2015"/>
            <ac:spMk id="11" creationId="{37AB2C70-41C2-4F9F-A7C6-47ECF1CC48B7}"/>
          </ac:spMkLst>
        </pc:spChg>
        <pc:picChg chg="mod">
          <ac:chgData name="Zhang, Qi" userId="339b946e-f9ca-4040-bc82-18aaec23f2c4" providerId="ADAL" clId="{C4619564-1082-4B75-A07D-ED25A7B18048}" dt="2022-03-02T01:23:03.964" v="93" actId="1076"/>
          <ac:picMkLst>
            <pc:docMk/>
            <pc:sldMk cId="1208605451" sldId="2015"/>
            <ac:picMk id="10" creationId="{A218D3D7-37D3-442E-B8AB-28C37D832DA7}"/>
          </ac:picMkLst>
        </pc:picChg>
      </pc:sldChg>
      <pc:sldChg chg="modSp del mod">
        <pc:chgData name="Zhang, Qi" userId="339b946e-f9ca-4040-bc82-18aaec23f2c4" providerId="ADAL" clId="{C4619564-1082-4B75-A07D-ED25A7B18048}" dt="2022-03-02T01:23:25.681" v="106" actId="2696"/>
        <pc:sldMkLst>
          <pc:docMk/>
          <pc:sldMk cId="775191008" sldId="2016"/>
        </pc:sldMkLst>
        <pc:spChg chg="mod">
          <ac:chgData name="Zhang, Qi" userId="339b946e-f9ca-4040-bc82-18aaec23f2c4" providerId="ADAL" clId="{C4619564-1082-4B75-A07D-ED25A7B18048}" dt="2022-03-02T01:22:13.634" v="87" actId="14100"/>
          <ac:spMkLst>
            <pc:docMk/>
            <pc:sldMk cId="775191008" sldId="2016"/>
            <ac:spMk id="2" creationId="{67AB1423-4B1D-4E83-B98B-5CD1E908BCD5}"/>
          </ac:spMkLst>
        </pc:spChg>
        <pc:spChg chg="mod">
          <ac:chgData name="Zhang, Qi" userId="339b946e-f9ca-4040-bc82-18aaec23f2c4" providerId="ADAL" clId="{C4619564-1082-4B75-A07D-ED25A7B18048}" dt="2022-03-02T01:22:05.730" v="83" actId="14100"/>
          <ac:spMkLst>
            <pc:docMk/>
            <pc:sldMk cId="775191008" sldId="2016"/>
            <ac:spMk id="3" creationId="{6F8ECA4B-681A-4213-81EF-CF2DFF5A55CC}"/>
          </ac:spMkLst>
        </pc:spChg>
        <pc:spChg chg="mod">
          <ac:chgData name="Zhang, Qi" userId="339b946e-f9ca-4040-bc82-18aaec23f2c4" providerId="ADAL" clId="{C4619564-1082-4B75-A07D-ED25A7B18048}" dt="2022-03-01T22:19:27.892" v="0"/>
          <ac:spMkLst>
            <pc:docMk/>
            <pc:sldMk cId="775191008" sldId="2016"/>
            <ac:spMk id="4" creationId="{72DF9E48-FA7D-4B69-A392-6E85F4FE2D1C}"/>
          </ac:spMkLst>
        </pc:spChg>
        <pc:spChg chg="mod">
          <ac:chgData name="Zhang, Qi" userId="339b946e-f9ca-4040-bc82-18aaec23f2c4" providerId="ADAL" clId="{C4619564-1082-4B75-A07D-ED25A7B18048}" dt="2022-03-01T22:19:27.892" v="0"/>
          <ac:spMkLst>
            <pc:docMk/>
            <pc:sldMk cId="775191008" sldId="2016"/>
            <ac:spMk id="11" creationId="{07CFB36B-CD04-4FD7-A1CA-CC438C82C557}"/>
          </ac:spMkLst>
        </pc:spChg>
        <pc:picChg chg="mod">
          <ac:chgData name="Zhang, Qi" userId="339b946e-f9ca-4040-bc82-18aaec23f2c4" providerId="ADAL" clId="{C4619564-1082-4B75-A07D-ED25A7B18048}" dt="2022-03-01T22:19:27.892" v="0"/>
          <ac:picMkLst>
            <pc:docMk/>
            <pc:sldMk cId="775191008" sldId="2016"/>
            <ac:picMk id="10" creationId="{1098B304-8711-48F9-9D57-670E3A732372}"/>
          </ac:picMkLst>
        </pc:picChg>
      </pc:sldChg>
      <pc:sldChg chg="modSp mod">
        <pc:chgData name="Zhang, Qi" userId="339b946e-f9ca-4040-bc82-18aaec23f2c4" providerId="ADAL" clId="{C4619564-1082-4B75-A07D-ED25A7B18048}" dt="2022-03-02T01:24:06.429" v="117" actId="1076"/>
        <pc:sldMkLst>
          <pc:docMk/>
          <pc:sldMk cId="3400597710" sldId="2018"/>
        </pc:sldMkLst>
        <pc:spChg chg="mod">
          <ac:chgData name="Zhang, Qi" userId="339b946e-f9ca-4040-bc82-18aaec23f2c4" providerId="ADAL" clId="{C4619564-1082-4B75-A07D-ED25A7B18048}" dt="2022-03-02T01:23:43.095" v="109" actId="14100"/>
          <ac:spMkLst>
            <pc:docMk/>
            <pc:sldMk cId="3400597710" sldId="2018"/>
            <ac:spMk id="2" creationId="{8588D5C7-F536-4397-8BD8-49B74A159F57}"/>
          </ac:spMkLst>
        </pc:spChg>
        <pc:spChg chg="mod">
          <ac:chgData name="Zhang, Qi" userId="339b946e-f9ca-4040-bc82-18aaec23f2c4" providerId="ADAL" clId="{C4619564-1082-4B75-A07D-ED25A7B18048}" dt="2022-03-02T01:23:52.262" v="113" actId="27636"/>
          <ac:spMkLst>
            <pc:docMk/>
            <pc:sldMk cId="3400597710" sldId="2018"/>
            <ac:spMk id="3" creationId="{2B4143D4-374D-40CA-AF70-E1FD501C1B15}"/>
          </ac:spMkLst>
        </pc:spChg>
        <pc:spChg chg="mod">
          <ac:chgData name="Zhang, Qi" userId="339b946e-f9ca-4040-bc82-18aaec23f2c4" providerId="ADAL" clId="{C4619564-1082-4B75-A07D-ED25A7B18048}" dt="2022-03-01T22:19:27.892" v="0"/>
          <ac:spMkLst>
            <pc:docMk/>
            <pc:sldMk cId="3400597710" sldId="2018"/>
            <ac:spMk id="4" creationId="{3C0417F1-971C-4BC1-A53E-BEC09219F725}"/>
          </ac:spMkLst>
        </pc:spChg>
        <pc:spChg chg="mod">
          <ac:chgData name="Zhang, Qi" userId="339b946e-f9ca-4040-bc82-18aaec23f2c4" providerId="ADAL" clId="{C4619564-1082-4B75-A07D-ED25A7B18048}" dt="2022-03-02T01:24:00.649" v="116" actId="1076"/>
          <ac:spMkLst>
            <pc:docMk/>
            <pc:sldMk cId="3400597710" sldId="2018"/>
            <ac:spMk id="6" creationId="{48858D5E-8A21-4BAA-90C2-E2CF96FFCB60}"/>
          </ac:spMkLst>
        </pc:spChg>
        <pc:picChg chg="mod">
          <ac:chgData name="Zhang, Qi" userId="339b946e-f9ca-4040-bc82-18aaec23f2c4" providerId="ADAL" clId="{C4619564-1082-4B75-A07D-ED25A7B18048}" dt="2022-03-02T01:24:06.429" v="117" actId="1076"/>
          <ac:picMkLst>
            <pc:docMk/>
            <pc:sldMk cId="3400597710" sldId="2018"/>
            <ac:picMk id="5" creationId="{483B30C2-9E9F-4961-95D2-BDA64DC7B92D}"/>
          </ac:picMkLst>
        </pc:picChg>
      </pc:sldChg>
      <pc:sldChg chg="modSp mod">
        <pc:chgData name="Zhang, Qi" userId="339b946e-f9ca-4040-bc82-18aaec23f2c4" providerId="ADAL" clId="{C4619564-1082-4B75-A07D-ED25A7B18048}" dt="2022-03-02T01:26:56.294" v="121" actId="1076"/>
        <pc:sldMkLst>
          <pc:docMk/>
          <pc:sldMk cId="2801376284" sldId="2019"/>
        </pc:sldMkLst>
        <pc:spChg chg="mod">
          <ac:chgData name="Zhang, Qi" userId="339b946e-f9ca-4040-bc82-18aaec23f2c4" providerId="ADAL" clId="{C4619564-1082-4B75-A07D-ED25A7B18048}" dt="2022-03-02T01:26:53.979" v="120" actId="1076"/>
          <ac:spMkLst>
            <pc:docMk/>
            <pc:sldMk cId="2801376284" sldId="2019"/>
            <ac:spMk id="3" creationId="{DC52E191-1165-49B8-901B-D06BB1112704}"/>
          </ac:spMkLst>
        </pc:spChg>
        <pc:spChg chg="mod">
          <ac:chgData name="Zhang, Qi" userId="339b946e-f9ca-4040-bc82-18aaec23f2c4" providerId="ADAL" clId="{C4619564-1082-4B75-A07D-ED25A7B18048}" dt="2022-03-01T22:19:27.892" v="0"/>
          <ac:spMkLst>
            <pc:docMk/>
            <pc:sldMk cId="2801376284" sldId="2019"/>
            <ac:spMk id="4" creationId="{EF2D2014-084B-4B07-B4A7-29BA65FDADD6}"/>
          </ac:spMkLst>
        </pc:spChg>
        <pc:picChg chg="mod">
          <ac:chgData name="Zhang, Qi" userId="339b946e-f9ca-4040-bc82-18aaec23f2c4" providerId="ADAL" clId="{C4619564-1082-4B75-A07D-ED25A7B18048}" dt="2022-03-02T01:26:56.294" v="121" actId="1076"/>
          <ac:picMkLst>
            <pc:docMk/>
            <pc:sldMk cId="2801376284" sldId="2019"/>
            <ac:picMk id="5" creationId="{04FA77FD-CF30-4B30-86C3-E1C6E932828B}"/>
          </ac:picMkLst>
        </pc:picChg>
        <pc:picChg chg="mod">
          <ac:chgData name="Zhang, Qi" userId="339b946e-f9ca-4040-bc82-18aaec23f2c4" providerId="ADAL" clId="{C4619564-1082-4B75-A07D-ED25A7B18048}" dt="2022-03-02T01:26:51.288" v="119" actId="14100"/>
          <ac:picMkLst>
            <pc:docMk/>
            <pc:sldMk cId="2801376284" sldId="2019"/>
            <ac:picMk id="8" creationId="{B7670C89-9D9B-44D4-BFC5-765DB7BD75F8}"/>
          </ac:picMkLst>
        </pc:picChg>
      </pc:sldChg>
      <pc:sldChg chg="modSp mod">
        <pc:chgData name="Zhang, Qi" userId="339b946e-f9ca-4040-bc82-18aaec23f2c4" providerId="ADAL" clId="{C4619564-1082-4B75-A07D-ED25A7B18048}" dt="2022-03-02T01:33:22.343" v="160" actId="14100"/>
        <pc:sldMkLst>
          <pc:docMk/>
          <pc:sldMk cId="2347560075" sldId="2020"/>
        </pc:sldMkLst>
        <pc:spChg chg="mod">
          <ac:chgData name="Zhang, Qi" userId="339b946e-f9ca-4040-bc82-18aaec23f2c4" providerId="ADAL" clId="{C4619564-1082-4B75-A07D-ED25A7B18048}" dt="2022-03-02T01:33:03.354" v="152" actId="14100"/>
          <ac:spMkLst>
            <pc:docMk/>
            <pc:sldMk cId="2347560075" sldId="2020"/>
            <ac:spMk id="2" creationId="{67AB1423-4B1D-4E83-B98B-5CD1E908BCD5}"/>
          </ac:spMkLst>
        </pc:spChg>
        <pc:spChg chg="mod">
          <ac:chgData name="Zhang, Qi" userId="339b946e-f9ca-4040-bc82-18aaec23f2c4" providerId="ADAL" clId="{C4619564-1082-4B75-A07D-ED25A7B18048}" dt="2022-03-02T01:33:16.174" v="157" actId="14100"/>
          <ac:spMkLst>
            <pc:docMk/>
            <pc:sldMk cId="2347560075" sldId="2020"/>
            <ac:spMk id="3" creationId="{6F8ECA4B-681A-4213-81EF-CF2DFF5A55CC}"/>
          </ac:spMkLst>
        </pc:spChg>
        <pc:spChg chg="mod">
          <ac:chgData name="Zhang, Qi" userId="339b946e-f9ca-4040-bc82-18aaec23f2c4" providerId="ADAL" clId="{C4619564-1082-4B75-A07D-ED25A7B18048}" dt="2022-03-01T22:19:27.892" v="0"/>
          <ac:spMkLst>
            <pc:docMk/>
            <pc:sldMk cId="2347560075" sldId="2020"/>
            <ac:spMk id="4" creationId="{72DF9E48-FA7D-4B69-A392-6E85F4FE2D1C}"/>
          </ac:spMkLst>
        </pc:spChg>
        <pc:spChg chg="mod">
          <ac:chgData name="Zhang, Qi" userId="339b946e-f9ca-4040-bc82-18aaec23f2c4" providerId="ADAL" clId="{C4619564-1082-4B75-A07D-ED25A7B18048}" dt="2022-03-02T01:33:19.959" v="158" actId="1076"/>
          <ac:spMkLst>
            <pc:docMk/>
            <pc:sldMk cId="2347560075" sldId="2020"/>
            <ac:spMk id="8" creationId="{27F451FC-A4BC-4250-A8DD-9AF47D2CEB43}"/>
          </ac:spMkLst>
        </pc:spChg>
        <pc:picChg chg="mod">
          <ac:chgData name="Zhang, Qi" userId="339b946e-f9ca-4040-bc82-18aaec23f2c4" providerId="ADAL" clId="{C4619564-1082-4B75-A07D-ED25A7B18048}" dt="2022-03-02T01:33:22.343" v="160" actId="14100"/>
          <ac:picMkLst>
            <pc:docMk/>
            <pc:sldMk cId="2347560075" sldId="2020"/>
            <ac:picMk id="5" creationId="{9ED8A85D-6E7F-4CE9-87B8-D15F8C5F2513}"/>
          </ac:picMkLst>
        </pc:picChg>
      </pc:sldChg>
      <pc:sldChg chg="modSp mod">
        <pc:chgData name="Zhang, Qi" userId="339b946e-f9ca-4040-bc82-18aaec23f2c4" providerId="ADAL" clId="{C4619564-1082-4B75-A07D-ED25A7B18048}" dt="2022-03-02T00:08:58.619" v="39" actId="1076"/>
        <pc:sldMkLst>
          <pc:docMk/>
          <pc:sldMk cId="4275486977" sldId="2021"/>
        </pc:sldMkLst>
        <pc:spChg chg="mod">
          <ac:chgData name="Zhang, Qi" userId="339b946e-f9ca-4040-bc82-18aaec23f2c4" providerId="ADAL" clId="{C4619564-1082-4B75-A07D-ED25A7B18048}" dt="2022-03-02T00:04:35.410" v="30" actId="14100"/>
          <ac:spMkLst>
            <pc:docMk/>
            <pc:sldMk cId="4275486977" sldId="2021"/>
            <ac:spMk id="2" creationId="{67AB1423-4B1D-4E83-B98B-5CD1E908BCD5}"/>
          </ac:spMkLst>
        </pc:spChg>
        <pc:spChg chg="mod">
          <ac:chgData name="Zhang, Qi" userId="339b946e-f9ca-4040-bc82-18aaec23f2c4" providerId="ADAL" clId="{C4619564-1082-4B75-A07D-ED25A7B18048}" dt="2022-03-02T00:08:56.073" v="38" actId="1076"/>
          <ac:spMkLst>
            <pc:docMk/>
            <pc:sldMk cId="4275486977" sldId="2021"/>
            <ac:spMk id="3" creationId="{6F8ECA4B-681A-4213-81EF-CF2DFF5A55CC}"/>
          </ac:spMkLst>
        </pc:spChg>
        <pc:spChg chg="mod">
          <ac:chgData name="Zhang, Qi" userId="339b946e-f9ca-4040-bc82-18aaec23f2c4" providerId="ADAL" clId="{C4619564-1082-4B75-A07D-ED25A7B18048}" dt="2022-03-01T22:19:27.892" v="0"/>
          <ac:spMkLst>
            <pc:docMk/>
            <pc:sldMk cId="4275486977" sldId="2021"/>
            <ac:spMk id="4" creationId="{72DF9E48-FA7D-4B69-A392-6E85F4FE2D1C}"/>
          </ac:spMkLst>
        </pc:spChg>
        <pc:spChg chg="mod">
          <ac:chgData name="Zhang, Qi" userId="339b946e-f9ca-4040-bc82-18aaec23f2c4" providerId="ADAL" clId="{C4619564-1082-4B75-A07D-ED25A7B18048}" dt="2022-03-02T00:08:58.619" v="39" actId="1076"/>
          <ac:spMkLst>
            <pc:docMk/>
            <pc:sldMk cId="4275486977" sldId="2021"/>
            <ac:spMk id="6" creationId="{90F7E233-551B-41EE-B3E6-0BEA175051C1}"/>
          </ac:spMkLst>
        </pc:spChg>
        <pc:picChg chg="mod">
          <ac:chgData name="Zhang, Qi" userId="339b946e-f9ca-4040-bc82-18aaec23f2c4" providerId="ADAL" clId="{C4619564-1082-4B75-A07D-ED25A7B18048}" dt="2022-03-02T00:06:06.369" v="37" actId="1076"/>
          <ac:picMkLst>
            <pc:docMk/>
            <pc:sldMk cId="4275486977" sldId="2021"/>
            <ac:picMk id="5" creationId="{8FB4079D-A906-4406-AE45-AA8D436501CB}"/>
          </ac:picMkLst>
        </pc:picChg>
      </pc:sldChg>
      <pc:sldChg chg="modSp">
        <pc:chgData name="Zhang, Qi" userId="339b946e-f9ca-4040-bc82-18aaec23f2c4" providerId="ADAL" clId="{C4619564-1082-4B75-A07D-ED25A7B18048}" dt="2022-03-01T22:19:27.892" v="0"/>
        <pc:sldMkLst>
          <pc:docMk/>
          <pc:sldMk cId="262060150" sldId="2022"/>
        </pc:sldMkLst>
        <pc:spChg chg="mod">
          <ac:chgData name="Zhang, Qi" userId="339b946e-f9ca-4040-bc82-18aaec23f2c4" providerId="ADAL" clId="{C4619564-1082-4B75-A07D-ED25A7B18048}" dt="2022-03-01T22:19:27.892" v="0"/>
          <ac:spMkLst>
            <pc:docMk/>
            <pc:sldMk cId="262060150" sldId="2022"/>
            <ac:spMk id="2" creationId="{FCBE76FD-A8BA-425E-BD50-164B8B965429}"/>
          </ac:spMkLst>
        </pc:spChg>
        <pc:spChg chg="mod">
          <ac:chgData name="Zhang, Qi" userId="339b946e-f9ca-4040-bc82-18aaec23f2c4" providerId="ADAL" clId="{C4619564-1082-4B75-A07D-ED25A7B18048}" dt="2022-03-01T22:19:27.892" v="0"/>
          <ac:spMkLst>
            <pc:docMk/>
            <pc:sldMk cId="262060150" sldId="2022"/>
            <ac:spMk id="3" creationId="{6E64CC41-1AFB-452A-B774-E54164A70290}"/>
          </ac:spMkLst>
        </pc:spChg>
        <pc:spChg chg="mod">
          <ac:chgData name="Zhang, Qi" userId="339b946e-f9ca-4040-bc82-18aaec23f2c4" providerId="ADAL" clId="{C4619564-1082-4B75-A07D-ED25A7B18048}" dt="2022-03-01T22:19:27.892" v="0"/>
          <ac:spMkLst>
            <pc:docMk/>
            <pc:sldMk cId="262060150" sldId="2022"/>
            <ac:spMk id="4" creationId="{4C508349-235D-4613-971B-74DB3F4A71C0}"/>
          </ac:spMkLst>
        </pc:spChg>
        <pc:spChg chg="mod">
          <ac:chgData name="Zhang, Qi" userId="339b946e-f9ca-4040-bc82-18aaec23f2c4" providerId="ADAL" clId="{C4619564-1082-4B75-A07D-ED25A7B18048}" dt="2022-03-01T22:19:27.892" v="0"/>
          <ac:spMkLst>
            <pc:docMk/>
            <pc:sldMk cId="262060150" sldId="2022"/>
            <ac:spMk id="7" creationId="{877492AC-8C89-426C-B850-349F509C8CFD}"/>
          </ac:spMkLst>
        </pc:spChg>
        <pc:spChg chg="mod">
          <ac:chgData name="Zhang, Qi" userId="339b946e-f9ca-4040-bc82-18aaec23f2c4" providerId="ADAL" clId="{C4619564-1082-4B75-A07D-ED25A7B18048}" dt="2022-03-01T22:19:27.892" v="0"/>
          <ac:spMkLst>
            <pc:docMk/>
            <pc:sldMk cId="262060150" sldId="2022"/>
            <ac:spMk id="8" creationId="{06C3F15D-33D4-4B28-B5B6-1D73135E64DC}"/>
          </ac:spMkLst>
        </pc:spChg>
        <pc:picChg chg="mod">
          <ac:chgData name="Zhang, Qi" userId="339b946e-f9ca-4040-bc82-18aaec23f2c4" providerId="ADAL" clId="{C4619564-1082-4B75-A07D-ED25A7B18048}" dt="2022-03-01T22:19:27.892" v="0"/>
          <ac:picMkLst>
            <pc:docMk/>
            <pc:sldMk cId="262060150" sldId="2022"/>
            <ac:picMk id="5" creationId="{91DCDC85-1BB7-4828-8441-DE850BDD0D4C}"/>
          </ac:picMkLst>
        </pc:picChg>
        <pc:picChg chg="mod">
          <ac:chgData name="Zhang, Qi" userId="339b946e-f9ca-4040-bc82-18aaec23f2c4" providerId="ADAL" clId="{C4619564-1082-4B75-A07D-ED25A7B18048}" dt="2022-03-01T22:19:27.892" v="0"/>
          <ac:picMkLst>
            <pc:docMk/>
            <pc:sldMk cId="262060150" sldId="2022"/>
            <ac:picMk id="6" creationId="{9840547B-F9B9-4936-92D8-964E6CFF4612}"/>
          </ac:picMkLst>
        </pc:picChg>
      </pc:sldChg>
      <pc:sldChg chg="addSp modSp mod">
        <pc:chgData name="Zhang, Qi" userId="339b946e-f9ca-4040-bc82-18aaec23f2c4" providerId="ADAL" clId="{C4619564-1082-4B75-A07D-ED25A7B18048}" dt="2022-03-02T01:38:03.242" v="175" actId="693"/>
        <pc:sldMkLst>
          <pc:docMk/>
          <pc:sldMk cId="1848633227" sldId="2023"/>
        </pc:sldMkLst>
        <pc:spChg chg="mod">
          <ac:chgData name="Zhang, Qi" userId="339b946e-f9ca-4040-bc82-18aaec23f2c4" providerId="ADAL" clId="{C4619564-1082-4B75-A07D-ED25A7B18048}" dt="2022-03-02T01:37:21.119" v="166" actId="1076"/>
          <ac:spMkLst>
            <pc:docMk/>
            <pc:sldMk cId="1848633227" sldId="2023"/>
            <ac:spMk id="2" creationId="{759FE577-D54D-4902-B933-FE7FAF128EDE}"/>
          </ac:spMkLst>
        </pc:spChg>
        <pc:spChg chg="mod">
          <ac:chgData name="Zhang, Qi" userId="339b946e-f9ca-4040-bc82-18aaec23f2c4" providerId="ADAL" clId="{C4619564-1082-4B75-A07D-ED25A7B18048}" dt="2022-03-02T01:37:26.954" v="167" actId="1076"/>
          <ac:spMkLst>
            <pc:docMk/>
            <pc:sldMk cId="1848633227" sldId="2023"/>
            <ac:spMk id="3" creationId="{CA12DC70-2CC7-4070-A672-0DFA5CF11336}"/>
          </ac:spMkLst>
        </pc:spChg>
        <pc:spChg chg="mod">
          <ac:chgData name="Zhang, Qi" userId="339b946e-f9ca-4040-bc82-18aaec23f2c4" providerId="ADAL" clId="{C4619564-1082-4B75-A07D-ED25A7B18048}" dt="2022-03-01T22:19:27.892" v="0"/>
          <ac:spMkLst>
            <pc:docMk/>
            <pc:sldMk cId="1848633227" sldId="2023"/>
            <ac:spMk id="4" creationId="{1CF63B5B-BAAD-4A89-A4B5-4EA6BA7568ED}"/>
          </ac:spMkLst>
        </pc:spChg>
        <pc:spChg chg="mod">
          <ac:chgData name="Zhang, Qi" userId="339b946e-f9ca-4040-bc82-18aaec23f2c4" providerId="ADAL" clId="{C4619564-1082-4B75-A07D-ED25A7B18048}" dt="2022-03-02T01:37:35.674" v="169" actId="1076"/>
          <ac:spMkLst>
            <pc:docMk/>
            <pc:sldMk cId="1848633227" sldId="2023"/>
            <ac:spMk id="6" creationId="{B9F71F16-F35B-42E5-BD95-002C74C71650}"/>
          </ac:spMkLst>
        </pc:spChg>
        <pc:spChg chg="mod">
          <ac:chgData name="Zhang, Qi" userId="339b946e-f9ca-4040-bc82-18aaec23f2c4" providerId="ADAL" clId="{C4619564-1082-4B75-A07D-ED25A7B18048}" dt="2022-03-02T01:37:42.738" v="172" actId="1076"/>
          <ac:spMkLst>
            <pc:docMk/>
            <pc:sldMk cId="1848633227" sldId="2023"/>
            <ac:spMk id="8" creationId="{7B43FDDA-C0BD-4B7A-AAA2-363947C59926}"/>
          </ac:spMkLst>
        </pc:spChg>
        <pc:picChg chg="mod">
          <ac:chgData name="Zhang, Qi" userId="339b946e-f9ca-4040-bc82-18aaec23f2c4" providerId="ADAL" clId="{C4619564-1082-4B75-A07D-ED25A7B18048}" dt="2022-03-02T01:37:31.944" v="168" actId="1076"/>
          <ac:picMkLst>
            <pc:docMk/>
            <pc:sldMk cId="1848633227" sldId="2023"/>
            <ac:picMk id="5" creationId="{27B4201D-0C34-4F90-9D24-0AE27D938469}"/>
          </ac:picMkLst>
        </pc:picChg>
        <pc:picChg chg="mod">
          <ac:chgData name="Zhang, Qi" userId="339b946e-f9ca-4040-bc82-18aaec23f2c4" providerId="ADAL" clId="{C4619564-1082-4B75-A07D-ED25A7B18048}" dt="2022-03-02T01:37:39.220" v="171" actId="1076"/>
          <ac:picMkLst>
            <pc:docMk/>
            <pc:sldMk cId="1848633227" sldId="2023"/>
            <ac:picMk id="7" creationId="{417893B7-4D4D-48C2-B74C-F8ED5FC7B468}"/>
          </ac:picMkLst>
        </pc:picChg>
        <pc:cxnChg chg="add mod">
          <ac:chgData name="Zhang, Qi" userId="339b946e-f9ca-4040-bc82-18aaec23f2c4" providerId="ADAL" clId="{C4619564-1082-4B75-A07D-ED25A7B18048}" dt="2022-03-02T01:38:03.242" v="175" actId="693"/>
          <ac:cxnSpMkLst>
            <pc:docMk/>
            <pc:sldMk cId="1848633227" sldId="2023"/>
            <ac:cxnSpMk id="10" creationId="{A1D02B4F-B0FC-45C9-9A9E-3883609F2D47}"/>
          </ac:cxnSpMkLst>
        </pc:cxnChg>
      </pc:sldChg>
      <pc:sldChg chg="modSp">
        <pc:chgData name="Zhang, Qi" userId="339b946e-f9ca-4040-bc82-18aaec23f2c4" providerId="ADAL" clId="{C4619564-1082-4B75-A07D-ED25A7B18048}" dt="2022-03-01T22:19:27.892" v="0"/>
        <pc:sldMkLst>
          <pc:docMk/>
          <pc:sldMk cId="1688503745" sldId="2024"/>
        </pc:sldMkLst>
        <pc:spChg chg="mod">
          <ac:chgData name="Zhang, Qi" userId="339b946e-f9ca-4040-bc82-18aaec23f2c4" providerId="ADAL" clId="{C4619564-1082-4B75-A07D-ED25A7B18048}" dt="2022-03-01T22:19:27.892" v="0"/>
          <ac:spMkLst>
            <pc:docMk/>
            <pc:sldMk cId="1688503745" sldId="2024"/>
            <ac:spMk id="2" creationId="{67AB1423-4B1D-4E83-B98B-5CD1E908BCD5}"/>
          </ac:spMkLst>
        </pc:spChg>
        <pc:spChg chg="mod">
          <ac:chgData name="Zhang, Qi" userId="339b946e-f9ca-4040-bc82-18aaec23f2c4" providerId="ADAL" clId="{C4619564-1082-4B75-A07D-ED25A7B18048}" dt="2022-03-01T22:19:27.892" v="0"/>
          <ac:spMkLst>
            <pc:docMk/>
            <pc:sldMk cId="1688503745" sldId="2024"/>
            <ac:spMk id="3" creationId="{6F8ECA4B-681A-4213-81EF-CF2DFF5A55CC}"/>
          </ac:spMkLst>
        </pc:spChg>
        <pc:spChg chg="mod">
          <ac:chgData name="Zhang, Qi" userId="339b946e-f9ca-4040-bc82-18aaec23f2c4" providerId="ADAL" clId="{C4619564-1082-4B75-A07D-ED25A7B18048}" dt="2022-03-01T22:19:27.892" v="0"/>
          <ac:spMkLst>
            <pc:docMk/>
            <pc:sldMk cId="1688503745" sldId="2024"/>
            <ac:spMk id="4" creationId="{72DF9E48-FA7D-4B69-A392-6E85F4FE2D1C}"/>
          </ac:spMkLst>
        </pc:spChg>
        <pc:spChg chg="mod">
          <ac:chgData name="Zhang, Qi" userId="339b946e-f9ca-4040-bc82-18aaec23f2c4" providerId="ADAL" clId="{C4619564-1082-4B75-A07D-ED25A7B18048}" dt="2022-03-01T22:19:27.892" v="0"/>
          <ac:spMkLst>
            <pc:docMk/>
            <pc:sldMk cId="1688503745" sldId="2024"/>
            <ac:spMk id="7" creationId="{D098360D-96F2-4F5B-AAE5-20C2F2242AF6}"/>
          </ac:spMkLst>
        </pc:spChg>
        <pc:spChg chg="mod">
          <ac:chgData name="Zhang, Qi" userId="339b946e-f9ca-4040-bc82-18aaec23f2c4" providerId="ADAL" clId="{C4619564-1082-4B75-A07D-ED25A7B18048}" dt="2022-03-01T22:19:27.892" v="0"/>
          <ac:spMkLst>
            <pc:docMk/>
            <pc:sldMk cId="1688503745" sldId="2024"/>
            <ac:spMk id="10" creationId="{36351BF6-0F44-4AB6-9C34-87E4B8E06AA9}"/>
          </ac:spMkLst>
        </pc:spChg>
        <pc:grpChg chg="mod">
          <ac:chgData name="Zhang, Qi" userId="339b946e-f9ca-4040-bc82-18aaec23f2c4" providerId="ADAL" clId="{C4619564-1082-4B75-A07D-ED25A7B18048}" dt="2022-03-01T22:19:27.892" v="0"/>
          <ac:grpSpMkLst>
            <pc:docMk/>
            <pc:sldMk cId="1688503745" sldId="2024"/>
            <ac:grpSpMk id="8" creationId="{592AF1DE-1962-421E-A09A-7B03EB152A70}"/>
          </ac:grpSpMkLst>
        </pc:grpChg>
        <pc:picChg chg="mod">
          <ac:chgData name="Zhang, Qi" userId="339b946e-f9ca-4040-bc82-18aaec23f2c4" providerId="ADAL" clId="{C4619564-1082-4B75-A07D-ED25A7B18048}" dt="2022-03-01T22:19:27.892" v="0"/>
          <ac:picMkLst>
            <pc:docMk/>
            <pc:sldMk cId="1688503745" sldId="2024"/>
            <ac:picMk id="6" creationId="{63FE388C-94FC-498C-86DA-870300AA73FD}"/>
          </ac:picMkLst>
        </pc:picChg>
        <pc:picChg chg="mod">
          <ac:chgData name="Zhang, Qi" userId="339b946e-f9ca-4040-bc82-18aaec23f2c4" providerId="ADAL" clId="{C4619564-1082-4B75-A07D-ED25A7B18048}" dt="2022-03-01T22:19:27.892" v="0"/>
          <ac:picMkLst>
            <pc:docMk/>
            <pc:sldMk cId="1688503745" sldId="2024"/>
            <ac:picMk id="9" creationId="{3B3B9ABF-67E9-486C-AC31-9D115717C2D4}"/>
          </ac:picMkLst>
        </pc:picChg>
      </pc:sldChg>
      <pc:sldChg chg="modSp add mod">
        <pc:chgData name="Zhang, Qi" userId="339b946e-f9ca-4040-bc82-18aaec23f2c4" providerId="ADAL" clId="{C4619564-1082-4B75-A07D-ED25A7B18048}" dt="2022-03-01T22:19:40.497" v="3" actId="6549"/>
        <pc:sldMkLst>
          <pc:docMk/>
          <pc:sldMk cId="2683802100" sldId="2025"/>
        </pc:sldMkLst>
        <pc:spChg chg="mod">
          <ac:chgData name="Zhang, Qi" userId="339b946e-f9ca-4040-bc82-18aaec23f2c4" providerId="ADAL" clId="{C4619564-1082-4B75-A07D-ED25A7B18048}" dt="2022-03-01T22:19:40.497" v="3" actId="6549"/>
          <ac:spMkLst>
            <pc:docMk/>
            <pc:sldMk cId="2683802100" sldId="2025"/>
            <ac:spMk id="2" creationId="{00000000-0000-0000-0000-000000000000}"/>
          </ac:spMkLst>
        </pc:spChg>
      </pc:sldChg>
      <pc:sldMasterChg chg="modSp modSldLayout">
        <pc:chgData name="Zhang, Qi" userId="339b946e-f9ca-4040-bc82-18aaec23f2c4" providerId="ADAL" clId="{C4619564-1082-4B75-A07D-ED25A7B18048}" dt="2022-03-01T22:19:27.892" v="0"/>
        <pc:sldMasterMkLst>
          <pc:docMk/>
          <pc:sldMasterMk cId="3146698612" sldId="2147483660"/>
        </pc:sldMasterMkLst>
        <pc:spChg chg="mod">
          <ac:chgData name="Zhang, Qi" userId="339b946e-f9ca-4040-bc82-18aaec23f2c4" providerId="ADAL" clId="{C4619564-1082-4B75-A07D-ED25A7B18048}" dt="2022-03-01T22:19:27.892" v="0"/>
          <ac:spMkLst>
            <pc:docMk/>
            <pc:sldMasterMk cId="3146698612" sldId="2147483660"/>
            <ac:spMk id="2" creationId="{00000000-0000-0000-0000-000000000000}"/>
          </ac:spMkLst>
        </pc:spChg>
        <pc:spChg chg="mod">
          <ac:chgData name="Zhang, Qi" userId="339b946e-f9ca-4040-bc82-18aaec23f2c4" providerId="ADAL" clId="{C4619564-1082-4B75-A07D-ED25A7B18048}" dt="2022-03-01T22:19:27.892" v="0"/>
          <ac:spMkLst>
            <pc:docMk/>
            <pc:sldMasterMk cId="3146698612" sldId="2147483660"/>
            <ac:spMk id="3" creationId="{00000000-0000-0000-0000-000000000000}"/>
          </ac:spMkLst>
        </pc:spChg>
        <pc:spChg chg="mod">
          <ac:chgData name="Zhang, Qi" userId="339b946e-f9ca-4040-bc82-18aaec23f2c4" providerId="ADAL" clId="{C4619564-1082-4B75-A07D-ED25A7B18048}" dt="2022-03-01T22:19:27.892" v="0"/>
          <ac:spMkLst>
            <pc:docMk/>
            <pc:sldMasterMk cId="3146698612" sldId="2147483660"/>
            <ac:spMk id="4" creationId="{00000000-0000-0000-0000-000000000000}"/>
          </ac:spMkLst>
        </pc:spChg>
        <pc:spChg chg="mod">
          <ac:chgData name="Zhang, Qi" userId="339b946e-f9ca-4040-bc82-18aaec23f2c4" providerId="ADAL" clId="{C4619564-1082-4B75-A07D-ED25A7B18048}" dt="2022-03-01T22:19:27.892" v="0"/>
          <ac:spMkLst>
            <pc:docMk/>
            <pc:sldMasterMk cId="3146698612" sldId="2147483660"/>
            <ac:spMk id="5" creationId="{00000000-0000-0000-0000-000000000000}"/>
          </ac:spMkLst>
        </pc:spChg>
        <pc:spChg chg="mod">
          <ac:chgData name="Zhang, Qi" userId="339b946e-f9ca-4040-bc82-18aaec23f2c4" providerId="ADAL" clId="{C4619564-1082-4B75-A07D-ED25A7B18048}" dt="2022-03-01T22:19:27.892" v="0"/>
          <ac:spMkLst>
            <pc:docMk/>
            <pc:sldMasterMk cId="3146698612" sldId="2147483660"/>
            <ac:spMk id="6" creationId="{00000000-0000-0000-0000-000000000000}"/>
          </ac:spMkLst>
        </pc:spChg>
        <pc:sldLayoutChg chg="modSp">
          <pc:chgData name="Zhang, Qi" userId="339b946e-f9ca-4040-bc82-18aaec23f2c4" providerId="ADAL" clId="{C4619564-1082-4B75-A07D-ED25A7B18048}" dt="2022-03-01T22:19:27.892" v="0"/>
          <pc:sldLayoutMkLst>
            <pc:docMk/>
            <pc:sldMasterMk cId="3146698612" sldId="2147483660"/>
            <pc:sldLayoutMk cId="2237540794" sldId="2147483661"/>
          </pc:sldLayoutMkLst>
          <pc:spChg chg="mod">
            <ac:chgData name="Zhang, Qi" userId="339b946e-f9ca-4040-bc82-18aaec23f2c4" providerId="ADAL" clId="{C4619564-1082-4B75-A07D-ED25A7B18048}" dt="2022-03-01T22:19:27.892" v="0"/>
            <ac:spMkLst>
              <pc:docMk/>
              <pc:sldMasterMk cId="3146698612" sldId="2147483660"/>
              <pc:sldLayoutMk cId="2237540794" sldId="2147483661"/>
              <ac:spMk id="2" creationId="{00000000-0000-0000-0000-000000000000}"/>
            </ac:spMkLst>
          </pc:spChg>
          <pc:spChg chg="mod">
            <ac:chgData name="Zhang, Qi" userId="339b946e-f9ca-4040-bc82-18aaec23f2c4" providerId="ADAL" clId="{C4619564-1082-4B75-A07D-ED25A7B18048}" dt="2022-03-01T22:19:27.892" v="0"/>
            <ac:spMkLst>
              <pc:docMk/>
              <pc:sldMasterMk cId="3146698612" sldId="2147483660"/>
              <pc:sldLayoutMk cId="2237540794" sldId="2147483661"/>
              <ac:spMk id="3" creationId="{00000000-0000-0000-0000-000000000000}"/>
            </ac:spMkLst>
          </pc:spChg>
        </pc:sldLayoutChg>
        <pc:sldLayoutChg chg="modSp">
          <pc:chgData name="Zhang, Qi" userId="339b946e-f9ca-4040-bc82-18aaec23f2c4" providerId="ADAL" clId="{C4619564-1082-4B75-A07D-ED25A7B18048}" dt="2022-03-01T22:19:27.892" v="0"/>
          <pc:sldLayoutMkLst>
            <pc:docMk/>
            <pc:sldMasterMk cId="3146698612" sldId="2147483660"/>
            <pc:sldLayoutMk cId="3989188123" sldId="2147483663"/>
          </pc:sldLayoutMkLst>
          <pc:spChg chg="mod">
            <ac:chgData name="Zhang, Qi" userId="339b946e-f9ca-4040-bc82-18aaec23f2c4" providerId="ADAL" clId="{C4619564-1082-4B75-A07D-ED25A7B18048}" dt="2022-03-01T22:19:27.892" v="0"/>
            <ac:spMkLst>
              <pc:docMk/>
              <pc:sldMasterMk cId="3146698612" sldId="2147483660"/>
              <pc:sldLayoutMk cId="3989188123" sldId="2147483663"/>
              <ac:spMk id="2" creationId="{00000000-0000-0000-0000-000000000000}"/>
            </ac:spMkLst>
          </pc:spChg>
          <pc:spChg chg="mod">
            <ac:chgData name="Zhang, Qi" userId="339b946e-f9ca-4040-bc82-18aaec23f2c4" providerId="ADAL" clId="{C4619564-1082-4B75-A07D-ED25A7B18048}" dt="2022-03-01T22:19:27.892" v="0"/>
            <ac:spMkLst>
              <pc:docMk/>
              <pc:sldMasterMk cId="3146698612" sldId="2147483660"/>
              <pc:sldLayoutMk cId="3989188123" sldId="2147483663"/>
              <ac:spMk id="3" creationId="{00000000-0000-0000-0000-000000000000}"/>
            </ac:spMkLst>
          </pc:spChg>
        </pc:sldLayoutChg>
        <pc:sldLayoutChg chg="modSp">
          <pc:chgData name="Zhang, Qi" userId="339b946e-f9ca-4040-bc82-18aaec23f2c4" providerId="ADAL" clId="{C4619564-1082-4B75-A07D-ED25A7B18048}" dt="2022-03-01T22:19:27.892" v="0"/>
          <pc:sldLayoutMkLst>
            <pc:docMk/>
            <pc:sldMasterMk cId="3146698612" sldId="2147483660"/>
            <pc:sldLayoutMk cId="2923922611" sldId="2147483664"/>
          </pc:sldLayoutMkLst>
          <pc:spChg chg="mod">
            <ac:chgData name="Zhang, Qi" userId="339b946e-f9ca-4040-bc82-18aaec23f2c4" providerId="ADAL" clId="{C4619564-1082-4B75-A07D-ED25A7B18048}" dt="2022-03-01T22:19:27.892" v="0"/>
            <ac:spMkLst>
              <pc:docMk/>
              <pc:sldMasterMk cId="3146698612" sldId="2147483660"/>
              <pc:sldLayoutMk cId="2923922611" sldId="2147483664"/>
              <ac:spMk id="3" creationId="{00000000-0000-0000-0000-000000000000}"/>
            </ac:spMkLst>
          </pc:spChg>
          <pc:spChg chg="mod">
            <ac:chgData name="Zhang, Qi" userId="339b946e-f9ca-4040-bc82-18aaec23f2c4" providerId="ADAL" clId="{C4619564-1082-4B75-A07D-ED25A7B18048}" dt="2022-03-01T22:19:27.892" v="0"/>
            <ac:spMkLst>
              <pc:docMk/>
              <pc:sldMasterMk cId="3146698612" sldId="2147483660"/>
              <pc:sldLayoutMk cId="2923922611" sldId="2147483664"/>
              <ac:spMk id="4" creationId="{00000000-0000-0000-0000-000000000000}"/>
            </ac:spMkLst>
          </pc:spChg>
        </pc:sldLayoutChg>
        <pc:sldLayoutChg chg="modSp">
          <pc:chgData name="Zhang, Qi" userId="339b946e-f9ca-4040-bc82-18aaec23f2c4" providerId="ADAL" clId="{C4619564-1082-4B75-A07D-ED25A7B18048}" dt="2022-03-01T22:19:27.892" v="0"/>
          <pc:sldLayoutMkLst>
            <pc:docMk/>
            <pc:sldMasterMk cId="3146698612" sldId="2147483660"/>
            <pc:sldLayoutMk cId="133547678" sldId="2147483665"/>
          </pc:sldLayoutMkLst>
          <pc:spChg chg="mod">
            <ac:chgData name="Zhang, Qi" userId="339b946e-f9ca-4040-bc82-18aaec23f2c4" providerId="ADAL" clId="{C4619564-1082-4B75-A07D-ED25A7B18048}" dt="2022-03-01T22:19:27.892" v="0"/>
            <ac:spMkLst>
              <pc:docMk/>
              <pc:sldMasterMk cId="3146698612" sldId="2147483660"/>
              <pc:sldLayoutMk cId="133547678" sldId="2147483665"/>
              <ac:spMk id="2" creationId="{00000000-0000-0000-0000-000000000000}"/>
            </ac:spMkLst>
          </pc:spChg>
          <pc:spChg chg="mod">
            <ac:chgData name="Zhang, Qi" userId="339b946e-f9ca-4040-bc82-18aaec23f2c4" providerId="ADAL" clId="{C4619564-1082-4B75-A07D-ED25A7B18048}" dt="2022-03-01T22:19:27.892" v="0"/>
            <ac:spMkLst>
              <pc:docMk/>
              <pc:sldMasterMk cId="3146698612" sldId="2147483660"/>
              <pc:sldLayoutMk cId="133547678" sldId="2147483665"/>
              <ac:spMk id="3" creationId="{00000000-0000-0000-0000-000000000000}"/>
            </ac:spMkLst>
          </pc:spChg>
          <pc:spChg chg="mod">
            <ac:chgData name="Zhang, Qi" userId="339b946e-f9ca-4040-bc82-18aaec23f2c4" providerId="ADAL" clId="{C4619564-1082-4B75-A07D-ED25A7B18048}" dt="2022-03-01T22:19:27.892" v="0"/>
            <ac:spMkLst>
              <pc:docMk/>
              <pc:sldMasterMk cId="3146698612" sldId="2147483660"/>
              <pc:sldLayoutMk cId="133547678" sldId="2147483665"/>
              <ac:spMk id="4" creationId="{00000000-0000-0000-0000-000000000000}"/>
            </ac:spMkLst>
          </pc:spChg>
          <pc:spChg chg="mod">
            <ac:chgData name="Zhang, Qi" userId="339b946e-f9ca-4040-bc82-18aaec23f2c4" providerId="ADAL" clId="{C4619564-1082-4B75-A07D-ED25A7B18048}" dt="2022-03-01T22:19:27.892" v="0"/>
            <ac:spMkLst>
              <pc:docMk/>
              <pc:sldMasterMk cId="3146698612" sldId="2147483660"/>
              <pc:sldLayoutMk cId="133547678" sldId="2147483665"/>
              <ac:spMk id="5" creationId="{00000000-0000-0000-0000-000000000000}"/>
            </ac:spMkLst>
          </pc:spChg>
          <pc:spChg chg="mod">
            <ac:chgData name="Zhang, Qi" userId="339b946e-f9ca-4040-bc82-18aaec23f2c4" providerId="ADAL" clId="{C4619564-1082-4B75-A07D-ED25A7B18048}" dt="2022-03-01T22:19:27.892" v="0"/>
            <ac:spMkLst>
              <pc:docMk/>
              <pc:sldMasterMk cId="3146698612" sldId="2147483660"/>
              <pc:sldLayoutMk cId="133547678" sldId="2147483665"/>
              <ac:spMk id="6" creationId="{00000000-0000-0000-0000-000000000000}"/>
            </ac:spMkLst>
          </pc:spChg>
        </pc:sldLayoutChg>
        <pc:sldLayoutChg chg="modSp">
          <pc:chgData name="Zhang, Qi" userId="339b946e-f9ca-4040-bc82-18aaec23f2c4" providerId="ADAL" clId="{C4619564-1082-4B75-A07D-ED25A7B18048}" dt="2022-03-01T22:19:27.892" v="0"/>
          <pc:sldLayoutMkLst>
            <pc:docMk/>
            <pc:sldMasterMk cId="3146698612" sldId="2147483660"/>
            <pc:sldLayoutMk cId="1479953243" sldId="2147483668"/>
          </pc:sldLayoutMkLst>
          <pc:spChg chg="mod">
            <ac:chgData name="Zhang, Qi" userId="339b946e-f9ca-4040-bc82-18aaec23f2c4" providerId="ADAL" clId="{C4619564-1082-4B75-A07D-ED25A7B18048}" dt="2022-03-01T22:19:27.892" v="0"/>
            <ac:spMkLst>
              <pc:docMk/>
              <pc:sldMasterMk cId="3146698612" sldId="2147483660"/>
              <pc:sldLayoutMk cId="1479953243" sldId="2147483668"/>
              <ac:spMk id="2" creationId="{00000000-0000-0000-0000-000000000000}"/>
            </ac:spMkLst>
          </pc:spChg>
          <pc:spChg chg="mod">
            <ac:chgData name="Zhang, Qi" userId="339b946e-f9ca-4040-bc82-18aaec23f2c4" providerId="ADAL" clId="{C4619564-1082-4B75-A07D-ED25A7B18048}" dt="2022-03-01T22:19:27.892" v="0"/>
            <ac:spMkLst>
              <pc:docMk/>
              <pc:sldMasterMk cId="3146698612" sldId="2147483660"/>
              <pc:sldLayoutMk cId="1479953243" sldId="2147483668"/>
              <ac:spMk id="3" creationId="{00000000-0000-0000-0000-000000000000}"/>
            </ac:spMkLst>
          </pc:spChg>
          <pc:spChg chg="mod">
            <ac:chgData name="Zhang, Qi" userId="339b946e-f9ca-4040-bc82-18aaec23f2c4" providerId="ADAL" clId="{C4619564-1082-4B75-A07D-ED25A7B18048}" dt="2022-03-01T22:19:27.892" v="0"/>
            <ac:spMkLst>
              <pc:docMk/>
              <pc:sldMasterMk cId="3146698612" sldId="2147483660"/>
              <pc:sldLayoutMk cId="1479953243" sldId="2147483668"/>
              <ac:spMk id="4" creationId="{00000000-0000-0000-0000-000000000000}"/>
            </ac:spMkLst>
          </pc:spChg>
        </pc:sldLayoutChg>
        <pc:sldLayoutChg chg="modSp">
          <pc:chgData name="Zhang, Qi" userId="339b946e-f9ca-4040-bc82-18aaec23f2c4" providerId="ADAL" clId="{C4619564-1082-4B75-A07D-ED25A7B18048}" dt="2022-03-01T22:19:27.892" v="0"/>
          <pc:sldLayoutMkLst>
            <pc:docMk/>
            <pc:sldMasterMk cId="3146698612" sldId="2147483660"/>
            <pc:sldLayoutMk cId="1167083911" sldId="2147483669"/>
          </pc:sldLayoutMkLst>
          <pc:spChg chg="mod">
            <ac:chgData name="Zhang, Qi" userId="339b946e-f9ca-4040-bc82-18aaec23f2c4" providerId="ADAL" clId="{C4619564-1082-4B75-A07D-ED25A7B18048}" dt="2022-03-01T22:19:27.892" v="0"/>
            <ac:spMkLst>
              <pc:docMk/>
              <pc:sldMasterMk cId="3146698612" sldId="2147483660"/>
              <pc:sldLayoutMk cId="1167083911" sldId="2147483669"/>
              <ac:spMk id="2" creationId="{00000000-0000-0000-0000-000000000000}"/>
            </ac:spMkLst>
          </pc:spChg>
          <pc:spChg chg="mod">
            <ac:chgData name="Zhang, Qi" userId="339b946e-f9ca-4040-bc82-18aaec23f2c4" providerId="ADAL" clId="{C4619564-1082-4B75-A07D-ED25A7B18048}" dt="2022-03-01T22:19:27.892" v="0"/>
            <ac:spMkLst>
              <pc:docMk/>
              <pc:sldMasterMk cId="3146698612" sldId="2147483660"/>
              <pc:sldLayoutMk cId="1167083911" sldId="2147483669"/>
              <ac:spMk id="3" creationId="{00000000-0000-0000-0000-000000000000}"/>
            </ac:spMkLst>
          </pc:spChg>
          <pc:spChg chg="mod">
            <ac:chgData name="Zhang, Qi" userId="339b946e-f9ca-4040-bc82-18aaec23f2c4" providerId="ADAL" clId="{C4619564-1082-4B75-A07D-ED25A7B18048}" dt="2022-03-01T22:19:27.892" v="0"/>
            <ac:spMkLst>
              <pc:docMk/>
              <pc:sldMasterMk cId="3146698612" sldId="2147483660"/>
              <pc:sldLayoutMk cId="1167083911" sldId="2147483669"/>
              <ac:spMk id="4" creationId="{00000000-0000-0000-0000-000000000000}"/>
            </ac:spMkLst>
          </pc:spChg>
        </pc:sldLayoutChg>
        <pc:sldLayoutChg chg="modSp">
          <pc:chgData name="Zhang, Qi" userId="339b946e-f9ca-4040-bc82-18aaec23f2c4" providerId="ADAL" clId="{C4619564-1082-4B75-A07D-ED25A7B18048}" dt="2022-03-01T22:19:27.892" v="0"/>
          <pc:sldLayoutMkLst>
            <pc:docMk/>
            <pc:sldMasterMk cId="3146698612" sldId="2147483660"/>
            <pc:sldLayoutMk cId="62535388" sldId="2147483671"/>
          </pc:sldLayoutMkLst>
          <pc:spChg chg="mod">
            <ac:chgData name="Zhang, Qi" userId="339b946e-f9ca-4040-bc82-18aaec23f2c4" providerId="ADAL" clId="{C4619564-1082-4B75-A07D-ED25A7B18048}" dt="2022-03-01T22:19:27.892" v="0"/>
            <ac:spMkLst>
              <pc:docMk/>
              <pc:sldMasterMk cId="3146698612" sldId="2147483660"/>
              <pc:sldLayoutMk cId="62535388" sldId="2147483671"/>
              <ac:spMk id="2" creationId="{00000000-0000-0000-0000-000000000000}"/>
            </ac:spMkLst>
          </pc:spChg>
          <pc:spChg chg="mod">
            <ac:chgData name="Zhang, Qi" userId="339b946e-f9ca-4040-bc82-18aaec23f2c4" providerId="ADAL" clId="{C4619564-1082-4B75-A07D-ED25A7B18048}" dt="2022-03-01T22:19:27.892" v="0"/>
            <ac:spMkLst>
              <pc:docMk/>
              <pc:sldMasterMk cId="3146698612" sldId="2147483660"/>
              <pc:sldLayoutMk cId="62535388" sldId="2147483671"/>
              <ac:spMk id="3" creationId="{00000000-0000-0000-0000-000000000000}"/>
            </ac:spMkLst>
          </pc:spChg>
        </pc:sldLayoutChg>
      </pc:sldMasterChg>
    </pc:docChg>
  </pc:docChgLst>
  <pc:docChgLst>
    <pc:chgData name="Zhang, Qi" userId="339b946e-f9ca-4040-bc82-18aaec23f2c4" providerId="ADAL" clId="{825DDAC5-0D7B-4C69-9301-5A54ADDA81B5}"/>
    <pc:docChg chg="undo custSel addSld delSld modSld">
      <pc:chgData name="Zhang, Qi" userId="339b946e-f9ca-4040-bc82-18aaec23f2c4" providerId="ADAL" clId="{825DDAC5-0D7B-4C69-9301-5A54ADDA81B5}" dt="2019-03-28T15:56:17.002" v="519" actId="20577"/>
      <pc:docMkLst>
        <pc:docMk/>
      </pc:docMkLst>
    </pc:docChg>
  </pc:docChgLst>
  <pc:docChgLst>
    <pc:chgData name="Zhang, Qi" userId="339b946e-f9ca-4040-bc82-18aaec23f2c4" providerId="ADAL" clId="{E067CBF3-2A03-49BA-A77F-B91D1F1FB833}"/>
    <pc:docChg chg="custSel modSld">
      <pc:chgData name="Zhang, Qi" userId="339b946e-f9ca-4040-bc82-18aaec23f2c4" providerId="ADAL" clId="{E067CBF3-2A03-49BA-A77F-B91D1F1FB833}" dt="2019-04-02T16:11:43.258" v="64" actId="1076"/>
      <pc:docMkLst>
        <pc:docMk/>
      </pc:docMkLst>
    </pc:docChg>
  </pc:docChgLst>
  <pc:docChgLst>
    <pc:chgData name="Zhang, Qi" userId="339b946e-f9ca-4040-bc82-18aaec23f2c4" providerId="ADAL" clId="{2493BEBB-8722-4E81-B29A-18C05EC4A33D}"/>
    <pc:docChg chg="custSel delSld modSld">
      <pc:chgData name="Zhang, Qi" userId="339b946e-f9ca-4040-bc82-18aaec23f2c4" providerId="ADAL" clId="{2493BEBB-8722-4E81-B29A-18C05EC4A33D}" dt="2019-04-04T17:23:46.737" v="195" actId="6549"/>
      <pc:docMkLst>
        <pc:docMk/>
      </pc:docMkLst>
    </pc:docChg>
  </pc:docChgLst>
  <pc:docChgLst>
    <pc:chgData name="Qi Zhang" userId="339b946e-f9ca-4040-bc82-18aaec23f2c4" providerId="ADAL" clId="{E067CBF3-2A03-49BA-A77F-B91D1F1FB833}"/>
    <pc:docChg chg="undo custSel addSld delSld modSld">
      <pc:chgData name="Qi Zhang" userId="339b946e-f9ca-4040-bc82-18aaec23f2c4" providerId="ADAL" clId="{E067CBF3-2A03-49BA-A77F-B91D1F1FB833}" dt="2019-04-02T08:22:58.453" v="647" actId="2696"/>
      <pc:docMkLst>
        <pc:docMk/>
      </pc:docMkLst>
      <pc:sldChg chg="modSp">
        <pc:chgData name="Qi Zhang" userId="339b946e-f9ca-4040-bc82-18aaec23f2c4" providerId="ADAL" clId="{E067CBF3-2A03-49BA-A77F-B91D1F1FB833}" dt="2019-04-02T02:06:21.437" v="1" actId="6549"/>
        <pc:sldMkLst>
          <pc:docMk/>
          <pc:sldMk cId="1719822774" sldId="256"/>
        </pc:sldMkLst>
        <pc:spChg chg="mod">
          <ac:chgData name="Qi Zhang" userId="339b946e-f9ca-4040-bc82-18aaec23f2c4" providerId="ADAL" clId="{E067CBF3-2A03-49BA-A77F-B91D1F1FB833}" dt="2019-04-02T02:06:21.437" v="1" actId="6549"/>
          <ac:spMkLst>
            <pc:docMk/>
            <pc:sldMk cId="1719822774" sldId="256"/>
            <ac:spMk id="2" creationId="{00000000-0000-0000-0000-000000000000}"/>
          </ac:spMkLst>
        </pc:spChg>
      </pc:sldChg>
      <pc:sldChg chg="modSp">
        <pc:chgData name="Qi Zhang" userId="339b946e-f9ca-4040-bc82-18aaec23f2c4" providerId="ADAL" clId="{E067CBF3-2A03-49BA-A77F-B91D1F1FB833}" dt="2019-04-02T02:06:26.457" v="9" actId="20577"/>
        <pc:sldMkLst>
          <pc:docMk/>
          <pc:sldMk cId="1506963640" sldId="1725"/>
        </pc:sldMkLst>
        <pc:spChg chg="mod">
          <ac:chgData name="Qi Zhang" userId="339b946e-f9ca-4040-bc82-18aaec23f2c4" providerId="ADAL" clId="{E067CBF3-2A03-49BA-A77F-B91D1F1FB833}" dt="2019-04-02T02:06:26.457" v="9" actId="20577"/>
          <ac:spMkLst>
            <pc:docMk/>
            <pc:sldMk cId="1506963640" sldId="1725"/>
            <ac:spMk id="3" creationId="{F57C3277-728C-47B7-B49B-3BDD5009DC03}"/>
          </ac:spMkLst>
        </pc:spChg>
      </pc:sldChg>
    </pc:docChg>
  </pc:docChgLst>
  <pc:docChgLst>
    <pc:chgData name="Zhang, Qi" userId="339b946e-f9ca-4040-bc82-18aaec23f2c4" providerId="ADAL" clId="{5349ABBD-B20B-470E-89EA-643B56CDA392}"/>
    <pc:docChg chg="undo custSel addSld delSld modSld">
      <pc:chgData name="Zhang, Qi" userId="339b946e-f9ca-4040-bc82-18aaec23f2c4" providerId="ADAL" clId="{5349ABBD-B20B-470E-89EA-643B56CDA392}" dt="2019-03-25T20:56:43.356" v="624" actId="6549"/>
      <pc:docMkLst>
        <pc:docMk/>
      </pc:docMkLst>
    </pc:docChg>
  </pc:docChgLst>
  <pc:docChgLst>
    <pc:chgData name="Zhang, Qi" userId="339b946e-f9ca-4040-bc82-18aaec23f2c4" providerId="ADAL" clId="{3BA39BDD-0141-4597-A09F-ADB61FEAFB20}"/>
    <pc:docChg chg="undo custSel addSld delSld modSld">
      <pc:chgData name="Zhang, Qi" userId="339b946e-f9ca-4040-bc82-18aaec23f2c4" providerId="ADAL" clId="{3BA39BDD-0141-4597-A09F-ADB61FEAFB20}" dt="2019-04-09T15:23:04.379" v="2211" actId="1076"/>
      <pc:docMkLst>
        <pc:docMk/>
      </pc:docMkLst>
      <pc:sldChg chg="modSp">
        <pc:chgData name="Zhang, Qi" userId="339b946e-f9ca-4040-bc82-18aaec23f2c4" providerId="ADAL" clId="{3BA39BDD-0141-4597-A09F-ADB61FEAFB20}" dt="2019-04-09T02:29:23.173" v="1280" actId="6549"/>
        <pc:sldMkLst>
          <pc:docMk/>
          <pc:sldMk cId="1719822774" sldId="256"/>
        </pc:sldMkLst>
        <pc:spChg chg="mod">
          <ac:chgData name="Zhang, Qi" userId="339b946e-f9ca-4040-bc82-18aaec23f2c4" providerId="ADAL" clId="{3BA39BDD-0141-4597-A09F-ADB61FEAFB20}" dt="2019-04-09T02:29:23.173" v="1280" actId="6549"/>
          <ac:spMkLst>
            <pc:docMk/>
            <pc:sldMk cId="1719822774" sldId="256"/>
            <ac:spMk id="2" creationId="{00000000-0000-0000-0000-000000000000}"/>
          </ac:spMkLst>
        </pc:spChg>
      </pc:sldChg>
      <pc:sldChg chg="modSp">
        <pc:chgData name="Zhang, Qi" userId="339b946e-f9ca-4040-bc82-18aaec23f2c4" providerId="ADAL" clId="{3BA39BDD-0141-4597-A09F-ADB61FEAFB20}" dt="2019-04-08T10:09:11.293" v="2" actId="113"/>
        <pc:sldMkLst>
          <pc:docMk/>
          <pc:sldMk cId="1506963640" sldId="1725"/>
        </pc:sldMkLst>
        <pc:spChg chg="mod">
          <ac:chgData name="Zhang, Qi" userId="339b946e-f9ca-4040-bc82-18aaec23f2c4" providerId="ADAL" clId="{3BA39BDD-0141-4597-A09F-ADB61FEAFB20}" dt="2019-04-08T10:09:11.293" v="2" actId="113"/>
          <ac:spMkLst>
            <pc:docMk/>
            <pc:sldMk cId="1506963640" sldId="1725"/>
            <ac:spMk id="3" creationId="{F57C3277-728C-47B7-B49B-3BDD5009DC03}"/>
          </ac:spMkLst>
        </pc:spChg>
      </pc:sldChg>
      <pc:sldChg chg="addSp modSp">
        <pc:chgData name="Zhang, Qi" userId="339b946e-f9ca-4040-bc82-18aaec23f2c4" providerId="ADAL" clId="{3BA39BDD-0141-4597-A09F-ADB61FEAFB20}" dt="2019-04-09T15:16:00.417" v="2210" actId="1076"/>
        <pc:sldMkLst>
          <pc:docMk/>
          <pc:sldMk cId="2992727238" sldId="1892"/>
        </pc:sldMkLst>
        <pc:spChg chg="mod">
          <ac:chgData name="Zhang, Qi" userId="339b946e-f9ca-4040-bc82-18aaec23f2c4" providerId="ADAL" clId="{3BA39BDD-0141-4597-A09F-ADB61FEAFB20}" dt="2019-04-09T03:22:03.201" v="1503" actId="14100"/>
          <ac:spMkLst>
            <pc:docMk/>
            <pc:sldMk cId="2992727238" sldId="1892"/>
            <ac:spMk id="3" creationId="{A2308ACF-E025-4BC7-AAC0-CF8F86559E61}"/>
          </ac:spMkLst>
        </pc:spChg>
        <pc:picChg chg="add mod">
          <ac:chgData name="Zhang, Qi" userId="339b946e-f9ca-4040-bc82-18aaec23f2c4" providerId="ADAL" clId="{3BA39BDD-0141-4597-A09F-ADB61FEAFB20}" dt="2019-04-09T03:22:08.429" v="1507" actId="1076"/>
          <ac:picMkLst>
            <pc:docMk/>
            <pc:sldMk cId="2992727238" sldId="1892"/>
            <ac:picMk id="5" creationId="{4D933B4F-20F2-4CA6-8680-9569C9737F26}"/>
          </ac:picMkLst>
        </pc:picChg>
        <pc:picChg chg="add mod">
          <ac:chgData name="Zhang, Qi" userId="339b946e-f9ca-4040-bc82-18aaec23f2c4" providerId="ADAL" clId="{3BA39BDD-0141-4597-A09F-ADB61FEAFB20}" dt="2019-04-09T03:28:24.073" v="1512" actId="1076"/>
          <ac:picMkLst>
            <pc:docMk/>
            <pc:sldMk cId="2992727238" sldId="1892"/>
            <ac:picMk id="6" creationId="{7C06286A-A6FC-4B5C-8F88-8F73BC6083DA}"/>
          </ac:picMkLst>
        </pc:picChg>
        <pc:picChg chg="add mod">
          <ac:chgData name="Zhang, Qi" userId="339b946e-f9ca-4040-bc82-18aaec23f2c4" providerId="ADAL" clId="{3BA39BDD-0141-4597-A09F-ADB61FEAFB20}" dt="2019-04-09T03:29:24.788" v="1517" actId="1076"/>
          <ac:picMkLst>
            <pc:docMk/>
            <pc:sldMk cId="2992727238" sldId="1892"/>
            <ac:picMk id="7" creationId="{D496BB8A-F1ED-4B6F-8C58-34F411EEE122}"/>
          </ac:picMkLst>
        </pc:picChg>
        <pc:picChg chg="add mod">
          <ac:chgData name="Zhang, Qi" userId="339b946e-f9ca-4040-bc82-18aaec23f2c4" providerId="ADAL" clId="{3BA39BDD-0141-4597-A09F-ADB61FEAFB20}" dt="2019-04-09T15:16:00.417" v="2210" actId="1076"/>
          <ac:picMkLst>
            <pc:docMk/>
            <pc:sldMk cId="2992727238" sldId="1892"/>
            <ac:picMk id="8" creationId="{0E3B3AD6-35CE-4C1A-B293-AA53675114B6}"/>
          </ac:picMkLst>
        </pc:picChg>
      </pc:sldChg>
      <pc:sldChg chg="del">
        <pc:chgData name="Zhang, Qi" userId="339b946e-f9ca-4040-bc82-18aaec23f2c4" providerId="ADAL" clId="{3BA39BDD-0141-4597-A09F-ADB61FEAFB20}" dt="2019-04-08T10:11:53.896" v="44" actId="2696"/>
        <pc:sldMkLst>
          <pc:docMk/>
          <pc:sldMk cId="1968830835" sldId="1893"/>
        </pc:sldMkLst>
      </pc:sldChg>
      <pc:sldChg chg="del">
        <pc:chgData name="Zhang, Qi" userId="339b946e-f9ca-4040-bc82-18aaec23f2c4" providerId="ADAL" clId="{3BA39BDD-0141-4597-A09F-ADB61FEAFB20}" dt="2019-04-08T10:11:53.902" v="45" actId="2696"/>
        <pc:sldMkLst>
          <pc:docMk/>
          <pc:sldMk cId="584176234" sldId="1894"/>
        </pc:sldMkLst>
      </pc:sldChg>
      <pc:sldChg chg="del">
        <pc:chgData name="Zhang, Qi" userId="339b946e-f9ca-4040-bc82-18aaec23f2c4" providerId="ADAL" clId="{3BA39BDD-0141-4597-A09F-ADB61FEAFB20}" dt="2019-04-08T10:11:53.907" v="46" actId="2696"/>
        <pc:sldMkLst>
          <pc:docMk/>
          <pc:sldMk cId="857006447" sldId="1895"/>
        </pc:sldMkLst>
      </pc:sldChg>
      <pc:sldChg chg="del">
        <pc:chgData name="Zhang, Qi" userId="339b946e-f9ca-4040-bc82-18aaec23f2c4" providerId="ADAL" clId="{3BA39BDD-0141-4597-A09F-ADB61FEAFB20}" dt="2019-04-08T10:11:53.912" v="47" actId="2696"/>
        <pc:sldMkLst>
          <pc:docMk/>
          <pc:sldMk cId="1195311552" sldId="1896"/>
        </pc:sldMkLst>
      </pc:sldChg>
      <pc:sldChg chg="del">
        <pc:chgData name="Zhang, Qi" userId="339b946e-f9ca-4040-bc82-18aaec23f2c4" providerId="ADAL" clId="{3BA39BDD-0141-4597-A09F-ADB61FEAFB20}" dt="2019-04-08T10:11:53.918" v="48" actId="2696"/>
        <pc:sldMkLst>
          <pc:docMk/>
          <pc:sldMk cId="2420972463" sldId="1897"/>
        </pc:sldMkLst>
      </pc:sldChg>
      <pc:sldChg chg="del">
        <pc:chgData name="Zhang, Qi" userId="339b946e-f9ca-4040-bc82-18aaec23f2c4" providerId="ADAL" clId="{3BA39BDD-0141-4597-A09F-ADB61FEAFB20}" dt="2019-04-08T10:11:53.923" v="49" actId="2696"/>
        <pc:sldMkLst>
          <pc:docMk/>
          <pc:sldMk cId="3493502704" sldId="1898"/>
        </pc:sldMkLst>
      </pc:sldChg>
      <pc:sldChg chg="del">
        <pc:chgData name="Zhang, Qi" userId="339b946e-f9ca-4040-bc82-18aaec23f2c4" providerId="ADAL" clId="{3BA39BDD-0141-4597-A09F-ADB61FEAFB20}" dt="2019-04-08T10:11:53.928" v="50" actId="2696"/>
        <pc:sldMkLst>
          <pc:docMk/>
          <pc:sldMk cId="1336985454" sldId="1899"/>
        </pc:sldMkLst>
      </pc:sldChg>
      <pc:sldChg chg="del">
        <pc:chgData name="Zhang, Qi" userId="339b946e-f9ca-4040-bc82-18aaec23f2c4" providerId="ADAL" clId="{3BA39BDD-0141-4597-A09F-ADB61FEAFB20}" dt="2019-04-08T10:11:53.934" v="51" actId="2696"/>
        <pc:sldMkLst>
          <pc:docMk/>
          <pc:sldMk cId="794322080" sldId="1900"/>
        </pc:sldMkLst>
      </pc:sldChg>
      <pc:sldChg chg="del">
        <pc:chgData name="Zhang, Qi" userId="339b946e-f9ca-4040-bc82-18aaec23f2c4" providerId="ADAL" clId="{3BA39BDD-0141-4597-A09F-ADB61FEAFB20}" dt="2019-04-08T10:11:53.939" v="52" actId="2696"/>
        <pc:sldMkLst>
          <pc:docMk/>
          <pc:sldMk cId="4033073886" sldId="1901"/>
        </pc:sldMkLst>
      </pc:sldChg>
      <pc:sldChg chg="del">
        <pc:chgData name="Zhang, Qi" userId="339b946e-f9ca-4040-bc82-18aaec23f2c4" providerId="ADAL" clId="{3BA39BDD-0141-4597-A09F-ADB61FEAFB20}" dt="2019-04-08T10:11:53.944" v="53" actId="2696"/>
        <pc:sldMkLst>
          <pc:docMk/>
          <pc:sldMk cId="3602186165" sldId="1905"/>
        </pc:sldMkLst>
      </pc:sldChg>
      <pc:sldChg chg="del">
        <pc:chgData name="Zhang, Qi" userId="339b946e-f9ca-4040-bc82-18aaec23f2c4" providerId="ADAL" clId="{3BA39BDD-0141-4597-A09F-ADB61FEAFB20}" dt="2019-04-08T10:11:53.950" v="54" actId="2696"/>
        <pc:sldMkLst>
          <pc:docMk/>
          <pc:sldMk cId="2908169918" sldId="1940"/>
        </pc:sldMkLst>
      </pc:sldChg>
      <pc:sldChg chg="del">
        <pc:chgData name="Zhang, Qi" userId="339b946e-f9ca-4040-bc82-18aaec23f2c4" providerId="ADAL" clId="{3BA39BDD-0141-4597-A09F-ADB61FEAFB20}" dt="2019-04-08T10:11:53.956" v="55" actId="2696"/>
        <pc:sldMkLst>
          <pc:docMk/>
          <pc:sldMk cId="2052505482" sldId="1941"/>
        </pc:sldMkLst>
      </pc:sldChg>
      <pc:sldChg chg="del">
        <pc:chgData name="Zhang, Qi" userId="339b946e-f9ca-4040-bc82-18aaec23f2c4" providerId="ADAL" clId="{3BA39BDD-0141-4597-A09F-ADB61FEAFB20}" dt="2019-04-08T10:11:53.961" v="56" actId="2696"/>
        <pc:sldMkLst>
          <pc:docMk/>
          <pc:sldMk cId="3275310085" sldId="1942"/>
        </pc:sldMkLst>
      </pc:sldChg>
      <pc:sldChg chg="del">
        <pc:chgData name="Zhang, Qi" userId="339b946e-f9ca-4040-bc82-18aaec23f2c4" providerId="ADAL" clId="{3BA39BDD-0141-4597-A09F-ADB61FEAFB20}" dt="2019-04-08T10:11:53.966" v="57" actId="2696"/>
        <pc:sldMkLst>
          <pc:docMk/>
          <pc:sldMk cId="2646157194" sldId="1943"/>
        </pc:sldMkLst>
      </pc:sldChg>
      <pc:sldChg chg="del">
        <pc:chgData name="Zhang, Qi" userId="339b946e-f9ca-4040-bc82-18aaec23f2c4" providerId="ADAL" clId="{3BA39BDD-0141-4597-A09F-ADB61FEAFB20}" dt="2019-04-08T10:11:53.970" v="58" actId="2696"/>
        <pc:sldMkLst>
          <pc:docMk/>
          <pc:sldMk cId="2782446112" sldId="1944"/>
        </pc:sldMkLst>
      </pc:sldChg>
      <pc:sldChg chg="del">
        <pc:chgData name="Zhang, Qi" userId="339b946e-f9ca-4040-bc82-18aaec23f2c4" providerId="ADAL" clId="{3BA39BDD-0141-4597-A09F-ADB61FEAFB20}" dt="2019-04-08T10:11:53.976" v="59" actId="2696"/>
        <pc:sldMkLst>
          <pc:docMk/>
          <pc:sldMk cId="987849762" sldId="1945"/>
        </pc:sldMkLst>
      </pc:sldChg>
      <pc:sldChg chg="del">
        <pc:chgData name="Zhang, Qi" userId="339b946e-f9ca-4040-bc82-18aaec23f2c4" providerId="ADAL" clId="{3BA39BDD-0141-4597-A09F-ADB61FEAFB20}" dt="2019-04-08T10:11:53.980" v="60" actId="2696"/>
        <pc:sldMkLst>
          <pc:docMk/>
          <pc:sldMk cId="2666030814" sldId="1946"/>
        </pc:sldMkLst>
      </pc:sldChg>
      <pc:sldChg chg="del">
        <pc:chgData name="Zhang, Qi" userId="339b946e-f9ca-4040-bc82-18aaec23f2c4" providerId="ADAL" clId="{3BA39BDD-0141-4597-A09F-ADB61FEAFB20}" dt="2019-04-08T10:11:53.985" v="61" actId="2696"/>
        <pc:sldMkLst>
          <pc:docMk/>
          <pc:sldMk cId="960035840" sldId="1947"/>
        </pc:sldMkLst>
      </pc:sldChg>
      <pc:sldChg chg="del">
        <pc:chgData name="Zhang, Qi" userId="339b946e-f9ca-4040-bc82-18aaec23f2c4" providerId="ADAL" clId="{3BA39BDD-0141-4597-A09F-ADB61FEAFB20}" dt="2019-04-08T10:11:53.990" v="62" actId="2696"/>
        <pc:sldMkLst>
          <pc:docMk/>
          <pc:sldMk cId="162168259" sldId="1948"/>
        </pc:sldMkLst>
      </pc:sldChg>
      <pc:sldChg chg="del">
        <pc:chgData name="Zhang, Qi" userId="339b946e-f9ca-4040-bc82-18aaec23f2c4" providerId="ADAL" clId="{3BA39BDD-0141-4597-A09F-ADB61FEAFB20}" dt="2019-04-08T10:11:53.996" v="63" actId="2696"/>
        <pc:sldMkLst>
          <pc:docMk/>
          <pc:sldMk cId="2816416609" sldId="1949"/>
        </pc:sldMkLst>
      </pc:sldChg>
      <pc:sldChg chg="del">
        <pc:chgData name="Zhang, Qi" userId="339b946e-f9ca-4040-bc82-18aaec23f2c4" providerId="ADAL" clId="{3BA39BDD-0141-4597-A09F-ADB61FEAFB20}" dt="2019-04-08T10:11:54.002" v="64" actId="2696"/>
        <pc:sldMkLst>
          <pc:docMk/>
          <pc:sldMk cId="2483521411" sldId="1950"/>
        </pc:sldMkLst>
      </pc:sldChg>
      <pc:sldChg chg="del">
        <pc:chgData name="Zhang, Qi" userId="339b946e-f9ca-4040-bc82-18aaec23f2c4" providerId="ADAL" clId="{3BA39BDD-0141-4597-A09F-ADB61FEAFB20}" dt="2019-04-08T10:11:54.008" v="65" actId="2696"/>
        <pc:sldMkLst>
          <pc:docMk/>
          <pc:sldMk cId="2739633521" sldId="1951"/>
        </pc:sldMkLst>
      </pc:sldChg>
      <pc:sldChg chg="del">
        <pc:chgData name="Zhang, Qi" userId="339b946e-f9ca-4040-bc82-18aaec23f2c4" providerId="ADAL" clId="{3BA39BDD-0141-4597-A09F-ADB61FEAFB20}" dt="2019-04-08T10:11:54.013" v="66" actId="2696"/>
        <pc:sldMkLst>
          <pc:docMk/>
          <pc:sldMk cId="3634356787" sldId="1952"/>
        </pc:sldMkLst>
      </pc:sldChg>
      <pc:sldChg chg="del">
        <pc:chgData name="Zhang, Qi" userId="339b946e-f9ca-4040-bc82-18aaec23f2c4" providerId="ADAL" clId="{3BA39BDD-0141-4597-A09F-ADB61FEAFB20}" dt="2019-04-08T10:11:54.018" v="67" actId="2696"/>
        <pc:sldMkLst>
          <pc:docMk/>
          <pc:sldMk cId="2706867596" sldId="1953"/>
        </pc:sldMkLst>
      </pc:sldChg>
      <pc:sldChg chg="del">
        <pc:chgData name="Zhang, Qi" userId="339b946e-f9ca-4040-bc82-18aaec23f2c4" providerId="ADAL" clId="{3BA39BDD-0141-4597-A09F-ADB61FEAFB20}" dt="2019-04-08T10:11:54.022" v="68" actId="2696"/>
        <pc:sldMkLst>
          <pc:docMk/>
          <pc:sldMk cId="38162785" sldId="1954"/>
        </pc:sldMkLst>
      </pc:sldChg>
      <pc:sldChg chg="del">
        <pc:chgData name="Zhang, Qi" userId="339b946e-f9ca-4040-bc82-18aaec23f2c4" providerId="ADAL" clId="{3BA39BDD-0141-4597-A09F-ADB61FEAFB20}" dt="2019-04-08T10:11:54.026" v="69" actId="2696"/>
        <pc:sldMkLst>
          <pc:docMk/>
          <pc:sldMk cId="2338992232" sldId="1955"/>
        </pc:sldMkLst>
      </pc:sldChg>
      <pc:sldChg chg="del">
        <pc:chgData name="Zhang, Qi" userId="339b946e-f9ca-4040-bc82-18aaec23f2c4" providerId="ADAL" clId="{3BA39BDD-0141-4597-A09F-ADB61FEAFB20}" dt="2019-04-08T10:11:54.066" v="77" actId="2696"/>
        <pc:sldMkLst>
          <pc:docMk/>
          <pc:sldMk cId="1115259456" sldId="1956"/>
        </pc:sldMkLst>
      </pc:sldChg>
      <pc:sldChg chg="del">
        <pc:chgData name="Zhang, Qi" userId="339b946e-f9ca-4040-bc82-18aaec23f2c4" providerId="ADAL" clId="{3BA39BDD-0141-4597-A09F-ADB61FEAFB20}" dt="2019-04-08T10:11:54.071" v="78" actId="2696"/>
        <pc:sldMkLst>
          <pc:docMk/>
          <pc:sldMk cId="1788659954" sldId="1957"/>
        </pc:sldMkLst>
      </pc:sldChg>
      <pc:sldChg chg="del">
        <pc:chgData name="Zhang, Qi" userId="339b946e-f9ca-4040-bc82-18aaec23f2c4" providerId="ADAL" clId="{3BA39BDD-0141-4597-A09F-ADB61FEAFB20}" dt="2019-04-08T10:11:54.076" v="79" actId="2696"/>
        <pc:sldMkLst>
          <pc:docMk/>
          <pc:sldMk cId="2123690996" sldId="1958"/>
        </pc:sldMkLst>
      </pc:sldChg>
      <pc:sldChg chg="del">
        <pc:chgData name="Zhang, Qi" userId="339b946e-f9ca-4040-bc82-18aaec23f2c4" providerId="ADAL" clId="{3BA39BDD-0141-4597-A09F-ADB61FEAFB20}" dt="2019-04-08T10:11:54.080" v="80" actId="2696"/>
        <pc:sldMkLst>
          <pc:docMk/>
          <pc:sldMk cId="2472324691" sldId="1960"/>
        </pc:sldMkLst>
      </pc:sldChg>
      <pc:sldChg chg="del">
        <pc:chgData name="Zhang, Qi" userId="339b946e-f9ca-4040-bc82-18aaec23f2c4" providerId="ADAL" clId="{3BA39BDD-0141-4597-A09F-ADB61FEAFB20}" dt="2019-04-08T10:11:54.084" v="81" actId="2696"/>
        <pc:sldMkLst>
          <pc:docMk/>
          <pc:sldMk cId="3279109988" sldId="1961"/>
        </pc:sldMkLst>
      </pc:sldChg>
      <pc:sldChg chg="del">
        <pc:chgData name="Zhang, Qi" userId="339b946e-f9ca-4040-bc82-18aaec23f2c4" providerId="ADAL" clId="{3BA39BDD-0141-4597-A09F-ADB61FEAFB20}" dt="2019-04-08T10:11:54.031" v="70" actId="2696"/>
        <pc:sldMkLst>
          <pc:docMk/>
          <pc:sldMk cId="3416290990" sldId="1962"/>
        </pc:sldMkLst>
      </pc:sldChg>
      <pc:sldChg chg="del">
        <pc:chgData name="Zhang, Qi" userId="339b946e-f9ca-4040-bc82-18aaec23f2c4" providerId="ADAL" clId="{3BA39BDD-0141-4597-A09F-ADB61FEAFB20}" dt="2019-04-08T10:11:54.036" v="71" actId="2696"/>
        <pc:sldMkLst>
          <pc:docMk/>
          <pc:sldMk cId="83314313" sldId="1963"/>
        </pc:sldMkLst>
      </pc:sldChg>
      <pc:sldChg chg="del">
        <pc:chgData name="Zhang, Qi" userId="339b946e-f9ca-4040-bc82-18aaec23f2c4" providerId="ADAL" clId="{3BA39BDD-0141-4597-A09F-ADB61FEAFB20}" dt="2019-04-08T10:11:54.041" v="72" actId="2696"/>
        <pc:sldMkLst>
          <pc:docMk/>
          <pc:sldMk cId="2982436988" sldId="1964"/>
        </pc:sldMkLst>
      </pc:sldChg>
      <pc:sldChg chg="del">
        <pc:chgData name="Zhang, Qi" userId="339b946e-f9ca-4040-bc82-18aaec23f2c4" providerId="ADAL" clId="{3BA39BDD-0141-4597-A09F-ADB61FEAFB20}" dt="2019-04-08T10:11:54.046" v="73" actId="2696"/>
        <pc:sldMkLst>
          <pc:docMk/>
          <pc:sldMk cId="1219270542" sldId="1966"/>
        </pc:sldMkLst>
      </pc:sldChg>
      <pc:sldChg chg="del">
        <pc:chgData name="Zhang, Qi" userId="339b946e-f9ca-4040-bc82-18aaec23f2c4" providerId="ADAL" clId="{3BA39BDD-0141-4597-A09F-ADB61FEAFB20}" dt="2019-04-08T10:11:54.051" v="74" actId="2696"/>
        <pc:sldMkLst>
          <pc:docMk/>
          <pc:sldMk cId="2555117547" sldId="1970"/>
        </pc:sldMkLst>
      </pc:sldChg>
      <pc:sldChg chg="del">
        <pc:chgData name="Zhang, Qi" userId="339b946e-f9ca-4040-bc82-18aaec23f2c4" providerId="ADAL" clId="{3BA39BDD-0141-4597-A09F-ADB61FEAFB20}" dt="2019-04-08T10:11:54.056" v="75" actId="2696"/>
        <pc:sldMkLst>
          <pc:docMk/>
          <pc:sldMk cId="3239671835" sldId="1971"/>
        </pc:sldMkLst>
      </pc:sldChg>
      <pc:sldChg chg="del">
        <pc:chgData name="Zhang, Qi" userId="339b946e-f9ca-4040-bc82-18aaec23f2c4" providerId="ADAL" clId="{3BA39BDD-0141-4597-A09F-ADB61FEAFB20}" dt="2019-04-08T10:11:54.061" v="76" actId="2696"/>
        <pc:sldMkLst>
          <pc:docMk/>
          <pc:sldMk cId="4080071834" sldId="1972"/>
        </pc:sldMkLst>
      </pc:sldChg>
      <pc:sldChg chg="addSp delSp modSp add">
        <pc:chgData name="Zhang, Qi" userId="339b946e-f9ca-4040-bc82-18aaec23f2c4" providerId="ADAL" clId="{3BA39BDD-0141-4597-A09F-ADB61FEAFB20}" dt="2019-04-09T12:25:24.640" v="2107" actId="20577"/>
        <pc:sldMkLst>
          <pc:docMk/>
          <pc:sldMk cId="2732699292" sldId="1973"/>
        </pc:sldMkLst>
        <pc:spChg chg="mod">
          <ac:chgData name="Zhang, Qi" userId="339b946e-f9ca-4040-bc82-18aaec23f2c4" providerId="ADAL" clId="{3BA39BDD-0141-4597-A09F-ADB61FEAFB20}" dt="2019-04-08T11:06:31.819" v="107"/>
          <ac:spMkLst>
            <pc:docMk/>
            <pc:sldMk cId="2732699292" sldId="1973"/>
            <ac:spMk id="2" creationId="{67AB1423-4B1D-4E83-B98B-5CD1E908BCD5}"/>
          </ac:spMkLst>
        </pc:spChg>
        <pc:spChg chg="mod">
          <ac:chgData name="Zhang, Qi" userId="339b946e-f9ca-4040-bc82-18aaec23f2c4" providerId="ADAL" clId="{3BA39BDD-0141-4597-A09F-ADB61FEAFB20}" dt="2019-04-09T12:25:24.640" v="2107" actId="20577"/>
          <ac:spMkLst>
            <pc:docMk/>
            <pc:sldMk cId="2732699292" sldId="1973"/>
            <ac:spMk id="3" creationId="{6F8ECA4B-681A-4213-81EF-CF2DFF5A55CC}"/>
          </ac:spMkLst>
        </pc:spChg>
        <pc:picChg chg="add mod">
          <ac:chgData name="Zhang, Qi" userId="339b946e-f9ca-4040-bc82-18aaec23f2c4" providerId="ADAL" clId="{3BA39BDD-0141-4597-A09F-ADB61FEAFB20}" dt="2019-04-09T03:32:08.064" v="1527" actId="1076"/>
          <ac:picMkLst>
            <pc:docMk/>
            <pc:sldMk cId="2732699292" sldId="1973"/>
            <ac:picMk id="5" creationId="{57F24299-D2CB-4F50-9610-615D70247924}"/>
          </ac:picMkLst>
        </pc:picChg>
        <pc:picChg chg="add del mod">
          <ac:chgData name="Zhang, Qi" userId="339b946e-f9ca-4040-bc82-18aaec23f2c4" providerId="ADAL" clId="{3BA39BDD-0141-4597-A09F-ADB61FEAFB20}" dt="2019-04-09T12:09:02.383" v="2053" actId="478"/>
          <ac:picMkLst>
            <pc:docMk/>
            <pc:sldMk cId="2732699292" sldId="1973"/>
            <ac:picMk id="6" creationId="{9A5CD946-D07F-48F0-832F-427665E5B615}"/>
          </ac:picMkLst>
        </pc:picChg>
        <pc:picChg chg="add mod">
          <ac:chgData name="Zhang, Qi" userId="339b946e-f9ca-4040-bc82-18aaec23f2c4" providerId="ADAL" clId="{3BA39BDD-0141-4597-A09F-ADB61FEAFB20}" dt="2019-04-09T12:09:10.052" v="2056" actId="14100"/>
          <ac:picMkLst>
            <pc:docMk/>
            <pc:sldMk cId="2732699292" sldId="1973"/>
            <ac:picMk id="7" creationId="{C429D300-5729-4F59-B7B1-E6275C20BAB6}"/>
          </ac:picMkLst>
        </pc:picChg>
      </pc:sldChg>
      <pc:sldChg chg="addSp modSp add">
        <pc:chgData name="Zhang, Qi" userId="339b946e-f9ca-4040-bc82-18aaec23f2c4" providerId="ADAL" clId="{3BA39BDD-0141-4597-A09F-ADB61FEAFB20}" dt="2019-04-09T12:28:56.393" v="2124" actId="20577"/>
        <pc:sldMkLst>
          <pc:docMk/>
          <pc:sldMk cId="296391581" sldId="1974"/>
        </pc:sldMkLst>
        <pc:spChg chg="mod">
          <ac:chgData name="Zhang, Qi" userId="339b946e-f9ca-4040-bc82-18aaec23f2c4" providerId="ADAL" clId="{3BA39BDD-0141-4597-A09F-ADB61FEAFB20}" dt="2019-04-08T17:12:55.758" v="309"/>
          <ac:spMkLst>
            <pc:docMk/>
            <pc:sldMk cId="296391581" sldId="1974"/>
            <ac:spMk id="2" creationId="{67AB1423-4B1D-4E83-B98B-5CD1E908BCD5}"/>
          </ac:spMkLst>
        </pc:spChg>
        <pc:spChg chg="mod">
          <ac:chgData name="Zhang, Qi" userId="339b946e-f9ca-4040-bc82-18aaec23f2c4" providerId="ADAL" clId="{3BA39BDD-0141-4597-A09F-ADB61FEAFB20}" dt="2019-04-09T12:28:56.393" v="2124" actId="20577"/>
          <ac:spMkLst>
            <pc:docMk/>
            <pc:sldMk cId="296391581" sldId="1974"/>
            <ac:spMk id="3" creationId="{6F8ECA4B-681A-4213-81EF-CF2DFF5A55CC}"/>
          </ac:spMkLst>
        </pc:spChg>
        <pc:picChg chg="add mod">
          <ac:chgData name="Zhang, Qi" userId="339b946e-f9ca-4040-bc82-18aaec23f2c4" providerId="ADAL" clId="{3BA39BDD-0141-4597-A09F-ADB61FEAFB20}" dt="2019-04-09T04:02:38.072" v="1637" actId="14100"/>
          <ac:picMkLst>
            <pc:docMk/>
            <pc:sldMk cId="296391581" sldId="1974"/>
            <ac:picMk id="5" creationId="{43E43626-F71B-410B-B4C2-903D1E23E259}"/>
          </ac:picMkLst>
        </pc:picChg>
        <pc:picChg chg="add mod">
          <ac:chgData name="Zhang, Qi" userId="339b946e-f9ca-4040-bc82-18aaec23f2c4" providerId="ADAL" clId="{3BA39BDD-0141-4597-A09F-ADB61FEAFB20}" dt="2019-04-09T04:04:23.247" v="1640" actId="1076"/>
          <ac:picMkLst>
            <pc:docMk/>
            <pc:sldMk cId="296391581" sldId="1974"/>
            <ac:picMk id="6" creationId="{6CCD8F8D-FE53-415C-AF92-DD7AB2B1EF6A}"/>
          </ac:picMkLst>
        </pc:picChg>
      </pc:sldChg>
      <pc:sldChg chg="addSp modSp add del">
        <pc:chgData name="Zhang, Qi" userId="339b946e-f9ca-4040-bc82-18aaec23f2c4" providerId="ADAL" clId="{3BA39BDD-0141-4597-A09F-ADB61FEAFB20}" dt="2019-04-09T04:26:46.104" v="1691" actId="2696"/>
        <pc:sldMkLst>
          <pc:docMk/>
          <pc:sldMk cId="3406250633" sldId="1975"/>
        </pc:sldMkLst>
        <pc:spChg chg="mod">
          <ac:chgData name="Zhang, Qi" userId="339b946e-f9ca-4040-bc82-18aaec23f2c4" providerId="ADAL" clId="{3BA39BDD-0141-4597-A09F-ADB61FEAFB20}" dt="2019-04-08T17:46:21.535" v="317"/>
          <ac:spMkLst>
            <pc:docMk/>
            <pc:sldMk cId="3406250633" sldId="1975"/>
            <ac:spMk id="2" creationId="{67AB1423-4B1D-4E83-B98B-5CD1E908BCD5}"/>
          </ac:spMkLst>
        </pc:spChg>
        <pc:spChg chg="mod">
          <ac:chgData name="Zhang, Qi" userId="339b946e-f9ca-4040-bc82-18aaec23f2c4" providerId="ADAL" clId="{3BA39BDD-0141-4597-A09F-ADB61FEAFB20}" dt="2019-04-08T17:17:16.136" v="316" actId="20577"/>
          <ac:spMkLst>
            <pc:docMk/>
            <pc:sldMk cId="3406250633" sldId="1975"/>
            <ac:spMk id="3" creationId="{6F8ECA4B-681A-4213-81EF-CF2DFF5A55CC}"/>
          </ac:spMkLst>
        </pc:spChg>
        <pc:picChg chg="add mod">
          <ac:chgData name="Zhang, Qi" userId="339b946e-f9ca-4040-bc82-18aaec23f2c4" providerId="ADAL" clId="{3BA39BDD-0141-4597-A09F-ADB61FEAFB20}" dt="2019-04-08T11:42:03.965" v="125" actId="1076"/>
          <ac:picMkLst>
            <pc:docMk/>
            <pc:sldMk cId="3406250633" sldId="1975"/>
            <ac:picMk id="5" creationId="{BC67C388-5886-4274-A86C-09F5182CF815}"/>
          </ac:picMkLst>
        </pc:picChg>
      </pc:sldChg>
      <pc:sldChg chg="addSp modSp add">
        <pc:chgData name="Zhang, Qi" userId="339b946e-f9ca-4040-bc82-18aaec23f2c4" providerId="ADAL" clId="{3BA39BDD-0141-4597-A09F-ADB61FEAFB20}" dt="2019-04-09T04:28:31.282" v="1697" actId="1076"/>
        <pc:sldMkLst>
          <pc:docMk/>
          <pc:sldMk cId="711748300" sldId="1976"/>
        </pc:sldMkLst>
        <pc:spChg chg="mod">
          <ac:chgData name="Zhang, Qi" userId="339b946e-f9ca-4040-bc82-18aaec23f2c4" providerId="ADAL" clId="{3BA39BDD-0141-4597-A09F-ADB61FEAFB20}" dt="2019-04-08T17:46:24.628" v="318"/>
          <ac:spMkLst>
            <pc:docMk/>
            <pc:sldMk cId="711748300" sldId="1976"/>
            <ac:spMk id="2" creationId="{67AB1423-4B1D-4E83-B98B-5CD1E908BCD5}"/>
          </ac:spMkLst>
        </pc:spChg>
        <pc:spChg chg="mod">
          <ac:chgData name="Zhang, Qi" userId="339b946e-f9ca-4040-bc82-18aaec23f2c4" providerId="ADAL" clId="{3BA39BDD-0141-4597-A09F-ADB61FEAFB20}" dt="2019-04-09T04:28:26.208" v="1694" actId="14100"/>
          <ac:spMkLst>
            <pc:docMk/>
            <pc:sldMk cId="711748300" sldId="1976"/>
            <ac:spMk id="3" creationId="{6F8ECA4B-681A-4213-81EF-CF2DFF5A55CC}"/>
          </ac:spMkLst>
        </pc:spChg>
        <pc:picChg chg="add mod">
          <ac:chgData name="Zhang, Qi" userId="339b946e-f9ca-4040-bc82-18aaec23f2c4" providerId="ADAL" clId="{3BA39BDD-0141-4597-A09F-ADB61FEAFB20}" dt="2019-04-09T04:28:31.282" v="1697" actId="1076"/>
          <ac:picMkLst>
            <pc:docMk/>
            <pc:sldMk cId="711748300" sldId="1976"/>
            <ac:picMk id="5" creationId="{6740D12C-E515-403F-BA28-0090DE670F06}"/>
          </ac:picMkLst>
        </pc:picChg>
      </pc:sldChg>
      <pc:sldChg chg="addSp modSp add">
        <pc:chgData name="Zhang, Qi" userId="339b946e-f9ca-4040-bc82-18aaec23f2c4" providerId="ADAL" clId="{3BA39BDD-0141-4597-A09F-ADB61FEAFB20}" dt="2019-04-09T12:47:25.283" v="2151" actId="27636"/>
        <pc:sldMkLst>
          <pc:docMk/>
          <pc:sldMk cId="3028498441" sldId="1977"/>
        </pc:sldMkLst>
        <pc:spChg chg="mod">
          <ac:chgData name="Zhang, Qi" userId="339b946e-f9ca-4040-bc82-18aaec23f2c4" providerId="ADAL" clId="{3BA39BDD-0141-4597-A09F-ADB61FEAFB20}" dt="2019-04-08T18:06:46.755" v="335"/>
          <ac:spMkLst>
            <pc:docMk/>
            <pc:sldMk cId="3028498441" sldId="1977"/>
            <ac:spMk id="2" creationId="{67AB1423-4B1D-4E83-B98B-5CD1E908BCD5}"/>
          </ac:spMkLst>
        </pc:spChg>
        <pc:spChg chg="mod">
          <ac:chgData name="Zhang, Qi" userId="339b946e-f9ca-4040-bc82-18aaec23f2c4" providerId="ADAL" clId="{3BA39BDD-0141-4597-A09F-ADB61FEAFB20}" dt="2019-04-09T12:47:25.283" v="2151" actId="27636"/>
          <ac:spMkLst>
            <pc:docMk/>
            <pc:sldMk cId="3028498441" sldId="1977"/>
            <ac:spMk id="3" creationId="{6F8ECA4B-681A-4213-81EF-CF2DFF5A55CC}"/>
          </ac:spMkLst>
        </pc:spChg>
        <pc:picChg chg="add mod">
          <ac:chgData name="Zhang, Qi" userId="339b946e-f9ca-4040-bc82-18aaec23f2c4" providerId="ADAL" clId="{3BA39BDD-0141-4597-A09F-ADB61FEAFB20}" dt="2019-04-09T12:47:08.467" v="2145" actId="1076"/>
          <ac:picMkLst>
            <pc:docMk/>
            <pc:sldMk cId="3028498441" sldId="1977"/>
            <ac:picMk id="5" creationId="{458A1E2B-88BB-4EA2-B0A6-0F545D444AF9}"/>
          </ac:picMkLst>
        </pc:picChg>
        <pc:picChg chg="add mod">
          <ac:chgData name="Zhang, Qi" userId="339b946e-f9ca-4040-bc82-18aaec23f2c4" providerId="ADAL" clId="{3BA39BDD-0141-4597-A09F-ADB61FEAFB20}" dt="2019-04-09T12:47:16.942" v="2149" actId="14100"/>
          <ac:picMkLst>
            <pc:docMk/>
            <pc:sldMk cId="3028498441" sldId="1977"/>
            <ac:picMk id="6" creationId="{480E1B58-DC02-4063-9C22-50C4667C41AE}"/>
          </ac:picMkLst>
        </pc:picChg>
      </pc:sldChg>
      <pc:sldChg chg="addSp modSp add">
        <pc:chgData name="Zhang, Qi" userId="339b946e-f9ca-4040-bc82-18aaec23f2c4" providerId="ADAL" clId="{3BA39BDD-0141-4597-A09F-ADB61FEAFB20}" dt="2019-04-09T12:52:50.379" v="2154" actId="6549"/>
        <pc:sldMkLst>
          <pc:docMk/>
          <pc:sldMk cId="3844101791" sldId="1978"/>
        </pc:sldMkLst>
        <pc:spChg chg="mod">
          <ac:chgData name="Zhang, Qi" userId="339b946e-f9ca-4040-bc82-18aaec23f2c4" providerId="ADAL" clId="{3BA39BDD-0141-4597-A09F-ADB61FEAFB20}" dt="2019-04-08T18:20:07.987" v="389" actId="14100"/>
          <ac:spMkLst>
            <pc:docMk/>
            <pc:sldMk cId="3844101791" sldId="1978"/>
            <ac:spMk id="2" creationId="{67AB1423-4B1D-4E83-B98B-5CD1E908BCD5}"/>
          </ac:spMkLst>
        </pc:spChg>
        <pc:spChg chg="mod">
          <ac:chgData name="Zhang, Qi" userId="339b946e-f9ca-4040-bc82-18aaec23f2c4" providerId="ADAL" clId="{3BA39BDD-0141-4597-A09F-ADB61FEAFB20}" dt="2019-04-09T12:52:50.379" v="2154" actId="6549"/>
          <ac:spMkLst>
            <pc:docMk/>
            <pc:sldMk cId="3844101791" sldId="1978"/>
            <ac:spMk id="3" creationId="{6F8ECA4B-681A-4213-81EF-CF2DFF5A55CC}"/>
          </ac:spMkLst>
        </pc:spChg>
        <pc:picChg chg="add mod">
          <ac:chgData name="Zhang, Qi" userId="339b946e-f9ca-4040-bc82-18aaec23f2c4" providerId="ADAL" clId="{3BA39BDD-0141-4597-A09F-ADB61FEAFB20}" dt="2019-04-09T12:46:55.389" v="2140" actId="1076"/>
          <ac:picMkLst>
            <pc:docMk/>
            <pc:sldMk cId="3844101791" sldId="1978"/>
            <ac:picMk id="5" creationId="{7AA0A2A1-6EA4-49D1-BE61-3861CD3826B6}"/>
          </ac:picMkLst>
        </pc:picChg>
        <pc:picChg chg="add mod">
          <ac:chgData name="Zhang, Qi" userId="339b946e-f9ca-4040-bc82-18aaec23f2c4" providerId="ADAL" clId="{3BA39BDD-0141-4597-A09F-ADB61FEAFB20}" dt="2019-04-09T12:47:01.443" v="2143" actId="1076"/>
          <ac:picMkLst>
            <pc:docMk/>
            <pc:sldMk cId="3844101791" sldId="1978"/>
            <ac:picMk id="6" creationId="{AA228F8F-8F5F-4569-935B-8D973DBCDD97}"/>
          </ac:picMkLst>
        </pc:picChg>
      </pc:sldChg>
      <pc:sldChg chg="addSp modSp add">
        <pc:chgData name="Zhang, Qi" userId="339b946e-f9ca-4040-bc82-18aaec23f2c4" providerId="ADAL" clId="{3BA39BDD-0141-4597-A09F-ADB61FEAFB20}" dt="2019-04-09T12:55:34.257" v="2159" actId="1076"/>
        <pc:sldMkLst>
          <pc:docMk/>
          <pc:sldMk cId="1270795613" sldId="1979"/>
        </pc:sldMkLst>
        <pc:spChg chg="mod">
          <ac:chgData name="Zhang, Qi" userId="339b946e-f9ca-4040-bc82-18aaec23f2c4" providerId="ADAL" clId="{3BA39BDD-0141-4597-A09F-ADB61FEAFB20}" dt="2019-04-08T18:19:54.057" v="388"/>
          <ac:spMkLst>
            <pc:docMk/>
            <pc:sldMk cId="1270795613" sldId="1979"/>
            <ac:spMk id="2" creationId="{67AB1423-4B1D-4E83-B98B-5CD1E908BCD5}"/>
          </ac:spMkLst>
        </pc:spChg>
        <pc:spChg chg="mod">
          <ac:chgData name="Zhang, Qi" userId="339b946e-f9ca-4040-bc82-18aaec23f2c4" providerId="ADAL" clId="{3BA39BDD-0141-4597-A09F-ADB61FEAFB20}" dt="2019-04-09T04:50:10.027" v="1711" actId="20577"/>
          <ac:spMkLst>
            <pc:docMk/>
            <pc:sldMk cId="1270795613" sldId="1979"/>
            <ac:spMk id="3" creationId="{6F8ECA4B-681A-4213-81EF-CF2DFF5A55CC}"/>
          </ac:spMkLst>
        </pc:spChg>
        <pc:picChg chg="add mod">
          <ac:chgData name="Zhang, Qi" userId="339b946e-f9ca-4040-bc82-18aaec23f2c4" providerId="ADAL" clId="{3BA39BDD-0141-4597-A09F-ADB61FEAFB20}" dt="2019-04-08T18:19:48.122" v="387" actId="1076"/>
          <ac:picMkLst>
            <pc:docMk/>
            <pc:sldMk cId="1270795613" sldId="1979"/>
            <ac:picMk id="6" creationId="{D9AD93DC-C005-4C8B-920B-4687E03159CD}"/>
          </ac:picMkLst>
        </pc:picChg>
        <pc:picChg chg="add mod">
          <ac:chgData name="Zhang, Qi" userId="339b946e-f9ca-4040-bc82-18aaec23f2c4" providerId="ADAL" clId="{3BA39BDD-0141-4597-A09F-ADB61FEAFB20}" dt="2019-04-09T12:55:34.257" v="2159" actId="1076"/>
          <ac:picMkLst>
            <pc:docMk/>
            <pc:sldMk cId="1270795613" sldId="1979"/>
            <ac:picMk id="7" creationId="{B5B3772E-C010-44B3-BD14-189D77A11F30}"/>
          </ac:picMkLst>
        </pc:picChg>
      </pc:sldChg>
      <pc:sldChg chg="addSp delSp modSp add">
        <pc:chgData name="Zhang, Qi" userId="339b946e-f9ca-4040-bc82-18aaec23f2c4" providerId="ADAL" clId="{3BA39BDD-0141-4597-A09F-ADB61FEAFB20}" dt="2019-04-09T04:57:04.488" v="1725" actId="6549"/>
        <pc:sldMkLst>
          <pc:docMk/>
          <pc:sldMk cId="4034204299" sldId="1980"/>
        </pc:sldMkLst>
        <pc:spChg chg="mod">
          <ac:chgData name="Zhang, Qi" userId="339b946e-f9ca-4040-bc82-18aaec23f2c4" providerId="ADAL" clId="{3BA39BDD-0141-4597-A09F-ADB61FEAFB20}" dt="2019-04-08T18:28:52.343" v="397" actId="14100"/>
          <ac:spMkLst>
            <pc:docMk/>
            <pc:sldMk cId="4034204299" sldId="1980"/>
            <ac:spMk id="2" creationId="{67AB1423-4B1D-4E83-B98B-5CD1E908BCD5}"/>
          </ac:spMkLst>
        </pc:spChg>
        <pc:spChg chg="mod">
          <ac:chgData name="Zhang, Qi" userId="339b946e-f9ca-4040-bc82-18aaec23f2c4" providerId="ADAL" clId="{3BA39BDD-0141-4597-A09F-ADB61FEAFB20}" dt="2019-04-09T04:57:04.488" v="1725" actId="6549"/>
          <ac:spMkLst>
            <pc:docMk/>
            <pc:sldMk cId="4034204299" sldId="1980"/>
            <ac:spMk id="3" creationId="{6F8ECA4B-681A-4213-81EF-CF2DFF5A55CC}"/>
          </ac:spMkLst>
        </pc:spChg>
        <pc:picChg chg="add del mod">
          <ac:chgData name="Zhang, Qi" userId="339b946e-f9ca-4040-bc82-18aaec23f2c4" providerId="ADAL" clId="{3BA39BDD-0141-4597-A09F-ADB61FEAFB20}" dt="2019-04-08T19:00:29.919" v="399" actId="478"/>
          <ac:picMkLst>
            <pc:docMk/>
            <pc:sldMk cId="4034204299" sldId="1980"/>
            <ac:picMk id="5" creationId="{514B9DCD-D7CC-4E06-BBB0-E898AFFC6BCF}"/>
          </ac:picMkLst>
        </pc:picChg>
        <pc:picChg chg="add mod">
          <ac:chgData name="Zhang, Qi" userId="339b946e-f9ca-4040-bc82-18aaec23f2c4" providerId="ADAL" clId="{3BA39BDD-0141-4597-A09F-ADB61FEAFB20}" dt="2019-04-08T19:01:39.930" v="416" actId="1076"/>
          <ac:picMkLst>
            <pc:docMk/>
            <pc:sldMk cId="4034204299" sldId="1980"/>
            <ac:picMk id="6" creationId="{56410903-6E2C-419E-AB3C-6E2E55495459}"/>
          </ac:picMkLst>
        </pc:picChg>
      </pc:sldChg>
      <pc:sldChg chg="addSp delSp modSp add del">
        <pc:chgData name="Zhang, Qi" userId="339b946e-f9ca-4040-bc82-18aaec23f2c4" providerId="ADAL" clId="{3BA39BDD-0141-4597-A09F-ADB61FEAFB20}" dt="2019-04-08T19:04:34.586" v="461" actId="2696"/>
        <pc:sldMkLst>
          <pc:docMk/>
          <pc:sldMk cId="4198534218" sldId="1981"/>
        </pc:sldMkLst>
        <pc:spChg chg="del">
          <ac:chgData name="Zhang, Qi" userId="339b946e-f9ca-4040-bc82-18aaec23f2c4" providerId="ADAL" clId="{3BA39BDD-0141-4597-A09F-ADB61FEAFB20}" dt="2019-04-08T12:23:40.706" v="167" actId="478"/>
          <ac:spMkLst>
            <pc:docMk/>
            <pc:sldMk cId="4198534218" sldId="1981"/>
            <ac:spMk id="2" creationId="{67AB1423-4B1D-4E83-B98B-5CD1E908BCD5}"/>
          </ac:spMkLst>
        </pc:spChg>
        <pc:spChg chg="mod">
          <ac:chgData name="Zhang, Qi" userId="339b946e-f9ca-4040-bc82-18aaec23f2c4" providerId="ADAL" clId="{3BA39BDD-0141-4597-A09F-ADB61FEAFB20}" dt="2019-04-08T12:23:50.491" v="170" actId="1076"/>
          <ac:spMkLst>
            <pc:docMk/>
            <pc:sldMk cId="4198534218" sldId="1981"/>
            <ac:spMk id="3" creationId="{6F8ECA4B-681A-4213-81EF-CF2DFF5A55CC}"/>
          </ac:spMkLst>
        </pc:spChg>
        <pc:picChg chg="add mod">
          <ac:chgData name="Zhang, Qi" userId="339b946e-f9ca-4040-bc82-18aaec23f2c4" providerId="ADAL" clId="{3BA39BDD-0141-4597-A09F-ADB61FEAFB20}" dt="2019-04-08T12:23:56.084" v="172" actId="1076"/>
          <ac:picMkLst>
            <pc:docMk/>
            <pc:sldMk cId="4198534218" sldId="1981"/>
            <ac:picMk id="5" creationId="{6718DE1B-4478-461D-9834-61E8DEA32152}"/>
          </ac:picMkLst>
        </pc:picChg>
      </pc:sldChg>
      <pc:sldChg chg="addSp delSp modSp add del">
        <pc:chgData name="Zhang, Qi" userId="339b946e-f9ca-4040-bc82-18aaec23f2c4" providerId="ADAL" clId="{3BA39BDD-0141-4597-A09F-ADB61FEAFB20}" dt="2019-04-08T20:58:46.061" v="532" actId="2696"/>
        <pc:sldMkLst>
          <pc:docMk/>
          <pc:sldMk cId="3949630800" sldId="1982"/>
        </pc:sldMkLst>
        <pc:spChg chg="del">
          <ac:chgData name="Zhang, Qi" userId="339b946e-f9ca-4040-bc82-18aaec23f2c4" providerId="ADAL" clId="{3BA39BDD-0141-4597-A09F-ADB61FEAFB20}" dt="2019-04-08T12:26:12.041" v="178" actId="478"/>
          <ac:spMkLst>
            <pc:docMk/>
            <pc:sldMk cId="3949630800" sldId="1982"/>
            <ac:spMk id="2" creationId="{67AB1423-4B1D-4E83-B98B-5CD1E908BCD5}"/>
          </ac:spMkLst>
        </pc:spChg>
        <pc:spChg chg="mod">
          <ac:chgData name="Zhang, Qi" userId="339b946e-f9ca-4040-bc82-18aaec23f2c4" providerId="ADAL" clId="{3BA39BDD-0141-4597-A09F-ADB61FEAFB20}" dt="2019-04-08T20:58:13.029" v="524" actId="6549"/>
          <ac:spMkLst>
            <pc:docMk/>
            <pc:sldMk cId="3949630800" sldId="1982"/>
            <ac:spMk id="3" creationId="{6F8ECA4B-681A-4213-81EF-CF2DFF5A55CC}"/>
          </ac:spMkLst>
        </pc:spChg>
        <pc:picChg chg="add mod">
          <ac:chgData name="Zhang, Qi" userId="339b946e-f9ca-4040-bc82-18aaec23f2c4" providerId="ADAL" clId="{3BA39BDD-0141-4597-A09F-ADB61FEAFB20}" dt="2019-04-08T12:26:21.223" v="183" actId="1076"/>
          <ac:picMkLst>
            <pc:docMk/>
            <pc:sldMk cId="3949630800" sldId="1982"/>
            <ac:picMk id="5" creationId="{956ED8A9-245E-45D6-9D56-A52F59571CC7}"/>
          </ac:picMkLst>
        </pc:picChg>
      </pc:sldChg>
      <pc:sldChg chg="addSp delSp modSp add del">
        <pc:chgData name="Zhang, Qi" userId="339b946e-f9ca-4040-bc82-18aaec23f2c4" providerId="ADAL" clId="{3BA39BDD-0141-4597-A09F-ADB61FEAFB20}" dt="2019-04-08T21:12:40.875" v="585" actId="2696"/>
        <pc:sldMkLst>
          <pc:docMk/>
          <pc:sldMk cId="179303300" sldId="1983"/>
        </pc:sldMkLst>
        <pc:spChg chg="del">
          <ac:chgData name="Zhang, Qi" userId="339b946e-f9ca-4040-bc82-18aaec23f2c4" providerId="ADAL" clId="{3BA39BDD-0141-4597-A09F-ADB61FEAFB20}" dt="2019-04-08T12:31:06.551" v="189" actId="478"/>
          <ac:spMkLst>
            <pc:docMk/>
            <pc:sldMk cId="179303300" sldId="1983"/>
            <ac:spMk id="2" creationId="{67AB1423-4B1D-4E83-B98B-5CD1E908BCD5}"/>
          </ac:spMkLst>
        </pc:spChg>
        <pc:spChg chg="mod">
          <ac:chgData name="Zhang, Qi" userId="339b946e-f9ca-4040-bc82-18aaec23f2c4" providerId="ADAL" clId="{3BA39BDD-0141-4597-A09F-ADB61FEAFB20}" dt="2019-04-08T20:55:37.956" v="493" actId="6549"/>
          <ac:spMkLst>
            <pc:docMk/>
            <pc:sldMk cId="179303300" sldId="1983"/>
            <ac:spMk id="3" creationId="{6F8ECA4B-681A-4213-81EF-CF2DFF5A55CC}"/>
          </ac:spMkLst>
        </pc:spChg>
        <pc:picChg chg="add del mod">
          <ac:chgData name="Zhang, Qi" userId="339b946e-f9ca-4040-bc82-18aaec23f2c4" providerId="ADAL" clId="{3BA39BDD-0141-4597-A09F-ADB61FEAFB20}" dt="2019-04-08T21:09:50.158" v="543" actId="478"/>
          <ac:picMkLst>
            <pc:docMk/>
            <pc:sldMk cId="179303300" sldId="1983"/>
            <ac:picMk id="5" creationId="{05463B00-1789-45AF-8BD5-73BCE94B5CCD}"/>
          </ac:picMkLst>
        </pc:picChg>
        <pc:picChg chg="add mod">
          <ac:chgData name="Zhang, Qi" userId="339b946e-f9ca-4040-bc82-18aaec23f2c4" providerId="ADAL" clId="{3BA39BDD-0141-4597-A09F-ADB61FEAFB20}" dt="2019-04-08T21:10:06.848" v="548" actId="1076"/>
          <ac:picMkLst>
            <pc:docMk/>
            <pc:sldMk cId="179303300" sldId="1983"/>
            <ac:picMk id="6" creationId="{D4E9F02A-56F6-4AC7-87EF-E7B820350399}"/>
          </ac:picMkLst>
        </pc:picChg>
      </pc:sldChg>
      <pc:sldChg chg="addSp modSp add">
        <pc:chgData name="Zhang, Qi" userId="339b946e-f9ca-4040-bc82-18aaec23f2c4" providerId="ADAL" clId="{3BA39BDD-0141-4597-A09F-ADB61FEAFB20}" dt="2019-04-09T00:30:57.495" v="913"/>
        <pc:sldMkLst>
          <pc:docMk/>
          <pc:sldMk cId="1226741635" sldId="1984"/>
        </pc:sldMkLst>
        <pc:spChg chg="mod">
          <ac:chgData name="Zhang, Qi" userId="339b946e-f9ca-4040-bc82-18aaec23f2c4" providerId="ADAL" clId="{3BA39BDD-0141-4597-A09F-ADB61FEAFB20}" dt="2019-04-09T00:30:57.495" v="913"/>
          <ac:spMkLst>
            <pc:docMk/>
            <pc:sldMk cId="1226741635" sldId="1984"/>
            <ac:spMk id="2" creationId="{67AB1423-4B1D-4E83-B98B-5CD1E908BCD5}"/>
          </ac:spMkLst>
        </pc:spChg>
        <pc:spChg chg="mod">
          <ac:chgData name="Zhang, Qi" userId="339b946e-f9ca-4040-bc82-18aaec23f2c4" providerId="ADAL" clId="{3BA39BDD-0141-4597-A09F-ADB61FEAFB20}" dt="2019-04-08T21:42:55.398" v="742" actId="255"/>
          <ac:spMkLst>
            <pc:docMk/>
            <pc:sldMk cId="1226741635" sldId="1984"/>
            <ac:spMk id="3" creationId="{6F8ECA4B-681A-4213-81EF-CF2DFF5A55CC}"/>
          </ac:spMkLst>
        </pc:spChg>
        <pc:picChg chg="add mod">
          <ac:chgData name="Zhang, Qi" userId="339b946e-f9ca-4040-bc82-18aaec23f2c4" providerId="ADAL" clId="{3BA39BDD-0141-4597-A09F-ADB61FEAFB20}" dt="2019-04-08T21:41:39.811" v="726" actId="1076"/>
          <ac:picMkLst>
            <pc:docMk/>
            <pc:sldMk cId="1226741635" sldId="1984"/>
            <ac:picMk id="5" creationId="{9D7D26AB-36D8-477B-94FA-0852105CEF66}"/>
          </ac:picMkLst>
        </pc:picChg>
      </pc:sldChg>
      <pc:sldChg chg="addSp delSp modSp add">
        <pc:chgData name="Zhang, Qi" userId="339b946e-f9ca-4040-bc82-18aaec23f2c4" providerId="ADAL" clId="{3BA39BDD-0141-4597-A09F-ADB61FEAFB20}" dt="2019-04-09T00:30:59.490" v="914"/>
        <pc:sldMkLst>
          <pc:docMk/>
          <pc:sldMk cId="3348555985" sldId="1985"/>
        </pc:sldMkLst>
        <pc:spChg chg="mod">
          <ac:chgData name="Zhang, Qi" userId="339b946e-f9ca-4040-bc82-18aaec23f2c4" providerId="ADAL" clId="{3BA39BDD-0141-4597-A09F-ADB61FEAFB20}" dt="2019-04-09T00:30:59.490" v="914"/>
          <ac:spMkLst>
            <pc:docMk/>
            <pc:sldMk cId="3348555985" sldId="1985"/>
            <ac:spMk id="2" creationId="{67AB1423-4B1D-4E83-B98B-5CD1E908BCD5}"/>
          </ac:spMkLst>
        </pc:spChg>
        <pc:spChg chg="mod">
          <ac:chgData name="Zhang, Qi" userId="339b946e-f9ca-4040-bc82-18aaec23f2c4" providerId="ADAL" clId="{3BA39BDD-0141-4597-A09F-ADB61FEAFB20}" dt="2019-04-08T22:07:08.513" v="753" actId="14100"/>
          <ac:spMkLst>
            <pc:docMk/>
            <pc:sldMk cId="3348555985" sldId="1985"/>
            <ac:spMk id="3" creationId="{6F8ECA4B-681A-4213-81EF-CF2DFF5A55CC}"/>
          </ac:spMkLst>
        </pc:spChg>
        <pc:spChg chg="add del mod">
          <ac:chgData name="Zhang, Qi" userId="339b946e-f9ca-4040-bc82-18aaec23f2c4" providerId="ADAL" clId="{3BA39BDD-0141-4597-A09F-ADB61FEAFB20}" dt="2019-04-08T22:09:54.235" v="774" actId="478"/>
          <ac:spMkLst>
            <pc:docMk/>
            <pc:sldMk cId="3348555985" sldId="1985"/>
            <ac:spMk id="9" creationId="{4A823292-FDE0-422D-AE27-5274109585FC}"/>
          </ac:spMkLst>
        </pc:spChg>
        <pc:spChg chg="add del mod">
          <ac:chgData name="Zhang, Qi" userId="339b946e-f9ca-4040-bc82-18aaec23f2c4" providerId="ADAL" clId="{3BA39BDD-0141-4597-A09F-ADB61FEAFB20}" dt="2019-04-08T22:11:11.644" v="793" actId="478"/>
          <ac:spMkLst>
            <pc:docMk/>
            <pc:sldMk cId="3348555985" sldId="1985"/>
            <ac:spMk id="10" creationId="{2ECF5867-4E7B-428D-B6AE-6F1D79D83DA7}"/>
          </ac:spMkLst>
        </pc:spChg>
        <pc:spChg chg="add del mod">
          <ac:chgData name="Zhang, Qi" userId="339b946e-f9ca-4040-bc82-18aaec23f2c4" providerId="ADAL" clId="{3BA39BDD-0141-4597-A09F-ADB61FEAFB20}" dt="2019-04-08T22:11:13.060" v="794" actId="478"/>
          <ac:spMkLst>
            <pc:docMk/>
            <pc:sldMk cId="3348555985" sldId="1985"/>
            <ac:spMk id="11" creationId="{96D6F6D5-6CC5-4C77-A812-1F9CD5324B6C}"/>
          </ac:spMkLst>
        </pc:spChg>
        <pc:picChg chg="add del mod">
          <ac:chgData name="Zhang, Qi" userId="339b946e-f9ca-4040-bc82-18aaec23f2c4" providerId="ADAL" clId="{3BA39BDD-0141-4597-A09F-ADB61FEAFB20}" dt="2019-04-08T22:06:36.105" v="752" actId="478"/>
          <ac:picMkLst>
            <pc:docMk/>
            <pc:sldMk cId="3348555985" sldId="1985"/>
            <ac:picMk id="5" creationId="{9D5B5D08-0DDB-4819-A648-4056DDCC124E}"/>
          </ac:picMkLst>
        </pc:picChg>
        <pc:picChg chg="add mod">
          <ac:chgData name="Zhang, Qi" userId="339b946e-f9ca-4040-bc82-18aaec23f2c4" providerId="ADAL" clId="{3BA39BDD-0141-4597-A09F-ADB61FEAFB20}" dt="2019-04-08T22:10:31.199" v="787" actId="1076"/>
          <ac:picMkLst>
            <pc:docMk/>
            <pc:sldMk cId="3348555985" sldId="1985"/>
            <ac:picMk id="6" creationId="{BBFD7CBE-D546-4DED-AD42-8D33EB71AED1}"/>
          </ac:picMkLst>
        </pc:picChg>
        <pc:picChg chg="add del mod">
          <ac:chgData name="Zhang, Qi" userId="339b946e-f9ca-4040-bc82-18aaec23f2c4" providerId="ADAL" clId="{3BA39BDD-0141-4597-A09F-ADB61FEAFB20}" dt="2019-04-08T22:09:20.723" v="762" actId="478"/>
          <ac:picMkLst>
            <pc:docMk/>
            <pc:sldMk cId="3348555985" sldId="1985"/>
            <ac:picMk id="7" creationId="{D3CC770D-BC23-43B9-97AE-F72114F73503}"/>
          </ac:picMkLst>
        </pc:picChg>
        <pc:picChg chg="add mod">
          <ac:chgData name="Zhang, Qi" userId="339b946e-f9ca-4040-bc82-18aaec23f2c4" providerId="ADAL" clId="{3BA39BDD-0141-4597-A09F-ADB61FEAFB20}" dt="2019-04-08T22:09:30.860" v="766" actId="14100"/>
          <ac:picMkLst>
            <pc:docMk/>
            <pc:sldMk cId="3348555985" sldId="1985"/>
            <ac:picMk id="8" creationId="{2BAFC6DB-A4A7-4631-9ED4-E811B3076A1F}"/>
          </ac:picMkLst>
        </pc:picChg>
      </pc:sldChg>
      <pc:sldChg chg="addSp modSp add">
        <pc:chgData name="Zhang, Qi" userId="339b946e-f9ca-4040-bc82-18aaec23f2c4" providerId="ADAL" clId="{3BA39BDD-0141-4597-A09F-ADB61FEAFB20}" dt="2019-04-09T00:30:51.610" v="911"/>
        <pc:sldMkLst>
          <pc:docMk/>
          <pc:sldMk cId="550360576" sldId="1986"/>
        </pc:sldMkLst>
        <pc:spChg chg="mod">
          <ac:chgData name="Zhang, Qi" userId="339b946e-f9ca-4040-bc82-18aaec23f2c4" providerId="ADAL" clId="{3BA39BDD-0141-4597-A09F-ADB61FEAFB20}" dt="2019-04-09T00:30:51.610" v="911"/>
          <ac:spMkLst>
            <pc:docMk/>
            <pc:sldMk cId="550360576" sldId="1986"/>
            <ac:spMk id="2" creationId="{67AB1423-4B1D-4E83-B98B-5CD1E908BCD5}"/>
          </ac:spMkLst>
        </pc:spChg>
        <pc:spChg chg="mod">
          <ac:chgData name="Zhang, Qi" userId="339b946e-f9ca-4040-bc82-18aaec23f2c4" providerId="ADAL" clId="{3BA39BDD-0141-4597-A09F-ADB61FEAFB20}" dt="2019-04-08T22:23:23.964" v="839" actId="14100"/>
          <ac:spMkLst>
            <pc:docMk/>
            <pc:sldMk cId="550360576" sldId="1986"/>
            <ac:spMk id="3" creationId="{6F8ECA4B-681A-4213-81EF-CF2DFF5A55CC}"/>
          </ac:spMkLst>
        </pc:spChg>
        <pc:picChg chg="add mod">
          <ac:chgData name="Zhang, Qi" userId="339b946e-f9ca-4040-bc82-18aaec23f2c4" providerId="ADAL" clId="{3BA39BDD-0141-4597-A09F-ADB61FEAFB20}" dt="2019-04-08T22:23:35.272" v="842" actId="1076"/>
          <ac:picMkLst>
            <pc:docMk/>
            <pc:sldMk cId="550360576" sldId="1986"/>
            <ac:picMk id="5" creationId="{24BE2775-AECD-46E0-93B7-D81EA8F4A341}"/>
          </ac:picMkLst>
        </pc:picChg>
        <pc:picChg chg="add mod">
          <ac:chgData name="Zhang, Qi" userId="339b946e-f9ca-4040-bc82-18aaec23f2c4" providerId="ADAL" clId="{3BA39BDD-0141-4597-A09F-ADB61FEAFB20}" dt="2019-04-08T22:24:39.893" v="848" actId="1076"/>
          <ac:picMkLst>
            <pc:docMk/>
            <pc:sldMk cId="550360576" sldId="1986"/>
            <ac:picMk id="6" creationId="{3CBE1C57-2728-43CD-A608-74CC80EFB1F2}"/>
          </ac:picMkLst>
        </pc:picChg>
      </pc:sldChg>
      <pc:sldChg chg="addSp delSp modSp add">
        <pc:chgData name="Zhang, Qi" userId="339b946e-f9ca-4040-bc82-18aaec23f2c4" providerId="ADAL" clId="{3BA39BDD-0141-4597-A09F-ADB61FEAFB20}" dt="2019-04-09T13:38:40.643" v="2194" actId="1076"/>
        <pc:sldMkLst>
          <pc:docMk/>
          <pc:sldMk cId="3913666310" sldId="1987"/>
        </pc:sldMkLst>
        <pc:spChg chg="mod">
          <ac:chgData name="Zhang, Qi" userId="339b946e-f9ca-4040-bc82-18aaec23f2c4" providerId="ADAL" clId="{3BA39BDD-0141-4597-A09F-ADB61FEAFB20}" dt="2019-04-09T00:30:49.006" v="910"/>
          <ac:spMkLst>
            <pc:docMk/>
            <pc:sldMk cId="3913666310" sldId="1987"/>
            <ac:spMk id="2" creationId="{67AB1423-4B1D-4E83-B98B-5CD1E908BCD5}"/>
          </ac:spMkLst>
        </pc:spChg>
        <pc:spChg chg="mod">
          <ac:chgData name="Zhang, Qi" userId="339b946e-f9ca-4040-bc82-18aaec23f2c4" providerId="ADAL" clId="{3BA39BDD-0141-4597-A09F-ADB61FEAFB20}" dt="2019-04-09T13:38:40.643" v="2194" actId="1076"/>
          <ac:spMkLst>
            <pc:docMk/>
            <pc:sldMk cId="3913666310" sldId="1987"/>
            <ac:spMk id="3" creationId="{6F8ECA4B-681A-4213-81EF-CF2DFF5A55CC}"/>
          </ac:spMkLst>
        </pc:spChg>
        <pc:spChg chg="add del">
          <ac:chgData name="Zhang, Qi" userId="339b946e-f9ca-4040-bc82-18aaec23f2c4" providerId="ADAL" clId="{3BA39BDD-0141-4597-A09F-ADB61FEAFB20}" dt="2019-04-08T12:34:06.431" v="216"/>
          <ac:spMkLst>
            <pc:docMk/>
            <pc:sldMk cId="3913666310" sldId="1987"/>
            <ac:spMk id="5" creationId="{21285CCD-1216-401A-9698-BFACC3BBA17F}"/>
          </ac:spMkLst>
        </pc:spChg>
        <pc:picChg chg="add del mod">
          <ac:chgData name="Zhang, Qi" userId="339b946e-f9ca-4040-bc82-18aaec23f2c4" providerId="ADAL" clId="{3BA39BDD-0141-4597-A09F-ADB61FEAFB20}" dt="2019-04-09T00:25:30.710" v="862" actId="478"/>
          <ac:picMkLst>
            <pc:docMk/>
            <pc:sldMk cId="3913666310" sldId="1987"/>
            <ac:picMk id="6" creationId="{A8562A9A-3E64-4A87-AC92-2E033C7754A7}"/>
          </ac:picMkLst>
        </pc:picChg>
        <pc:picChg chg="add mod">
          <ac:chgData name="Zhang, Qi" userId="339b946e-f9ca-4040-bc82-18aaec23f2c4" providerId="ADAL" clId="{3BA39BDD-0141-4597-A09F-ADB61FEAFB20}" dt="2019-04-09T00:28:27.196" v="894" actId="1076"/>
          <ac:picMkLst>
            <pc:docMk/>
            <pc:sldMk cId="3913666310" sldId="1987"/>
            <ac:picMk id="7" creationId="{C6CC44A0-F268-4E88-89F8-19FC48DFAAF3}"/>
          </ac:picMkLst>
        </pc:picChg>
        <pc:picChg chg="add del mod">
          <ac:chgData name="Zhang, Qi" userId="339b946e-f9ca-4040-bc82-18aaec23f2c4" providerId="ADAL" clId="{3BA39BDD-0141-4597-A09F-ADB61FEAFB20}" dt="2019-04-09T00:29:59.017" v="895" actId="478"/>
          <ac:picMkLst>
            <pc:docMk/>
            <pc:sldMk cId="3913666310" sldId="1987"/>
            <ac:picMk id="8" creationId="{170614C5-35D8-40F5-A8B6-0C497C1BA015}"/>
          </ac:picMkLst>
        </pc:picChg>
        <pc:picChg chg="add del mod">
          <ac:chgData name="Zhang, Qi" userId="339b946e-f9ca-4040-bc82-18aaec23f2c4" providerId="ADAL" clId="{3BA39BDD-0141-4597-A09F-ADB61FEAFB20}" dt="2019-04-09T00:30:33.819" v="906" actId="478"/>
          <ac:picMkLst>
            <pc:docMk/>
            <pc:sldMk cId="3913666310" sldId="1987"/>
            <ac:picMk id="9" creationId="{4B91B5D6-EBA6-454C-8B96-A2AB76425EBC}"/>
          </ac:picMkLst>
        </pc:picChg>
        <pc:picChg chg="add mod">
          <ac:chgData name="Zhang, Qi" userId="339b946e-f9ca-4040-bc82-18aaec23f2c4" providerId="ADAL" clId="{3BA39BDD-0141-4597-A09F-ADB61FEAFB20}" dt="2019-04-09T00:28:25.296" v="893" actId="1076"/>
          <ac:picMkLst>
            <pc:docMk/>
            <pc:sldMk cId="3913666310" sldId="1987"/>
            <ac:picMk id="10" creationId="{F7E6446C-DF60-4E69-8F75-112768C7E5DE}"/>
          </ac:picMkLst>
        </pc:picChg>
        <pc:picChg chg="add mod">
          <ac:chgData name="Zhang, Qi" userId="339b946e-f9ca-4040-bc82-18aaec23f2c4" providerId="ADAL" clId="{3BA39BDD-0141-4597-A09F-ADB61FEAFB20}" dt="2019-04-09T00:30:15.388" v="904" actId="1076"/>
          <ac:picMkLst>
            <pc:docMk/>
            <pc:sldMk cId="3913666310" sldId="1987"/>
            <ac:picMk id="11" creationId="{D975F048-C127-4181-ACA0-5EF4ECAC820F}"/>
          </ac:picMkLst>
        </pc:picChg>
        <pc:picChg chg="add mod">
          <ac:chgData name="Zhang, Qi" userId="339b946e-f9ca-4040-bc82-18aaec23f2c4" providerId="ADAL" clId="{3BA39BDD-0141-4597-A09F-ADB61FEAFB20}" dt="2019-04-09T00:30:37.740" v="907" actId="1076"/>
          <ac:picMkLst>
            <pc:docMk/>
            <pc:sldMk cId="3913666310" sldId="1987"/>
            <ac:picMk id="12" creationId="{6674A8EF-717F-4F35-9C9B-F3ABF6DE3849}"/>
          </ac:picMkLst>
        </pc:picChg>
      </pc:sldChg>
      <pc:sldChg chg="addSp delSp modSp add">
        <pc:chgData name="Zhang, Qi" userId="339b946e-f9ca-4040-bc82-18aaec23f2c4" providerId="ADAL" clId="{3BA39BDD-0141-4597-A09F-ADB61FEAFB20}" dt="2019-04-09T10:04:13.754" v="1752" actId="255"/>
        <pc:sldMkLst>
          <pc:docMk/>
          <pc:sldMk cId="1186998300" sldId="1988"/>
        </pc:sldMkLst>
        <pc:spChg chg="mod">
          <ac:chgData name="Zhang, Qi" userId="339b946e-f9ca-4040-bc82-18aaec23f2c4" providerId="ADAL" clId="{3BA39BDD-0141-4597-A09F-ADB61FEAFB20}" dt="2019-04-09T00:30:43.797" v="909" actId="20577"/>
          <ac:spMkLst>
            <pc:docMk/>
            <pc:sldMk cId="1186998300" sldId="1988"/>
            <ac:spMk id="2" creationId="{67AB1423-4B1D-4E83-B98B-5CD1E908BCD5}"/>
          </ac:spMkLst>
        </pc:spChg>
        <pc:spChg chg="mod">
          <ac:chgData name="Zhang, Qi" userId="339b946e-f9ca-4040-bc82-18aaec23f2c4" providerId="ADAL" clId="{3BA39BDD-0141-4597-A09F-ADB61FEAFB20}" dt="2019-04-09T10:04:13.754" v="1752" actId="255"/>
          <ac:spMkLst>
            <pc:docMk/>
            <pc:sldMk cId="1186998300" sldId="1988"/>
            <ac:spMk id="3" creationId="{6F8ECA4B-681A-4213-81EF-CF2DFF5A55CC}"/>
          </ac:spMkLst>
        </pc:spChg>
        <pc:picChg chg="add del mod">
          <ac:chgData name="Zhang, Qi" userId="339b946e-f9ca-4040-bc82-18aaec23f2c4" providerId="ADAL" clId="{3BA39BDD-0141-4597-A09F-ADB61FEAFB20}" dt="2019-04-09T00:33:43.235" v="945" actId="478"/>
          <ac:picMkLst>
            <pc:docMk/>
            <pc:sldMk cId="1186998300" sldId="1988"/>
            <ac:picMk id="5" creationId="{4BC8B183-3124-43D4-B03D-AF0F0803CD4D}"/>
          </ac:picMkLst>
        </pc:picChg>
        <pc:picChg chg="add del mod">
          <ac:chgData name="Zhang, Qi" userId="339b946e-f9ca-4040-bc82-18aaec23f2c4" providerId="ADAL" clId="{3BA39BDD-0141-4597-A09F-ADB61FEAFB20}" dt="2019-04-09T00:36:23.869" v="948" actId="478"/>
          <ac:picMkLst>
            <pc:docMk/>
            <pc:sldMk cId="1186998300" sldId="1988"/>
            <ac:picMk id="6" creationId="{C3C8CBC6-0A35-4E07-9EE4-2CD5F5294E08}"/>
          </ac:picMkLst>
        </pc:picChg>
        <pc:picChg chg="add mod">
          <ac:chgData name="Zhang, Qi" userId="339b946e-f9ca-4040-bc82-18aaec23f2c4" providerId="ADAL" clId="{3BA39BDD-0141-4597-A09F-ADB61FEAFB20}" dt="2019-04-09T00:37:53.497" v="967" actId="1076"/>
          <ac:picMkLst>
            <pc:docMk/>
            <pc:sldMk cId="1186998300" sldId="1988"/>
            <ac:picMk id="7" creationId="{5DE63C72-5331-45DF-9589-6828C1AA50D9}"/>
          </ac:picMkLst>
        </pc:picChg>
        <pc:picChg chg="add mod">
          <ac:chgData name="Zhang, Qi" userId="339b946e-f9ca-4040-bc82-18aaec23f2c4" providerId="ADAL" clId="{3BA39BDD-0141-4597-A09F-ADB61FEAFB20}" dt="2019-04-09T00:37:59.370" v="970" actId="1076"/>
          <ac:picMkLst>
            <pc:docMk/>
            <pc:sldMk cId="1186998300" sldId="1988"/>
            <ac:picMk id="8" creationId="{890E3AB4-73BB-446B-AEC9-48CD343EF64F}"/>
          </ac:picMkLst>
        </pc:picChg>
        <pc:cxnChg chg="add mod">
          <ac:chgData name="Zhang, Qi" userId="339b946e-f9ca-4040-bc82-18aaec23f2c4" providerId="ADAL" clId="{3BA39BDD-0141-4597-A09F-ADB61FEAFB20}" dt="2019-04-09T00:37:52.093" v="966" actId="1076"/>
          <ac:cxnSpMkLst>
            <pc:docMk/>
            <pc:sldMk cId="1186998300" sldId="1988"/>
            <ac:cxnSpMk id="10" creationId="{E9726B87-1C93-4868-902D-6F69D9355538}"/>
          </ac:cxnSpMkLst>
        </pc:cxnChg>
      </pc:sldChg>
      <pc:sldChg chg="addSp modSp add">
        <pc:chgData name="Zhang, Qi" userId="339b946e-f9ca-4040-bc82-18aaec23f2c4" providerId="ADAL" clId="{3BA39BDD-0141-4597-A09F-ADB61FEAFB20}" dt="2019-04-09T13:54:55.475" v="2204" actId="14100"/>
        <pc:sldMkLst>
          <pc:docMk/>
          <pc:sldMk cId="1397476948" sldId="1989"/>
        </pc:sldMkLst>
        <pc:spChg chg="mod">
          <ac:chgData name="Zhang, Qi" userId="339b946e-f9ca-4040-bc82-18aaec23f2c4" providerId="ADAL" clId="{3BA39BDD-0141-4597-A09F-ADB61FEAFB20}" dt="2019-04-09T00:31:04.920" v="915"/>
          <ac:spMkLst>
            <pc:docMk/>
            <pc:sldMk cId="1397476948" sldId="1989"/>
            <ac:spMk id="2" creationId="{67AB1423-4B1D-4E83-B98B-5CD1E908BCD5}"/>
          </ac:spMkLst>
        </pc:spChg>
        <pc:spChg chg="mod">
          <ac:chgData name="Zhang, Qi" userId="339b946e-f9ca-4040-bc82-18aaec23f2c4" providerId="ADAL" clId="{3BA39BDD-0141-4597-A09F-ADB61FEAFB20}" dt="2019-04-09T13:54:55.475" v="2204" actId="14100"/>
          <ac:spMkLst>
            <pc:docMk/>
            <pc:sldMk cId="1397476948" sldId="1989"/>
            <ac:spMk id="3" creationId="{6F8ECA4B-681A-4213-81EF-CF2DFF5A55CC}"/>
          </ac:spMkLst>
        </pc:spChg>
        <pc:picChg chg="add mod">
          <ac:chgData name="Zhang, Qi" userId="339b946e-f9ca-4040-bc82-18aaec23f2c4" providerId="ADAL" clId="{3BA39BDD-0141-4597-A09F-ADB61FEAFB20}" dt="2019-04-09T00:50:28.534" v="1027" actId="1076"/>
          <ac:picMkLst>
            <pc:docMk/>
            <pc:sldMk cId="1397476948" sldId="1989"/>
            <ac:picMk id="5" creationId="{8E55ED28-DA19-4B4D-A81E-BB638DCB4DD6}"/>
          </ac:picMkLst>
        </pc:picChg>
      </pc:sldChg>
      <pc:sldChg chg="addSp delSp modSp add">
        <pc:chgData name="Zhang, Qi" userId="339b946e-f9ca-4040-bc82-18aaec23f2c4" providerId="ADAL" clId="{3BA39BDD-0141-4597-A09F-ADB61FEAFB20}" dt="2019-04-09T10:23:20.882" v="1767" actId="1076"/>
        <pc:sldMkLst>
          <pc:docMk/>
          <pc:sldMk cId="1022179604" sldId="1990"/>
        </pc:sldMkLst>
        <pc:spChg chg="mod">
          <ac:chgData name="Zhang, Qi" userId="339b946e-f9ca-4040-bc82-18aaec23f2c4" providerId="ADAL" clId="{3BA39BDD-0141-4597-A09F-ADB61FEAFB20}" dt="2019-04-09T01:09:55.967" v="1029"/>
          <ac:spMkLst>
            <pc:docMk/>
            <pc:sldMk cId="1022179604" sldId="1990"/>
            <ac:spMk id="2" creationId="{67AB1423-4B1D-4E83-B98B-5CD1E908BCD5}"/>
          </ac:spMkLst>
        </pc:spChg>
        <pc:spChg chg="mod">
          <ac:chgData name="Zhang, Qi" userId="339b946e-f9ca-4040-bc82-18aaec23f2c4" providerId="ADAL" clId="{3BA39BDD-0141-4597-A09F-ADB61FEAFB20}" dt="2019-04-09T01:15:06.428" v="1067" actId="27636"/>
          <ac:spMkLst>
            <pc:docMk/>
            <pc:sldMk cId="1022179604" sldId="1990"/>
            <ac:spMk id="3" creationId="{6F8ECA4B-681A-4213-81EF-CF2DFF5A55CC}"/>
          </ac:spMkLst>
        </pc:spChg>
        <pc:picChg chg="add del mod">
          <ac:chgData name="Zhang, Qi" userId="339b946e-f9ca-4040-bc82-18aaec23f2c4" providerId="ADAL" clId="{3BA39BDD-0141-4597-A09F-ADB61FEAFB20}" dt="2019-04-09T01:13:00.358" v="1032" actId="478"/>
          <ac:picMkLst>
            <pc:docMk/>
            <pc:sldMk cId="1022179604" sldId="1990"/>
            <ac:picMk id="5" creationId="{CA22154A-E815-47E0-AB9F-70369590DB75}"/>
          </ac:picMkLst>
        </pc:picChg>
        <pc:picChg chg="add del mod">
          <ac:chgData name="Zhang, Qi" userId="339b946e-f9ca-4040-bc82-18aaec23f2c4" providerId="ADAL" clId="{3BA39BDD-0141-4597-A09F-ADB61FEAFB20}" dt="2019-04-09T10:22:53.764" v="1755" actId="478"/>
          <ac:picMkLst>
            <pc:docMk/>
            <pc:sldMk cId="1022179604" sldId="1990"/>
            <ac:picMk id="6" creationId="{7350310C-F301-40C7-AC49-6F05C0D6A404}"/>
          </ac:picMkLst>
        </pc:picChg>
        <pc:picChg chg="add del mod">
          <ac:chgData name="Zhang, Qi" userId="339b946e-f9ca-4040-bc82-18aaec23f2c4" providerId="ADAL" clId="{3BA39BDD-0141-4597-A09F-ADB61FEAFB20}" dt="2019-04-09T10:22:59.157" v="1761" actId="478"/>
          <ac:picMkLst>
            <pc:docMk/>
            <pc:sldMk cId="1022179604" sldId="1990"/>
            <ac:picMk id="7" creationId="{50BB68D6-3FA9-4FEF-92A6-638373341400}"/>
          </ac:picMkLst>
        </pc:picChg>
        <pc:picChg chg="add mod">
          <ac:chgData name="Zhang, Qi" userId="339b946e-f9ca-4040-bc82-18aaec23f2c4" providerId="ADAL" clId="{3BA39BDD-0141-4597-A09F-ADB61FEAFB20}" dt="2019-04-09T10:23:20.882" v="1767" actId="1076"/>
          <ac:picMkLst>
            <pc:docMk/>
            <pc:sldMk cId="1022179604" sldId="1990"/>
            <ac:picMk id="8" creationId="{436E5593-A788-4FAC-9493-04D2659E831B}"/>
          </ac:picMkLst>
        </pc:picChg>
        <pc:picChg chg="add mod">
          <ac:chgData name="Zhang, Qi" userId="339b946e-f9ca-4040-bc82-18aaec23f2c4" providerId="ADAL" clId="{3BA39BDD-0141-4597-A09F-ADB61FEAFB20}" dt="2019-04-09T10:23:16.418" v="1765" actId="14100"/>
          <ac:picMkLst>
            <pc:docMk/>
            <pc:sldMk cId="1022179604" sldId="1990"/>
            <ac:picMk id="9" creationId="{2C0847BD-8E0F-4E1A-AD1F-E22670A0BC8F}"/>
          </ac:picMkLst>
        </pc:picChg>
      </pc:sldChg>
      <pc:sldChg chg="addSp delSp modSp add">
        <pc:chgData name="Zhang, Qi" userId="339b946e-f9ca-4040-bc82-18aaec23f2c4" providerId="ADAL" clId="{3BA39BDD-0141-4597-A09F-ADB61FEAFB20}" dt="2019-04-09T10:25:46.882" v="1802" actId="14100"/>
        <pc:sldMkLst>
          <pc:docMk/>
          <pc:sldMk cId="2217837937" sldId="1991"/>
        </pc:sldMkLst>
        <pc:spChg chg="mod">
          <ac:chgData name="Zhang, Qi" userId="339b946e-f9ca-4040-bc82-18aaec23f2c4" providerId="ADAL" clId="{3BA39BDD-0141-4597-A09F-ADB61FEAFB20}" dt="2019-04-09T01:20:38.479" v="1152"/>
          <ac:spMkLst>
            <pc:docMk/>
            <pc:sldMk cId="2217837937" sldId="1991"/>
            <ac:spMk id="2" creationId="{67AB1423-4B1D-4E83-B98B-5CD1E908BCD5}"/>
          </ac:spMkLst>
        </pc:spChg>
        <pc:spChg chg="mod">
          <ac:chgData name="Zhang, Qi" userId="339b946e-f9ca-4040-bc82-18aaec23f2c4" providerId="ADAL" clId="{3BA39BDD-0141-4597-A09F-ADB61FEAFB20}" dt="2019-04-09T10:24:42.804" v="1793" actId="1076"/>
          <ac:spMkLst>
            <pc:docMk/>
            <pc:sldMk cId="2217837937" sldId="1991"/>
            <ac:spMk id="3" creationId="{6F8ECA4B-681A-4213-81EF-CF2DFF5A55CC}"/>
          </ac:spMkLst>
        </pc:spChg>
        <pc:spChg chg="add mod">
          <ac:chgData name="Zhang, Qi" userId="339b946e-f9ca-4040-bc82-18aaec23f2c4" providerId="ADAL" clId="{3BA39BDD-0141-4597-A09F-ADB61FEAFB20}" dt="2019-04-09T10:25:28.426" v="1800" actId="207"/>
          <ac:spMkLst>
            <pc:docMk/>
            <pc:sldMk cId="2217837937" sldId="1991"/>
            <ac:spMk id="10" creationId="{C83A39F3-5B12-4CFA-84DD-89617C632D37}"/>
          </ac:spMkLst>
        </pc:spChg>
        <pc:spChg chg="add mod">
          <ac:chgData name="Zhang, Qi" userId="339b946e-f9ca-4040-bc82-18aaec23f2c4" providerId="ADAL" clId="{3BA39BDD-0141-4597-A09F-ADB61FEAFB20}" dt="2019-04-09T10:25:42.356" v="1801" actId="1076"/>
          <ac:spMkLst>
            <pc:docMk/>
            <pc:sldMk cId="2217837937" sldId="1991"/>
            <ac:spMk id="11" creationId="{A802E7AE-FFA1-42A6-B413-FA8C54EC159E}"/>
          </ac:spMkLst>
        </pc:spChg>
        <pc:spChg chg="add mod">
          <ac:chgData name="Zhang, Qi" userId="339b946e-f9ca-4040-bc82-18aaec23f2c4" providerId="ADAL" clId="{3BA39BDD-0141-4597-A09F-ADB61FEAFB20}" dt="2019-04-09T10:25:46.882" v="1802" actId="14100"/>
          <ac:spMkLst>
            <pc:docMk/>
            <pc:sldMk cId="2217837937" sldId="1991"/>
            <ac:spMk id="12" creationId="{E9FB022B-739A-4CAA-A277-EE209E0EB3D1}"/>
          </ac:spMkLst>
        </pc:spChg>
        <pc:picChg chg="add del mod">
          <ac:chgData name="Zhang, Qi" userId="339b946e-f9ca-4040-bc82-18aaec23f2c4" providerId="ADAL" clId="{3BA39BDD-0141-4597-A09F-ADB61FEAFB20}" dt="2019-04-09T01:15:45.727" v="1068" actId="478"/>
          <ac:picMkLst>
            <pc:docMk/>
            <pc:sldMk cId="2217837937" sldId="1991"/>
            <ac:picMk id="5" creationId="{BDB05A9B-A050-41DD-9DD9-72C2D5BE3860}"/>
          </ac:picMkLst>
        </pc:picChg>
        <pc:picChg chg="add del mod">
          <ac:chgData name="Zhang, Qi" userId="339b946e-f9ca-4040-bc82-18aaec23f2c4" providerId="ADAL" clId="{3BA39BDD-0141-4597-A09F-ADB61FEAFB20}" dt="2019-04-09T10:24:16.554" v="1782" actId="478"/>
          <ac:picMkLst>
            <pc:docMk/>
            <pc:sldMk cId="2217837937" sldId="1991"/>
            <ac:picMk id="6" creationId="{0AE1E7D1-D883-4765-A4AE-71F30A65181E}"/>
          </ac:picMkLst>
        </pc:picChg>
        <pc:picChg chg="add mod">
          <ac:chgData name="Zhang, Qi" userId="339b946e-f9ca-4040-bc82-18aaec23f2c4" providerId="ADAL" clId="{3BA39BDD-0141-4597-A09F-ADB61FEAFB20}" dt="2019-04-09T10:24:56.661" v="1796" actId="1076"/>
          <ac:picMkLst>
            <pc:docMk/>
            <pc:sldMk cId="2217837937" sldId="1991"/>
            <ac:picMk id="7" creationId="{73ED1661-15C6-40C6-BE16-EF2FECC8D188}"/>
          </ac:picMkLst>
        </pc:picChg>
        <pc:picChg chg="add mod">
          <ac:chgData name="Zhang, Qi" userId="339b946e-f9ca-4040-bc82-18aaec23f2c4" providerId="ADAL" clId="{3BA39BDD-0141-4597-A09F-ADB61FEAFB20}" dt="2019-04-09T10:24:47.608" v="1794" actId="1076"/>
          <ac:picMkLst>
            <pc:docMk/>
            <pc:sldMk cId="2217837937" sldId="1991"/>
            <ac:picMk id="13" creationId="{DAF92034-91B6-4B99-A590-CD99A361527A}"/>
          </ac:picMkLst>
        </pc:picChg>
        <pc:cxnChg chg="add mod">
          <ac:chgData name="Zhang, Qi" userId="339b946e-f9ca-4040-bc82-18aaec23f2c4" providerId="ADAL" clId="{3BA39BDD-0141-4597-A09F-ADB61FEAFB20}" dt="2019-04-09T10:24:58.701" v="1797" actId="1076"/>
          <ac:cxnSpMkLst>
            <pc:docMk/>
            <pc:sldMk cId="2217837937" sldId="1991"/>
            <ac:cxnSpMk id="9" creationId="{F3B6712B-4C80-4ADD-8F0E-9637361B9BDD}"/>
          </ac:cxnSpMkLst>
        </pc:cxnChg>
      </pc:sldChg>
      <pc:sldChg chg="addSp delSp modSp add">
        <pc:chgData name="Zhang, Qi" userId="339b946e-f9ca-4040-bc82-18aaec23f2c4" providerId="ADAL" clId="{3BA39BDD-0141-4597-A09F-ADB61FEAFB20}" dt="2019-04-09T10:32:42.269" v="1811" actId="20577"/>
        <pc:sldMkLst>
          <pc:docMk/>
          <pc:sldMk cId="2384864776" sldId="1992"/>
        </pc:sldMkLst>
        <pc:spChg chg="mod">
          <ac:chgData name="Zhang, Qi" userId="339b946e-f9ca-4040-bc82-18aaec23f2c4" providerId="ADAL" clId="{3BA39BDD-0141-4597-A09F-ADB61FEAFB20}" dt="2019-04-09T01:30:27.957" v="1193"/>
          <ac:spMkLst>
            <pc:docMk/>
            <pc:sldMk cId="2384864776" sldId="1992"/>
            <ac:spMk id="2" creationId="{67AB1423-4B1D-4E83-B98B-5CD1E908BCD5}"/>
          </ac:spMkLst>
        </pc:spChg>
        <pc:spChg chg="mod">
          <ac:chgData name="Zhang, Qi" userId="339b946e-f9ca-4040-bc82-18aaec23f2c4" providerId="ADAL" clId="{3BA39BDD-0141-4597-A09F-ADB61FEAFB20}" dt="2019-04-09T10:32:42.269" v="1811" actId="20577"/>
          <ac:spMkLst>
            <pc:docMk/>
            <pc:sldMk cId="2384864776" sldId="1992"/>
            <ac:spMk id="3" creationId="{6F8ECA4B-681A-4213-81EF-CF2DFF5A55CC}"/>
          </ac:spMkLst>
        </pc:spChg>
        <pc:picChg chg="add del mod">
          <ac:chgData name="Zhang, Qi" userId="339b946e-f9ca-4040-bc82-18aaec23f2c4" providerId="ADAL" clId="{3BA39BDD-0141-4597-A09F-ADB61FEAFB20}" dt="2019-04-09T01:28:05.020" v="1153" actId="478"/>
          <ac:picMkLst>
            <pc:docMk/>
            <pc:sldMk cId="2384864776" sldId="1992"/>
            <ac:picMk id="5" creationId="{3796F28E-AAA9-410B-B9EA-766236E9AFAA}"/>
          </ac:picMkLst>
        </pc:picChg>
        <pc:picChg chg="add mod">
          <ac:chgData name="Zhang, Qi" userId="339b946e-f9ca-4040-bc82-18aaec23f2c4" providerId="ADAL" clId="{3BA39BDD-0141-4597-A09F-ADB61FEAFB20}" dt="2019-04-09T01:29:29" v="1167" actId="1076"/>
          <ac:picMkLst>
            <pc:docMk/>
            <pc:sldMk cId="2384864776" sldId="1992"/>
            <ac:picMk id="6" creationId="{B1DAEF2D-39EE-4C69-BA7B-860653D02585}"/>
          </ac:picMkLst>
        </pc:picChg>
        <pc:picChg chg="add mod">
          <ac:chgData name="Zhang, Qi" userId="339b946e-f9ca-4040-bc82-18aaec23f2c4" providerId="ADAL" clId="{3BA39BDD-0141-4597-A09F-ADB61FEAFB20}" dt="2019-04-09T01:29:32.303" v="1168" actId="1076"/>
          <ac:picMkLst>
            <pc:docMk/>
            <pc:sldMk cId="2384864776" sldId="1992"/>
            <ac:picMk id="7" creationId="{766B4612-B776-424B-9AAB-CA42786AD094}"/>
          </ac:picMkLst>
        </pc:picChg>
      </pc:sldChg>
      <pc:sldChg chg="addSp delSp modSp add">
        <pc:chgData name="Zhang, Qi" userId="339b946e-f9ca-4040-bc82-18aaec23f2c4" providerId="ADAL" clId="{3BA39BDD-0141-4597-A09F-ADB61FEAFB20}" dt="2019-04-09T01:44:53.340" v="1224" actId="1076"/>
        <pc:sldMkLst>
          <pc:docMk/>
          <pc:sldMk cId="1419475511" sldId="1993"/>
        </pc:sldMkLst>
        <pc:spChg chg="mod">
          <ac:chgData name="Zhang, Qi" userId="339b946e-f9ca-4040-bc82-18aaec23f2c4" providerId="ADAL" clId="{3BA39BDD-0141-4597-A09F-ADB61FEAFB20}" dt="2019-04-08T12:37:20.142" v="256"/>
          <ac:spMkLst>
            <pc:docMk/>
            <pc:sldMk cId="1419475511" sldId="1993"/>
            <ac:spMk id="2" creationId="{67AB1423-4B1D-4E83-B98B-5CD1E908BCD5}"/>
          </ac:spMkLst>
        </pc:spChg>
        <pc:spChg chg="mod">
          <ac:chgData name="Zhang, Qi" userId="339b946e-f9ca-4040-bc82-18aaec23f2c4" providerId="ADAL" clId="{3BA39BDD-0141-4597-A09F-ADB61FEAFB20}" dt="2019-04-09T01:44:47.012" v="1222" actId="27636"/>
          <ac:spMkLst>
            <pc:docMk/>
            <pc:sldMk cId="1419475511" sldId="1993"/>
            <ac:spMk id="3" creationId="{6F8ECA4B-681A-4213-81EF-CF2DFF5A55CC}"/>
          </ac:spMkLst>
        </pc:spChg>
        <pc:picChg chg="add del mod">
          <ac:chgData name="Zhang, Qi" userId="339b946e-f9ca-4040-bc82-18aaec23f2c4" providerId="ADAL" clId="{3BA39BDD-0141-4597-A09F-ADB61FEAFB20}" dt="2019-04-09T01:43:35.071" v="1198" actId="478"/>
          <ac:picMkLst>
            <pc:docMk/>
            <pc:sldMk cId="1419475511" sldId="1993"/>
            <ac:picMk id="5" creationId="{A4E906A6-20DC-4166-9DD4-B1C761BE9320}"/>
          </ac:picMkLst>
        </pc:picChg>
        <pc:picChg chg="add del mod">
          <ac:chgData name="Zhang, Qi" userId="339b946e-f9ca-4040-bc82-18aaec23f2c4" providerId="ADAL" clId="{3BA39BDD-0141-4597-A09F-ADB61FEAFB20}" dt="2019-04-09T01:43:59.165" v="1203" actId="478"/>
          <ac:picMkLst>
            <pc:docMk/>
            <pc:sldMk cId="1419475511" sldId="1993"/>
            <ac:picMk id="6" creationId="{9BEF01CE-16C1-437D-9F55-2BC723E1AACD}"/>
          </ac:picMkLst>
        </pc:picChg>
        <pc:picChg chg="add mod">
          <ac:chgData name="Zhang, Qi" userId="339b946e-f9ca-4040-bc82-18aaec23f2c4" providerId="ADAL" clId="{3BA39BDD-0141-4597-A09F-ADB61FEAFB20}" dt="2019-04-09T01:44:51.883" v="1223" actId="1076"/>
          <ac:picMkLst>
            <pc:docMk/>
            <pc:sldMk cId="1419475511" sldId="1993"/>
            <ac:picMk id="7" creationId="{1A28B0E9-BDC3-4744-90D5-335772D1889F}"/>
          </ac:picMkLst>
        </pc:picChg>
        <pc:picChg chg="add mod">
          <ac:chgData name="Zhang, Qi" userId="339b946e-f9ca-4040-bc82-18aaec23f2c4" providerId="ADAL" clId="{3BA39BDD-0141-4597-A09F-ADB61FEAFB20}" dt="2019-04-09T01:44:53.340" v="1224" actId="1076"/>
          <ac:picMkLst>
            <pc:docMk/>
            <pc:sldMk cId="1419475511" sldId="1993"/>
            <ac:picMk id="8" creationId="{2D523145-9188-4E99-A2E3-91BF15420550}"/>
          </ac:picMkLst>
        </pc:picChg>
      </pc:sldChg>
      <pc:sldChg chg="addSp delSp modSp add">
        <pc:chgData name="Zhang, Qi" userId="339b946e-f9ca-4040-bc82-18aaec23f2c4" providerId="ADAL" clId="{3BA39BDD-0141-4597-A09F-ADB61FEAFB20}" dt="2019-04-09T02:13:30.871" v="1278" actId="14100"/>
        <pc:sldMkLst>
          <pc:docMk/>
          <pc:sldMk cId="1152449668" sldId="1994"/>
        </pc:sldMkLst>
        <pc:spChg chg="mod">
          <ac:chgData name="Zhang, Qi" userId="339b946e-f9ca-4040-bc82-18aaec23f2c4" providerId="ADAL" clId="{3BA39BDD-0141-4597-A09F-ADB61FEAFB20}" dt="2019-04-09T02:12:40.016" v="1270"/>
          <ac:spMkLst>
            <pc:docMk/>
            <pc:sldMk cId="1152449668" sldId="1994"/>
            <ac:spMk id="2" creationId="{67AB1423-4B1D-4E83-B98B-5CD1E908BCD5}"/>
          </ac:spMkLst>
        </pc:spChg>
        <pc:spChg chg="del">
          <ac:chgData name="Zhang, Qi" userId="339b946e-f9ca-4040-bc82-18aaec23f2c4" providerId="ADAL" clId="{3BA39BDD-0141-4597-A09F-ADB61FEAFB20}" dt="2019-04-09T02:12:50.720" v="1271"/>
          <ac:spMkLst>
            <pc:docMk/>
            <pc:sldMk cId="1152449668" sldId="1994"/>
            <ac:spMk id="3" creationId="{6F8ECA4B-681A-4213-81EF-CF2DFF5A55CC}"/>
          </ac:spMkLst>
        </pc:spChg>
        <pc:picChg chg="add mod">
          <ac:chgData name="Zhang, Qi" userId="339b946e-f9ca-4040-bc82-18aaec23f2c4" providerId="ADAL" clId="{3BA39BDD-0141-4597-A09F-ADB61FEAFB20}" dt="2019-04-09T02:13:27.013" v="1276" actId="14100"/>
          <ac:picMkLst>
            <pc:docMk/>
            <pc:sldMk cId="1152449668" sldId="1994"/>
            <ac:picMk id="5" creationId="{FDC18168-831A-460D-A54E-1D680DA965B2}"/>
          </ac:picMkLst>
        </pc:picChg>
        <pc:picChg chg="add mod">
          <ac:chgData name="Zhang, Qi" userId="339b946e-f9ca-4040-bc82-18aaec23f2c4" providerId="ADAL" clId="{3BA39BDD-0141-4597-A09F-ADB61FEAFB20}" dt="2019-04-09T02:13:30.871" v="1278" actId="14100"/>
          <ac:picMkLst>
            <pc:docMk/>
            <pc:sldMk cId="1152449668" sldId="1994"/>
            <ac:picMk id="6" creationId="{836736F6-73B1-4048-886B-FBAAE560C353}"/>
          </ac:picMkLst>
        </pc:picChg>
      </pc:sldChg>
      <pc:sldChg chg="addSp modSp add">
        <pc:chgData name="Zhang, Qi" userId="339b946e-f9ca-4040-bc82-18aaec23f2c4" providerId="ADAL" clId="{3BA39BDD-0141-4597-A09F-ADB61FEAFB20}" dt="2019-04-09T03:15:21.597" v="1481" actId="1076"/>
        <pc:sldMkLst>
          <pc:docMk/>
          <pc:sldMk cId="3757365943" sldId="1995"/>
        </pc:sldMkLst>
        <pc:spChg chg="mod">
          <ac:chgData name="Zhang, Qi" userId="339b946e-f9ca-4040-bc82-18aaec23f2c4" providerId="ADAL" clId="{3BA39BDD-0141-4597-A09F-ADB61FEAFB20}" dt="2019-04-09T03:03:23.899" v="1288" actId="20577"/>
          <ac:spMkLst>
            <pc:docMk/>
            <pc:sldMk cId="3757365943" sldId="1995"/>
            <ac:spMk id="2" creationId="{67AB1423-4B1D-4E83-B98B-5CD1E908BCD5}"/>
          </ac:spMkLst>
        </pc:spChg>
        <pc:spChg chg="mod">
          <ac:chgData name="Zhang, Qi" userId="339b946e-f9ca-4040-bc82-18aaec23f2c4" providerId="ADAL" clId="{3BA39BDD-0141-4597-A09F-ADB61FEAFB20}" dt="2019-04-09T03:15:16.576" v="1478" actId="14100"/>
          <ac:spMkLst>
            <pc:docMk/>
            <pc:sldMk cId="3757365943" sldId="1995"/>
            <ac:spMk id="3" creationId="{6F8ECA4B-681A-4213-81EF-CF2DFF5A55CC}"/>
          </ac:spMkLst>
        </pc:spChg>
        <pc:picChg chg="add mod">
          <ac:chgData name="Zhang, Qi" userId="339b946e-f9ca-4040-bc82-18aaec23f2c4" providerId="ADAL" clId="{3BA39BDD-0141-4597-A09F-ADB61FEAFB20}" dt="2019-04-09T03:15:21.597" v="1481" actId="1076"/>
          <ac:picMkLst>
            <pc:docMk/>
            <pc:sldMk cId="3757365943" sldId="1995"/>
            <ac:picMk id="5" creationId="{0F7B2E3C-233D-48DC-80A5-374AF34E7948}"/>
          </ac:picMkLst>
        </pc:picChg>
      </pc:sldChg>
      <pc:sldChg chg="addSp modSp add">
        <pc:chgData name="Zhang, Qi" userId="339b946e-f9ca-4040-bc82-18aaec23f2c4" providerId="ADAL" clId="{3BA39BDD-0141-4597-A09F-ADB61FEAFB20}" dt="2019-04-09T11:42:46.454" v="1860" actId="20577"/>
        <pc:sldMkLst>
          <pc:docMk/>
          <pc:sldMk cId="1993936800" sldId="1996"/>
        </pc:sldMkLst>
        <pc:spChg chg="mod">
          <ac:chgData name="Zhang, Qi" userId="339b946e-f9ca-4040-bc82-18aaec23f2c4" providerId="ADAL" clId="{3BA39BDD-0141-4597-A09F-ADB61FEAFB20}" dt="2019-04-09T11:42:46.454" v="1860" actId="20577"/>
          <ac:spMkLst>
            <pc:docMk/>
            <pc:sldMk cId="1993936800" sldId="1996"/>
            <ac:spMk id="2" creationId="{67AB1423-4B1D-4E83-B98B-5CD1E908BCD5}"/>
          </ac:spMkLst>
        </pc:spChg>
        <pc:spChg chg="mod">
          <ac:chgData name="Zhang, Qi" userId="339b946e-f9ca-4040-bc82-18aaec23f2c4" providerId="ADAL" clId="{3BA39BDD-0141-4597-A09F-ADB61FEAFB20}" dt="2019-04-09T11:17:29.001" v="1857" actId="27636"/>
          <ac:spMkLst>
            <pc:docMk/>
            <pc:sldMk cId="1993936800" sldId="1996"/>
            <ac:spMk id="3" creationId="{6F8ECA4B-681A-4213-81EF-CF2DFF5A55CC}"/>
          </ac:spMkLst>
        </pc:spChg>
        <pc:picChg chg="add mod">
          <ac:chgData name="Zhang, Qi" userId="339b946e-f9ca-4040-bc82-18aaec23f2c4" providerId="ADAL" clId="{3BA39BDD-0141-4597-A09F-ADB61FEAFB20}" dt="2019-04-09T11:17:27.131" v="1855" actId="1076"/>
          <ac:picMkLst>
            <pc:docMk/>
            <pc:sldMk cId="1993936800" sldId="1996"/>
            <ac:picMk id="5" creationId="{30FD9867-436A-4447-950D-1985B4431E01}"/>
          </ac:picMkLst>
        </pc:picChg>
      </pc:sldChg>
      <pc:sldChg chg="addSp delSp modSp add">
        <pc:chgData name="Zhang, Qi" userId="339b946e-f9ca-4040-bc82-18aaec23f2c4" providerId="ADAL" clId="{3BA39BDD-0141-4597-A09F-ADB61FEAFB20}" dt="2019-04-09T11:42:50.588" v="1862" actId="20577"/>
        <pc:sldMkLst>
          <pc:docMk/>
          <pc:sldMk cId="3615194330" sldId="1997"/>
        </pc:sldMkLst>
        <pc:spChg chg="mod">
          <ac:chgData name="Zhang, Qi" userId="339b946e-f9ca-4040-bc82-18aaec23f2c4" providerId="ADAL" clId="{3BA39BDD-0141-4597-A09F-ADB61FEAFB20}" dt="2019-04-09T11:42:50.588" v="1862" actId="20577"/>
          <ac:spMkLst>
            <pc:docMk/>
            <pc:sldMk cId="3615194330" sldId="1997"/>
            <ac:spMk id="2" creationId="{67AB1423-4B1D-4E83-B98B-5CD1E908BCD5}"/>
          </ac:spMkLst>
        </pc:spChg>
        <pc:spChg chg="mod">
          <ac:chgData name="Zhang, Qi" userId="339b946e-f9ca-4040-bc82-18aaec23f2c4" providerId="ADAL" clId="{3BA39BDD-0141-4597-A09F-ADB61FEAFB20}" dt="2019-04-09T03:15:59.901" v="1487" actId="20577"/>
          <ac:spMkLst>
            <pc:docMk/>
            <pc:sldMk cId="3615194330" sldId="1997"/>
            <ac:spMk id="3" creationId="{6F8ECA4B-681A-4213-81EF-CF2DFF5A55CC}"/>
          </ac:spMkLst>
        </pc:spChg>
        <pc:spChg chg="add del mod">
          <ac:chgData name="Zhang, Qi" userId="339b946e-f9ca-4040-bc82-18aaec23f2c4" providerId="ADAL" clId="{3BA39BDD-0141-4597-A09F-ADB61FEAFB20}" dt="2019-04-09T03:13:17.743" v="1455"/>
          <ac:spMkLst>
            <pc:docMk/>
            <pc:sldMk cId="3615194330" sldId="1997"/>
            <ac:spMk id="5" creationId="{24BFF670-2785-4C66-BF0F-5681945C2D65}"/>
          </ac:spMkLst>
        </pc:spChg>
        <pc:spChg chg="add mod">
          <ac:chgData name="Zhang, Qi" userId="339b946e-f9ca-4040-bc82-18aaec23f2c4" providerId="ADAL" clId="{3BA39BDD-0141-4597-A09F-ADB61FEAFB20}" dt="2019-04-09T03:14:18.425" v="1472" actId="1076"/>
          <ac:spMkLst>
            <pc:docMk/>
            <pc:sldMk cId="3615194330" sldId="1997"/>
            <ac:spMk id="6" creationId="{71DCAD35-977E-43C1-BDBC-60127DC7E43C}"/>
          </ac:spMkLst>
        </pc:spChg>
        <pc:picChg chg="add mod">
          <ac:chgData name="Zhang, Qi" userId="339b946e-f9ca-4040-bc82-18aaec23f2c4" providerId="ADAL" clId="{3BA39BDD-0141-4597-A09F-ADB61FEAFB20}" dt="2019-04-09T03:14:23.486" v="1474" actId="14100"/>
          <ac:picMkLst>
            <pc:docMk/>
            <pc:sldMk cId="3615194330" sldId="1997"/>
            <ac:picMk id="7" creationId="{426A34B0-D888-4010-904A-079A484505F1}"/>
          </ac:picMkLst>
        </pc:picChg>
        <pc:picChg chg="add mod">
          <ac:chgData name="Zhang, Qi" userId="339b946e-f9ca-4040-bc82-18aaec23f2c4" providerId="ADAL" clId="{3BA39BDD-0141-4597-A09F-ADB61FEAFB20}" dt="2019-04-09T03:14:34.428" v="1476" actId="1076"/>
          <ac:picMkLst>
            <pc:docMk/>
            <pc:sldMk cId="3615194330" sldId="1997"/>
            <ac:picMk id="8" creationId="{594587CC-C674-4574-9D2D-8C9FC2021718}"/>
          </ac:picMkLst>
        </pc:picChg>
      </pc:sldChg>
      <pc:sldChg chg="add del">
        <pc:chgData name="Zhang, Qi" userId="339b946e-f9ca-4040-bc82-18aaec23f2c4" providerId="ADAL" clId="{3BA39BDD-0141-4597-A09F-ADB61FEAFB20}" dt="2019-04-09T03:16:20.466" v="1488" actId="2696"/>
        <pc:sldMkLst>
          <pc:docMk/>
          <pc:sldMk cId="156128627" sldId="1998"/>
        </pc:sldMkLst>
      </pc:sldChg>
      <pc:sldChg chg="add del">
        <pc:chgData name="Zhang, Qi" userId="339b946e-f9ca-4040-bc82-18aaec23f2c4" providerId="ADAL" clId="{3BA39BDD-0141-4597-A09F-ADB61FEAFB20}" dt="2019-04-09T03:16:20.476" v="1489" actId="2696"/>
        <pc:sldMkLst>
          <pc:docMk/>
          <pc:sldMk cId="3485367905" sldId="1999"/>
        </pc:sldMkLst>
      </pc:sldChg>
      <pc:sldChg chg="add del">
        <pc:chgData name="Zhang, Qi" userId="339b946e-f9ca-4040-bc82-18aaec23f2c4" providerId="ADAL" clId="{3BA39BDD-0141-4597-A09F-ADB61FEAFB20}" dt="2019-04-09T03:16:20.476" v="1490" actId="2696"/>
        <pc:sldMkLst>
          <pc:docMk/>
          <pc:sldMk cId="1779896932" sldId="2000"/>
        </pc:sldMkLst>
      </pc:sldChg>
      <pc:sldChg chg="add del">
        <pc:chgData name="Zhang, Qi" userId="339b946e-f9ca-4040-bc82-18aaec23f2c4" providerId="ADAL" clId="{3BA39BDD-0141-4597-A09F-ADB61FEAFB20}" dt="2019-04-09T03:16:20.476" v="1491" actId="2696"/>
        <pc:sldMkLst>
          <pc:docMk/>
          <pc:sldMk cId="1383538003" sldId="2001"/>
        </pc:sldMkLst>
      </pc:sldChg>
      <pc:sldChg chg="add del">
        <pc:chgData name="Zhang, Qi" userId="339b946e-f9ca-4040-bc82-18aaec23f2c4" providerId="ADAL" clId="{3BA39BDD-0141-4597-A09F-ADB61FEAFB20}" dt="2019-04-09T03:16:20.486" v="1492" actId="2696"/>
        <pc:sldMkLst>
          <pc:docMk/>
          <pc:sldMk cId="937684450" sldId="2002"/>
        </pc:sldMkLst>
      </pc:sldChg>
      <pc:sldChg chg="add del">
        <pc:chgData name="Zhang, Qi" userId="339b946e-f9ca-4040-bc82-18aaec23f2c4" providerId="ADAL" clId="{3BA39BDD-0141-4597-A09F-ADB61FEAFB20}" dt="2019-04-09T03:16:20.486" v="1493" actId="2696"/>
        <pc:sldMkLst>
          <pc:docMk/>
          <pc:sldMk cId="1953395141" sldId="2003"/>
        </pc:sldMkLst>
      </pc:sldChg>
      <pc:sldChg chg="add del">
        <pc:chgData name="Zhang, Qi" userId="339b946e-f9ca-4040-bc82-18aaec23f2c4" providerId="ADAL" clId="{3BA39BDD-0141-4597-A09F-ADB61FEAFB20}" dt="2019-04-09T03:16:20.486" v="1494" actId="2696"/>
        <pc:sldMkLst>
          <pc:docMk/>
          <pc:sldMk cId="332138327" sldId="2004"/>
        </pc:sldMkLst>
      </pc:sldChg>
      <pc:sldChg chg="add del">
        <pc:chgData name="Zhang, Qi" userId="339b946e-f9ca-4040-bc82-18aaec23f2c4" providerId="ADAL" clId="{3BA39BDD-0141-4597-A09F-ADB61FEAFB20}" dt="2019-04-09T03:16:20.496" v="1495" actId="2696"/>
        <pc:sldMkLst>
          <pc:docMk/>
          <pc:sldMk cId="682916543" sldId="2005"/>
        </pc:sldMkLst>
      </pc:sldChg>
      <pc:sldChg chg="add del">
        <pc:chgData name="Zhang, Qi" userId="339b946e-f9ca-4040-bc82-18aaec23f2c4" providerId="ADAL" clId="{3BA39BDD-0141-4597-A09F-ADB61FEAFB20}" dt="2019-04-09T03:16:20.496" v="1496" actId="2696"/>
        <pc:sldMkLst>
          <pc:docMk/>
          <pc:sldMk cId="2853183079" sldId="2006"/>
        </pc:sldMkLst>
      </pc:sldChg>
      <pc:sldChg chg="add del">
        <pc:chgData name="Zhang, Qi" userId="339b946e-f9ca-4040-bc82-18aaec23f2c4" providerId="ADAL" clId="{3BA39BDD-0141-4597-A09F-ADB61FEAFB20}" dt="2019-04-09T03:16:20.496" v="1497" actId="2696"/>
        <pc:sldMkLst>
          <pc:docMk/>
          <pc:sldMk cId="3744849825" sldId="2007"/>
        </pc:sldMkLst>
      </pc:sldChg>
      <pc:sldChg chg="add del">
        <pc:chgData name="Zhang, Qi" userId="339b946e-f9ca-4040-bc82-18aaec23f2c4" providerId="ADAL" clId="{3BA39BDD-0141-4597-A09F-ADB61FEAFB20}" dt="2019-04-09T03:16:20.506" v="1498" actId="2696"/>
        <pc:sldMkLst>
          <pc:docMk/>
          <pc:sldMk cId="4211719681" sldId="2008"/>
        </pc:sldMkLst>
      </pc:sldChg>
      <pc:sldChg chg="add del">
        <pc:chgData name="Zhang, Qi" userId="339b946e-f9ca-4040-bc82-18aaec23f2c4" providerId="ADAL" clId="{3BA39BDD-0141-4597-A09F-ADB61FEAFB20}" dt="2019-04-09T03:16:20.506" v="1499" actId="2696"/>
        <pc:sldMkLst>
          <pc:docMk/>
          <pc:sldMk cId="1590458559" sldId="2009"/>
        </pc:sldMkLst>
      </pc:sldChg>
      <pc:sldChg chg="add del">
        <pc:chgData name="Zhang, Qi" userId="339b946e-f9ca-4040-bc82-18aaec23f2c4" providerId="ADAL" clId="{3BA39BDD-0141-4597-A09F-ADB61FEAFB20}" dt="2019-04-09T03:16:20.516" v="1500" actId="2696"/>
        <pc:sldMkLst>
          <pc:docMk/>
          <pc:sldMk cId="1176486982" sldId="2010"/>
        </pc:sldMkLst>
      </pc:sldChg>
      <pc:sldChg chg="add del">
        <pc:chgData name="Zhang, Qi" userId="339b946e-f9ca-4040-bc82-18aaec23f2c4" providerId="ADAL" clId="{3BA39BDD-0141-4597-A09F-ADB61FEAFB20}" dt="2019-04-09T03:16:20.516" v="1501" actId="2696"/>
        <pc:sldMkLst>
          <pc:docMk/>
          <pc:sldMk cId="1843101826" sldId="2011"/>
        </pc:sldMkLst>
      </pc:sldChg>
      <pc:sldChg chg="add del">
        <pc:chgData name="Zhang, Qi" userId="339b946e-f9ca-4040-bc82-18aaec23f2c4" providerId="ADAL" clId="{3BA39BDD-0141-4597-A09F-ADB61FEAFB20}" dt="2019-04-09T03:16:20.516" v="1502" actId="2696"/>
        <pc:sldMkLst>
          <pc:docMk/>
          <pc:sldMk cId="331730241" sldId="2012"/>
        </pc:sldMkLst>
      </pc:sldChg>
      <pc:sldChg chg="addSp delSp modSp add">
        <pc:chgData name="Zhang, Qi" userId="339b946e-f9ca-4040-bc82-18aaec23f2c4" providerId="ADAL" clId="{3BA39BDD-0141-4597-A09F-ADB61FEAFB20}" dt="2019-04-09T01:54:14.370" v="1252" actId="14100"/>
        <pc:sldMkLst>
          <pc:docMk/>
          <pc:sldMk cId="2815228603" sldId="2013"/>
        </pc:sldMkLst>
        <pc:spChg chg="mod">
          <ac:chgData name="Zhang, Qi" userId="339b946e-f9ca-4040-bc82-18aaec23f2c4" providerId="ADAL" clId="{3BA39BDD-0141-4597-A09F-ADB61FEAFB20}" dt="2019-04-09T01:54:02.494" v="1248" actId="14100"/>
          <ac:spMkLst>
            <pc:docMk/>
            <pc:sldMk cId="2815228603" sldId="2013"/>
            <ac:spMk id="3" creationId="{6F8ECA4B-681A-4213-81EF-CF2DFF5A55CC}"/>
          </ac:spMkLst>
        </pc:spChg>
        <pc:picChg chg="add del mod">
          <ac:chgData name="Zhang, Qi" userId="339b946e-f9ca-4040-bc82-18aaec23f2c4" providerId="ADAL" clId="{3BA39BDD-0141-4597-A09F-ADB61FEAFB20}" dt="2019-04-09T01:53:11.907" v="1239" actId="478"/>
          <ac:picMkLst>
            <pc:docMk/>
            <pc:sldMk cId="2815228603" sldId="2013"/>
            <ac:picMk id="5" creationId="{872180A5-0C65-4325-A6C4-44729D0E5939}"/>
          </ac:picMkLst>
        </pc:picChg>
        <pc:picChg chg="add mod">
          <ac:chgData name="Zhang, Qi" userId="339b946e-f9ca-4040-bc82-18aaec23f2c4" providerId="ADAL" clId="{3BA39BDD-0141-4597-A09F-ADB61FEAFB20}" dt="2019-04-09T01:54:10.493" v="1251" actId="1076"/>
          <ac:picMkLst>
            <pc:docMk/>
            <pc:sldMk cId="2815228603" sldId="2013"/>
            <ac:picMk id="6" creationId="{4312CB31-8E9F-480D-9D27-5767C56F4664}"/>
          </ac:picMkLst>
        </pc:picChg>
        <pc:picChg chg="add mod">
          <ac:chgData name="Zhang, Qi" userId="339b946e-f9ca-4040-bc82-18aaec23f2c4" providerId="ADAL" clId="{3BA39BDD-0141-4597-A09F-ADB61FEAFB20}" dt="2019-04-09T01:54:14.370" v="1252" actId="14100"/>
          <ac:picMkLst>
            <pc:docMk/>
            <pc:sldMk cId="2815228603" sldId="2013"/>
            <ac:picMk id="7" creationId="{41B8226F-45B4-48CA-9010-A787C4227637}"/>
          </ac:picMkLst>
        </pc:picChg>
      </pc:sldChg>
      <pc:sldChg chg="addSp delSp modSp add">
        <pc:chgData name="Zhang, Qi" userId="339b946e-f9ca-4040-bc82-18aaec23f2c4" providerId="ADAL" clId="{3BA39BDD-0141-4597-A09F-ADB61FEAFB20}" dt="2019-04-09T10:42:34.335" v="1827" actId="27636"/>
        <pc:sldMkLst>
          <pc:docMk/>
          <pc:sldMk cId="3242475410" sldId="2014"/>
        </pc:sldMkLst>
        <pc:spChg chg="mod">
          <ac:chgData name="Zhang, Qi" userId="339b946e-f9ca-4040-bc82-18aaec23f2c4" providerId="ADAL" clId="{3BA39BDD-0141-4597-A09F-ADB61FEAFB20}" dt="2019-04-09T10:42:34.335" v="1827" actId="27636"/>
          <ac:spMkLst>
            <pc:docMk/>
            <pc:sldMk cId="3242475410" sldId="2014"/>
            <ac:spMk id="3" creationId="{6F8ECA4B-681A-4213-81EF-CF2DFF5A55CC}"/>
          </ac:spMkLst>
        </pc:spChg>
        <pc:picChg chg="add del mod">
          <ac:chgData name="Zhang, Qi" userId="339b946e-f9ca-4040-bc82-18aaec23f2c4" providerId="ADAL" clId="{3BA39BDD-0141-4597-A09F-ADB61FEAFB20}" dt="2019-04-09T02:03:46.432" v="1256" actId="478"/>
          <ac:picMkLst>
            <pc:docMk/>
            <pc:sldMk cId="3242475410" sldId="2014"/>
            <ac:picMk id="5" creationId="{BBF13332-BAC6-454F-8C5D-641632AC2F9A}"/>
          </ac:picMkLst>
        </pc:picChg>
        <pc:picChg chg="add mod">
          <ac:chgData name="Zhang, Qi" userId="339b946e-f9ca-4040-bc82-18aaec23f2c4" providerId="ADAL" clId="{3BA39BDD-0141-4597-A09F-ADB61FEAFB20}" dt="2019-04-09T02:12:31.914" v="1269" actId="14100"/>
          <ac:picMkLst>
            <pc:docMk/>
            <pc:sldMk cId="3242475410" sldId="2014"/>
            <ac:picMk id="6" creationId="{DF950FBA-910B-41D7-A6B7-62A3EFD57380}"/>
          </ac:picMkLst>
        </pc:picChg>
      </pc:sldChg>
      <pc:sldChg chg="addSp modSp add">
        <pc:chgData name="Zhang, Qi" userId="339b946e-f9ca-4040-bc82-18aaec23f2c4" providerId="ADAL" clId="{3BA39BDD-0141-4597-A09F-ADB61FEAFB20}" dt="2019-04-09T05:13:26.943" v="1742" actId="14100"/>
        <pc:sldMkLst>
          <pc:docMk/>
          <pc:sldMk cId="1208605451" sldId="2015"/>
        </pc:sldMkLst>
        <pc:spChg chg="mod">
          <ac:chgData name="Zhang, Qi" userId="339b946e-f9ca-4040-bc82-18aaec23f2c4" providerId="ADAL" clId="{3BA39BDD-0141-4597-A09F-ADB61FEAFB20}" dt="2019-04-09T05:11:53.131" v="1729" actId="20577"/>
          <ac:spMkLst>
            <pc:docMk/>
            <pc:sldMk cId="1208605451" sldId="2015"/>
            <ac:spMk id="3" creationId="{6F8ECA4B-681A-4213-81EF-CF2DFF5A55CC}"/>
          </ac:spMkLst>
        </pc:spChg>
        <pc:picChg chg="mod">
          <ac:chgData name="Zhang, Qi" userId="339b946e-f9ca-4040-bc82-18aaec23f2c4" providerId="ADAL" clId="{3BA39BDD-0141-4597-A09F-ADB61FEAFB20}" dt="2019-04-09T05:12:10.149" v="1733" actId="1076"/>
          <ac:picMkLst>
            <pc:docMk/>
            <pc:sldMk cId="1208605451" sldId="2015"/>
            <ac:picMk id="5" creationId="{514B9DCD-D7CC-4E06-BBB0-E898AFFC6BCF}"/>
          </ac:picMkLst>
        </pc:picChg>
        <pc:picChg chg="add mod">
          <ac:chgData name="Zhang, Qi" userId="339b946e-f9ca-4040-bc82-18aaec23f2c4" providerId="ADAL" clId="{3BA39BDD-0141-4597-A09F-ADB61FEAFB20}" dt="2019-04-09T05:12:15.302" v="1734" actId="1076"/>
          <ac:picMkLst>
            <pc:docMk/>
            <pc:sldMk cId="1208605451" sldId="2015"/>
            <ac:picMk id="6" creationId="{4E5A1DB1-48C0-4EC0-9801-47BAF8044501}"/>
          </ac:picMkLst>
        </pc:picChg>
        <pc:cxnChg chg="add mod">
          <ac:chgData name="Zhang, Qi" userId="339b946e-f9ca-4040-bc82-18aaec23f2c4" providerId="ADAL" clId="{3BA39BDD-0141-4597-A09F-ADB61FEAFB20}" dt="2019-04-09T05:13:26.943" v="1742" actId="14100"/>
          <ac:cxnSpMkLst>
            <pc:docMk/>
            <pc:sldMk cId="1208605451" sldId="2015"/>
            <ac:cxnSpMk id="8" creationId="{C7551AFC-62FD-4E9F-99F8-DAD27D69DBB2}"/>
          </ac:cxnSpMkLst>
        </pc:cxnChg>
      </pc:sldChg>
      <pc:sldChg chg="add del">
        <pc:chgData name="Zhang, Qi" userId="339b946e-f9ca-4040-bc82-18aaec23f2c4" providerId="ADAL" clId="{3BA39BDD-0141-4597-A09F-ADB61FEAFB20}" dt="2019-04-08T12:38:38.437" v="276" actId="2696"/>
        <pc:sldMkLst>
          <pc:docMk/>
          <pc:sldMk cId="1214447683" sldId="2015"/>
        </pc:sldMkLst>
      </pc:sldChg>
      <pc:sldChg chg="addSp delSp modSp add">
        <pc:chgData name="Zhang, Qi" userId="339b946e-f9ca-4040-bc82-18aaec23f2c4" providerId="ADAL" clId="{3BA39BDD-0141-4597-A09F-ADB61FEAFB20}" dt="2019-04-09T13:19:06.172" v="2166" actId="14100"/>
        <pc:sldMkLst>
          <pc:docMk/>
          <pc:sldMk cId="775191008" sldId="2016"/>
        </pc:sldMkLst>
        <pc:spChg chg="mod">
          <ac:chgData name="Zhang, Qi" userId="339b946e-f9ca-4040-bc82-18aaec23f2c4" providerId="ADAL" clId="{3BA39BDD-0141-4597-A09F-ADB61FEAFB20}" dt="2019-04-09T13:19:06.172" v="2166" actId="14100"/>
          <ac:spMkLst>
            <pc:docMk/>
            <pc:sldMk cId="775191008" sldId="2016"/>
            <ac:spMk id="3" creationId="{6F8ECA4B-681A-4213-81EF-CF2DFF5A55CC}"/>
          </ac:spMkLst>
        </pc:spChg>
        <pc:picChg chg="del mod">
          <ac:chgData name="Zhang, Qi" userId="339b946e-f9ca-4040-bc82-18aaec23f2c4" providerId="ADAL" clId="{3BA39BDD-0141-4597-A09F-ADB61FEAFB20}" dt="2019-04-09T05:13:54.069" v="1743" actId="478"/>
          <ac:picMkLst>
            <pc:docMk/>
            <pc:sldMk cId="775191008" sldId="2016"/>
            <ac:picMk id="5" creationId="{514B9DCD-D7CC-4E06-BBB0-E898AFFC6BCF}"/>
          </ac:picMkLst>
        </pc:picChg>
        <pc:picChg chg="add mod">
          <ac:chgData name="Zhang, Qi" userId="339b946e-f9ca-4040-bc82-18aaec23f2c4" providerId="ADAL" clId="{3BA39BDD-0141-4597-A09F-ADB61FEAFB20}" dt="2019-04-09T13:18:54.671" v="2164" actId="1076"/>
          <ac:picMkLst>
            <pc:docMk/>
            <pc:sldMk cId="775191008" sldId="2016"/>
            <ac:picMk id="6" creationId="{0FAB3945-8B62-4E69-B369-05F5942A04D2}"/>
          </ac:picMkLst>
        </pc:picChg>
        <pc:picChg chg="add mod">
          <ac:chgData name="Zhang, Qi" userId="339b946e-f9ca-4040-bc82-18aaec23f2c4" providerId="ADAL" clId="{3BA39BDD-0141-4597-A09F-ADB61FEAFB20}" dt="2019-04-09T13:18:57.130" v="2165" actId="1076"/>
          <ac:picMkLst>
            <pc:docMk/>
            <pc:sldMk cId="775191008" sldId="2016"/>
            <ac:picMk id="7" creationId="{58DFAE7C-37C3-4338-AE11-1EED4471A156}"/>
          </ac:picMkLst>
        </pc:picChg>
        <pc:cxnChg chg="add mod">
          <ac:chgData name="Zhang, Qi" userId="339b946e-f9ca-4040-bc82-18aaec23f2c4" providerId="ADAL" clId="{3BA39BDD-0141-4597-A09F-ADB61FEAFB20}" dt="2019-04-09T05:14:06.454" v="1745" actId="1076"/>
          <ac:cxnSpMkLst>
            <pc:docMk/>
            <pc:sldMk cId="775191008" sldId="2016"/>
            <ac:cxnSpMk id="8" creationId="{D3468F36-B6B8-4EE4-ACB8-C2C77BC27D6B}"/>
          </ac:cxnSpMkLst>
        </pc:cxnChg>
      </pc:sldChg>
      <pc:sldChg chg="modSp add">
        <pc:chgData name="Zhang, Qi" userId="339b946e-f9ca-4040-bc82-18aaec23f2c4" providerId="ADAL" clId="{3BA39BDD-0141-4597-A09F-ADB61FEAFB20}" dt="2019-04-09T05:15:28.036" v="1748" actId="1076"/>
        <pc:sldMkLst>
          <pc:docMk/>
          <pc:sldMk cId="1328671214" sldId="2017"/>
        </pc:sldMkLst>
        <pc:spChg chg="mod">
          <ac:chgData name="Zhang, Qi" userId="339b946e-f9ca-4040-bc82-18aaec23f2c4" providerId="ADAL" clId="{3BA39BDD-0141-4597-A09F-ADB61FEAFB20}" dt="2019-04-08T19:04:30.642" v="460" actId="14100"/>
          <ac:spMkLst>
            <pc:docMk/>
            <pc:sldMk cId="1328671214" sldId="2017"/>
            <ac:spMk id="3" creationId="{6F8ECA4B-681A-4213-81EF-CF2DFF5A55CC}"/>
          </ac:spMkLst>
        </pc:spChg>
        <pc:picChg chg="mod">
          <ac:chgData name="Zhang, Qi" userId="339b946e-f9ca-4040-bc82-18aaec23f2c4" providerId="ADAL" clId="{3BA39BDD-0141-4597-A09F-ADB61FEAFB20}" dt="2019-04-09T05:15:28.036" v="1748" actId="1076"/>
          <ac:picMkLst>
            <pc:docMk/>
            <pc:sldMk cId="1328671214" sldId="2017"/>
            <ac:picMk id="5" creationId="{514B9DCD-D7CC-4E06-BBB0-E898AFFC6BCF}"/>
          </ac:picMkLst>
        </pc:picChg>
      </pc:sldChg>
      <pc:sldChg chg="addSp modSp add">
        <pc:chgData name="Zhang, Qi" userId="339b946e-f9ca-4040-bc82-18aaec23f2c4" providerId="ADAL" clId="{3BA39BDD-0141-4597-A09F-ADB61FEAFB20}" dt="2019-04-09T13:20:42.483" v="2183" actId="27636"/>
        <pc:sldMkLst>
          <pc:docMk/>
          <pc:sldMk cId="3400597710" sldId="2018"/>
        </pc:sldMkLst>
        <pc:spChg chg="mod">
          <ac:chgData name="Zhang, Qi" userId="339b946e-f9ca-4040-bc82-18aaec23f2c4" providerId="ADAL" clId="{3BA39BDD-0141-4597-A09F-ADB61FEAFB20}" dt="2019-04-08T20:58:27.751" v="526"/>
          <ac:spMkLst>
            <pc:docMk/>
            <pc:sldMk cId="3400597710" sldId="2018"/>
            <ac:spMk id="2" creationId="{8588D5C7-F536-4397-8BD8-49B74A159F57}"/>
          </ac:spMkLst>
        </pc:spChg>
        <pc:spChg chg="mod">
          <ac:chgData name="Zhang, Qi" userId="339b946e-f9ca-4040-bc82-18aaec23f2c4" providerId="ADAL" clId="{3BA39BDD-0141-4597-A09F-ADB61FEAFB20}" dt="2019-04-09T13:20:42.483" v="2183" actId="27636"/>
          <ac:spMkLst>
            <pc:docMk/>
            <pc:sldMk cId="3400597710" sldId="2018"/>
            <ac:spMk id="3" creationId="{2B4143D4-374D-40CA-AF70-E1FD501C1B15}"/>
          </ac:spMkLst>
        </pc:spChg>
        <pc:picChg chg="add mod">
          <ac:chgData name="Zhang, Qi" userId="339b946e-f9ca-4040-bc82-18aaec23f2c4" providerId="ADAL" clId="{3BA39BDD-0141-4597-A09F-ADB61FEAFB20}" dt="2019-04-08T20:58:44.302" v="531" actId="1076"/>
          <ac:picMkLst>
            <pc:docMk/>
            <pc:sldMk cId="3400597710" sldId="2018"/>
            <ac:picMk id="5" creationId="{483B30C2-9E9F-4961-95D2-BDA64DC7B92D}"/>
          </ac:picMkLst>
        </pc:picChg>
      </pc:sldChg>
      <pc:sldChg chg="addSp modSp add">
        <pc:chgData name="Zhang, Qi" userId="339b946e-f9ca-4040-bc82-18aaec23f2c4" providerId="ADAL" clId="{3BA39BDD-0141-4597-A09F-ADB61FEAFB20}" dt="2019-04-09T13:26:39.980" v="2189" actId="6549"/>
        <pc:sldMkLst>
          <pc:docMk/>
          <pc:sldMk cId="2801376284" sldId="2019"/>
        </pc:sldMkLst>
        <pc:spChg chg="mod">
          <ac:chgData name="Zhang, Qi" userId="339b946e-f9ca-4040-bc82-18aaec23f2c4" providerId="ADAL" clId="{3BA39BDD-0141-4597-A09F-ADB61FEAFB20}" dt="2019-04-08T21:04:58.607" v="542"/>
          <ac:spMkLst>
            <pc:docMk/>
            <pc:sldMk cId="2801376284" sldId="2019"/>
            <ac:spMk id="2" creationId="{DCB1F8E1-F16F-4B03-A6C6-D28E6AB1A6A7}"/>
          </ac:spMkLst>
        </pc:spChg>
        <pc:spChg chg="mod">
          <ac:chgData name="Zhang, Qi" userId="339b946e-f9ca-4040-bc82-18aaec23f2c4" providerId="ADAL" clId="{3BA39BDD-0141-4597-A09F-ADB61FEAFB20}" dt="2019-04-09T13:26:39.980" v="2189" actId="6549"/>
          <ac:spMkLst>
            <pc:docMk/>
            <pc:sldMk cId="2801376284" sldId="2019"/>
            <ac:spMk id="3" creationId="{DC52E191-1165-49B8-901B-D06BB1112704}"/>
          </ac:spMkLst>
        </pc:spChg>
        <pc:picChg chg="add mod">
          <ac:chgData name="Zhang, Qi" userId="339b946e-f9ca-4040-bc82-18aaec23f2c4" providerId="ADAL" clId="{3BA39BDD-0141-4597-A09F-ADB61FEAFB20}" dt="2019-04-08T21:13:24.644" v="613" actId="1076"/>
          <ac:picMkLst>
            <pc:docMk/>
            <pc:sldMk cId="2801376284" sldId="2019"/>
            <ac:picMk id="5" creationId="{04FA77FD-CF30-4B30-86C3-E1C6E932828B}"/>
          </ac:picMkLst>
        </pc:picChg>
      </pc:sldChg>
      <pc:sldChg chg="addSp delSp modSp add">
        <pc:chgData name="Zhang, Qi" userId="339b946e-f9ca-4040-bc82-18aaec23f2c4" providerId="ADAL" clId="{3BA39BDD-0141-4597-A09F-ADB61FEAFB20}" dt="2019-04-09T00:30:54.448" v="912"/>
        <pc:sldMkLst>
          <pc:docMk/>
          <pc:sldMk cId="2347560075" sldId="2020"/>
        </pc:sldMkLst>
        <pc:spChg chg="mod">
          <ac:chgData name="Zhang, Qi" userId="339b946e-f9ca-4040-bc82-18aaec23f2c4" providerId="ADAL" clId="{3BA39BDD-0141-4597-A09F-ADB61FEAFB20}" dt="2019-04-09T00:30:54.448" v="912"/>
          <ac:spMkLst>
            <pc:docMk/>
            <pc:sldMk cId="2347560075" sldId="2020"/>
            <ac:spMk id="2" creationId="{67AB1423-4B1D-4E83-B98B-5CD1E908BCD5}"/>
          </ac:spMkLst>
        </pc:spChg>
        <pc:spChg chg="mod">
          <ac:chgData name="Zhang, Qi" userId="339b946e-f9ca-4040-bc82-18aaec23f2c4" providerId="ADAL" clId="{3BA39BDD-0141-4597-A09F-ADB61FEAFB20}" dt="2019-04-08T22:16:19.808" v="832" actId="1076"/>
          <ac:spMkLst>
            <pc:docMk/>
            <pc:sldMk cId="2347560075" sldId="2020"/>
            <ac:spMk id="3" creationId="{6F8ECA4B-681A-4213-81EF-CF2DFF5A55CC}"/>
          </ac:spMkLst>
        </pc:spChg>
        <pc:spChg chg="add mod">
          <ac:chgData name="Zhang, Qi" userId="339b946e-f9ca-4040-bc82-18aaec23f2c4" providerId="ADAL" clId="{3BA39BDD-0141-4597-A09F-ADB61FEAFB20}" dt="2019-04-08T22:16:24.627" v="833" actId="1076"/>
          <ac:spMkLst>
            <pc:docMk/>
            <pc:sldMk cId="2347560075" sldId="2020"/>
            <ac:spMk id="7" creationId="{E5432B06-DDD2-4759-921B-4850B799BA59}"/>
          </ac:spMkLst>
        </pc:spChg>
        <pc:picChg chg="del">
          <ac:chgData name="Zhang, Qi" userId="339b946e-f9ca-4040-bc82-18aaec23f2c4" providerId="ADAL" clId="{3BA39BDD-0141-4597-A09F-ADB61FEAFB20}" dt="2019-04-08T22:14:42.613" v="803" actId="478"/>
          <ac:picMkLst>
            <pc:docMk/>
            <pc:sldMk cId="2347560075" sldId="2020"/>
            <ac:picMk id="5" creationId="{9D5B5D08-0DDB-4819-A648-4056DDCC124E}"/>
          </ac:picMkLst>
        </pc:picChg>
        <pc:picChg chg="add mod">
          <ac:chgData name="Zhang, Qi" userId="339b946e-f9ca-4040-bc82-18aaec23f2c4" providerId="ADAL" clId="{3BA39BDD-0141-4597-A09F-ADB61FEAFB20}" dt="2019-04-08T22:16:29.494" v="834" actId="1076"/>
          <ac:picMkLst>
            <pc:docMk/>
            <pc:sldMk cId="2347560075" sldId="2020"/>
            <ac:picMk id="6" creationId="{0E891030-9B3E-4D02-8661-93EF0C816B4C}"/>
          </ac:picMkLst>
        </pc:picChg>
      </pc:sldChg>
      <pc:sldChg chg="addSp delSp modSp add del">
        <pc:chgData name="Zhang, Qi" userId="339b946e-f9ca-4040-bc82-18aaec23f2c4" providerId="ADAL" clId="{3BA39BDD-0141-4597-A09F-ADB61FEAFB20}" dt="2019-04-08T21:12:45.561" v="587" actId="2696"/>
        <pc:sldMkLst>
          <pc:docMk/>
          <pc:sldMk cId="2459778563" sldId="2020"/>
        </pc:sldMkLst>
        <pc:spChg chg="mod">
          <ac:chgData name="Zhang, Qi" userId="339b946e-f9ca-4040-bc82-18aaec23f2c4" providerId="ADAL" clId="{3BA39BDD-0141-4597-A09F-ADB61FEAFB20}" dt="2019-04-08T21:12:01.888" v="579"/>
          <ac:spMkLst>
            <pc:docMk/>
            <pc:sldMk cId="2459778563" sldId="2020"/>
            <ac:spMk id="2" creationId="{444B0A50-220E-43F3-92C9-12D0263CCC8B}"/>
          </ac:spMkLst>
        </pc:spChg>
        <pc:spChg chg="mod">
          <ac:chgData name="Zhang, Qi" userId="339b946e-f9ca-4040-bc82-18aaec23f2c4" providerId="ADAL" clId="{3BA39BDD-0141-4597-A09F-ADB61FEAFB20}" dt="2019-04-08T21:11:56.416" v="578" actId="1076"/>
          <ac:spMkLst>
            <pc:docMk/>
            <pc:sldMk cId="2459778563" sldId="2020"/>
            <ac:spMk id="3" creationId="{5190ADFD-8143-49A2-878A-5C3C92BA5D3A}"/>
          </ac:spMkLst>
        </pc:spChg>
        <pc:spChg chg="add del mod">
          <ac:chgData name="Zhang, Qi" userId="339b946e-f9ca-4040-bc82-18aaec23f2c4" providerId="ADAL" clId="{3BA39BDD-0141-4597-A09F-ADB61FEAFB20}" dt="2019-04-08T21:11:37.433" v="567" actId="478"/>
          <ac:spMkLst>
            <pc:docMk/>
            <pc:sldMk cId="2459778563" sldId="2020"/>
            <ac:spMk id="5" creationId="{77F1C2F1-92ED-4D25-9B6C-CB4DA338AFC8}"/>
          </ac:spMkLst>
        </pc:spChg>
        <pc:picChg chg="add mod">
          <ac:chgData name="Zhang, Qi" userId="339b946e-f9ca-4040-bc82-18aaec23f2c4" providerId="ADAL" clId="{3BA39BDD-0141-4597-A09F-ADB61FEAFB20}" dt="2019-04-08T21:11:51.216" v="576" actId="1076"/>
          <ac:picMkLst>
            <pc:docMk/>
            <pc:sldMk cId="2459778563" sldId="2020"/>
            <ac:picMk id="6" creationId="{BABF143F-5BC5-4670-817A-B3BD282B49B3}"/>
          </ac:picMkLst>
        </pc:picChg>
      </pc:sldChg>
      <pc:sldChg chg="modSp add del">
        <pc:chgData name="Zhang, Qi" userId="339b946e-f9ca-4040-bc82-18aaec23f2c4" providerId="ADAL" clId="{3BA39BDD-0141-4597-A09F-ADB61FEAFB20}" dt="2019-04-08T21:12:42.444" v="586" actId="2696"/>
        <pc:sldMkLst>
          <pc:docMk/>
          <pc:sldMk cId="136317113" sldId="2021"/>
        </pc:sldMkLst>
        <pc:spChg chg="mod">
          <ac:chgData name="Zhang, Qi" userId="339b946e-f9ca-4040-bc82-18aaec23f2c4" providerId="ADAL" clId="{3BA39BDD-0141-4597-A09F-ADB61FEAFB20}" dt="2019-04-08T21:10:47.092" v="557" actId="14100"/>
          <ac:spMkLst>
            <pc:docMk/>
            <pc:sldMk cId="136317113" sldId="2021"/>
            <ac:spMk id="3" creationId="{53E8C38A-E5C7-4BDE-BB40-8749AA64CCD6}"/>
          </ac:spMkLst>
        </pc:spChg>
      </pc:sldChg>
      <pc:sldChg chg="addSp modSp add">
        <pc:chgData name="Zhang, Qi" userId="339b946e-f9ca-4040-bc82-18aaec23f2c4" providerId="ADAL" clId="{3BA39BDD-0141-4597-A09F-ADB61FEAFB20}" dt="2019-04-09T15:23:04.379" v="2211" actId="1076"/>
        <pc:sldMkLst>
          <pc:docMk/>
          <pc:sldMk cId="4275486977" sldId="2021"/>
        </pc:sldMkLst>
        <pc:spChg chg="mod">
          <ac:chgData name="Zhang, Qi" userId="339b946e-f9ca-4040-bc82-18aaec23f2c4" providerId="ADAL" clId="{3BA39BDD-0141-4597-A09F-ADB61FEAFB20}" dt="2019-04-09T12:32:46.050" v="2126" actId="14100"/>
          <ac:spMkLst>
            <pc:docMk/>
            <pc:sldMk cId="4275486977" sldId="2021"/>
            <ac:spMk id="3" creationId="{6F8ECA4B-681A-4213-81EF-CF2DFF5A55CC}"/>
          </ac:spMkLst>
        </pc:spChg>
        <pc:spChg chg="add mod">
          <ac:chgData name="Zhang, Qi" userId="339b946e-f9ca-4040-bc82-18aaec23f2c4" providerId="ADAL" clId="{3BA39BDD-0141-4597-A09F-ADB61FEAFB20}" dt="2019-04-09T15:23:04.379" v="2211" actId="1076"/>
          <ac:spMkLst>
            <pc:docMk/>
            <pc:sldMk cId="4275486977" sldId="2021"/>
            <ac:spMk id="6" creationId="{90F7E233-551B-41EE-B3E6-0BEA175051C1}"/>
          </ac:spMkLst>
        </pc:spChg>
        <pc:picChg chg="add mod">
          <ac:chgData name="Zhang, Qi" userId="339b946e-f9ca-4040-bc82-18aaec23f2c4" providerId="ADAL" clId="{3BA39BDD-0141-4597-A09F-ADB61FEAFB20}" dt="2019-04-09T12:32:53.338" v="2128" actId="14100"/>
          <ac:picMkLst>
            <pc:docMk/>
            <pc:sldMk cId="4275486977" sldId="2021"/>
            <ac:picMk id="5" creationId="{8FB4079D-A906-4406-AE45-AA8D436501CB}"/>
          </ac:picMkLst>
        </pc:picChg>
      </pc:sldChg>
      <pc:sldChg chg="addSp modSp add">
        <pc:chgData name="Zhang, Qi" userId="339b946e-f9ca-4040-bc82-18aaec23f2c4" providerId="ADAL" clId="{3BA39BDD-0141-4597-A09F-ADB61FEAFB20}" dt="2019-04-09T14:34:33.676" v="2209" actId="20577"/>
        <pc:sldMkLst>
          <pc:docMk/>
          <pc:sldMk cId="262060150" sldId="2022"/>
        </pc:sldMkLst>
        <pc:spChg chg="mod">
          <ac:chgData name="Zhang, Qi" userId="339b946e-f9ca-4040-bc82-18aaec23f2c4" providerId="ADAL" clId="{3BA39BDD-0141-4597-A09F-ADB61FEAFB20}" dt="2019-04-09T11:44:56.166" v="2002" actId="20577"/>
          <ac:spMkLst>
            <pc:docMk/>
            <pc:sldMk cId="262060150" sldId="2022"/>
            <ac:spMk id="2" creationId="{FCBE76FD-A8BA-425E-BD50-164B8B965429}"/>
          </ac:spMkLst>
        </pc:spChg>
        <pc:spChg chg="mod">
          <ac:chgData name="Zhang, Qi" userId="339b946e-f9ca-4040-bc82-18aaec23f2c4" providerId="ADAL" clId="{3BA39BDD-0141-4597-A09F-ADB61FEAFB20}" dt="2019-04-09T14:34:33.676" v="2209" actId="20577"/>
          <ac:spMkLst>
            <pc:docMk/>
            <pc:sldMk cId="262060150" sldId="2022"/>
            <ac:spMk id="3" creationId="{6E64CC41-1AFB-452A-B774-E54164A70290}"/>
          </ac:spMkLst>
        </pc:spChg>
        <pc:spChg chg="add mod">
          <ac:chgData name="Zhang, Qi" userId="339b946e-f9ca-4040-bc82-18aaec23f2c4" providerId="ADAL" clId="{3BA39BDD-0141-4597-A09F-ADB61FEAFB20}" dt="2019-04-09T11:48:30.945" v="2037" actId="20577"/>
          <ac:spMkLst>
            <pc:docMk/>
            <pc:sldMk cId="262060150" sldId="2022"/>
            <ac:spMk id="7" creationId="{877492AC-8C89-426C-B850-349F509C8CFD}"/>
          </ac:spMkLst>
        </pc:spChg>
        <pc:spChg chg="add mod">
          <ac:chgData name="Zhang, Qi" userId="339b946e-f9ca-4040-bc82-18aaec23f2c4" providerId="ADAL" clId="{3BA39BDD-0141-4597-A09F-ADB61FEAFB20}" dt="2019-04-09T11:52:10.945" v="2051" actId="1076"/>
          <ac:spMkLst>
            <pc:docMk/>
            <pc:sldMk cId="262060150" sldId="2022"/>
            <ac:spMk id="8" creationId="{06C3F15D-33D4-4B28-B5B6-1D73135E64DC}"/>
          </ac:spMkLst>
        </pc:spChg>
        <pc:picChg chg="add mod">
          <ac:chgData name="Zhang, Qi" userId="339b946e-f9ca-4040-bc82-18aaec23f2c4" providerId="ADAL" clId="{3BA39BDD-0141-4597-A09F-ADB61FEAFB20}" dt="2019-04-09T11:47:10.653" v="2017" actId="14100"/>
          <ac:picMkLst>
            <pc:docMk/>
            <pc:sldMk cId="262060150" sldId="2022"/>
            <ac:picMk id="5" creationId="{91DCDC85-1BB7-4828-8441-DE850BDD0D4C}"/>
          </ac:picMkLst>
        </pc:picChg>
        <pc:picChg chg="add mod">
          <ac:chgData name="Zhang, Qi" userId="339b946e-f9ca-4040-bc82-18aaec23f2c4" providerId="ADAL" clId="{3BA39BDD-0141-4597-A09F-ADB61FEAFB20}" dt="2019-04-09T11:52:07.500" v="2050" actId="1076"/>
          <ac:picMkLst>
            <pc:docMk/>
            <pc:sldMk cId="262060150" sldId="2022"/>
            <ac:picMk id="6" creationId="{9840547B-F9B9-4936-92D8-964E6CFF4612}"/>
          </ac:picMkLst>
        </pc:picChg>
      </pc:sldChg>
    </pc:docChg>
  </pc:docChgLst>
  <pc:docChgLst>
    <pc:chgData name="Zhang, Qi" userId="339b946e-f9ca-4040-bc82-18aaec23f2c4" providerId="ADAL" clId="{CCEE7847-C9D8-45E1-B5FB-A6BA073AE554}"/>
    <pc:docChg chg="undo custSel addSld delSld modSld">
      <pc:chgData name="Zhang, Qi" userId="339b946e-f9ca-4040-bc82-18aaec23f2c4" providerId="ADAL" clId="{CCEE7847-C9D8-45E1-B5FB-A6BA073AE554}" dt="2019-03-21T17:23:06.878" v="84" actId="1076"/>
      <pc:docMkLst>
        <pc:docMk/>
      </pc:docMkLst>
    </pc:docChg>
  </pc:docChgLst>
  <pc:docChgLst>
    <pc:chgData name="Zhang, Qi" userId="339b946e-f9ca-4040-bc82-18aaec23f2c4" providerId="ADAL" clId="{4E7839B0-5ACF-443E-8A7D-BBC38D183E3F}"/>
    <pc:docChg chg="undo custSel addSld delSld modSld">
      <pc:chgData name="Zhang, Qi" userId="339b946e-f9ca-4040-bc82-18aaec23f2c4" providerId="ADAL" clId="{4E7839B0-5ACF-443E-8A7D-BBC38D183E3F}" dt="2020-04-03T05:43:16.134" v="516" actId="1076"/>
      <pc:docMkLst>
        <pc:docMk/>
      </pc:docMkLst>
      <pc:sldChg chg="modSp mod">
        <pc:chgData name="Zhang, Qi" userId="339b946e-f9ca-4040-bc82-18aaec23f2c4" providerId="ADAL" clId="{4E7839B0-5ACF-443E-8A7D-BBC38D183E3F}" dt="2020-03-30T22:22:10.974" v="3" actId="6549"/>
        <pc:sldMkLst>
          <pc:docMk/>
          <pc:sldMk cId="1719822774" sldId="256"/>
        </pc:sldMkLst>
        <pc:spChg chg="mod">
          <ac:chgData name="Zhang, Qi" userId="339b946e-f9ca-4040-bc82-18aaec23f2c4" providerId="ADAL" clId="{4E7839B0-5ACF-443E-8A7D-BBC38D183E3F}" dt="2020-03-30T22:22:10.974" v="3" actId="6549"/>
          <ac:spMkLst>
            <pc:docMk/>
            <pc:sldMk cId="1719822774" sldId="256"/>
            <ac:spMk id="3" creationId="{00000000-0000-0000-0000-000000000000}"/>
          </ac:spMkLst>
        </pc:spChg>
      </pc:sldChg>
      <pc:sldChg chg="addSp modSp mod">
        <pc:chgData name="Zhang, Qi" userId="339b946e-f9ca-4040-bc82-18aaec23f2c4" providerId="ADAL" clId="{4E7839B0-5ACF-443E-8A7D-BBC38D183E3F}" dt="2020-04-02T18:46:31.447" v="14" actId="115"/>
        <pc:sldMkLst>
          <pc:docMk/>
          <pc:sldMk cId="711748300" sldId="1976"/>
        </pc:sldMkLst>
        <pc:spChg chg="mod">
          <ac:chgData name="Zhang, Qi" userId="339b946e-f9ca-4040-bc82-18aaec23f2c4" providerId="ADAL" clId="{4E7839B0-5ACF-443E-8A7D-BBC38D183E3F}" dt="2020-04-02T18:46:31.447" v="14" actId="115"/>
          <ac:spMkLst>
            <pc:docMk/>
            <pc:sldMk cId="711748300" sldId="1976"/>
            <ac:spMk id="3" creationId="{6F8ECA4B-681A-4213-81EF-CF2DFF5A55CC}"/>
          </ac:spMkLst>
        </pc:spChg>
        <pc:spChg chg="add mod">
          <ac:chgData name="Zhang, Qi" userId="339b946e-f9ca-4040-bc82-18aaec23f2c4" providerId="ADAL" clId="{4E7839B0-5ACF-443E-8A7D-BBC38D183E3F}" dt="2020-04-02T18:46:22.147" v="13" actId="1076"/>
          <ac:spMkLst>
            <pc:docMk/>
            <pc:sldMk cId="711748300" sldId="1976"/>
            <ac:spMk id="6" creationId="{B2402484-F46F-4C9D-A116-3E530933ED6F}"/>
          </ac:spMkLst>
        </pc:spChg>
        <pc:spChg chg="add mod">
          <ac:chgData name="Zhang, Qi" userId="339b946e-f9ca-4040-bc82-18aaec23f2c4" providerId="ADAL" clId="{4E7839B0-5ACF-443E-8A7D-BBC38D183E3F}" dt="2020-04-02T18:46:05.383" v="10" actId="1582"/>
          <ac:spMkLst>
            <pc:docMk/>
            <pc:sldMk cId="711748300" sldId="1976"/>
            <ac:spMk id="7" creationId="{0AEB8525-2BBE-4611-817A-B679E832B6F7}"/>
          </ac:spMkLst>
        </pc:spChg>
      </pc:sldChg>
      <pc:sldChg chg="modSp mod">
        <pc:chgData name="Zhang, Qi" userId="339b946e-f9ca-4040-bc82-18aaec23f2c4" providerId="ADAL" clId="{4E7839B0-5ACF-443E-8A7D-BBC38D183E3F}" dt="2020-04-02T18:59:21.491" v="20" actId="33524"/>
        <pc:sldMkLst>
          <pc:docMk/>
          <pc:sldMk cId="1270795613" sldId="1979"/>
        </pc:sldMkLst>
        <pc:spChg chg="mod">
          <ac:chgData name="Zhang, Qi" userId="339b946e-f9ca-4040-bc82-18aaec23f2c4" providerId="ADAL" clId="{4E7839B0-5ACF-443E-8A7D-BBC38D183E3F}" dt="2020-04-02T18:59:21.491" v="20" actId="33524"/>
          <ac:spMkLst>
            <pc:docMk/>
            <pc:sldMk cId="1270795613" sldId="1979"/>
            <ac:spMk id="3" creationId="{6F8ECA4B-681A-4213-81EF-CF2DFF5A55CC}"/>
          </ac:spMkLst>
        </pc:spChg>
      </pc:sldChg>
      <pc:sldChg chg="addSp modSp mod">
        <pc:chgData name="Zhang, Qi" userId="339b946e-f9ca-4040-bc82-18aaec23f2c4" providerId="ADAL" clId="{4E7839B0-5ACF-443E-8A7D-BBC38D183E3F}" dt="2020-04-02T23:55:49.713" v="278" actId="20577"/>
        <pc:sldMkLst>
          <pc:docMk/>
          <pc:sldMk cId="1226741635" sldId="1984"/>
        </pc:sldMkLst>
        <pc:spChg chg="mod">
          <ac:chgData name="Zhang, Qi" userId="339b946e-f9ca-4040-bc82-18aaec23f2c4" providerId="ADAL" clId="{4E7839B0-5ACF-443E-8A7D-BBC38D183E3F}" dt="2020-04-02T23:55:24.556" v="267" actId="404"/>
          <ac:spMkLst>
            <pc:docMk/>
            <pc:sldMk cId="1226741635" sldId="1984"/>
            <ac:spMk id="2" creationId="{67AB1423-4B1D-4E83-B98B-5CD1E908BCD5}"/>
          </ac:spMkLst>
        </pc:spChg>
        <pc:spChg chg="mod">
          <ac:chgData name="Zhang, Qi" userId="339b946e-f9ca-4040-bc82-18aaec23f2c4" providerId="ADAL" clId="{4E7839B0-5ACF-443E-8A7D-BBC38D183E3F}" dt="2020-04-02T23:54:55.954" v="259" actId="14100"/>
          <ac:spMkLst>
            <pc:docMk/>
            <pc:sldMk cId="1226741635" sldId="1984"/>
            <ac:spMk id="3" creationId="{6F8ECA4B-681A-4213-81EF-CF2DFF5A55CC}"/>
          </ac:spMkLst>
        </pc:spChg>
        <pc:spChg chg="add mod">
          <ac:chgData name="Zhang, Qi" userId="339b946e-f9ca-4040-bc82-18aaec23f2c4" providerId="ADAL" clId="{4E7839B0-5ACF-443E-8A7D-BBC38D183E3F}" dt="2020-04-02T23:55:49.713" v="278" actId="20577"/>
          <ac:spMkLst>
            <pc:docMk/>
            <pc:sldMk cId="1226741635" sldId="1984"/>
            <ac:spMk id="7" creationId="{2F155A66-0C64-43F2-8C09-05213AD00F94}"/>
          </ac:spMkLst>
        </pc:spChg>
        <pc:picChg chg="mod">
          <ac:chgData name="Zhang, Qi" userId="339b946e-f9ca-4040-bc82-18aaec23f2c4" providerId="ADAL" clId="{4E7839B0-5ACF-443E-8A7D-BBC38D183E3F}" dt="2020-04-02T23:55:27.931" v="269" actId="1076"/>
          <ac:picMkLst>
            <pc:docMk/>
            <pc:sldMk cId="1226741635" sldId="1984"/>
            <ac:picMk id="5" creationId="{9D7D26AB-36D8-477B-94FA-0852105CEF66}"/>
          </ac:picMkLst>
        </pc:picChg>
        <pc:picChg chg="add mod">
          <ac:chgData name="Zhang, Qi" userId="339b946e-f9ca-4040-bc82-18aaec23f2c4" providerId="ADAL" clId="{4E7839B0-5ACF-443E-8A7D-BBC38D183E3F}" dt="2020-04-02T23:55:31.545" v="271" actId="1076"/>
          <ac:picMkLst>
            <pc:docMk/>
            <pc:sldMk cId="1226741635" sldId="1984"/>
            <ac:picMk id="6" creationId="{E91151F5-8085-4A4D-8D6A-1885FE85A0DB}"/>
          </ac:picMkLst>
        </pc:picChg>
      </pc:sldChg>
      <pc:sldChg chg="addSp delSp modSp mod">
        <pc:chgData name="Zhang, Qi" userId="339b946e-f9ca-4040-bc82-18aaec23f2c4" providerId="ADAL" clId="{4E7839B0-5ACF-443E-8A7D-BBC38D183E3F}" dt="2020-04-02T23:15:24.734" v="208" actId="20577"/>
        <pc:sldMkLst>
          <pc:docMk/>
          <pc:sldMk cId="3348555985" sldId="1985"/>
        </pc:sldMkLst>
        <pc:spChg chg="mod">
          <ac:chgData name="Zhang, Qi" userId="339b946e-f9ca-4040-bc82-18aaec23f2c4" providerId="ADAL" clId="{4E7839B0-5ACF-443E-8A7D-BBC38D183E3F}" dt="2020-04-02T23:14:41.525" v="188" actId="1076"/>
          <ac:spMkLst>
            <pc:docMk/>
            <pc:sldMk cId="3348555985" sldId="1985"/>
            <ac:spMk id="2" creationId="{67AB1423-4B1D-4E83-B98B-5CD1E908BCD5}"/>
          </ac:spMkLst>
        </pc:spChg>
        <pc:spChg chg="mod">
          <ac:chgData name="Zhang, Qi" userId="339b946e-f9ca-4040-bc82-18aaec23f2c4" providerId="ADAL" clId="{4E7839B0-5ACF-443E-8A7D-BBC38D183E3F}" dt="2020-04-02T23:15:00.720" v="197" actId="20577"/>
          <ac:spMkLst>
            <pc:docMk/>
            <pc:sldMk cId="3348555985" sldId="1985"/>
            <ac:spMk id="3" creationId="{6F8ECA4B-681A-4213-81EF-CF2DFF5A55CC}"/>
          </ac:spMkLst>
        </pc:spChg>
        <pc:spChg chg="add mod">
          <ac:chgData name="Zhang, Qi" userId="339b946e-f9ca-4040-bc82-18aaec23f2c4" providerId="ADAL" clId="{4E7839B0-5ACF-443E-8A7D-BBC38D183E3F}" dt="2020-04-02T23:15:24.734" v="208" actId="20577"/>
          <ac:spMkLst>
            <pc:docMk/>
            <pc:sldMk cId="3348555985" sldId="1985"/>
            <ac:spMk id="7" creationId="{AB4CA449-4604-49C0-815B-C38490849788}"/>
          </ac:spMkLst>
        </pc:spChg>
        <pc:picChg chg="add mod">
          <ac:chgData name="Zhang, Qi" userId="339b946e-f9ca-4040-bc82-18aaec23f2c4" providerId="ADAL" clId="{4E7839B0-5ACF-443E-8A7D-BBC38D183E3F}" dt="2020-04-02T23:15:10.278" v="201" actId="1076"/>
          <ac:picMkLst>
            <pc:docMk/>
            <pc:sldMk cId="3348555985" sldId="1985"/>
            <ac:picMk id="5" creationId="{96BDCD2F-8711-4C7E-8E78-AD35FBB61D1C}"/>
          </ac:picMkLst>
        </pc:picChg>
        <pc:picChg chg="del mod">
          <ac:chgData name="Zhang, Qi" userId="339b946e-f9ca-4040-bc82-18aaec23f2c4" providerId="ADAL" clId="{4E7839B0-5ACF-443E-8A7D-BBC38D183E3F}" dt="2020-04-02T23:14:32.217" v="184" actId="478"/>
          <ac:picMkLst>
            <pc:docMk/>
            <pc:sldMk cId="3348555985" sldId="1985"/>
            <ac:picMk id="6" creationId="{BBFD7CBE-D546-4DED-AD42-8D33EB71AED1}"/>
          </ac:picMkLst>
        </pc:picChg>
        <pc:picChg chg="mod">
          <ac:chgData name="Zhang, Qi" userId="339b946e-f9ca-4040-bc82-18aaec23f2c4" providerId="ADAL" clId="{4E7839B0-5ACF-443E-8A7D-BBC38D183E3F}" dt="2020-04-02T23:14:53.045" v="195" actId="1076"/>
          <ac:picMkLst>
            <pc:docMk/>
            <pc:sldMk cId="3348555985" sldId="1985"/>
            <ac:picMk id="8" creationId="{2BAFC6DB-A4A7-4631-9ED4-E811B3076A1F}"/>
          </ac:picMkLst>
        </pc:picChg>
      </pc:sldChg>
      <pc:sldChg chg="delSp modSp mod">
        <pc:chgData name="Zhang, Qi" userId="339b946e-f9ca-4040-bc82-18aaec23f2c4" providerId="ADAL" clId="{4E7839B0-5ACF-443E-8A7D-BBC38D183E3F}" dt="2020-04-03T00:59:26.564" v="315" actId="14100"/>
        <pc:sldMkLst>
          <pc:docMk/>
          <pc:sldMk cId="550360576" sldId="1986"/>
        </pc:sldMkLst>
        <pc:spChg chg="mod">
          <ac:chgData name="Zhang, Qi" userId="339b946e-f9ca-4040-bc82-18aaec23f2c4" providerId="ADAL" clId="{4E7839B0-5ACF-443E-8A7D-BBC38D183E3F}" dt="2020-04-03T00:59:26.564" v="315" actId="14100"/>
          <ac:spMkLst>
            <pc:docMk/>
            <pc:sldMk cId="550360576" sldId="1986"/>
            <ac:spMk id="3" creationId="{6F8ECA4B-681A-4213-81EF-CF2DFF5A55CC}"/>
          </ac:spMkLst>
        </pc:spChg>
        <pc:picChg chg="del">
          <ac:chgData name="Zhang, Qi" userId="339b946e-f9ca-4040-bc82-18aaec23f2c4" providerId="ADAL" clId="{4E7839B0-5ACF-443E-8A7D-BBC38D183E3F}" dt="2020-04-03T00:58:56.161" v="309" actId="478"/>
          <ac:picMkLst>
            <pc:docMk/>
            <pc:sldMk cId="550360576" sldId="1986"/>
            <ac:picMk id="5" creationId="{24BE2775-AECD-46E0-93B7-D81EA8F4A341}"/>
          </ac:picMkLst>
        </pc:picChg>
        <pc:picChg chg="mod">
          <ac:chgData name="Zhang, Qi" userId="339b946e-f9ca-4040-bc82-18aaec23f2c4" providerId="ADAL" clId="{4E7839B0-5ACF-443E-8A7D-BBC38D183E3F}" dt="2020-04-03T00:59:21.693" v="314" actId="14100"/>
          <ac:picMkLst>
            <pc:docMk/>
            <pc:sldMk cId="550360576" sldId="1986"/>
            <ac:picMk id="6" creationId="{3CBE1C57-2728-43CD-A608-74CC80EFB1F2}"/>
          </ac:picMkLst>
        </pc:picChg>
      </pc:sldChg>
      <pc:sldChg chg="addSp modSp mod">
        <pc:chgData name="Zhang, Qi" userId="339b946e-f9ca-4040-bc82-18aaec23f2c4" providerId="ADAL" clId="{4E7839B0-5ACF-443E-8A7D-BBC38D183E3F}" dt="2020-04-03T02:18:34.317" v="359" actId="14100"/>
        <pc:sldMkLst>
          <pc:docMk/>
          <pc:sldMk cId="1186998300" sldId="1988"/>
        </pc:sldMkLst>
        <pc:spChg chg="mod">
          <ac:chgData name="Zhang, Qi" userId="339b946e-f9ca-4040-bc82-18aaec23f2c4" providerId="ADAL" clId="{4E7839B0-5ACF-443E-8A7D-BBC38D183E3F}" dt="2020-04-03T02:17:27.512" v="354" actId="6549"/>
          <ac:spMkLst>
            <pc:docMk/>
            <pc:sldMk cId="1186998300" sldId="1988"/>
            <ac:spMk id="3" creationId="{6F8ECA4B-681A-4213-81EF-CF2DFF5A55CC}"/>
          </ac:spMkLst>
        </pc:spChg>
        <pc:spChg chg="add mod">
          <ac:chgData name="Zhang, Qi" userId="339b946e-f9ca-4040-bc82-18aaec23f2c4" providerId="ADAL" clId="{4E7839B0-5ACF-443E-8A7D-BBC38D183E3F}" dt="2020-04-03T02:18:34.317" v="359" actId="14100"/>
          <ac:spMkLst>
            <pc:docMk/>
            <pc:sldMk cId="1186998300" sldId="1988"/>
            <ac:spMk id="5" creationId="{D1D5CE4C-263B-4063-B916-727B8F83A232}"/>
          </ac:spMkLst>
        </pc:spChg>
      </pc:sldChg>
      <pc:sldChg chg="addSp modSp mod">
        <pc:chgData name="Zhang, Qi" userId="339b946e-f9ca-4040-bc82-18aaec23f2c4" providerId="ADAL" clId="{4E7839B0-5ACF-443E-8A7D-BBC38D183E3F}" dt="2020-04-03T02:25:21.146" v="395" actId="164"/>
        <pc:sldMkLst>
          <pc:docMk/>
          <pc:sldMk cId="1397476948" sldId="1989"/>
        </pc:sldMkLst>
        <pc:spChg chg="mod">
          <ac:chgData name="Zhang, Qi" userId="339b946e-f9ca-4040-bc82-18aaec23f2c4" providerId="ADAL" clId="{4E7839B0-5ACF-443E-8A7D-BBC38D183E3F}" dt="2020-04-03T02:24:08.862" v="381" actId="14100"/>
          <ac:spMkLst>
            <pc:docMk/>
            <pc:sldMk cId="1397476948" sldId="1989"/>
            <ac:spMk id="3" creationId="{6F8ECA4B-681A-4213-81EF-CF2DFF5A55CC}"/>
          </ac:spMkLst>
        </pc:spChg>
        <pc:spChg chg="add mod">
          <ac:chgData name="Zhang, Qi" userId="339b946e-f9ca-4040-bc82-18aaec23f2c4" providerId="ADAL" clId="{4E7839B0-5ACF-443E-8A7D-BBC38D183E3F}" dt="2020-04-03T02:25:21.146" v="395" actId="164"/>
          <ac:spMkLst>
            <pc:docMk/>
            <pc:sldMk cId="1397476948" sldId="1989"/>
            <ac:spMk id="6" creationId="{1CF76D22-FFD9-42CF-9675-DD09381CFEFD}"/>
          </ac:spMkLst>
        </pc:spChg>
        <pc:spChg chg="add mod">
          <ac:chgData name="Zhang, Qi" userId="339b946e-f9ca-4040-bc82-18aaec23f2c4" providerId="ADAL" clId="{4E7839B0-5ACF-443E-8A7D-BBC38D183E3F}" dt="2020-04-03T02:24:44.318" v="388" actId="1076"/>
          <ac:spMkLst>
            <pc:docMk/>
            <pc:sldMk cId="1397476948" sldId="1989"/>
            <ac:spMk id="8" creationId="{69D7012E-AED9-4AFA-B1D8-3FDB5D0343F3}"/>
          </ac:spMkLst>
        </pc:spChg>
        <pc:grpChg chg="add mod">
          <ac:chgData name="Zhang, Qi" userId="339b946e-f9ca-4040-bc82-18aaec23f2c4" providerId="ADAL" clId="{4E7839B0-5ACF-443E-8A7D-BBC38D183E3F}" dt="2020-04-03T02:25:21.146" v="395" actId="164"/>
          <ac:grpSpMkLst>
            <pc:docMk/>
            <pc:sldMk cId="1397476948" sldId="1989"/>
            <ac:grpSpMk id="9" creationId="{4F8A9DCF-E161-4D38-AC6F-8280C0E28FE7}"/>
          </ac:grpSpMkLst>
        </pc:grpChg>
        <pc:picChg chg="mod">
          <ac:chgData name="Zhang, Qi" userId="339b946e-f9ca-4040-bc82-18aaec23f2c4" providerId="ADAL" clId="{4E7839B0-5ACF-443E-8A7D-BBC38D183E3F}" dt="2020-04-03T02:25:21.146" v="395" actId="164"/>
          <ac:picMkLst>
            <pc:docMk/>
            <pc:sldMk cId="1397476948" sldId="1989"/>
            <ac:picMk id="5" creationId="{8E55ED28-DA19-4B4D-A81E-BB638DCB4DD6}"/>
          </ac:picMkLst>
        </pc:picChg>
        <pc:picChg chg="add mod">
          <ac:chgData name="Zhang, Qi" userId="339b946e-f9ca-4040-bc82-18aaec23f2c4" providerId="ADAL" clId="{4E7839B0-5ACF-443E-8A7D-BBC38D183E3F}" dt="2020-04-03T02:24:21.677" v="386" actId="1076"/>
          <ac:picMkLst>
            <pc:docMk/>
            <pc:sldMk cId="1397476948" sldId="1989"/>
            <ac:picMk id="7" creationId="{DE4D1C43-0D3A-40A3-A370-C2C2419541D2}"/>
          </ac:picMkLst>
        </pc:picChg>
      </pc:sldChg>
      <pc:sldChg chg="addSp delSp modSp mod">
        <pc:chgData name="Zhang, Qi" userId="339b946e-f9ca-4040-bc82-18aaec23f2c4" providerId="ADAL" clId="{4E7839B0-5ACF-443E-8A7D-BBC38D183E3F}" dt="2020-04-03T02:29:06.444" v="427" actId="1582"/>
        <pc:sldMkLst>
          <pc:docMk/>
          <pc:sldMk cId="1022179604" sldId="1990"/>
        </pc:sldMkLst>
        <pc:spChg chg="mod">
          <ac:chgData name="Zhang, Qi" userId="339b946e-f9ca-4040-bc82-18aaec23f2c4" providerId="ADAL" clId="{4E7839B0-5ACF-443E-8A7D-BBC38D183E3F}" dt="2020-04-03T02:27:27.357" v="403" actId="14100"/>
          <ac:spMkLst>
            <pc:docMk/>
            <pc:sldMk cId="1022179604" sldId="1990"/>
            <ac:spMk id="2" creationId="{67AB1423-4B1D-4E83-B98B-5CD1E908BCD5}"/>
          </ac:spMkLst>
        </pc:spChg>
        <pc:spChg chg="mod">
          <ac:chgData name="Zhang, Qi" userId="339b946e-f9ca-4040-bc82-18aaec23f2c4" providerId="ADAL" clId="{4E7839B0-5ACF-443E-8A7D-BBC38D183E3F}" dt="2020-04-03T02:28:13.494" v="414" actId="115"/>
          <ac:spMkLst>
            <pc:docMk/>
            <pc:sldMk cId="1022179604" sldId="1990"/>
            <ac:spMk id="3" creationId="{6F8ECA4B-681A-4213-81EF-CF2DFF5A55CC}"/>
          </ac:spMkLst>
        </pc:spChg>
        <pc:spChg chg="add mod">
          <ac:chgData name="Zhang, Qi" userId="339b946e-f9ca-4040-bc82-18aaec23f2c4" providerId="ADAL" clId="{4E7839B0-5ACF-443E-8A7D-BBC38D183E3F}" dt="2020-04-03T02:28:36.125" v="421" actId="1076"/>
          <ac:spMkLst>
            <pc:docMk/>
            <pc:sldMk cId="1022179604" sldId="1990"/>
            <ac:spMk id="6" creationId="{372941E2-6D84-4E7E-96E7-56B61DEF858F}"/>
          </ac:spMkLst>
        </pc:spChg>
        <pc:spChg chg="add mod">
          <ac:chgData name="Zhang, Qi" userId="339b946e-f9ca-4040-bc82-18aaec23f2c4" providerId="ADAL" clId="{4E7839B0-5ACF-443E-8A7D-BBC38D183E3F}" dt="2020-04-03T02:28:55.357" v="423" actId="1076"/>
          <ac:spMkLst>
            <pc:docMk/>
            <pc:sldMk cId="1022179604" sldId="1990"/>
            <ac:spMk id="7" creationId="{B3DCD9A8-465C-44D5-A2AC-DBA0A207B4EA}"/>
          </ac:spMkLst>
        </pc:spChg>
        <pc:picChg chg="add mod">
          <ac:chgData name="Zhang, Qi" userId="339b946e-f9ca-4040-bc82-18aaec23f2c4" providerId="ADAL" clId="{4E7839B0-5ACF-443E-8A7D-BBC38D183E3F}" dt="2020-04-03T02:28:26.749" v="419" actId="1076"/>
          <ac:picMkLst>
            <pc:docMk/>
            <pc:sldMk cId="1022179604" sldId="1990"/>
            <ac:picMk id="5" creationId="{ECE78F28-53F9-4AB2-A4BE-82DD007C34DE}"/>
          </ac:picMkLst>
        </pc:picChg>
        <pc:picChg chg="del">
          <ac:chgData name="Zhang, Qi" userId="339b946e-f9ca-4040-bc82-18aaec23f2c4" providerId="ADAL" clId="{4E7839B0-5ACF-443E-8A7D-BBC38D183E3F}" dt="2020-04-03T02:27:23.262" v="402" actId="478"/>
          <ac:picMkLst>
            <pc:docMk/>
            <pc:sldMk cId="1022179604" sldId="1990"/>
            <ac:picMk id="8" creationId="{436E5593-A788-4FAC-9493-04D2659E831B}"/>
          </ac:picMkLst>
        </pc:picChg>
        <pc:picChg chg="del">
          <ac:chgData name="Zhang, Qi" userId="339b946e-f9ca-4040-bc82-18aaec23f2c4" providerId="ADAL" clId="{4E7839B0-5ACF-443E-8A7D-BBC38D183E3F}" dt="2020-04-03T02:27:33.070" v="407" actId="478"/>
          <ac:picMkLst>
            <pc:docMk/>
            <pc:sldMk cId="1022179604" sldId="1990"/>
            <ac:picMk id="9" creationId="{2C0847BD-8E0F-4E1A-AD1F-E22670A0BC8F}"/>
          </ac:picMkLst>
        </pc:picChg>
        <pc:cxnChg chg="add mod">
          <ac:chgData name="Zhang, Qi" userId="339b946e-f9ca-4040-bc82-18aaec23f2c4" providerId="ADAL" clId="{4E7839B0-5ACF-443E-8A7D-BBC38D183E3F}" dt="2020-04-03T02:29:06.444" v="427" actId="1582"/>
          <ac:cxnSpMkLst>
            <pc:docMk/>
            <pc:sldMk cId="1022179604" sldId="1990"/>
            <ac:cxnSpMk id="11" creationId="{E48E9C60-718C-44D9-A742-00B0426CAD03}"/>
          </ac:cxnSpMkLst>
        </pc:cxnChg>
      </pc:sldChg>
      <pc:sldChg chg="addSp delSp modSp mod">
        <pc:chgData name="Zhang, Qi" userId="339b946e-f9ca-4040-bc82-18aaec23f2c4" providerId="ADAL" clId="{4E7839B0-5ACF-443E-8A7D-BBC38D183E3F}" dt="2020-04-03T02:37:03.180" v="455" actId="14100"/>
        <pc:sldMkLst>
          <pc:docMk/>
          <pc:sldMk cId="2384864776" sldId="1992"/>
        </pc:sldMkLst>
        <pc:spChg chg="mod">
          <ac:chgData name="Zhang, Qi" userId="339b946e-f9ca-4040-bc82-18aaec23f2c4" providerId="ADAL" clId="{4E7839B0-5ACF-443E-8A7D-BBC38D183E3F}" dt="2020-04-03T02:36:55.164" v="454" actId="27636"/>
          <ac:spMkLst>
            <pc:docMk/>
            <pc:sldMk cId="2384864776" sldId="1992"/>
            <ac:spMk id="3" creationId="{6F8ECA4B-681A-4213-81EF-CF2DFF5A55CC}"/>
          </ac:spMkLst>
        </pc:spChg>
        <pc:picChg chg="add mod">
          <ac:chgData name="Zhang, Qi" userId="339b946e-f9ca-4040-bc82-18aaec23f2c4" providerId="ADAL" clId="{4E7839B0-5ACF-443E-8A7D-BBC38D183E3F}" dt="2020-04-03T02:36:14.590" v="450" actId="14100"/>
          <ac:picMkLst>
            <pc:docMk/>
            <pc:sldMk cId="2384864776" sldId="1992"/>
            <ac:picMk id="5" creationId="{408E8A9E-067E-4332-946B-60FAB1395344}"/>
          </ac:picMkLst>
        </pc:picChg>
        <pc:picChg chg="del">
          <ac:chgData name="Zhang, Qi" userId="339b946e-f9ca-4040-bc82-18aaec23f2c4" providerId="ADAL" clId="{4E7839B0-5ACF-443E-8A7D-BBC38D183E3F}" dt="2020-04-03T02:35:21.484" v="442" actId="478"/>
          <ac:picMkLst>
            <pc:docMk/>
            <pc:sldMk cId="2384864776" sldId="1992"/>
            <ac:picMk id="6" creationId="{B1DAEF2D-39EE-4C69-BA7B-860653D02585}"/>
          </ac:picMkLst>
        </pc:picChg>
        <pc:picChg chg="del">
          <ac:chgData name="Zhang, Qi" userId="339b946e-f9ca-4040-bc82-18aaec23f2c4" providerId="ADAL" clId="{4E7839B0-5ACF-443E-8A7D-BBC38D183E3F}" dt="2020-04-03T02:36:06.122" v="447" actId="478"/>
          <ac:picMkLst>
            <pc:docMk/>
            <pc:sldMk cId="2384864776" sldId="1992"/>
            <ac:picMk id="7" creationId="{766B4612-B776-424B-9AAB-CA42786AD094}"/>
          </ac:picMkLst>
        </pc:picChg>
        <pc:picChg chg="add mod">
          <ac:chgData name="Zhang, Qi" userId="339b946e-f9ca-4040-bc82-18aaec23f2c4" providerId="ADAL" clId="{4E7839B0-5ACF-443E-8A7D-BBC38D183E3F}" dt="2020-04-03T02:37:03.180" v="455" actId="14100"/>
          <ac:picMkLst>
            <pc:docMk/>
            <pc:sldMk cId="2384864776" sldId="1992"/>
            <ac:picMk id="8" creationId="{4885A80B-9DAA-479E-8476-FF790C19D310}"/>
          </ac:picMkLst>
        </pc:picChg>
      </pc:sldChg>
      <pc:sldChg chg="addSp delSp modSp mod">
        <pc:chgData name="Zhang, Qi" userId="339b946e-f9ca-4040-bc82-18aaec23f2c4" providerId="ADAL" clId="{4E7839B0-5ACF-443E-8A7D-BBC38D183E3F}" dt="2020-04-03T02:38:01.030" v="470" actId="1076"/>
        <pc:sldMkLst>
          <pc:docMk/>
          <pc:sldMk cId="1419475511" sldId="1993"/>
        </pc:sldMkLst>
        <pc:spChg chg="mod">
          <ac:chgData name="Zhang, Qi" userId="339b946e-f9ca-4040-bc82-18aaec23f2c4" providerId="ADAL" clId="{4E7839B0-5ACF-443E-8A7D-BBC38D183E3F}" dt="2020-04-03T02:37:38.324" v="465" actId="6549"/>
          <ac:spMkLst>
            <pc:docMk/>
            <pc:sldMk cId="1419475511" sldId="1993"/>
            <ac:spMk id="3" creationId="{6F8ECA4B-681A-4213-81EF-CF2DFF5A55CC}"/>
          </ac:spMkLst>
        </pc:spChg>
        <pc:picChg chg="del">
          <ac:chgData name="Zhang, Qi" userId="339b946e-f9ca-4040-bc82-18aaec23f2c4" providerId="ADAL" clId="{4E7839B0-5ACF-443E-8A7D-BBC38D183E3F}" dt="2020-04-03T02:37:50.461" v="466" actId="478"/>
          <ac:picMkLst>
            <pc:docMk/>
            <pc:sldMk cId="1419475511" sldId="1993"/>
            <ac:picMk id="8" creationId="{2D523145-9188-4E99-A2E3-91BF15420550}"/>
          </ac:picMkLst>
        </pc:picChg>
        <pc:picChg chg="add mod">
          <ac:chgData name="Zhang, Qi" userId="339b946e-f9ca-4040-bc82-18aaec23f2c4" providerId="ADAL" clId="{4E7839B0-5ACF-443E-8A7D-BBC38D183E3F}" dt="2020-04-03T02:38:01.030" v="470" actId="1076"/>
          <ac:picMkLst>
            <pc:docMk/>
            <pc:sldMk cId="1419475511" sldId="1993"/>
            <ac:picMk id="9" creationId="{D6EB2E5B-B88C-40C5-8C7E-038A5EED83BF}"/>
          </ac:picMkLst>
        </pc:picChg>
      </pc:sldChg>
      <pc:sldChg chg="modSp mod">
        <pc:chgData name="Zhang, Qi" userId="339b946e-f9ca-4040-bc82-18aaec23f2c4" providerId="ADAL" clId="{4E7839B0-5ACF-443E-8A7D-BBC38D183E3F}" dt="2020-04-03T03:05:22.945" v="512" actId="6549"/>
        <pc:sldMkLst>
          <pc:docMk/>
          <pc:sldMk cId="3615194330" sldId="1997"/>
        </pc:sldMkLst>
        <pc:spChg chg="mod">
          <ac:chgData name="Zhang, Qi" userId="339b946e-f9ca-4040-bc82-18aaec23f2c4" providerId="ADAL" clId="{4E7839B0-5ACF-443E-8A7D-BBC38D183E3F}" dt="2020-04-03T03:05:22.945" v="512" actId="6549"/>
          <ac:spMkLst>
            <pc:docMk/>
            <pc:sldMk cId="3615194330" sldId="1997"/>
            <ac:spMk id="2" creationId="{67AB1423-4B1D-4E83-B98B-5CD1E908BCD5}"/>
          </ac:spMkLst>
        </pc:spChg>
      </pc:sldChg>
      <pc:sldChg chg="addSp modSp mod">
        <pc:chgData name="Zhang, Qi" userId="339b946e-f9ca-4040-bc82-18aaec23f2c4" providerId="ADAL" clId="{4E7839B0-5ACF-443E-8A7D-BBC38D183E3F}" dt="2020-04-03T02:39:13.157" v="475" actId="20577"/>
        <pc:sldMkLst>
          <pc:docMk/>
          <pc:sldMk cId="2815228603" sldId="2013"/>
        </pc:sldMkLst>
        <pc:spChg chg="mod">
          <ac:chgData name="Zhang, Qi" userId="339b946e-f9ca-4040-bc82-18aaec23f2c4" providerId="ADAL" clId="{4E7839B0-5ACF-443E-8A7D-BBC38D183E3F}" dt="2020-04-03T02:39:13.157" v="475" actId="20577"/>
          <ac:spMkLst>
            <pc:docMk/>
            <pc:sldMk cId="2815228603" sldId="2013"/>
            <ac:spMk id="3" creationId="{6F8ECA4B-681A-4213-81EF-CF2DFF5A55CC}"/>
          </ac:spMkLst>
        </pc:spChg>
        <pc:spChg chg="add mod">
          <ac:chgData name="Zhang, Qi" userId="339b946e-f9ca-4040-bc82-18aaec23f2c4" providerId="ADAL" clId="{4E7839B0-5ACF-443E-8A7D-BBC38D183E3F}" dt="2020-04-03T02:38:56.220" v="472" actId="1076"/>
          <ac:spMkLst>
            <pc:docMk/>
            <pc:sldMk cId="2815228603" sldId="2013"/>
            <ac:spMk id="8" creationId="{10C9713C-9D3C-4509-8C39-DC6D261BF3BC}"/>
          </ac:spMkLst>
        </pc:spChg>
      </pc:sldChg>
      <pc:sldChg chg="modSp mod">
        <pc:chgData name="Zhang, Qi" userId="339b946e-f9ca-4040-bc82-18aaec23f2c4" providerId="ADAL" clId="{4E7839B0-5ACF-443E-8A7D-BBC38D183E3F}" dt="2020-04-03T02:41:20.858" v="487" actId="27636"/>
        <pc:sldMkLst>
          <pc:docMk/>
          <pc:sldMk cId="3242475410" sldId="2014"/>
        </pc:sldMkLst>
        <pc:spChg chg="mod">
          <ac:chgData name="Zhang, Qi" userId="339b946e-f9ca-4040-bc82-18aaec23f2c4" providerId="ADAL" clId="{4E7839B0-5ACF-443E-8A7D-BBC38D183E3F}" dt="2020-04-03T02:41:20.858" v="487" actId="27636"/>
          <ac:spMkLst>
            <pc:docMk/>
            <pc:sldMk cId="3242475410" sldId="2014"/>
            <ac:spMk id="3" creationId="{6F8ECA4B-681A-4213-81EF-CF2DFF5A55CC}"/>
          </ac:spMkLst>
        </pc:spChg>
      </pc:sldChg>
      <pc:sldChg chg="addSp delSp modSp mod">
        <pc:chgData name="Zhang, Qi" userId="339b946e-f9ca-4040-bc82-18aaec23f2c4" providerId="ADAL" clId="{4E7839B0-5ACF-443E-8A7D-BBC38D183E3F}" dt="2020-04-02T19:54:29.645" v="95" actId="1076"/>
        <pc:sldMkLst>
          <pc:docMk/>
          <pc:sldMk cId="1208605451" sldId="2015"/>
        </pc:sldMkLst>
        <pc:spChg chg="mod">
          <ac:chgData name="Zhang, Qi" userId="339b946e-f9ca-4040-bc82-18aaec23f2c4" providerId="ADAL" clId="{4E7839B0-5ACF-443E-8A7D-BBC38D183E3F}" dt="2020-04-02T19:51:43.405" v="73" actId="27636"/>
          <ac:spMkLst>
            <pc:docMk/>
            <pc:sldMk cId="1208605451" sldId="2015"/>
            <ac:spMk id="2" creationId="{67AB1423-4B1D-4E83-B98B-5CD1E908BCD5}"/>
          </ac:spMkLst>
        </pc:spChg>
        <pc:spChg chg="mod">
          <ac:chgData name="Zhang, Qi" userId="339b946e-f9ca-4040-bc82-18aaec23f2c4" providerId="ADAL" clId="{4E7839B0-5ACF-443E-8A7D-BBC38D183E3F}" dt="2020-04-02T19:54:21.038" v="93" actId="20577"/>
          <ac:spMkLst>
            <pc:docMk/>
            <pc:sldMk cId="1208605451" sldId="2015"/>
            <ac:spMk id="3" creationId="{6F8ECA4B-681A-4213-81EF-CF2DFF5A55CC}"/>
          </ac:spMkLst>
        </pc:spChg>
        <pc:spChg chg="add del mod">
          <ac:chgData name="Zhang, Qi" userId="339b946e-f9ca-4040-bc82-18aaec23f2c4" providerId="ADAL" clId="{4E7839B0-5ACF-443E-8A7D-BBC38D183E3F}" dt="2020-04-02T19:49:17.315" v="62" actId="478"/>
          <ac:spMkLst>
            <pc:docMk/>
            <pc:sldMk cId="1208605451" sldId="2015"/>
            <ac:spMk id="7" creationId="{2B398CE2-DF1D-4A3C-8A53-2256C7A195CB}"/>
          </ac:spMkLst>
        </pc:spChg>
        <pc:spChg chg="add del mod">
          <ac:chgData name="Zhang, Qi" userId="339b946e-f9ca-4040-bc82-18aaec23f2c4" providerId="ADAL" clId="{4E7839B0-5ACF-443E-8A7D-BBC38D183E3F}" dt="2020-04-02T19:53:46.106" v="84" actId="478"/>
          <ac:spMkLst>
            <pc:docMk/>
            <pc:sldMk cId="1208605451" sldId="2015"/>
            <ac:spMk id="9" creationId="{B2AEB60A-C178-49A3-A4BE-A31853D20AA3}"/>
          </ac:spMkLst>
        </pc:spChg>
        <pc:spChg chg="add mod">
          <ac:chgData name="Zhang, Qi" userId="339b946e-f9ca-4040-bc82-18aaec23f2c4" providerId="ADAL" clId="{4E7839B0-5ACF-443E-8A7D-BBC38D183E3F}" dt="2020-04-02T19:54:27.693" v="94" actId="1076"/>
          <ac:spMkLst>
            <pc:docMk/>
            <pc:sldMk cId="1208605451" sldId="2015"/>
            <ac:spMk id="11" creationId="{37AB2C70-41C2-4F9F-A7C6-47ECF1CC48B7}"/>
          </ac:spMkLst>
        </pc:spChg>
        <pc:picChg chg="del mod">
          <ac:chgData name="Zhang, Qi" userId="339b946e-f9ca-4040-bc82-18aaec23f2c4" providerId="ADAL" clId="{4E7839B0-5ACF-443E-8A7D-BBC38D183E3F}" dt="2020-04-02T19:51:31.192" v="65" actId="478"/>
          <ac:picMkLst>
            <pc:docMk/>
            <pc:sldMk cId="1208605451" sldId="2015"/>
            <ac:picMk id="5" creationId="{514B9DCD-D7CC-4E06-BBB0-E898AFFC6BCF}"/>
          </ac:picMkLst>
        </pc:picChg>
        <pc:picChg chg="del">
          <ac:chgData name="Zhang, Qi" userId="339b946e-f9ca-4040-bc82-18aaec23f2c4" providerId="ADAL" clId="{4E7839B0-5ACF-443E-8A7D-BBC38D183E3F}" dt="2020-04-02T19:51:34.267" v="67" actId="478"/>
          <ac:picMkLst>
            <pc:docMk/>
            <pc:sldMk cId="1208605451" sldId="2015"/>
            <ac:picMk id="6" creationId="{4E5A1DB1-48C0-4EC0-9801-47BAF8044501}"/>
          </ac:picMkLst>
        </pc:picChg>
        <pc:picChg chg="add mod">
          <ac:chgData name="Zhang, Qi" userId="339b946e-f9ca-4040-bc82-18aaec23f2c4" providerId="ADAL" clId="{4E7839B0-5ACF-443E-8A7D-BBC38D183E3F}" dt="2020-04-02T19:54:29.645" v="95" actId="1076"/>
          <ac:picMkLst>
            <pc:docMk/>
            <pc:sldMk cId="1208605451" sldId="2015"/>
            <ac:picMk id="10" creationId="{A218D3D7-37D3-442E-B8AB-28C37D832DA7}"/>
          </ac:picMkLst>
        </pc:picChg>
        <pc:cxnChg chg="del">
          <ac:chgData name="Zhang, Qi" userId="339b946e-f9ca-4040-bc82-18aaec23f2c4" providerId="ADAL" clId="{4E7839B0-5ACF-443E-8A7D-BBC38D183E3F}" dt="2020-04-02T19:51:33.529" v="66" actId="478"/>
          <ac:cxnSpMkLst>
            <pc:docMk/>
            <pc:sldMk cId="1208605451" sldId="2015"/>
            <ac:cxnSpMk id="8" creationId="{C7551AFC-62FD-4E9F-99F8-DAD27D69DBB2}"/>
          </ac:cxnSpMkLst>
        </pc:cxnChg>
      </pc:sldChg>
      <pc:sldChg chg="addSp delSp modSp mod">
        <pc:chgData name="Zhang, Qi" userId="339b946e-f9ca-4040-bc82-18aaec23f2c4" providerId="ADAL" clId="{4E7839B0-5ACF-443E-8A7D-BBC38D183E3F}" dt="2020-04-02T20:08:51.716" v="121" actId="1076"/>
        <pc:sldMkLst>
          <pc:docMk/>
          <pc:sldMk cId="775191008" sldId="2016"/>
        </pc:sldMkLst>
        <pc:spChg chg="mod">
          <ac:chgData name="Zhang, Qi" userId="339b946e-f9ca-4040-bc82-18aaec23f2c4" providerId="ADAL" clId="{4E7839B0-5ACF-443E-8A7D-BBC38D183E3F}" dt="2020-04-02T20:08:51.716" v="121" actId="1076"/>
          <ac:spMkLst>
            <pc:docMk/>
            <pc:sldMk cId="775191008" sldId="2016"/>
            <ac:spMk id="2" creationId="{67AB1423-4B1D-4E83-B98B-5CD1E908BCD5}"/>
          </ac:spMkLst>
        </pc:spChg>
        <pc:spChg chg="mod">
          <ac:chgData name="Zhang, Qi" userId="339b946e-f9ca-4040-bc82-18aaec23f2c4" providerId="ADAL" clId="{4E7839B0-5ACF-443E-8A7D-BBC38D183E3F}" dt="2020-04-02T20:08:41.763" v="119" actId="6549"/>
          <ac:spMkLst>
            <pc:docMk/>
            <pc:sldMk cId="775191008" sldId="2016"/>
            <ac:spMk id="3" creationId="{6F8ECA4B-681A-4213-81EF-CF2DFF5A55CC}"/>
          </ac:spMkLst>
        </pc:spChg>
        <pc:spChg chg="add del mod">
          <ac:chgData name="Zhang, Qi" userId="339b946e-f9ca-4040-bc82-18aaec23f2c4" providerId="ADAL" clId="{4E7839B0-5ACF-443E-8A7D-BBC38D183E3F}" dt="2020-04-02T19:55:16.075" v="99" actId="478"/>
          <ac:spMkLst>
            <pc:docMk/>
            <pc:sldMk cId="775191008" sldId="2016"/>
            <ac:spMk id="9" creationId="{3E1AD8EE-0991-4FE6-B75A-3DB63E68B131}"/>
          </ac:spMkLst>
        </pc:spChg>
        <pc:spChg chg="add">
          <ac:chgData name="Zhang, Qi" userId="339b946e-f9ca-4040-bc82-18aaec23f2c4" providerId="ADAL" clId="{4E7839B0-5ACF-443E-8A7D-BBC38D183E3F}" dt="2020-04-02T20:01:43.579" v="102"/>
          <ac:spMkLst>
            <pc:docMk/>
            <pc:sldMk cId="775191008" sldId="2016"/>
            <ac:spMk id="11" creationId="{07CFB36B-CD04-4FD7-A1CA-CC438C82C557}"/>
          </ac:spMkLst>
        </pc:spChg>
        <pc:picChg chg="del mod">
          <ac:chgData name="Zhang, Qi" userId="339b946e-f9ca-4040-bc82-18aaec23f2c4" providerId="ADAL" clId="{4E7839B0-5ACF-443E-8A7D-BBC38D183E3F}" dt="2020-04-02T19:55:11.889" v="97" actId="478"/>
          <ac:picMkLst>
            <pc:docMk/>
            <pc:sldMk cId="775191008" sldId="2016"/>
            <ac:picMk id="6" creationId="{0FAB3945-8B62-4E69-B369-05F5942A04D2}"/>
          </ac:picMkLst>
        </pc:picChg>
        <pc:picChg chg="del mod">
          <ac:chgData name="Zhang, Qi" userId="339b946e-f9ca-4040-bc82-18aaec23f2c4" providerId="ADAL" clId="{4E7839B0-5ACF-443E-8A7D-BBC38D183E3F}" dt="2020-04-02T19:55:10.250" v="96" actId="478"/>
          <ac:picMkLst>
            <pc:docMk/>
            <pc:sldMk cId="775191008" sldId="2016"/>
            <ac:picMk id="7" creationId="{58DFAE7C-37C3-4338-AE11-1EED4471A156}"/>
          </ac:picMkLst>
        </pc:picChg>
        <pc:picChg chg="add mod">
          <ac:chgData name="Zhang, Qi" userId="339b946e-f9ca-4040-bc82-18aaec23f2c4" providerId="ADAL" clId="{4E7839B0-5ACF-443E-8A7D-BBC38D183E3F}" dt="2020-04-02T20:08:23.467" v="110" actId="1076"/>
          <ac:picMkLst>
            <pc:docMk/>
            <pc:sldMk cId="775191008" sldId="2016"/>
            <ac:picMk id="10" creationId="{1098B304-8711-48F9-9D57-670E3A732372}"/>
          </ac:picMkLst>
        </pc:picChg>
        <pc:cxnChg chg="del">
          <ac:chgData name="Zhang, Qi" userId="339b946e-f9ca-4040-bc82-18aaec23f2c4" providerId="ADAL" clId="{4E7839B0-5ACF-443E-8A7D-BBC38D183E3F}" dt="2020-04-02T19:55:14.933" v="98" actId="478"/>
          <ac:cxnSpMkLst>
            <pc:docMk/>
            <pc:sldMk cId="775191008" sldId="2016"/>
            <ac:cxnSpMk id="8" creationId="{D3468F36-B6B8-4EE4-ACB8-C2C77BC27D6B}"/>
          </ac:cxnSpMkLst>
        </pc:cxnChg>
      </pc:sldChg>
      <pc:sldChg chg="addSp modSp del mod">
        <pc:chgData name="Zhang, Qi" userId="339b946e-f9ca-4040-bc82-18aaec23f2c4" providerId="ADAL" clId="{4E7839B0-5ACF-443E-8A7D-BBC38D183E3F}" dt="2020-04-02T20:11:57.011" v="122" actId="2696"/>
        <pc:sldMkLst>
          <pc:docMk/>
          <pc:sldMk cId="1328671214" sldId="2017"/>
        </pc:sldMkLst>
        <pc:spChg chg="add mod">
          <ac:chgData name="Zhang, Qi" userId="339b946e-f9ca-4040-bc82-18aaec23f2c4" providerId="ADAL" clId="{4E7839B0-5ACF-443E-8A7D-BBC38D183E3F}" dt="2020-04-02T19:47:45.270" v="61" actId="1076"/>
          <ac:spMkLst>
            <pc:docMk/>
            <pc:sldMk cId="1328671214" sldId="2017"/>
            <ac:spMk id="8" creationId="{23117968-E7CA-45F0-8DAD-DC3B11BE0F1C}"/>
          </ac:spMkLst>
        </pc:spChg>
        <pc:picChg chg="mod">
          <ac:chgData name="Zhang, Qi" userId="339b946e-f9ca-4040-bc82-18aaec23f2c4" providerId="ADAL" clId="{4E7839B0-5ACF-443E-8A7D-BBC38D183E3F}" dt="2020-04-02T19:20:38.329" v="42" actId="1076"/>
          <ac:picMkLst>
            <pc:docMk/>
            <pc:sldMk cId="1328671214" sldId="2017"/>
            <ac:picMk id="5" creationId="{514B9DCD-D7CC-4E06-BBB0-E898AFFC6BCF}"/>
          </ac:picMkLst>
        </pc:picChg>
        <pc:picChg chg="add mod">
          <ac:chgData name="Zhang, Qi" userId="339b946e-f9ca-4040-bc82-18aaec23f2c4" providerId="ADAL" clId="{4E7839B0-5ACF-443E-8A7D-BBC38D183E3F}" dt="2020-04-02T19:20:54.137" v="46" actId="1076"/>
          <ac:picMkLst>
            <pc:docMk/>
            <pc:sldMk cId="1328671214" sldId="2017"/>
            <ac:picMk id="7" creationId="{0F32F24F-7332-4576-A768-8191E8973806}"/>
          </ac:picMkLst>
        </pc:picChg>
        <pc:cxnChg chg="add mod">
          <ac:chgData name="Zhang, Qi" userId="339b946e-f9ca-4040-bc82-18aaec23f2c4" providerId="ADAL" clId="{4E7839B0-5ACF-443E-8A7D-BBC38D183E3F}" dt="2020-04-02T19:20:45.680" v="44" actId="1076"/>
          <ac:cxnSpMkLst>
            <pc:docMk/>
            <pc:sldMk cId="1328671214" sldId="2017"/>
            <ac:cxnSpMk id="6" creationId="{3C443266-EE5D-4C46-AEA9-7040028C02C0}"/>
          </ac:cxnSpMkLst>
        </pc:cxnChg>
      </pc:sldChg>
      <pc:sldChg chg="addSp modSp mod">
        <pc:chgData name="Zhang, Qi" userId="339b946e-f9ca-4040-bc82-18aaec23f2c4" providerId="ADAL" clId="{4E7839B0-5ACF-443E-8A7D-BBC38D183E3F}" dt="2020-04-02T23:51:50.634" v="243" actId="1076"/>
        <pc:sldMkLst>
          <pc:docMk/>
          <pc:sldMk cId="3400597710" sldId="2018"/>
        </pc:sldMkLst>
        <pc:spChg chg="mod">
          <ac:chgData name="Zhang, Qi" userId="339b946e-f9ca-4040-bc82-18aaec23f2c4" providerId="ADAL" clId="{4E7839B0-5ACF-443E-8A7D-BBC38D183E3F}" dt="2020-04-02T23:51:24.937" v="213" actId="14100"/>
          <ac:spMkLst>
            <pc:docMk/>
            <pc:sldMk cId="3400597710" sldId="2018"/>
            <ac:spMk id="3" creationId="{2B4143D4-374D-40CA-AF70-E1FD501C1B15}"/>
          </ac:spMkLst>
        </pc:spChg>
        <pc:spChg chg="add mod">
          <ac:chgData name="Zhang, Qi" userId="339b946e-f9ca-4040-bc82-18aaec23f2c4" providerId="ADAL" clId="{4E7839B0-5ACF-443E-8A7D-BBC38D183E3F}" dt="2020-04-02T23:51:50.634" v="243" actId="1076"/>
          <ac:spMkLst>
            <pc:docMk/>
            <pc:sldMk cId="3400597710" sldId="2018"/>
            <ac:spMk id="6" creationId="{48858D5E-8A21-4BAA-90C2-E2CF96FFCB60}"/>
          </ac:spMkLst>
        </pc:spChg>
        <pc:picChg chg="mod">
          <ac:chgData name="Zhang, Qi" userId="339b946e-f9ca-4040-bc82-18aaec23f2c4" providerId="ADAL" clId="{4E7839B0-5ACF-443E-8A7D-BBC38D183E3F}" dt="2020-04-02T23:51:25.961" v="214" actId="1076"/>
          <ac:picMkLst>
            <pc:docMk/>
            <pc:sldMk cId="3400597710" sldId="2018"/>
            <ac:picMk id="5" creationId="{483B30C2-9E9F-4961-95D2-BDA64DC7B92D}"/>
          </ac:picMkLst>
        </pc:picChg>
      </pc:sldChg>
      <pc:sldChg chg="addSp delSp modSp mod">
        <pc:chgData name="Zhang, Qi" userId="339b946e-f9ca-4040-bc82-18aaec23f2c4" providerId="ADAL" clId="{4E7839B0-5ACF-443E-8A7D-BBC38D183E3F}" dt="2020-04-02T23:53:30.067" v="257" actId="115"/>
        <pc:sldMkLst>
          <pc:docMk/>
          <pc:sldMk cId="2801376284" sldId="2019"/>
        </pc:sldMkLst>
        <pc:spChg chg="del">
          <ac:chgData name="Zhang, Qi" userId="339b946e-f9ca-4040-bc82-18aaec23f2c4" providerId="ADAL" clId="{4E7839B0-5ACF-443E-8A7D-BBC38D183E3F}" dt="2020-04-02T23:52:30.442" v="247" actId="478"/>
          <ac:spMkLst>
            <pc:docMk/>
            <pc:sldMk cId="2801376284" sldId="2019"/>
            <ac:spMk id="2" creationId="{DCB1F8E1-F16F-4B03-A6C6-D28E6AB1A6A7}"/>
          </ac:spMkLst>
        </pc:spChg>
        <pc:spChg chg="mod">
          <ac:chgData name="Zhang, Qi" userId="339b946e-f9ca-4040-bc82-18aaec23f2c4" providerId="ADAL" clId="{4E7839B0-5ACF-443E-8A7D-BBC38D183E3F}" dt="2020-04-02T23:53:30.067" v="257" actId="115"/>
          <ac:spMkLst>
            <pc:docMk/>
            <pc:sldMk cId="2801376284" sldId="2019"/>
            <ac:spMk id="3" creationId="{DC52E191-1165-49B8-901B-D06BB1112704}"/>
          </ac:spMkLst>
        </pc:spChg>
        <pc:spChg chg="add del mod">
          <ac:chgData name="Zhang, Qi" userId="339b946e-f9ca-4040-bc82-18aaec23f2c4" providerId="ADAL" clId="{4E7839B0-5ACF-443E-8A7D-BBC38D183E3F}" dt="2020-04-02T23:52:33.410" v="248" actId="478"/>
          <ac:spMkLst>
            <pc:docMk/>
            <pc:sldMk cId="2801376284" sldId="2019"/>
            <ac:spMk id="7" creationId="{304E8F9E-167E-4DA3-9E69-A16845B77E77}"/>
          </ac:spMkLst>
        </pc:spChg>
        <pc:picChg chg="mod">
          <ac:chgData name="Zhang, Qi" userId="339b946e-f9ca-4040-bc82-18aaec23f2c4" providerId="ADAL" clId="{4E7839B0-5ACF-443E-8A7D-BBC38D183E3F}" dt="2020-04-02T23:52:37.531" v="251" actId="1076"/>
          <ac:picMkLst>
            <pc:docMk/>
            <pc:sldMk cId="2801376284" sldId="2019"/>
            <ac:picMk id="5" creationId="{04FA77FD-CF30-4B30-86C3-E1C6E932828B}"/>
          </ac:picMkLst>
        </pc:picChg>
        <pc:picChg chg="add mod">
          <ac:chgData name="Zhang, Qi" userId="339b946e-f9ca-4040-bc82-18aaec23f2c4" providerId="ADAL" clId="{4E7839B0-5ACF-443E-8A7D-BBC38D183E3F}" dt="2020-04-02T23:52:45.675" v="253" actId="1076"/>
          <ac:picMkLst>
            <pc:docMk/>
            <pc:sldMk cId="2801376284" sldId="2019"/>
            <ac:picMk id="8" creationId="{B7670C89-9D9B-44D4-BFC5-765DB7BD75F8}"/>
          </ac:picMkLst>
        </pc:picChg>
      </pc:sldChg>
      <pc:sldChg chg="addSp delSp modSp mod">
        <pc:chgData name="Zhang, Qi" userId="339b946e-f9ca-4040-bc82-18aaec23f2c4" providerId="ADAL" clId="{4E7839B0-5ACF-443E-8A7D-BBC38D183E3F}" dt="2020-04-03T00:57:58.527" v="308" actId="20577"/>
        <pc:sldMkLst>
          <pc:docMk/>
          <pc:sldMk cId="2347560075" sldId="2020"/>
        </pc:sldMkLst>
        <pc:spChg chg="mod">
          <ac:chgData name="Zhang, Qi" userId="339b946e-f9ca-4040-bc82-18aaec23f2c4" providerId="ADAL" clId="{4E7839B0-5ACF-443E-8A7D-BBC38D183E3F}" dt="2020-04-03T00:56:47.717" v="296" actId="403"/>
          <ac:spMkLst>
            <pc:docMk/>
            <pc:sldMk cId="2347560075" sldId="2020"/>
            <ac:spMk id="2" creationId="{67AB1423-4B1D-4E83-B98B-5CD1E908BCD5}"/>
          </ac:spMkLst>
        </pc:spChg>
        <pc:spChg chg="mod">
          <ac:chgData name="Zhang, Qi" userId="339b946e-f9ca-4040-bc82-18aaec23f2c4" providerId="ADAL" clId="{4E7839B0-5ACF-443E-8A7D-BBC38D183E3F}" dt="2020-04-03T00:56:45.468" v="295" actId="1076"/>
          <ac:spMkLst>
            <pc:docMk/>
            <pc:sldMk cId="2347560075" sldId="2020"/>
            <ac:spMk id="3" creationId="{6F8ECA4B-681A-4213-81EF-CF2DFF5A55CC}"/>
          </ac:spMkLst>
        </pc:spChg>
        <pc:spChg chg="del">
          <ac:chgData name="Zhang, Qi" userId="339b946e-f9ca-4040-bc82-18aaec23f2c4" providerId="ADAL" clId="{4E7839B0-5ACF-443E-8A7D-BBC38D183E3F}" dt="2020-04-03T00:55:09.455" v="283" actId="478"/>
          <ac:spMkLst>
            <pc:docMk/>
            <pc:sldMk cId="2347560075" sldId="2020"/>
            <ac:spMk id="7" creationId="{E5432B06-DDD2-4759-921B-4850B799BA59}"/>
          </ac:spMkLst>
        </pc:spChg>
        <pc:spChg chg="add mod">
          <ac:chgData name="Zhang, Qi" userId="339b946e-f9ca-4040-bc82-18aaec23f2c4" providerId="ADAL" clId="{4E7839B0-5ACF-443E-8A7D-BBC38D183E3F}" dt="2020-04-03T00:57:58.527" v="308" actId="20577"/>
          <ac:spMkLst>
            <pc:docMk/>
            <pc:sldMk cId="2347560075" sldId="2020"/>
            <ac:spMk id="8" creationId="{27F451FC-A4BC-4250-A8DD-9AF47D2CEB43}"/>
          </ac:spMkLst>
        </pc:spChg>
        <pc:picChg chg="add mod">
          <ac:chgData name="Zhang, Qi" userId="339b946e-f9ca-4040-bc82-18aaec23f2c4" providerId="ADAL" clId="{4E7839B0-5ACF-443E-8A7D-BBC38D183E3F}" dt="2020-04-03T00:57:29.220" v="299" actId="1076"/>
          <ac:picMkLst>
            <pc:docMk/>
            <pc:sldMk cId="2347560075" sldId="2020"/>
            <ac:picMk id="5" creationId="{9ED8A85D-6E7F-4CE9-87B8-D15F8C5F2513}"/>
          </ac:picMkLst>
        </pc:picChg>
        <pc:picChg chg="del">
          <ac:chgData name="Zhang, Qi" userId="339b946e-f9ca-4040-bc82-18aaec23f2c4" providerId="ADAL" clId="{4E7839B0-5ACF-443E-8A7D-BBC38D183E3F}" dt="2020-04-03T00:56:40.400" v="294" actId="478"/>
          <ac:picMkLst>
            <pc:docMk/>
            <pc:sldMk cId="2347560075" sldId="2020"/>
            <ac:picMk id="6" creationId="{0E891030-9B3E-4D02-8661-93EF0C816B4C}"/>
          </ac:picMkLst>
        </pc:picChg>
      </pc:sldChg>
      <pc:sldChg chg="modSp mod">
        <pc:chgData name="Zhang, Qi" userId="339b946e-f9ca-4040-bc82-18aaec23f2c4" providerId="ADAL" clId="{4E7839B0-5ACF-443E-8A7D-BBC38D183E3F}" dt="2020-04-03T05:43:16.134" v="516" actId="1076"/>
        <pc:sldMkLst>
          <pc:docMk/>
          <pc:sldMk cId="262060150" sldId="2022"/>
        </pc:sldMkLst>
        <pc:spChg chg="mod">
          <ac:chgData name="Zhang, Qi" userId="339b946e-f9ca-4040-bc82-18aaec23f2c4" providerId="ADAL" clId="{4E7839B0-5ACF-443E-8A7D-BBC38D183E3F}" dt="2020-04-03T05:43:16.134" v="516" actId="1076"/>
          <ac:spMkLst>
            <pc:docMk/>
            <pc:sldMk cId="262060150" sldId="2022"/>
            <ac:spMk id="2" creationId="{FCBE76FD-A8BA-425E-BD50-164B8B965429}"/>
          </ac:spMkLst>
        </pc:spChg>
        <pc:picChg chg="mod">
          <ac:chgData name="Zhang, Qi" userId="339b946e-f9ca-4040-bc82-18aaec23f2c4" providerId="ADAL" clId="{4E7839B0-5ACF-443E-8A7D-BBC38D183E3F}" dt="2020-04-03T05:40:52.038" v="514" actId="1076"/>
          <ac:picMkLst>
            <pc:docMk/>
            <pc:sldMk cId="262060150" sldId="2022"/>
            <ac:picMk id="5" creationId="{91DCDC85-1BB7-4828-8441-DE850BDD0D4C}"/>
          </ac:picMkLst>
        </pc:picChg>
        <pc:picChg chg="mod">
          <ac:chgData name="Zhang, Qi" userId="339b946e-f9ca-4040-bc82-18aaec23f2c4" providerId="ADAL" clId="{4E7839B0-5ACF-443E-8A7D-BBC38D183E3F}" dt="2020-04-03T05:42:02.783" v="515" actId="1076"/>
          <ac:picMkLst>
            <pc:docMk/>
            <pc:sldMk cId="262060150" sldId="2022"/>
            <ac:picMk id="6" creationId="{9840547B-F9B9-4936-92D8-964E6CFF4612}"/>
          </ac:picMkLst>
        </pc:picChg>
      </pc:sldChg>
      <pc:sldChg chg="addSp modSp add mod">
        <pc:chgData name="Zhang, Qi" userId="339b946e-f9ca-4040-bc82-18aaec23f2c4" providerId="ADAL" clId="{4E7839B0-5ACF-443E-8A7D-BBC38D183E3F}" dt="2020-04-03T01:03:23.614" v="349" actId="20577"/>
        <pc:sldMkLst>
          <pc:docMk/>
          <pc:sldMk cId="1848633227" sldId="2023"/>
        </pc:sldMkLst>
        <pc:spChg chg="mod">
          <ac:chgData name="Zhang, Qi" userId="339b946e-f9ca-4040-bc82-18aaec23f2c4" providerId="ADAL" clId="{4E7839B0-5ACF-443E-8A7D-BBC38D183E3F}" dt="2020-04-03T01:01:48.132" v="327" actId="14100"/>
          <ac:spMkLst>
            <pc:docMk/>
            <pc:sldMk cId="1848633227" sldId="2023"/>
            <ac:spMk id="2" creationId="{759FE577-D54D-4902-B933-FE7FAF128EDE}"/>
          </ac:spMkLst>
        </pc:spChg>
        <pc:spChg chg="mod">
          <ac:chgData name="Zhang, Qi" userId="339b946e-f9ca-4040-bc82-18aaec23f2c4" providerId="ADAL" clId="{4E7839B0-5ACF-443E-8A7D-BBC38D183E3F}" dt="2020-04-03T01:02:05.819" v="331"/>
          <ac:spMkLst>
            <pc:docMk/>
            <pc:sldMk cId="1848633227" sldId="2023"/>
            <ac:spMk id="3" creationId="{CA12DC70-2CC7-4070-A672-0DFA5CF11336}"/>
          </ac:spMkLst>
        </pc:spChg>
        <pc:spChg chg="add mod">
          <ac:chgData name="Zhang, Qi" userId="339b946e-f9ca-4040-bc82-18aaec23f2c4" providerId="ADAL" clId="{4E7839B0-5ACF-443E-8A7D-BBC38D183E3F}" dt="2020-04-03T01:02:18.588" v="340" actId="1076"/>
          <ac:spMkLst>
            <pc:docMk/>
            <pc:sldMk cId="1848633227" sldId="2023"/>
            <ac:spMk id="6" creationId="{B9F71F16-F35B-42E5-BD95-002C74C71650}"/>
          </ac:spMkLst>
        </pc:spChg>
        <pc:spChg chg="add mod">
          <ac:chgData name="Zhang, Qi" userId="339b946e-f9ca-4040-bc82-18aaec23f2c4" providerId="ADAL" clId="{4E7839B0-5ACF-443E-8A7D-BBC38D183E3F}" dt="2020-04-03T01:03:23.614" v="349" actId="20577"/>
          <ac:spMkLst>
            <pc:docMk/>
            <pc:sldMk cId="1848633227" sldId="2023"/>
            <ac:spMk id="8" creationId="{7B43FDDA-C0BD-4B7A-AAA2-363947C59926}"/>
          </ac:spMkLst>
        </pc:spChg>
        <pc:picChg chg="add mod">
          <ac:chgData name="Zhang, Qi" userId="339b946e-f9ca-4040-bc82-18aaec23f2c4" providerId="ADAL" clId="{4E7839B0-5ACF-443E-8A7D-BBC38D183E3F}" dt="2020-04-03T01:02:16.036" v="339" actId="1076"/>
          <ac:picMkLst>
            <pc:docMk/>
            <pc:sldMk cId="1848633227" sldId="2023"/>
            <ac:picMk id="5" creationId="{27B4201D-0C34-4F90-9D24-0AE27D938469}"/>
          </ac:picMkLst>
        </pc:picChg>
        <pc:picChg chg="add mod">
          <ac:chgData name="Zhang, Qi" userId="339b946e-f9ca-4040-bc82-18aaec23f2c4" providerId="ADAL" clId="{4E7839B0-5ACF-443E-8A7D-BBC38D183E3F}" dt="2020-04-03T01:03:00.276" v="342" actId="1076"/>
          <ac:picMkLst>
            <pc:docMk/>
            <pc:sldMk cId="1848633227" sldId="2023"/>
            <ac:picMk id="7" creationId="{417893B7-4D4D-48C2-B74C-F8ED5FC7B468}"/>
          </ac:picMkLst>
        </pc:picChg>
      </pc:sldChg>
      <pc:sldChg chg="add del">
        <pc:chgData name="Zhang, Qi" userId="339b946e-f9ca-4040-bc82-18aaec23f2c4" providerId="ADAL" clId="{4E7839B0-5ACF-443E-8A7D-BBC38D183E3F}" dt="2020-04-02T23:44:22.342" v="210" actId="2696"/>
        <pc:sldMkLst>
          <pc:docMk/>
          <pc:sldMk cId="2052602504" sldId="2023"/>
        </pc:sldMkLst>
      </pc:sldChg>
      <pc:sldChg chg="addSp delSp modSp add mod">
        <pc:chgData name="Zhang, Qi" userId="339b946e-f9ca-4040-bc82-18aaec23f2c4" providerId="ADAL" clId="{4E7839B0-5ACF-443E-8A7D-BBC38D183E3F}" dt="2020-04-03T02:25:43.613" v="401" actId="14100"/>
        <pc:sldMkLst>
          <pc:docMk/>
          <pc:sldMk cId="1688503745" sldId="2024"/>
        </pc:sldMkLst>
        <pc:spChg chg="mod">
          <ac:chgData name="Zhang, Qi" userId="339b946e-f9ca-4040-bc82-18aaec23f2c4" providerId="ADAL" clId="{4E7839B0-5ACF-443E-8A7D-BBC38D183E3F}" dt="2020-04-03T02:25:43.613" v="401" actId="14100"/>
          <ac:spMkLst>
            <pc:docMk/>
            <pc:sldMk cId="1688503745" sldId="2024"/>
            <ac:spMk id="3" creationId="{6F8ECA4B-681A-4213-81EF-CF2DFF5A55CC}"/>
          </ac:spMkLst>
        </pc:spChg>
        <pc:spChg chg="add">
          <ac:chgData name="Zhang, Qi" userId="339b946e-f9ca-4040-bc82-18aaec23f2c4" providerId="ADAL" clId="{4E7839B0-5ACF-443E-8A7D-BBC38D183E3F}" dt="2020-04-03T02:25:13.066" v="394"/>
          <ac:spMkLst>
            <pc:docMk/>
            <pc:sldMk cId="1688503745" sldId="2024"/>
            <ac:spMk id="7" creationId="{D098360D-96F2-4F5B-AAE5-20C2F2242AF6}"/>
          </ac:spMkLst>
        </pc:spChg>
        <pc:grpChg chg="add mod">
          <ac:chgData name="Zhang, Qi" userId="339b946e-f9ca-4040-bc82-18aaec23f2c4" providerId="ADAL" clId="{4E7839B0-5ACF-443E-8A7D-BBC38D183E3F}" dt="2020-04-03T02:25:31.207" v="398" actId="1076"/>
          <ac:grpSpMkLst>
            <pc:docMk/>
            <pc:sldMk cId="1688503745" sldId="2024"/>
            <ac:grpSpMk id="8" creationId="{592AF1DE-1962-421E-A09A-7B03EB152A70}"/>
          </ac:grpSpMkLst>
        </pc:grpChg>
        <pc:picChg chg="del mod">
          <ac:chgData name="Zhang, Qi" userId="339b946e-f9ca-4040-bc82-18aaec23f2c4" providerId="ADAL" clId="{4E7839B0-5ACF-443E-8A7D-BBC38D183E3F}" dt="2020-04-03T02:25:26.812" v="396" actId="478"/>
          <ac:picMkLst>
            <pc:docMk/>
            <pc:sldMk cId="1688503745" sldId="2024"/>
            <ac:picMk id="5" creationId="{8E55ED28-DA19-4B4D-A81E-BB638DCB4DD6}"/>
          </ac:picMkLst>
        </pc:picChg>
        <pc:picChg chg="add">
          <ac:chgData name="Zhang, Qi" userId="339b946e-f9ca-4040-bc82-18aaec23f2c4" providerId="ADAL" clId="{4E7839B0-5ACF-443E-8A7D-BBC38D183E3F}" dt="2020-04-03T02:25:13.066" v="394"/>
          <ac:picMkLst>
            <pc:docMk/>
            <pc:sldMk cId="1688503745" sldId="2024"/>
            <ac:picMk id="6" creationId="{63FE388C-94FC-498C-86DA-870300AA73F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99B1DD-1DD2-4D6E-985A-8761CB26F723}" type="datetimeFigureOut">
              <a:rPr lang="en-US" smtClean="0"/>
              <a:t>3/24/2024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3AFB7A-48CC-445F-8950-964CB203DA11}" type="slidenum">
              <a:rPr lang="en-US" smtClean="0"/>
              <a:t>‹#›</a:t>
            </a:fld>
            <a:endParaRPr lang="en-US"/>
          </a:p>
        </p:txBody>
      </p:sp>
    </p:spTree>
    <p:extLst>
      <p:ext uri="{BB962C8B-B14F-4D97-AF65-F5344CB8AC3E}">
        <p14:creationId xmlns:p14="http://schemas.microsoft.com/office/powerpoint/2010/main" val="309602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3CCAA6-8102-40F2-8077-7C78D6B8D09C}" type="datetime1">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2A267-E1DD-44E7-983C-C39AABB85FC4}" type="slidenum">
              <a:rPr lang="en-US" smtClean="0"/>
              <a:t>‹#›</a:t>
            </a:fld>
            <a:endParaRPr lang="en-US"/>
          </a:p>
        </p:txBody>
      </p:sp>
    </p:spTree>
    <p:extLst>
      <p:ext uri="{BB962C8B-B14F-4D97-AF65-F5344CB8AC3E}">
        <p14:creationId xmlns:p14="http://schemas.microsoft.com/office/powerpoint/2010/main" val="3605597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6A8673-4429-43CE-B2CC-ACAADB3EE9A1}" type="datetime1">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2A267-E1DD-44E7-983C-C39AABB85FC4}" type="slidenum">
              <a:rPr lang="en-US" smtClean="0"/>
              <a:t>‹#›</a:t>
            </a:fld>
            <a:endParaRPr lang="en-US"/>
          </a:p>
        </p:txBody>
      </p:sp>
    </p:spTree>
    <p:extLst>
      <p:ext uri="{BB962C8B-B14F-4D97-AF65-F5344CB8AC3E}">
        <p14:creationId xmlns:p14="http://schemas.microsoft.com/office/powerpoint/2010/main" val="309829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5528A5-48FD-401E-A13F-10EB388D0E37}" type="datetime1">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2A267-E1DD-44E7-983C-C39AABB85FC4}" type="slidenum">
              <a:rPr lang="en-US" smtClean="0"/>
              <a:t>‹#›</a:t>
            </a:fld>
            <a:endParaRPr lang="en-US"/>
          </a:p>
        </p:txBody>
      </p:sp>
    </p:spTree>
    <p:extLst>
      <p:ext uri="{BB962C8B-B14F-4D97-AF65-F5344CB8AC3E}">
        <p14:creationId xmlns:p14="http://schemas.microsoft.com/office/powerpoint/2010/main" val="3577123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38CC11-60B8-456D-AD59-505F08B62735}" type="datetime1">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2A267-E1DD-44E7-983C-C39AABB85FC4}" type="slidenum">
              <a:rPr lang="en-US" smtClean="0"/>
              <a:t>‹#›</a:t>
            </a:fld>
            <a:endParaRPr lang="en-US"/>
          </a:p>
        </p:txBody>
      </p:sp>
    </p:spTree>
    <p:extLst>
      <p:ext uri="{BB962C8B-B14F-4D97-AF65-F5344CB8AC3E}">
        <p14:creationId xmlns:p14="http://schemas.microsoft.com/office/powerpoint/2010/main" val="1634398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894330-28E3-47C0-909F-13162B861E85}" type="datetime1">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2A267-E1DD-44E7-983C-C39AABB85FC4}" type="slidenum">
              <a:rPr lang="en-US" smtClean="0"/>
              <a:t>‹#›</a:t>
            </a:fld>
            <a:endParaRPr lang="en-US"/>
          </a:p>
        </p:txBody>
      </p:sp>
    </p:spTree>
    <p:extLst>
      <p:ext uri="{BB962C8B-B14F-4D97-AF65-F5344CB8AC3E}">
        <p14:creationId xmlns:p14="http://schemas.microsoft.com/office/powerpoint/2010/main" val="983463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6D4E71-ED64-45B9-B37F-F79EC98E4BF0}" type="datetime1">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2A267-E1DD-44E7-983C-C39AABB85FC4}" type="slidenum">
              <a:rPr lang="en-US" smtClean="0"/>
              <a:t>‹#›</a:t>
            </a:fld>
            <a:endParaRPr lang="en-US"/>
          </a:p>
        </p:txBody>
      </p:sp>
    </p:spTree>
    <p:extLst>
      <p:ext uri="{BB962C8B-B14F-4D97-AF65-F5344CB8AC3E}">
        <p14:creationId xmlns:p14="http://schemas.microsoft.com/office/powerpoint/2010/main" val="2646471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1B8A2E-3713-4EA8-A114-CFDCCB699EAF}" type="datetime1">
              <a:rPr lang="en-US" smtClean="0"/>
              <a:t>3/24/2024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12A267-E1DD-44E7-983C-C39AABB85FC4}" type="slidenum">
              <a:rPr lang="en-US" smtClean="0"/>
              <a:t>‹#›</a:t>
            </a:fld>
            <a:endParaRPr lang="en-US"/>
          </a:p>
        </p:txBody>
      </p:sp>
    </p:spTree>
    <p:extLst>
      <p:ext uri="{BB962C8B-B14F-4D97-AF65-F5344CB8AC3E}">
        <p14:creationId xmlns:p14="http://schemas.microsoft.com/office/powerpoint/2010/main" val="4164780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CBC2FE-54D1-4514-89CB-7664794DE0A8}" type="datetime1">
              <a:rPr lang="en-US" smtClean="0"/>
              <a:t>3/24/2024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12A267-E1DD-44E7-983C-C39AABB85FC4}" type="slidenum">
              <a:rPr lang="en-US" smtClean="0"/>
              <a:t>‹#›</a:t>
            </a:fld>
            <a:endParaRPr lang="en-US"/>
          </a:p>
        </p:txBody>
      </p:sp>
    </p:spTree>
    <p:extLst>
      <p:ext uri="{BB962C8B-B14F-4D97-AF65-F5344CB8AC3E}">
        <p14:creationId xmlns:p14="http://schemas.microsoft.com/office/powerpoint/2010/main" val="1759420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3F1EC-E74F-48F6-BA3D-3F43C7C0B51E}" type="datetime1">
              <a:rPr lang="en-US" smtClean="0"/>
              <a:t>3/24/2024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12A267-E1DD-44E7-983C-C39AABB85FC4}" type="slidenum">
              <a:rPr lang="en-US" smtClean="0"/>
              <a:t>‹#›</a:t>
            </a:fld>
            <a:endParaRPr lang="en-US"/>
          </a:p>
        </p:txBody>
      </p:sp>
    </p:spTree>
    <p:extLst>
      <p:ext uri="{BB962C8B-B14F-4D97-AF65-F5344CB8AC3E}">
        <p14:creationId xmlns:p14="http://schemas.microsoft.com/office/powerpoint/2010/main" val="46956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4204FD-C9D0-423C-8533-0D3136135828}" type="datetime1">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2A267-E1DD-44E7-983C-C39AABB85FC4}" type="slidenum">
              <a:rPr lang="en-US" smtClean="0"/>
              <a:t>‹#›</a:t>
            </a:fld>
            <a:endParaRPr lang="en-US"/>
          </a:p>
        </p:txBody>
      </p:sp>
    </p:spTree>
    <p:extLst>
      <p:ext uri="{BB962C8B-B14F-4D97-AF65-F5344CB8AC3E}">
        <p14:creationId xmlns:p14="http://schemas.microsoft.com/office/powerpoint/2010/main" val="925059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7892C2-1600-4408-8A55-CA9E82F0C60C}" type="datetime1">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2A267-E1DD-44E7-983C-C39AABB85FC4}" type="slidenum">
              <a:rPr lang="en-US" smtClean="0"/>
              <a:t>‹#›</a:t>
            </a:fld>
            <a:endParaRPr lang="en-US"/>
          </a:p>
        </p:txBody>
      </p:sp>
    </p:spTree>
    <p:extLst>
      <p:ext uri="{BB962C8B-B14F-4D97-AF65-F5344CB8AC3E}">
        <p14:creationId xmlns:p14="http://schemas.microsoft.com/office/powerpoint/2010/main" val="1564466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0757A4-77D5-4D37-A8E6-5A52342F965B}" type="datetime1">
              <a:rPr lang="en-US" smtClean="0"/>
              <a:t>3/24/2024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12A267-E1DD-44E7-983C-C39AABB85FC4}" type="slidenum">
              <a:rPr lang="en-US" smtClean="0"/>
              <a:t>‹#›</a:t>
            </a:fld>
            <a:endParaRPr lang="en-US"/>
          </a:p>
        </p:txBody>
      </p:sp>
    </p:spTree>
    <p:extLst>
      <p:ext uri="{BB962C8B-B14F-4D97-AF65-F5344CB8AC3E}">
        <p14:creationId xmlns:p14="http://schemas.microsoft.com/office/powerpoint/2010/main" val="10967315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devernay.free.fr/cours/opengl/materials.html"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2643" y="1122364"/>
            <a:ext cx="9172962" cy="1575323"/>
          </a:xfrm>
        </p:spPr>
        <p:txBody>
          <a:bodyPr>
            <a:normAutofit/>
          </a:bodyPr>
          <a:lstStyle/>
          <a:p>
            <a:r>
              <a:rPr lang="en-US" sz="4800" dirty="0"/>
              <a:t>IT 356: Introduction To Computer Graphics (Lecture 21)</a:t>
            </a:r>
          </a:p>
        </p:txBody>
      </p:sp>
      <p:sp>
        <p:nvSpPr>
          <p:cNvPr id="3" name="Subtitle 2"/>
          <p:cNvSpPr>
            <a:spLocks noGrp="1"/>
          </p:cNvSpPr>
          <p:nvPr>
            <p:ph type="subTitle" idx="1"/>
          </p:nvPr>
        </p:nvSpPr>
        <p:spPr>
          <a:xfrm>
            <a:off x="2667000" y="3389784"/>
            <a:ext cx="6858000" cy="1868016"/>
          </a:xfrm>
        </p:spPr>
        <p:txBody>
          <a:bodyPr>
            <a:noAutofit/>
          </a:bodyPr>
          <a:lstStyle/>
          <a:p>
            <a:r>
              <a:rPr lang="en-US" sz="3600" dirty="0"/>
              <a:t>School of Information Technology</a:t>
            </a:r>
          </a:p>
          <a:p>
            <a:r>
              <a:rPr lang="en-US" sz="3600" dirty="0"/>
              <a:t>Illinois State University </a:t>
            </a:r>
          </a:p>
          <a:p>
            <a:r>
              <a:rPr lang="en-US" sz="3600" dirty="0"/>
              <a:t>Dr. Qi Zhang, Spring 2024 </a:t>
            </a:r>
          </a:p>
        </p:txBody>
      </p:sp>
      <p:sp>
        <p:nvSpPr>
          <p:cNvPr id="4" name="Slide Number Placeholder 3"/>
          <p:cNvSpPr>
            <a:spLocks noGrp="1"/>
          </p:cNvSpPr>
          <p:nvPr>
            <p:ph type="sldNum" sz="quarter" idx="12"/>
          </p:nvPr>
        </p:nvSpPr>
        <p:spPr/>
        <p:txBody>
          <a:bodyPr/>
          <a:lstStyle/>
          <a:p>
            <a:fld id="{8012A267-E1DD-44E7-983C-C39AABB85FC4}" type="slidenum">
              <a:rPr lang="en-US" smtClean="0"/>
              <a:t>1</a:t>
            </a:fld>
            <a:endParaRPr lang="en-US"/>
          </a:p>
        </p:txBody>
      </p:sp>
    </p:spTree>
    <p:extLst>
      <p:ext uri="{BB962C8B-B14F-4D97-AF65-F5344CB8AC3E}">
        <p14:creationId xmlns:p14="http://schemas.microsoft.com/office/powerpoint/2010/main" val="26838021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1423-4B1D-4E83-B98B-5CD1E908BCD5}"/>
              </a:ext>
            </a:extLst>
          </p:cNvPr>
          <p:cNvSpPr>
            <a:spLocks noGrp="1"/>
          </p:cNvSpPr>
          <p:nvPr>
            <p:ph type="title"/>
          </p:nvPr>
        </p:nvSpPr>
        <p:spPr>
          <a:xfrm>
            <a:off x="838200" y="365126"/>
            <a:ext cx="10515600" cy="745900"/>
          </a:xfrm>
        </p:spPr>
        <p:txBody>
          <a:bodyPr/>
          <a:lstStyle/>
          <a:p>
            <a:r>
              <a:rPr lang="en-US" dirty="0"/>
              <a:t>Introduction</a:t>
            </a:r>
          </a:p>
        </p:txBody>
      </p:sp>
      <p:sp>
        <p:nvSpPr>
          <p:cNvPr id="3" name="Content Placeholder 2">
            <a:extLst>
              <a:ext uri="{FF2B5EF4-FFF2-40B4-BE49-F238E27FC236}">
                <a16:creationId xmlns:a16="http://schemas.microsoft.com/office/drawing/2014/main" id="{6F8ECA4B-681A-4213-81EF-CF2DFF5A55CC}"/>
              </a:ext>
            </a:extLst>
          </p:cNvPr>
          <p:cNvSpPr>
            <a:spLocks noGrp="1"/>
          </p:cNvSpPr>
          <p:nvPr>
            <p:ph idx="1"/>
          </p:nvPr>
        </p:nvSpPr>
        <p:spPr>
          <a:xfrm>
            <a:off x="939311" y="1378411"/>
            <a:ext cx="10015904" cy="1603375"/>
          </a:xfrm>
        </p:spPr>
        <p:txBody>
          <a:bodyPr>
            <a:normAutofit/>
          </a:bodyPr>
          <a:lstStyle/>
          <a:p>
            <a:r>
              <a:rPr lang="en-US" sz="2400" dirty="0"/>
              <a:t>With these 4 components that define an object's material, we can simulate many real-world materials. </a:t>
            </a:r>
          </a:p>
          <a:p>
            <a:r>
              <a:rPr lang="en-US" sz="2400" dirty="0"/>
              <a:t>The following image shows the effect that several of these real-world materials have on our cube:</a:t>
            </a:r>
          </a:p>
        </p:txBody>
      </p:sp>
      <p:sp>
        <p:nvSpPr>
          <p:cNvPr id="4" name="Slide Number Placeholder 3">
            <a:extLst>
              <a:ext uri="{FF2B5EF4-FFF2-40B4-BE49-F238E27FC236}">
                <a16:creationId xmlns:a16="http://schemas.microsoft.com/office/drawing/2014/main" id="{72DF9E48-FA7D-4B69-A392-6E85F4FE2D1C}"/>
              </a:ext>
            </a:extLst>
          </p:cNvPr>
          <p:cNvSpPr>
            <a:spLocks noGrp="1"/>
          </p:cNvSpPr>
          <p:nvPr>
            <p:ph type="sldNum" sz="quarter" idx="12"/>
          </p:nvPr>
        </p:nvSpPr>
        <p:spPr/>
        <p:txBody>
          <a:bodyPr/>
          <a:lstStyle/>
          <a:p>
            <a:fld id="{8012A267-E1DD-44E7-983C-C39AABB85FC4}" type="slidenum">
              <a:rPr lang="en-US" smtClean="0"/>
              <a:t>10</a:t>
            </a:fld>
            <a:endParaRPr lang="en-US"/>
          </a:p>
        </p:txBody>
      </p:sp>
      <p:pic>
        <p:nvPicPr>
          <p:cNvPr id="6" name="Picture 5">
            <a:extLst>
              <a:ext uri="{FF2B5EF4-FFF2-40B4-BE49-F238E27FC236}">
                <a16:creationId xmlns:a16="http://schemas.microsoft.com/office/drawing/2014/main" id="{D9AD93DC-C005-4C8B-920B-4687E0315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853" y="3249171"/>
            <a:ext cx="5205038" cy="2958198"/>
          </a:xfrm>
          <a:prstGeom prst="rect">
            <a:avLst/>
          </a:prstGeom>
        </p:spPr>
      </p:pic>
      <p:pic>
        <p:nvPicPr>
          <p:cNvPr id="7" name="Picture 6">
            <a:extLst>
              <a:ext uri="{FF2B5EF4-FFF2-40B4-BE49-F238E27FC236}">
                <a16:creationId xmlns:a16="http://schemas.microsoft.com/office/drawing/2014/main" id="{B5B3772E-C010-44B3-BD14-189D77A11F30}"/>
              </a:ext>
            </a:extLst>
          </p:cNvPr>
          <p:cNvPicPr>
            <a:picLocks noChangeAspect="1"/>
          </p:cNvPicPr>
          <p:nvPr/>
        </p:nvPicPr>
        <p:blipFill>
          <a:blip r:embed="rId3"/>
          <a:stretch>
            <a:fillRect/>
          </a:stretch>
        </p:blipFill>
        <p:spPr>
          <a:xfrm>
            <a:off x="7052006" y="3150290"/>
            <a:ext cx="2863121" cy="2047417"/>
          </a:xfrm>
          <a:prstGeom prst="rect">
            <a:avLst/>
          </a:prstGeom>
        </p:spPr>
      </p:pic>
    </p:spTree>
    <p:extLst>
      <p:ext uri="{BB962C8B-B14F-4D97-AF65-F5344CB8AC3E}">
        <p14:creationId xmlns:p14="http://schemas.microsoft.com/office/powerpoint/2010/main" val="1270795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1423-4B1D-4E83-B98B-5CD1E908BCD5}"/>
              </a:ext>
            </a:extLst>
          </p:cNvPr>
          <p:cNvSpPr>
            <a:spLocks noGrp="1"/>
          </p:cNvSpPr>
          <p:nvPr>
            <p:ph type="title"/>
          </p:nvPr>
        </p:nvSpPr>
        <p:spPr>
          <a:xfrm>
            <a:off x="587619" y="89635"/>
            <a:ext cx="7886700" cy="1112411"/>
          </a:xfrm>
        </p:spPr>
        <p:txBody>
          <a:bodyPr/>
          <a:lstStyle/>
          <a:p>
            <a:r>
              <a:rPr lang="en-US" dirty="0"/>
              <a:t>Setting Materials</a:t>
            </a:r>
          </a:p>
        </p:txBody>
      </p:sp>
      <p:sp>
        <p:nvSpPr>
          <p:cNvPr id="3" name="Content Placeholder 2">
            <a:extLst>
              <a:ext uri="{FF2B5EF4-FFF2-40B4-BE49-F238E27FC236}">
                <a16:creationId xmlns:a16="http://schemas.microsoft.com/office/drawing/2014/main" id="{6F8ECA4B-681A-4213-81EF-CF2DFF5A55CC}"/>
              </a:ext>
            </a:extLst>
          </p:cNvPr>
          <p:cNvSpPr>
            <a:spLocks noGrp="1"/>
          </p:cNvSpPr>
          <p:nvPr>
            <p:ph idx="1"/>
          </p:nvPr>
        </p:nvSpPr>
        <p:spPr>
          <a:xfrm>
            <a:off x="723899" y="1272502"/>
            <a:ext cx="10084777" cy="1376914"/>
          </a:xfrm>
        </p:spPr>
        <p:txBody>
          <a:bodyPr>
            <a:normAutofit/>
          </a:bodyPr>
          <a:lstStyle/>
          <a:p>
            <a:r>
              <a:rPr lang="en-US" sz="2600" dirty="0"/>
              <a:t>We created a uniform material struct in the fragment shader</a:t>
            </a:r>
          </a:p>
          <a:p>
            <a:r>
              <a:rPr lang="en-US" sz="2600" dirty="0"/>
              <a:t>Next, change the lighting calculations to comply with the new material properties. </a:t>
            </a:r>
          </a:p>
        </p:txBody>
      </p:sp>
      <p:sp>
        <p:nvSpPr>
          <p:cNvPr id="4" name="Slide Number Placeholder 3">
            <a:extLst>
              <a:ext uri="{FF2B5EF4-FFF2-40B4-BE49-F238E27FC236}">
                <a16:creationId xmlns:a16="http://schemas.microsoft.com/office/drawing/2014/main" id="{72DF9E48-FA7D-4B69-A392-6E85F4FE2D1C}"/>
              </a:ext>
            </a:extLst>
          </p:cNvPr>
          <p:cNvSpPr>
            <a:spLocks noGrp="1"/>
          </p:cNvSpPr>
          <p:nvPr>
            <p:ph type="sldNum" sz="quarter" idx="12"/>
          </p:nvPr>
        </p:nvSpPr>
        <p:spPr/>
        <p:txBody>
          <a:bodyPr/>
          <a:lstStyle/>
          <a:p>
            <a:fld id="{8012A267-E1DD-44E7-983C-C39AABB85FC4}" type="slidenum">
              <a:rPr lang="en-US" smtClean="0"/>
              <a:t>11</a:t>
            </a:fld>
            <a:endParaRPr lang="en-US"/>
          </a:p>
        </p:txBody>
      </p:sp>
      <p:pic>
        <p:nvPicPr>
          <p:cNvPr id="6" name="Picture 5">
            <a:extLst>
              <a:ext uri="{FF2B5EF4-FFF2-40B4-BE49-F238E27FC236}">
                <a16:creationId xmlns:a16="http://schemas.microsoft.com/office/drawing/2014/main" id="{56410903-6E2C-419E-AB3C-6E2E55495459}"/>
              </a:ext>
            </a:extLst>
          </p:cNvPr>
          <p:cNvPicPr>
            <a:picLocks noChangeAspect="1"/>
          </p:cNvPicPr>
          <p:nvPr/>
        </p:nvPicPr>
        <p:blipFill>
          <a:blip r:embed="rId2"/>
          <a:stretch>
            <a:fillRect/>
          </a:stretch>
        </p:blipFill>
        <p:spPr>
          <a:xfrm>
            <a:off x="998900" y="2915714"/>
            <a:ext cx="3570274" cy="2553101"/>
          </a:xfrm>
          <a:prstGeom prst="rect">
            <a:avLst/>
          </a:prstGeom>
        </p:spPr>
      </p:pic>
    </p:spTree>
    <p:extLst>
      <p:ext uri="{BB962C8B-B14F-4D97-AF65-F5344CB8AC3E}">
        <p14:creationId xmlns:p14="http://schemas.microsoft.com/office/powerpoint/2010/main" val="4034204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1423-4B1D-4E83-B98B-5CD1E908BCD5}"/>
              </a:ext>
            </a:extLst>
          </p:cNvPr>
          <p:cNvSpPr>
            <a:spLocks noGrp="1"/>
          </p:cNvSpPr>
          <p:nvPr>
            <p:ph type="title"/>
          </p:nvPr>
        </p:nvSpPr>
        <p:spPr>
          <a:xfrm>
            <a:off x="849923" y="318235"/>
            <a:ext cx="4818185" cy="748565"/>
          </a:xfrm>
        </p:spPr>
        <p:txBody>
          <a:bodyPr>
            <a:normAutofit/>
          </a:bodyPr>
          <a:lstStyle/>
          <a:p>
            <a:r>
              <a:rPr lang="en-US" dirty="0"/>
              <a:t>Setting Materials</a:t>
            </a:r>
          </a:p>
        </p:txBody>
      </p:sp>
      <p:sp>
        <p:nvSpPr>
          <p:cNvPr id="3" name="Content Placeholder 2">
            <a:extLst>
              <a:ext uri="{FF2B5EF4-FFF2-40B4-BE49-F238E27FC236}">
                <a16:creationId xmlns:a16="http://schemas.microsoft.com/office/drawing/2014/main" id="{6F8ECA4B-681A-4213-81EF-CF2DFF5A55CC}"/>
              </a:ext>
            </a:extLst>
          </p:cNvPr>
          <p:cNvSpPr>
            <a:spLocks noGrp="1"/>
          </p:cNvSpPr>
          <p:nvPr>
            <p:ph idx="1"/>
          </p:nvPr>
        </p:nvSpPr>
        <p:spPr>
          <a:xfrm>
            <a:off x="904143" y="1236785"/>
            <a:ext cx="5068765" cy="5115358"/>
          </a:xfrm>
        </p:spPr>
        <p:txBody>
          <a:bodyPr>
            <a:normAutofit/>
          </a:bodyPr>
          <a:lstStyle/>
          <a:p>
            <a:r>
              <a:rPr lang="en-US" sz="2400" dirty="0"/>
              <a:t>All the material variables are stored in a struct.</a:t>
            </a:r>
          </a:p>
          <a:p>
            <a:r>
              <a:rPr lang="en-US" sz="2400" dirty="0"/>
              <a:t>We can access the material variables from the material uniform</a:t>
            </a:r>
          </a:p>
          <a:p>
            <a:r>
              <a:rPr lang="en-US" sz="2400" dirty="0"/>
              <a:t>We can access all of the material struct's properties wherever we need them </a:t>
            </a:r>
          </a:p>
          <a:p>
            <a:r>
              <a:rPr lang="en-US" sz="2400" dirty="0"/>
              <a:t>Calculate the resulting output color with the help of the material's colors.</a:t>
            </a:r>
          </a:p>
          <a:p>
            <a:r>
              <a:rPr lang="en-US" sz="2400" dirty="0"/>
              <a:t>Each object’s material attribute is multiplied by its respective lighting components. </a:t>
            </a:r>
          </a:p>
          <a:p>
            <a:endParaRPr lang="en-US" sz="2400" dirty="0"/>
          </a:p>
        </p:txBody>
      </p:sp>
      <p:sp>
        <p:nvSpPr>
          <p:cNvPr id="4" name="Slide Number Placeholder 3">
            <a:extLst>
              <a:ext uri="{FF2B5EF4-FFF2-40B4-BE49-F238E27FC236}">
                <a16:creationId xmlns:a16="http://schemas.microsoft.com/office/drawing/2014/main" id="{72DF9E48-FA7D-4B69-A392-6E85F4FE2D1C}"/>
              </a:ext>
            </a:extLst>
          </p:cNvPr>
          <p:cNvSpPr>
            <a:spLocks noGrp="1"/>
          </p:cNvSpPr>
          <p:nvPr>
            <p:ph type="sldNum" sz="quarter" idx="12"/>
          </p:nvPr>
        </p:nvSpPr>
        <p:spPr/>
        <p:txBody>
          <a:bodyPr/>
          <a:lstStyle/>
          <a:p>
            <a:fld id="{8012A267-E1DD-44E7-983C-C39AABB85FC4}" type="slidenum">
              <a:rPr lang="en-US" smtClean="0"/>
              <a:t>12</a:t>
            </a:fld>
            <a:endParaRPr lang="en-US"/>
          </a:p>
        </p:txBody>
      </p:sp>
      <p:pic>
        <p:nvPicPr>
          <p:cNvPr id="10" name="Picture 9">
            <a:extLst>
              <a:ext uri="{FF2B5EF4-FFF2-40B4-BE49-F238E27FC236}">
                <a16:creationId xmlns:a16="http://schemas.microsoft.com/office/drawing/2014/main" id="{A218D3D7-37D3-442E-B8AB-28C37D832DA7}"/>
              </a:ext>
            </a:extLst>
          </p:cNvPr>
          <p:cNvPicPr>
            <a:picLocks noChangeAspect="1"/>
          </p:cNvPicPr>
          <p:nvPr/>
        </p:nvPicPr>
        <p:blipFill>
          <a:blip r:embed="rId2"/>
          <a:stretch>
            <a:fillRect/>
          </a:stretch>
        </p:blipFill>
        <p:spPr>
          <a:xfrm>
            <a:off x="6650684" y="318235"/>
            <a:ext cx="4984392" cy="5952093"/>
          </a:xfrm>
          <a:prstGeom prst="rect">
            <a:avLst/>
          </a:prstGeom>
        </p:spPr>
      </p:pic>
      <p:sp>
        <p:nvSpPr>
          <p:cNvPr id="11" name="Rectangle 10">
            <a:extLst>
              <a:ext uri="{FF2B5EF4-FFF2-40B4-BE49-F238E27FC236}">
                <a16:creationId xmlns:a16="http://schemas.microsoft.com/office/drawing/2014/main" id="{37AB2C70-41C2-4F9F-A7C6-47ECF1CC48B7}"/>
              </a:ext>
            </a:extLst>
          </p:cNvPr>
          <p:cNvSpPr/>
          <p:nvPr/>
        </p:nvSpPr>
        <p:spPr>
          <a:xfrm>
            <a:off x="6650684" y="6352143"/>
            <a:ext cx="2532937" cy="369332"/>
          </a:xfrm>
          <a:prstGeom prst="rect">
            <a:avLst/>
          </a:prstGeom>
        </p:spPr>
        <p:txBody>
          <a:bodyPr wrap="none">
            <a:spAutoFit/>
          </a:bodyPr>
          <a:lstStyle/>
          <a:p>
            <a:r>
              <a:rPr lang="en-US" dirty="0"/>
              <a:t>2.2.3n.basic_lighting.frag</a:t>
            </a:r>
          </a:p>
        </p:txBody>
      </p:sp>
    </p:spTree>
    <p:extLst>
      <p:ext uri="{BB962C8B-B14F-4D97-AF65-F5344CB8AC3E}">
        <p14:creationId xmlns:p14="http://schemas.microsoft.com/office/powerpoint/2010/main" val="1208605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8D5C7-F536-4397-8BD8-49B74A159F57}"/>
              </a:ext>
            </a:extLst>
          </p:cNvPr>
          <p:cNvSpPr>
            <a:spLocks noGrp="1"/>
          </p:cNvSpPr>
          <p:nvPr>
            <p:ph type="title"/>
          </p:nvPr>
        </p:nvSpPr>
        <p:spPr>
          <a:xfrm>
            <a:off x="838200" y="365126"/>
            <a:ext cx="10515600" cy="871660"/>
          </a:xfrm>
        </p:spPr>
        <p:txBody>
          <a:bodyPr/>
          <a:lstStyle/>
          <a:p>
            <a:r>
              <a:rPr lang="en-US" dirty="0"/>
              <a:t>Setting Materials</a:t>
            </a:r>
          </a:p>
        </p:txBody>
      </p:sp>
      <p:sp>
        <p:nvSpPr>
          <p:cNvPr id="3" name="Content Placeholder 2">
            <a:extLst>
              <a:ext uri="{FF2B5EF4-FFF2-40B4-BE49-F238E27FC236}">
                <a16:creationId xmlns:a16="http://schemas.microsoft.com/office/drawing/2014/main" id="{2B4143D4-374D-40CA-AF70-E1FD501C1B15}"/>
              </a:ext>
            </a:extLst>
          </p:cNvPr>
          <p:cNvSpPr>
            <a:spLocks noGrp="1"/>
          </p:cNvSpPr>
          <p:nvPr>
            <p:ph idx="1"/>
          </p:nvPr>
        </p:nvSpPr>
        <p:spPr>
          <a:xfrm>
            <a:off x="962757" y="1316925"/>
            <a:ext cx="9898673" cy="1729759"/>
          </a:xfrm>
        </p:spPr>
        <p:txBody>
          <a:bodyPr>
            <a:normAutofit lnSpcReduction="10000"/>
          </a:bodyPr>
          <a:lstStyle/>
          <a:p>
            <a:r>
              <a:rPr lang="en-US" sz="2400" dirty="0"/>
              <a:t>We can set the material of the object in the C++/OpenGL application by setting the appropriate uniforms. </a:t>
            </a:r>
          </a:p>
          <a:p>
            <a:r>
              <a:rPr lang="en-US" sz="2400" dirty="0"/>
              <a:t>A struct in GLSL only acts as an encapsulation of uniform variables, so if we want to fill the struct, we still have to set the individual uniforms, but prefixed with the struct's name: </a:t>
            </a:r>
          </a:p>
          <a:p>
            <a:endParaRPr lang="en-US" dirty="0"/>
          </a:p>
        </p:txBody>
      </p:sp>
      <p:sp>
        <p:nvSpPr>
          <p:cNvPr id="4" name="Slide Number Placeholder 3">
            <a:extLst>
              <a:ext uri="{FF2B5EF4-FFF2-40B4-BE49-F238E27FC236}">
                <a16:creationId xmlns:a16="http://schemas.microsoft.com/office/drawing/2014/main" id="{3C0417F1-971C-4BC1-A53E-BEC09219F725}"/>
              </a:ext>
            </a:extLst>
          </p:cNvPr>
          <p:cNvSpPr>
            <a:spLocks noGrp="1"/>
          </p:cNvSpPr>
          <p:nvPr>
            <p:ph type="sldNum" sz="quarter" idx="12"/>
          </p:nvPr>
        </p:nvSpPr>
        <p:spPr/>
        <p:txBody>
          <a:bodyPr/>
          <a:lstStyle/>
          <a:p>
            <a:fld id="{8012A267-E1DD-44E7-983C-C39AABB85FC4}" type="slidenum">
              <a:rPr lang="en-US" smtClean="0"/>
              <a:t>13</a:t>
            </a:fld>
            <a:endParaRPr lang="en-US" dirty="0"/>
          </a:p>
        </p:txBody>
      </p:sp>
      <p:pic>
        <p:nvPicPr>
          <p:cNvPr id="5" name="Picture 4">
            <a:extLst>
              <a:ext uri="{FF2B5EF4-FFF2-40B4-BE49-F238E27FC236}">
                <a16:creationId xmlns:a16="http://schemas.microsoft.com/office/drawing/2014/main" id="{483B30C2-9E9F-4961-95D2-BDA64DC7B92D}"/>
              </a:ext>
            </a:extLst>
          </p:cNvPr>
          <p:cNvPicPr>
            <a:picLocks noChangeAspect="1"/>
          </p:cNvPicPr>
          <p:nvPr/>
        </p:nvPicPr>
        <p:blipFill>
          <a:blip r:embed="rId2"/>
          <a:stretch>
            <a:fillRect/>
          </a:stretch>
        </p:blipFill>
        <p:spPr>
          <a:xfrm>
            <a:off x="1203849" y="3207781"/>
            <a:ext cx="8977106" cy="2872386"/>
          </a:xfrm>
          <a:prstGeom prst="rect">
            <a:avLst/>
          </a:prstGeom>
        </p:spPr>
      </p:pic>
    </p:spTree>
    <p:extLst>
      <p:ext uri="{BB962C8B-B14F-4D97-AF65-F5344CB8AC3E}">
        <p14:creationId xmlns:p14="http://schemas.microsoft.com/office/powerpoint/2010/main" val="3400597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52E191-1165-49B8-901B-D06BB1112704}"/>
              </a:ext>
            </a:extLst>
          </p:cNvPr>
          <p:cNvSpPr>
            <a:spLocks noGrp="1"/>
          </p:cNvSpPr>
          <p:nvPr>
            <p:ph idx="1"/>
          </p:nvPr>
        </p:nvSpPr>
        <p:spPr>
          <a:xfrm>
            <a:off x="791309" y="2936965"/>
            <a:ext cx="6227008" cy="2579124"/>
          </a:xfrm>
        </p:spPr>
        <p:txBody>
          <a:bodyPr>
            <a:normAutofit/>
          </a:bodyPr>
          <a:lstStyle/>
          <a:p>
            <a:r>
              <a:rPr lang="en-US" sz="2000" dirty="0"/>
              <a:t>Set the </a:t>
            </a:r>
            <a:r>
              <a:rPr lang="en-US" sz="2000" u="sng" dirty="0"/>
              <a:t>ambient and diffuse component</a:t>
            </a:r>
            <a:r>
              <a:rPr lang="en-US" sz="2000" dirty="0"/>
              <a:t> to the color we'd like the object to have</a:t>
            </a:r>
          </a:p>
          <a:p>
            <a:r>
              <a:rPr lang="en-US" sz="2000" dirty="0"/>
              <a:t>Set the </a:t>
            </a:r>
            <a:r>
              <a:rPr lang="en-US" sz="2000" u="sng" dirty="0"/>
              <a:t>specular component </a:t>
            </a:r>
            <a:r>
              <a:rPr lang="en-US" sz="2000" dirty="0"/>
              <a:t>of the object to a medium-bright color. </a:t>
            </a:r>
          </a:p>
          <a:p>
            <a:r>
              <a:rPr lang="en-US" sz="2000" dirty="0"/>
              <a:t>Keep the shininess at 32.</a:t>
            </a:r>
          </a:p>
          <a:p>
            <a:r>
              <a:rPr lang="en-US" sz="2000" dirty="0"/>
              <a:t>Can easily influence the object's material from the application.</a:t>
            </a:r>
          </a:p>
          <a:p>
            <a:endParaRPr lang="en-US" dirty="0"/>
          </a:p>
        </p:txBody>
      </p:sp>
      <p:sp>
        <p:nvSpPr>
          <p:cNvPr id="4" name="Slide Number Placeholder 3">
            <a:extLst>
              <a:ext uri="{FF2B5EF4-FFF2-40B4-BE49-F238E27FC236}">
                <a16:creationId xmlns:a16="http://schemas.microsoft.com/office/drawing/2014/main" id="{EF2D2014-084B-4B07-B4A7-29BA65FDADD6}"/>
              </a:ext>
            </a:extLst>
          </p:cNvPr>
          <p:cNvSpPr>
            <a:spLocks noGrp="1"/>
          </p:cNvSpPr>
          <p:nvPr>
            <p:ph type="sldNum" sz="quarter" idx="12"/>
          </p:nvPr>
        </p:nvSpPr>
        <p:spPr/>
        <p:txBody>
          <a:bodyPr/>
          <a:lstStyle/>
          <a:p>
            <a:fld id="{8012A267-E1DD-44E7-983C-C39AABB85FC4}" type="slidenum">
              <a:rPr lang="en-US" smtClean="0"/>
              <a:t>14</a:t>
            </a:fld>
            <a:endParaRPr lang="en-US"/>
          </a:p>
        </p:txBody>
      </p:sp>
      <p:pic>
        <p:nvPicPr>
          <p:cNvPr id="5" name="Picture 4">
            <a:extLst>
              <a:ext uri="{FF2B5EF4-FFF2-40B4-BE49-F238E27FC236}">
                <a16:creationId xmlns:a16="http://schemas.microsoft.com/office/drawing/2014/main" id="{04FA77FD-CF30-4B30-86C3-E1C6E932828B}"/>
              </a:ext>
            </a:extLst>
          </p:cNvPr>
          <p:cNvPicPr>
            <a:picLocks noChangeAspect="1"/>
          </p:cNvPicPr>
          <p:nvPr/>
        </p:nvPicPr>
        <p:blipFill>
          <a:blip r:embed="rId2"/>
          <a:stretch>
            <a:fillRect/>
          </a:stretch>
        </p:blipFill>
        <p:spPr>
          <a:xfrm>
            <a:off x="8381633" y="3476511"/>
            <a:ext cx="2753434" cy="2879839"/>
          </a:xfrm>
          <a:prstGeom prst="rect">
            <a:avLst/>
          </a:prstGeom>
        </p:spPr>
      </p:pic>
      <p:pic>
        <p:nvPicPr>
          <p:cNvPr id="8" name="Picture 7">
            <a:extLst>
              <a:ext uri="{FF2B5EF4-FFF2-40B4-BE49-F238E27FC236}">
                <a16:creationId xmlns:a16="http://schemas.microsoft.com/office/drawing/2014/main" id="{B7670C89-9D9B-44D4-BFC5-765DB7BD75F8}"/>
              </a:ext>
            </a:extLst>
          </p:cNvPr>
          <p:cNvPicPr>
            <a:picLocks noChangeAspect="1"/>
          </p:cNvPicPr>
          <p:nvPr/>
        </p:nvPicPr>
        <p:blipFill>
          <a:blip r:embed="rId3"/>
          <a:stretch>
            <a:fillRect/>
          </a:stretch>
        </p:blipFill>
        <p:spPr>
          <a:xfrm>
            <a:off x="791309" y="374879"/>
            <a:ext cx="6503452" cy="2113001"/>
          </a:xfrm>
          <a:prstGeom prst="rect">
            <a:avLst/>
          </a:prstGeom>
        </p:spPr>
      </p:pic>
      <p:pic>
        <p:nvPicPr>
          <p:cNvPr id="6" name="Picture 5">
            <a:extLst>
              <a:ext uri="{FF2B5EF4-FFF2-40B4-BE49-F238E27FC236}">
                <a16:creationId xmlns:a16="http://schemas.microsoft.com/office/drawing/2014/main" id="{EE4D35E9-1C5F-432D-A2E4-0F6798096FD3}"/>
              </a:ext>
            </a:extLst>
          </p:cNvPr>
          <p:cNvPicPr>
            <a:picLocks noChangeAspect="1"/>
          </p:cNvPicPr>
          <p:nvPr/>
        </p:nvPicPr>
        <p:blipFill>
          <a:blip r:embed="rId4"/>
          <a:stretch>
            <a:fillRect/>
          </a:stretch>
        </p:blipFill>
        <p:spPr>
          <a:xfrm>
            <a:off x="7746550" y="136525"/>
            <a:ext cx="4471300" cy="2697670"/>
          </a:xfrm>
          <a:prstGeom prst="rect">
            <a:avLst/>
          </a:prstGeom>
        </p:spPr>
      </p:pic>
      <p:sp>
        <p:nvSpPr>
          <p:cNvPr id="7" name="Rectangle 6">
            <a:extLst>
              <a:ext uri="{FF2B5EF4-FFF2-40B4-BE49-F238E27FC236}">
                <a16:creationId xmlns:a16="http://schemas.microsoft.com/office/drawing/2014/main" id="{229C9F05-711D-427F-AB52-EFE8FA3573FA}"/>
              </a:ext>
            </a:extLst>
          </p:cNvPr>
          <p:cNvSpPr/>
          <p:nvPr/>
        </p:nvSpPr>
        <p:spPr>
          <a:xfrm>
            <a:off x="8142486" y="2752298"/>
            <a:ext cx="2532937" cy="369332"/>
          </a:xfrm>
          <a:prstGeom prst="rect">
            <a:avLst/>
          </a:prstGeom>
        </p:spPr>
        <p:txBody>
          <a:bodyPr wrap="none">
            <a:spAutoFit/>
          </a:bodyPr>
          <a:lstStyle/>
          <a:p>
            <a:r>
              <a:rPr lang="en-US" dirty="0"/>
              <a:t>2.2.3n.basic_lighting.frag</a:t>
            </a:r>
          </a:p>
        </p:txBody>
      </p:sp>
    </p:spTree>
    <p:extLst>
      <p:ext uri="{BB962C8B-B14F-4D97-AF65-F5344CB8AC3E}">
        <p14:creationId xmlns:p14="http://schemas.microsoft.com/office/powerpoint/2010/main" val="2801376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E9F8-99F1-94AE-E737-D9795E14690A}"/>
              </a:ext>
            </a:extLst>
          </p:cNvPr>
          <p:cNvSpPr>
            <a:spLocks noGrp="1"/>
          </p:cNvSpPr>
          <p:nvPr>
            <p:ph type="title"/>
          </p:nvPr>
        </p:nvSpPr>
        <p:spPr/>
        <p:txBody>
          <a:bodyPr/>
          <a:lstStyle/>
          <a:p>
            <a:r>
              <a:rPr lang="en-US" dirty="0"/>
              <a:t>Example: Cube’s VAO and VBO</a:t>
            </a:r>
          </a:p>
        </p:txBody>
      </p:sp>
      <p:sp>
        <p:nvSpPr>
          <p:cNvPr id="4" name="Slide Number Placeholder 3">
            <a:extLst>
              <a:ext uri="{FF2B5EF4-FFF2-40B4-BE49-F238E27FC236}">
                <a16:creationId xmlns:a16="http://schemas.microsoft.com/office/drawing/2014/main" id="{35A17CF5-6AEB-D9BD-798F-8F4CAECFB11D}"/>
              </a:ext>
            </a:extLst>
          </p:cNvPr>
          <p:cNvSpPr>
            <a:spLocks noGrp="1"/>
          </p:cNvSpPr>
          <p:nvPr>
            <p:ph type="sldNum" sz="quarter" idx="12"/>
          </p:nvPr>
        </p:nvSpPr>
        <p:spPr/>
        <p:txBody>
          <a:bodyPr/>
          <a:lstStyle/>
          <a:p>
            <a:fld id="{8012A267-E1DD-44E7-983C-C39AABB85FC4}" type="slidenum">
              <a:rPr lang="en-US" smtClean="0"/>
              <a:t>15</a:t>
            </a:fld>
            <a:endParaRPr lang="en-US"/>
          </a:p>
        </p:txBody>
      </p:sp>
      <p:sp>
        <p:nvSpPr>
          <p:cNvPr id="6" name="TextBox 5">
            <a:extLst>
              <a:ext uri="{FF2B5EF4-FFF2-40B4-BE49-F238E27FC236}">
                <a16:creationId xmlns:a16="http://schemas.microsoft.com/office/drawing/2014/main" id="{0D24FC70-EF71-6045-B49D-39C124C197A1}"/>
              </a:ext>
            </a:extLst>
          </p:cNvPr>
          <p:cNvSpPr txBox="1"/>
          <p:nvPr/>
        </p:nvSpPr>
        <p:spPr>
          <a:xfrm>
            <a:off x="902888" y="1987738"/>
            <a:ext cx="6094902" cy="1754326"/>
          </a:xfrm>
          <a:prstGeom prst="rect">
            <a:avLst/>
          </a:prstGeom>
          <a:noFill/>
        </p:spPr>
        <p:txBody>
          <a:bodyPr wrap="square">
            <a:spAutoFit/>
          </a:bodyPr>
          <a:lstStyle/>
          <a:p>
            <a:r>
              <a:rPr lang="en-US" sz="1800" dirty="0">
                <a:solidFill>
                  <a:srgbClr val="008000"/>
                </a:solidFill>
                <a:latin typeface="Cascadia Mono" panose="020B0609020000020004" pitchFamily="49" charset="0"/>
              </a:rPr>
              <a:t>//The cube's VAO (and VBO)</a:t>
            </a:r>
            <a:endParaRPr lang="en-US" sz="1800" dirty="0">
              <a:solidFill>
                <a:srgbClr val="000000"/>
              </a:solidFill>
              <a:latin typeface="Cascadia Mono" panose="020B0609020000020004" pitchFamily="49" charset="0"/>
            </a:endParaRPr>
          </a:p>
          <a:p>
            <a:r>
              <a:rPr lang="en-US" sz="1800" dirty="0">
                <a:solidFill>
                  <a:srgbClr val="008000"/>
                </a:solidFill>
                <a:latin typeface="Cascadia Mono" panose="020B0609020000020004" pitchFamily="49" charset="0"/>
              </a:rPr>
              <a:t>//Vertex Buffer Object (VBO)</a:t>
            </a:r>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unsigned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VBO;</a:t>
            </a:r>
          </a:p>
          <a:p>
            <a:r>
              <a:rPr lang="en-US" sz="1800" dirty="0">
                <a:solidFill>
                  <a:srgbClr val="008000"/>
                </a:solidFill>
                <a:latin typeface="Cascadia Mono" panose="020B0609020000020004" pitchFamily="49" charset="0"/>
              </a:rPr>
              <a:t>//Vertex Array Object (VAO)</a:t>
            </a:r>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unsigned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cubeVAO</a:t>
            </a:r>
            <a:r>
              <a:rPr lang="en-US" sz="1800" dirty="0">
                <a:solidFill>
                  <a:srgbClr val="000000"/>
                </a:solidFill>
                <a:latin typeface="Cascadia Mono" panose="020B0609020000020004" pitchFamily="49" charset="0"/>
              </a:rPr>
              <a:t>;</a:t>
            </a:r>
          </a:p>
          <a:p>
            <a:r>
              <a:rPr lang="en-US" sz="1800" dirty="0">
                <a:solidFill>
                  <a:srgbClr val="0000FF"/>
                </a:solidFill>
                <a:latin typeface="Cascadia Mono" panose="020B0609020000020004" pitchFamily="49" charset="0"/>
              </a:rPr>
              <a:t>unsigned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lightVAO</a:t>
            </a:r>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3338065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E9F8-99F1-94AE-E737-D9795E14690A}"/>
              </a:ext>
            </a:extLst>
          </p:cNvPr>
          <p:cNvSpPr>
            <a:spLocks noGrp="1"/>
          </p:cNvSpPr>
          <p:nvPr>
            <p:ph type="title"/>
          </p:nvPr>
        </p:nvSpPr>
        <p:spPr/>
        <p:txBody>
          <a:bodyPr/>
          <a:lstStyle/>
          <a:p>
            <a:r>
              <a:rPr lang="en-US" dirty="0"/>
              <a:t>Shader Program’s Id</a:t>
            </a:r>
          </a:p>
        </p:txBody>
      </p:sp>
      <p:sp>
        <p:nvSpPr>
          <p:cNvPr id="4" name="Slide Number Placeholder 3">
            <a:extLst>
              <a:ext uri="{FF2B5EF4-FFF2-40B4-BE49-F238E27FC236}">
                <a16:creationId xmlns:a16="http://schemas.microsoft.com/office/drawing/2014/main" id="{35A17CF5-6AEB-D9BD-798F-8F4CAECFB11D}"/>
              </a:ext>
            </a:extLst>
          </p:cNvPr>
          <p:cNvSpPr>
            <a:spLocks noGrp="1"/>
          </p:cNvSpPr>
          <p:nvPr>
            <p:ph type="sldNum" sz="quarter" idx="12"/>
          </p:nvPr>
        </p:nvSpPr>
        <p:spPr/>
        <p:txBody>
          <a:bodyPr/>
          <a:lstStyle/>
          <a:p>
            <a:fld id="{8012A267-E1DD-44E7-983C-C39AABB85FC4}" type="slidenum">
              <a:rPr lang="en-US" smtClean="0"/>
              <a:t>16</a:t>
            </a:fld>
            <a:endParaRPr lang="en-US"/>
          </a:p>
        </p:txBody>
      </p:sp>
      <p:sp>
        <p:nvSpPr>
          <p:cNvPr id="6" name="TextBox 5">
            <a:extLst>
              <a:ext uri="{FF2B5EF4-FFF2-40B4-BE49-F238E27FC236}">
                <a16:creationId xmlns:a16="http://schemas.microsoft.com/office/drawing/2014/main" id="{ECA1B760-1F72-4141-4F4B-F31BDB16F005}"/>
              </a:ext>
            </a:extLst>
          </p:cNvPr>
          <p:cNvSpPr txBox="1"/>
          <p:nvPr/>
        </p:nvSpPr>
        <p:spPr>
          <a:xfrm>
            <a:off x="838200" y="1929589"/>
            <a:ext cx="6094902" cy="923330"/>
          </a:xfrm>
          <a:prstGeom prst="rect">
            <a:avLst/>
          </a:prstGeom>
          <a:noFill/>
        </p:spPr>
        <p:txBody>
          <a:bodyPr wrap="square">
            <a:spAutoFit/>
          </a:bodyPr>
          <a:lstStyle/>
          <a:p>
            <a:r>
              <a:rPr lang="en-US" sz="1800" dirty="0">
                <a:solidFill>
                  <a:srgbClr val="008000"/>
                </a:solidFill>
                <a:latin typeface="Cascadia Mono" panose="020B0609020000020004" pitchFamily="49" charset="0"/>
              </a:rPr>
              <a:t>//Shader Program (</a:t>
            </a:r>
            <a:r>
              <a:rPr lang="en-US" sz="1800" dirty="0" err="1">
                <a:solidFill>
                  <a:srgbClr val="008000"/>
                </a:solidFill>
                <a:latin typeface="Cascadia Mono" panose="020B0609020000020004" pitchFamily="49" charset="0"/>
              </a:rPr>
              <a:t>shaderProgram</a:t>
            </a:r>
            <a:r>
              <a:rPr lang="en-US" sz="1800" dirty="0">
                <a:solidFill>
                  <a:srgbClr val="008000"/>
                </a:solidFill>
                <a:latin typeface="Cascadia Mono" panose="020B0609020000020004" pitchFamily="49" charset="0"/>
              </a:rPr>
              <a:t>)'s ID</a:t>
            </a:r>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unsigned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lightingShader</a:t>
            </a:r>
            <a:r>
              <a:rPr lang="en-US" sz="1800" dirty="0">
                <a:solidFill>
                  <a:srgbClr val="000000"/>
                </a:solidFill>
                <a:latin typeface="Cascadia Mono" panose="020B0609020000020004" pitchFamily="49" charset="0"/>
              </a:rPr>
              <a:t>;</a:t>
            </a:r>
          </a:p>
          <a:p>
            <a:r>
              <a:rPr lang="en-US" sz="1800" dirty="0">
                <a:solidFill>
                  <a:srgbClr val="0000FF"/>
                </a:solidFill>
                <a:latin typeface="Cascadia Mono" panose="020B0609020000020004" pitchFamily="49" charset="0"/>
              </a:rPr>
              <a:t>unsigned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lampShader</a:t>
            </a:r>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677779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E9F8-99F1-94AE-E737-D9795E14690A}"/>
              </a:ext>
            </a:extLst>
          </p:cNvPr>
          <p:cNvSpPr>
            <a:spLocks noGrp="1"/>
          </p:cNvSpPr>
          <p:nvPr>
            <p:ph type="title"/>
          </p:nvPr>
        </p:nvSpPr>
        <p:spPr/>
        <p:txBody>
          <a:bodyPr/>
          <a:lstStyle/>
          <a:p>
            <a:r>
              <a:rPr lang="en-US" dirty="0"/>
              <a:t>Camera, Timing, and Lighting</a:t>
            </a:r>
          </a:p>
        </p:txBody>
      </p:sp>
      <p:sp>
        <p:nvSpPr>
          <p:cNvPr id="4" name="Slide Number Placeholder 3">
            <a:extLst>
              <a:ext uri="{FF2B5EF4-FFF2-40B4-BE49-F238E27FC236}">
                <a16:creationId xmlns:a16="http://schemas.microsoft.com/office/drawing/2014/main" id="{35A17CF5-6AEB-D9BD-798F-8F4CAECFB11D}"/>
              </a:ext>
            </a:extLst>
          </p:cNvPr>
          <p:cNvSpPr>
            <a:spLocks noGrp="1"/>
          </p:cNvSpPr>
          <p:nvPr>
            <p:ph type="sldNum" sz="quarter" idx="12"/>
          </p:nvPr>
        </p:nvSpPr>
        <p:spPr/>
        <p:txBody>
          <a:bodyPr/>
          <a:lstStyle/>
          <a:p>
            <a:fld id="{8012A267-E1DD-44E7-983C-C39AABB85FC4}" type="slidenum">
              <a:rPr lang="en-US" smtClean="0"/>
              <a:t>17</a:t>
            </a:fld>
            <a:endParaRPr lang="en-US"/>
          </a:p>
        </p:txBody>
      </p:sp>
      <p:sp>
        <p:nvSpPr>
          <p:cNvPr id="6" name="TextBox 5">
            <a:extLst>
              <a:ext uri="{FF2B5EF4-FFF2-40B4-BE49-F238E27FC236}">
                <a16:creationId xmlns:a16="http://schemas.microsoft.com/office/drawing/2014/main" id="{00A1DF8C-3DB0-AF62-5A29-DBC2DB6E9543}"/>
              </a:ext>
            </a:extLst>
          </p:cNvPr>
          <p:cNvSpPr txBox="1"/>
          <p:nvPr/>
        </p:nvSpPr>
        <p:spPr>
          <a:xfrm>
            <a:off x="942359" y="1919836"/>
            <a:ext cx="6094902" cy="3416320"/>
          </a:xfrm>
          <a:prstGeom prst="rect">
            <a:avLst/>
          </a:prstGeom>
          <a:noFill/>
        </p:spPr>
        <p:txBody>
          <a:bodyPr wrap="square">
            <a:spAutoFit/>
          </a:bodyPr>
          <a:lstStyle/>
          <a:p>
            <a:r>
              <a:rPr lang="en-US" sz="1800" dirty="0">
                <a:solidFill>
                  <a:srgbClr val="008000"/>
                </a:solidFill>
                <a:latin typeface="Cascadia Mono" panose="020B0609020000020004" pitchFamily="49" charset="0"/>
              </a:rPr>
              <a:t>//camera</a:t>
            </a:r>
            <a:endParaRPr lang="en-US" sz="1800" dirty="0">
              <a:solidFill>
                <a:srgbClr val="000000"/>
              </a:solidFill>
              <a:latin typeface="Cascadia Mono" panose="020B0609020000020004" pitchFamily="49" charset="0"/>
            </a:endParaRPr>
          </a:p>
          <a:p>
            <a:r>
              <a:rPr lang="it-IT" sz="1800" dirty="0">
                <a:solidFill>
                  <a:srgbClr val="2B91AF"/>
                </a:solidFill>
                <a:latin typeface="Cascadia Mono" panose="020B0609020000020004" pitchFamily="49" charset="0"/>
              </a:rPr>
              <a:t>Camera</a:t>
            </a:r>
            <a:r>
              <a:rPr lang="it-IT" sz="1800" dirty="0">
                <a:solidFill>
                  <a:srgbClr val="000000"/>
                </a:solidFill>
                <a:latin typeface="Cascadia Mono" panose="020B0609020000020004" pitchFamily="49" charset="0"/>
              </a:rPr>
              <a:t> camera(glm::</a:t>
            </a:r>
            <a:r>
              <a:rPr lang="it-IT" sz="1800" dirty="0">
                <a:solidFill>
                  <a:srgbClr val="2B91AF"/>
                </a:solidFill>
                <a:latin typeface="Cascadia Mono" panose="020B0609020000020004" pitchFamily="49" charset="0"/>
              </a:rPr>
              <a:t>vec3</a:t>
            </a:r>
            <a:r>
              <a:rPr lang="it-IT" sz="1800" dirty="0">
                <a:solidFill>
                  <a:srgbClr val="000000"/>
                </a:solidFill>
                <a:latin typeface="Cascadia Mono" panose="020B0609020000020004" pitchFamily="49" charset="0"/>
              </a:rPr>
              <a:t>(0.0f, 0.0f, 3.0f));</a:t>
            </a:r>
          </a:p>
          <a:p>
            <a:r>
              <a:rPr lang="en-US" sz="1800" dirty="0">
                <a:solidFill>
                  <a:srgbClr val="0000FF"/>
                </a:solidFill>
                <a:latin typeface="Cascadia Mono" panose="020B0609020000020004" pitchFamily="49" charset="0"/>
              </a:rPr>
              <a:t>float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lastX</a:t>
            </a:r>
            <a:r>
              <a:rPr lang="en-US" sz="1800" dirty="0">
                <a:solidFill>
                  <a:srgbClr val="000000"/>
                </a:solidFill>
                <a:latin typeface="Cascadia Mono" panose="020B0609020000020004" pitchFamily="49" charset="0"/>
              </a:rPr>
              <a:t> = SCR_WIDTH / 2.0f;</a:t>
            </a:r>
          </a:p>
          <a:p>
            <a:r>
              <a:rPr lang="en-US" sz="1800" dirty="0">
                <a:solidFill>
                  <a:srgbClr val="0000FF"/>
                </a:solidFill>
                <a:latin typeface="Cascadia Mono" panose="020B0609020000020004" pitchFamily="49" charset="0"/>
              </a:rPr>
              <a:t>float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lastY</a:t>
            </a:r>
            <a:r>
              <a:rPr lang="en-US" sz="1800" dirty="0">
                <a:solidFill>
                  <a:srgbClr val="000000"/>
                </a:solidFill>
                <a:latin typeface="Cascadia Mono" panose="020B0609020000020004" pitchFamily="49" charset="0"/>
              </a:rPr>
              <a:t> = SCR_HEIGHT / 2.0f;</a:t>
            </a:r>
          </a:p>
          <a:p>
            <a:r>
              <a:rPr lang="en-US" sz="1800" dirty="0">
                <a:solidFill>
                  <a:srgbClr val="0000FF"/>
                </a:solidFill>
                <a:latin typeface="Cascadia Mono" panose="020B0609020000020004" pitchFamily="49" charset="0"/>
              </a:rPr>
              <a:t>bool</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firstMouse</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true</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8000"/>
                </a:solidFill>
                <a:latin typeface="Cascadia Mono" panose="020B0609020000020004" pitchFamily="49" charset="0"/>
              </a:rPr>
              <a:t>//timing</a:t>
            </a:r>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float</a:t>
            </a:r>
            <a:r>
              <a:rPr lang="en-US" sz="1800" dirty="0">
                <a:solidFill>
                  <a:srgbClr val="000000"/>
                </a:solidFill>
                <a:latin typeface="Cascadia Mono" panose="020B0609020000020004" pitchFamily="49" charset="0"/>
              </a:rPr>
              <a:t> deltaTime = 0.0f;</a:t>
            </a:r>
          </a:p>
          <a:p>
            <a:r>
              <a:rPr lang="en-US" sz="1800" dirty="0">
                <a:solidFill>
                  <a:srgbClr val="0000FF"/>
                </a:solidFill>
                <a:latin typeface="Cascadia Mono" panose="020B0609020000020004" pitchFamily="49" charset="0"/>
              </a:rPr>
              <a:t>float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lastFrame</a:t>
            </a:r>
            <a:r>
              <a:rPr lang="en-US" sz="1800" dirty="0">
                <a:solidFill>
                  <a:srgbClr val="000000"/>
                </a:solidFill>
                <a:latin typeface="Cascadia Mono" panose="020B0609020000020004" pitchFamily="49" charset="0"/>
              </a:rPr>
              <a:t> = 0.0f;</a:t>
            </a:r>
          </a:p>
          <a:p>
            <a:endParaRPr lang="en-US" sz="1800" dirty="0">
              <a:solidFill>
                <a:srgbClr val="000000"/>
              </a:solidFill>
              <a:latin typeface="Cascadia Mono" panose="020B0609020000020004" pitchFamily="49" charset="0"/>
            </a:endParaRPr>
          </a:p>
          <a:p>
            <a:r>
              <a:rPr lang="en-US" sz="1800" dirty="0">
                <a:solidFill>
                  <a:srgbClr val="008000"/>
                </a:solidFill>
                <a:latin typeface="Cascadia Mono" panose="020B0609020000020004" pitchFamily="49" charset="0"/>
              </a:rPr>
              <a:t>//lighting</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glm::</a:t>
            </a:r>
            <a:r>
              <a:rPr lang="en-US" sz="1800" dirty="0">
                <a:solidFill>
                  <a:srgbClr val="2B91AF"/>
                </a:solidFill>
                <a:latin typeface="Cascadia Mono" panose="020B0609020000020004" pitchFamily="49" charset="0"/>
              </a:rPr>
              <a:t>vec3</a:t>
            </a:r>
            <a:r>
              <a:rPr lang="en-US" sz="1800" dirty="0">
                <a:solidFill>
                  <a:srgbClr val="000000"/>
                </a:solidFill>
                <a:latin typeface="Cascadia Mono" panose="020B0609020000020004" pitchFamily="49" charset="0"/>
              </a:rPr>
              <a:t> lightPos(1.2f, 0.2f, 2.0f);</a:t>
            </a:r>
            <a:endParaRPr lang="en-US" dirty="0"/>
          </a:p>
        </p:txBody>
      </p:sp>
    </p:spTree>
    <p:extLst>
      <p:ext uri="{BB962C8B-B14F-4D97-AF65-F5344CB8AC3E}">
        <p14:creationId xmlns:p14="http://schemas.microsoft.com/office/powerpoint/2010/main" val="2065158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E9F8-99F1-94AE-E737-D9795E14690A}"/>
              </a:ext>
            </a:extLst>
          </p:cNvPr>
          <p:cNvSpPr>
            <a:spLocks noGrp="1"/>
          </p:cNvSpPr>
          <p:nvPr>
            <p:ph type="title"/>
          </p:nvPr>
        </p:nvSpPr>
        <p:spPr/>
        <p:txBody>
          <a:bodyPr/>
          <a:lstStyle/>
          <a:p>
            <a:r>
              <a:rPr lang="en-US" dirty="0"/>
              <a:t>Rotation Control Variables</a:t>
            </a:r>
          </a:p>
        </p:txBody>
      </p:sp>
      <p:sp>
        <p:nvSpPr>
          <p:cNvPr id="4" name="Slide Number Placeholder 3">
            <a:extLst>
              <a:ext uri="{FF2B5EF4-FFF2-40B4-BE49-F238E27FC236}">
                <a16:creationId xmlns:a16="http://schemas.microsoft.com/office/drawing/2014/main" id="{35A17CF5-6AEB-D9BD-798F-8F4CAECFB11D}"/>
              </a:ext>
            </a:extLst>
          </p:cNvPr>
          <p:cNvSpPr>
            <a:spLocks noGrp="1"/>
          </p:cNvSpPr>
          <p:nvPr>
            <p:ph type="sldNum" sz="quarter" idx="12"/>
          </p:nvPr>
        </p:nvSpPr>
        <p:spPr/>
        <p:txBody>
          <a:bodyPr/>
          <a:lstStyle/>
          <a:p>
            <a:fld id="{8012A267-E1DD-44E7-983C-C39AABB85FC4}" type="slidenum">
              <a:rPr lang="en-US" smtClean="0"/>
              <a:t>18</a:t>
            </a:fld>
            <a:endParaRPr lang="en-US"/>
          </a:p>
        </p:txBody>
      </p:sp>
      <p:sp>
        <p:nvSpPr>
          <p:cNvPr id="6" name="TextBox 5">
            <a:extLst>
              <a:ext uri="{FF2B5EF4-FFF2-40B4-BE49-F238E27FC236}">
                <a16:creationId xmlns:a16="http://schemas.microsoft.com/office/drawing/2014/main" id="{E9978389-5445-BD9B-9CF9-1DAABE725F89}"/>
              </a:ext>
            </a:extLst>
          </p:cNvPr>
          <p:cNvSpPr txBox="1"/>
          <p:nvPr/>
        </p:nvSpPr>
        <p:spPr>
          <a:xfrm>
            <a:off x="838200" y="2021687"/>
            <a:ext cx="6094902" cy="923330"/>
          </a:xfrm>
          <a:prstGeom prst="rect">
            <a:avLst/>
          </a:prstGeom>
          <a:noFill/>
        </p:spPr>
        <p:txBody>
          <a:bodyPr wrap="square">
            <a:spAutoFit/>
          </a:bodyPr>
          <a:lstStyle/>
          <a:p>
            <a:r>
              <a:rPr lang="en-US" sz="1800" dirty="0">
                <a:solidFill>
                  <a:srgbClr val="008000"/>
                </a:solidFill>
                <a:latin typeface="Cascadia Mono" panose="020B0609020000020004" pitchFamily="49" charset="0"/>
              </a:rPr>
              <a:t>//Rotation control variables</a:t>
            </a:r>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bool</a:t>
            </a:r>
            <a:r>
              <a:rPr lang="en-US" sz="1800" dirty="0">
                <a:solidFill>
                  <a:srgbClr val="000000"/>
                </a:solidFill>
                <a:latin typeface="Cascadia Mono" panose="020B0609020000020004" pitchFamily="49" charset="0"/>
              </a:rPr>
              <a:t> rotFlg1;</a:t>
            </a:r>
          </a:p>
          <a:p>
            <a:r>
              <a:rPr lang="en-US" sz="1800" dirty="0">
                <a:solidFill>
                  <a:srgbClr val="0000FF"/>
                </a:solidFill>
                <a:latin typeface="Cascadia Mono" panose="020B0609020000020004" pitchFamily="49" charset="0"/>
              </a:rPr>
              <a:t>float</a:t>
            </a:r>
            <a:r>
              <a:rPr lang="en-US" sz="1800" dirty="0">
                <a:solidFill>
                  <a:srgbClr val="000000"/>
                </a:solidFill>
                <a:latin typeface="Cascadia Mono" panose="020B0609020000020004" pitchFamily="49" charset="0"/>
              </a:rPr>
              <a:t> angle;</a:t>
            </a:r>
            <a:endParaRPr lang="en-US" dirty="0"/>
          </a:p>
        </p:txBody>
      </p:sp>
    </p:spTree>
    <p:extLst>
      <p:ext uri="{BB962C8B-B14F-4D97-AF65-F5344CB8AC3E}">
        <p14:creationId xmlns:p14="http://schemas.microsoft.com/office/powerpoint/2010/main" val="1085957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E9F8-99F1-94AE-E737-D9795E14690A}"/>
              </a:ext>
            </a:extLst>
          </p:cNvPr>
          <p:cNvSpPr>
            <a:spLocks noGrp="1"/>
          </p:cNvSpPr>
          <p:nvPr>
            <p:ph type="title"/>
          </p:nvPr>
        </p:nvSpPr>
        <p:spPr/>
        <p:txBody>
          <a:bodyPr/>
          <a:lstStyle/>
          <a:p>
            <a:r>
              <a:rPr lang="en-US" dirty="0"/>
              <a:t>Return </a:t>
            </a:r>
            <a:r>
              <a:rPr lang="en-US" dirty="0" err="1"/>
              <a:t>ShaderProgram</a:t>
            </a:r>
            <a:endParaRPr lang="en-US" dirty="0"/>
          </a:p>
        </p:txBody>
      </p:sp>
      <p:sp>
        <p:nvSpPr>
          <p:cNvPr id="4" name="Slide Number Placeholder 3">
            <a:extLst>
              <a:ext uri="{FF2B5EF4-FFF2-40B4-BE49-F238E27FC236}">
                <a16:creationId xmlns:a16="http://schemas.microsoft.com/office/drawing/2014/main" id="{35A17CF5-6AEB-D9BD-798F-8F4CAECFB11D}"/>
              </a:ext>
            </a:extLst>
          </p:cNvPr>
          <p:cNvSpPr>
            <a:spLocks noGrp="1"/>
          </p:cNvSpPr>
          <p:nvPr>
            <p:ph type="sldNum" sz="quarter" idx="12"/>
          </p:nvPr>
        </p:nvSpPr>
        <p:spPr/>
        <p:txBody>
          <a:bodyPr/>
          <a:lstStyle/>
          <a:p>
            <a:fld id="{8012A267-E1DD-44E7-983C-C39AABB85FC4}" type="slidenum">
              <a:rPr lang="en-US" smtClean="0"/>
              <a:t>19</a:t>
            </a:fld>
            <a:endParaRPr lang="en-US"/>
          </a:p>
        </p:txBody>
      </p:sp>
      <p:sp>
        <p:nvSpPr>
          <p:cNvPr id="6" name="TextBox 5">
            <a:extLst>
              <a:ext uri="{FF2B5EF4-FFF2-40B4-BE49-F238E27FC236}">
                <a16:creationId xmlns:a16="http://schemas.microsoft.com/office/drawing/2014/main" id="{98634DB9-6481-F0BC-1D3C-7544AFDF25AD}"/>
              </a:ext>
            </a:extLst>
          </p:cNvPr>
          <p:cNvSpPr txBox="1"/>
          <p:nvPr/>
        </p:nvSpPr>
        <p:spPr>
          <a:xfrm>
            <a:off x="838200" y="1874493"/>
            <a:ext cx="10601668" cy="954107"/>
          </a:xfrm>
          <a:prstGeom prst="rect">
            <a:avLst/>
          </a:prstGeom>
          <a:noFill/>
        </p:spPr>
        <p:txBody>
          <a:bodyPr wrap="square">
            <a:spAutoFit/>
          </a:bodyPr>
          <a:lstStyle/>
          <a:p>
            <a:r>
              <a:rPr lang="en-US" sz="1400" dirty="0">
                <a:solidFill>
                  <a:srgbClr val="008000"/>
                </a:solidFill>
                <a:latin typeface="Cascadia Mono" panose="020B0609020000020004" pitchFamily="49" charset="0"/>
              </a:rPr>
              <a:t>//Return </a:t>
            </a:r>
            <a:r>
              <a:rPr lang="en-US" sz="1400" dirty="0" err="1">
                <a:solidFill>
                  <a:srgbClr val="008000"/>
                </a:solidFill>
                <a:latin typeface="Cascadia Mono" panose="020B0609020000020004" pitchFamily="49" charset="0"/>
              </a:rPr>
              <a:t>shaderProgram</a:t>
            </a:r>
            <a:r>
              <a:rPr lang="en-US" sz="1400" dirty="0">
                <a:solidFill>
                  <a:srgbClr val="008000"/>
                </a:solidFill>
                <a:latin typeface="Cascadia Mono" panose="020B0609020000020004" pitchFamily="49" charset="0"/>
              </a:rPr>
              <a:t>, which is used to set the shader program's ID</a:t>
            </a:r>
            <a:endParaRPr lang="en-US" sz="1400" dirty="0">
              <a:solidFill>
                <a:srgbClr val="000000"/>
              </a:solidFill>
              <a:latin typeface="Cascadia Mono" panose="020B0609020000020004" pitchFamily="49" charset="0"/>
            </a:endParaRPr>
          </a:p>
          <a:p>
            <a:r>
              <a:rPr lang="en-US" sz="1400" dirty="0" err="1">
                <a:solidFill>
                  <a:srgbClr val="000000"/>
                </a:solidFill>
                <a:latin typeface="Cascadia Mono" panose="020B0609020000020004" pitchFamily="49" charset="0"/>
              </a:rPr>
              <a:t>lightingShader</a:t>
            </a:r>
            <a:r>
              <a:rPr lang="en-US" sz="1400" dirty="0">
                <a:solidFill>
                  <a:srgbClr val="000000"/>
                </a:solidFill>
                <a:latin typeface="Cascadia Mono" panose="020B0609020000020004" pitchFamily="49" charset="0"/>
              </a:rPr>
              <a:t> = </a:t>
            </a:r>
            <a:r>
              <a:rPr lang="en-US" sz="1400" dirty="0" err="1">
                <a:solidFill>
                  <a:srgbClr val="000000"/>
                </a:solidFill>
                <a:latin typeface="Cascadia Mono" panose="020B0609020000020004" pitchFamily="49" charset="0"/>
              </a:rPr>
              <a:t>loadShader</a:t>
            </a:r>
            <a:r>
              <a:rPr lang="en-US" sz="1400" dirty="0">
                <a:solidFill>
                  <a:srgbClr val="000000"/>
                </a:solidFill>
                <a:latin typeface="Cascadia Mono" panose="020B0609020000020004" pitchFamily="49" charset="0"/>
              </a:rPr>
              <a:t>(</a:t>
            </a:r>
            <a:r>
              <a:rPr lang="en-US" sz="1400" dirty="0">
                <a:solidFill>
                  <a:srgbClr val="A31515"/>
                </a:solidFill>
                <a:latin typeface="Cascadia Mono" panose="020B0609020000020004" pitchFamily="49" charset="0"/>
              </a:rPr>
              <a:t>"../../src/shader/2.2.3n.basic_lighting.vert"</a:t>
            </a:r>
            <a:r>
              <a:rPr lang="en-US" sz="1400" dirty="0">
                <a:solidFill>
                  <a:srgbClr val="000000"/>
                </a:solidFill>
                <a:latin typeface="Cascadia Mono" panose="020B0609020000020004" pitchFamily="49" charset="0"/>
              </a:rPr>
              <a:t>, </a:t>
            </a:r>
            <a:r>
              <a:rPr lang="en-US" sz="1400" dirty="0">
                <a:solidFill>
                  <a:srgbClr val="A31515"/>
                </a:solidFill>
                <a:latin typeface="Cascadia Mono" panose="020B0609020000020004" pitchFamily="49" charset="0"/>
              </a:rPr>
              <a:t>"../../src/shader/2.2.3n.basic_lighting.frag"</a:t>
            </a:r>
            <a:r>
              <a:rPr lang="en-US" sz="1400" dirty="0">
                <a:solidFill>
                  <a:srgbClr val="000000"/>
                </a:solidFill>
                <a:latin typeface="Cascadia Mono" panose="020B0609020000020004" pitchFamily="49" charset="0"/>
              </a:rPr>
              <a:t>);</a:t>
            </a:r>
          </a:p>
          <a:p>
            <a:r>
              <a:rPr lang="en-US" sz="1400" dirty="0" err="1">
                <a:solidFill>
                  <a:srgbClr val="000000"/>
                </a:solidFill>
                <a:latin typeface="Cascadia Mono" panose="020B0609020000020004" pitchFamily="49" charset="0"/>
              </a:rPr>
              <a:t>lampShader</a:t>
            </a:r>
            <a:r>
              <a:rPr lang="en-US" sz="1400" dirty="0">
                <a:solidFill>
                  <a:srgbClr val="000000"/>
                </a:solidFill>
                <a:latin typeface="Cascadia Mono" panose="020B0609020000020004" pitchFamily="49" charset="0"/>
              </a:rPr>
              <a:t> = </a:t>
            </a:r>
            <a:r>
              <a:rPr lang="en-US" sz="1400" dirty="0" err="1">
                <a:solidFill>
                  <a:srgbClr val="000000"/>
                </a:solidFill>
                <a:latin typeface="Cascadia Mono" panose="020B0609020000020004" pitchFamily="49" charset="0"/>
              </a:rPr>
              <a:t>loadShader</a:t>
            </a:r>
            <a:r>
              <a:rPr lang="en-US" sz="1400" dirty="0">
                <a:solidFill>
                  <a:srgbClr val="000000"/>
                </a:solidFill>
                <a:latin typeface="Cascadia Mono" panose="020B0609020000020004" pitchFamily="49" charset="0"/>
              </a:rPr>
              <a:t>(</a:t>
            </a:r>
            <a:r>
              <a:rPr lang="en-US" sz="1400" dirty="0">
                <a:solidFill>
                  <a:srgbClr val="A31515"/>
                </a:solidFill>
                <a:latin typeface="Cascadia Mono" panose="020B0609020000020004" pitchFamily="49" charset="0"/>
              </a:rPr>
              <a:t>"../../src/shader/2.2.3n.lamp.vert"</a:t>
            </a:r>
            <a:r>
              <a:rPr lang="en-US" sz="1400" dirty="0">
                <a:solidFill>
                  <a:srgbClr val="000000"/>
                </a:solidFill>
                <a:latin typeface="Cascadia Mono" panose="020B0609020000020004" pitchFamily="49" charset="0"/>
              </a:rPr>
              <a:t>, </a:t>
            </a:r>
            <a:r>
              <a:rPr lang="en-US" sz="1400" dirty="0">
                <a:solidFill>
                  <a:srgbClr val="A31515"/>
                </a:solidFill>
                <a:latin typeface="Cascadia Mono" panose="020B0609020000020004" pitchFamily="49" charset="0"/>
              </a:rPr>
              <a:t>"../../src/shader/2.2.3n.lamp.frag"</a:t>
            </a:r>
            <a:r>
              <a:rPr lang="en-US" sz="1400" dirty="0">
                <a:solidFill>
                  <a:srgbClr val="000000"/>
                </a:solidFill>
                <a:latin typeface="Cascadia Mono" panose="020B0609020000020004" pitchFamily="49" charset="0"/>
              </a:rPr>
              <a:t>);</a:t>
            </a:r>
            <a:endParaRPr lang="en-US" sz="1400" dirty="0"/>
          </a:p>
        </p:txBody>
      </p:sp>
    </p:spTree>
    <p:extLst>
      <p:ext uri="{BB962C8B-B14F-4D97-AF65-F5344CB8AC3E}">
        <p14:creationId xmlns:p14="http://schemas.microsoft.com/office/powerpoint/2010/main" val="3383858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7C3277-728C-47B7-B49B-3BDD5009DC03}"/>
              </a:ext>
            </a:extLst>
          </p:cNvPr>
          <p:cNvSpPr>
            <a:spLocks noGrp="1"/>
          </p:cNvSpPr>
          <p:nvPr>
            <p:ph idx="1"/>
          </p:nvPr>
        </p:nvSpPr>
        <p:spPr>
          <a:xfrm>
            <a:off x="1221823" y="1026210"/>
            <a:ext cx="7886700" cy="1379538"/>
          </a:xfrm>
        </p:spPr>
        <p:txBody>
          <a:bodyPr>
            <a:normAutofit/>
          </a:bodyPr>
          <a:lstStyle/>
          <a:p>
            <a:pPr marL="0" indent="0">
              <a:buNone/>
            </a:pPr>
            <a:r>
              <a:rPr lang="en-US" sz="6000" dirty="0"/>
              <a:t>Materials </a:t>
            </a:r>
          </a:p>
        </p:txBody>
      </p:sp>
      <p:sp>
        <p:nvSpPr>
          <p:cNvPr id="4" name="Slide Number Placeholder 3">
            <a:extLst>
              <a:ext uri="{FF2B5EF4-FFF2-40B4-BE49-F238E27FC236}">
                <a16:creationId xmlns:a16="http://schemas.microsoft.com/office/drawing/2014/main" id="{3D782B07-BC5F-43C7-881A-B49F323F6873}"/>
              </a:ext>
            </a:extLst>
          </p:cNvPr>
          <p:cNvSpPr>
            <a:spLocks noGrp="1"/>
          </p:cNvSpPr>
          <p:nvPr>
            <p:ph type="sldNum" sz="quarter" idx="12"/>
          </p:nvPr>
        </p:nvSpPr>
        <p:spPr/>
        <p:txBody>
          <a:bodyPr/>
          <a:lstStyle/>
          <a:p>
            <a:fld id="{8012A267-E1DD-44E7-983C-C39AABB85FC4}" type="slidenum">
              <a:rPr lang="en-US" smtClean="0"/>
              <a:t>2</a:t>
            </a:fld>
            <a:endParaRPr lang="en-US"/>
          </a:p>
        </p:txBody>
      </p:sp>
    </p:spTree>
    <p:extLst>
      <p:ext uri="{BB962C8B-B14F-4D97-AF65-F5344CB8AC3E}">
        <p14:creationId xmlns:p14="http://schemas.microsoft.com/office/powerpoint/2010/main" val="1506963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E9F8-99F1-94AE-E737-D9795E14690A}"/>
              </a:ext>
            </a:extLst>
          </p:cNvPr>
          <p:cNvSpPr>
            <a:spLocks noGrp="1"/>
          </p:cNvSpPr>
          <p:nvPr>
            <p:ph type="title"/>
          </p:nvPr>
        </p:nvSpPr>
        <p:spPr>
          <a:xfrm>
            <a:off x="838200" y="365125"/>
            <a:ext cx="2924655" cy="1325563"/>
          </a:xfrm>
        </p:spPr>
        <p:txBody>
          <a:bodyPr/>
          <a:lstStyle/>
          <a:p>
            <a:r>
              <a:rPr lang="en-US" dirty="0"/>
              <a:t>Set Up Vertex Data</a:t>
            </a:r>
          </a:p>
        </p:txBody>
      </p:sp>
      <p:sp>
        <p:nvSpPr>
          <p:cNvPr id="4" name="Slide Number Placeholder 3">
            <a:extLst>
              <a:ext uri="{FF2B5EF4-FFF2-40B4-BE49-F238E27FC236}">
                <a16:creationId xmlns:a16="http://schemas.microsoft.com/office/drawing/2014/main" id="{35A17CF5-6AEB-D9BD-798F-8F4CAECFB11D}"/>
              </a:ext>
            </a:extLst>
          </p:cNvPr>
          <p:cNvSpPr>
            <a:spLocks noGrp="1"/>
          </p:cNvSpPr>
          <p:nvPr>
            <p:ph type="sldNum" sz="quarter" idx="12"/>
          </p:nvPr>
        </p:nvSpPr>
        <p:spPr/>
        <p:txBody>
          <a:bodyPr/>
          <a:lstStyle/>
          <a:p>
            <a:fld id="{8012A267-E1DD-44E7-983C-C39AABB85FC4}" type="slidenum">
              <a:rPr lang="en-US" smtClean="0"/>
              <a:t>20</a:t>
            </a:fld>
            <a:endParaRPr lang="en-US"/>
          </a:p>
        </p:txBody>
      </p:sp>
      <p:sp>
        <p:nvSpPr>
          <p:cNvPr id="6" name="TextBox 5">
            <a:extLst>
              <a:ext uri="{FF2B5EF4-FFF2-40B4-BE49-F238E27FC236}">
                <a16:creationId xmlns:a16="http://schemas.microsoft.com/office/drawing/2014/main" id="{905ACE61-AE48-4110-B324-00BFDB37BB8D}"/>
              </a:ext>
            </a:extLst>
          </p:cNvPr>
          <p:cNvSpPr txBox="1"/>
          <p:nvPr/>
        </p:nvSpPr>
        <p:spPr>
          <a:xfrm>
            <a:off x="4599958" y="467172"/>
            <a:ext cx="6094902" cy="6186309"/>
          </a:xfrm>
          <a:prstGeom prst="rect">
            <a:avLst/>
          </a:prstGeom>
          <a:noFill/>
        </p:spPr>
        <p:txBody>
          <a:bodyPr wrap="square">
            <a:spAutoFit/>
          </a:bodyPr>
          <a:lstStyle/>
          <a:p>
            <a:r>
              <a:rPr lang="en-US" sz="900" dirty="0">
                <a:solidFill>
                  <a:srgbClr val="008000"/>
                </a:solidFill>
                <a:latin typeface="Cascadia Mono" panose="020B0609020000020004" pitchFamily="49" charset="0"/>
              </a:rPr>
              <a:t>//set up vertex data (and buffer(s)) and configure vertex attributes</a:t>
            </a:r>
            <a:endParaRPr lang="en-US" sz="900" dirty="0">
              <a:solidFill>
                <a:srgbClr val="000000"/>
              </a:solidFill>
              <a:latin typeface="Cascadia Mono" panose="020B0609020000020004" pitchFamily="49" charset="0"/>
            </a:endParaRPr>
          </a:p>
          <a:p>
            <a:r>
              <a:rPr lang="en-US" sz="900" dirty="0">
                <a:solidFill>
                  <a:srgbClr val="0000FF"/>
                </a:solidFill>
                <a:latin typeface="Cascadia Mono" panose="020B0609020000020004" pitchFamily="49" charset="0"/>
              </a:rPr>
              <a:t>float</a:t>
            </a:r>
            <a:r>
              <a:rPr lang="en-US" sz="900" dirty="0">
                <a:solidFill>
                  <a:srgbClr val="000000"/>
                </a:solidFill>
                <a:latin typeface="Cascadia Mono" panose="020B0609020000020004" pitchFamily="49" charset="0"/>
              </a:rPr>
              <a:t> vertices[] = {</a:t>
            </a:r>
          </a:p>
          <a:p>
            <a:r>
              <a:rPr lang="en-US" sz="900" dirty="0">
                <a:solidFill>
                  <a:srgbClr val="000000"/>
                </a:solidFill>
                <a:latin typeface="Cascadia Mono" panose="020B0609020000020004" pitchFamily="49" charset="0"/>
              </a:rPr>
              <a:t>       -0.5f, -0.5f, -0.5f,  0.0f,  0.0f, -1.0f,</a:t>
            </a:r>
          </a:p>
          <a:p>
            <a:pPr lvl="1"/>
            <a:r>
              <a:rPr lang="en-US" sz="900" dirty="0">
                <a:solidFill>
                  <a:srgbClr val="000000"/>
                </a:solidFill>
                <a:latin typeface="Cascadia Mono" panose="020B0609020000020004" pitchFamily="49" charset="0"/>
              </a:rPr>
              <a:t> 0.5f, -0.5f, -0.5f,  0.0f,  0.0f, -1.0f,</a:t>
            </a:r>
          </a:p>
          <a:p>
            <a:pPr lvl="1"/>
            <a:r>
              <a:rPr lang="en-US" sz="900" dirty="0">
                <a:solidFill>
                  <a:srgbClr val="000000"/>
                </a:solidFill>
                <a:latin typeface="Cascadia Mono" panose="020B0609020000020004" pitchFamily="49" charset="0"/>
              </a:rPr>
              <a:t> 0.5f,  0.5f, -0.5f,  0.0f,  0.0f, -1.0f,</a:t>
            </a:r>
          </a:p>
          <a:p>
            <a:pPr lvl="1"/>
            <a:r>
              <a:rPr lang="en-US" sz="900" dirty="0">
                <a:solidFill>
                  <a:srgbClr val="000000"/>
                </a:solidFill>
                <a:latin typeface="Cascadia Mono" panose="020B0609020000020004" pitchFamily="49" charset="0"/>
              </a:rPr>
              <a:t> 0.5f,  0.5f, -0.5f,  0.0f,  0.0f, -1.0f,</a:t>
            </a:r>
          </a:p>
          <a:p>
            <a:pPr lvl="1"/>
            <a:r>
              <a:rPr lang="en-US" sz="900" dirty="0">
                <a:solidFill>
                  <a:srgbClr val="000000"/>
                </a:solidFill>
                <a:latin typeface="Cascadia Mono" panose="020B0609020000020004" pitchFamily="49" charset="0"/>
              </a:rPr>
              <a:t>-0.5f,  0.5f, -0.5f,  0.0f,  0.0f, -1.0f,</a:t>
            </a:r>
          </a:p>
          <a:p>
            <a:pPr lvl="1"/>
            <a:r>
              <a:rPr lang="en-US" sz="900" dirty="0">
                <a:solidFill>
                  <a:srgbClr val="000000"/>
                </a:solidFill>
                <a:latin typeface="Cascadia Mono" panose="020B0609020000020004" pitchFamily="49" charset="0"/>
              </a:rPr>
              <a:t>-0.5f, -0.5f, -0.5f,  0.0f,  0.0f, -1.0f,</a:t>
            </a:r>
          </a:p>
          <a:p>
            <a:pPr lvl="1"/>
            <a:endParaRPr lang="en-US" sz="900" dirty="0">
              <a:solidFill>
                <a:srgbClr val="000000"/>
              </a:solidFill>
              <a:latin typeface="Cascadia Mono" panose="020B0609020000020004" pitchFamily="49" charset="0"/>
            </a:endParaRPr>
          </a:p>
          <a:p>
            <a:pPr lvl="1"/>
            <a:r>
              <a:rPr lang="en-US" sz="900" dirty="0">
                <a:solidFill>
                  <a:srgbClr val="000000"/>
                </a:solidFill>
                <a:latin typeface="Cascadia Mono" panose="020B0609020000020004" pitchFamily="49" charset="0"/>
              </a:rPr>
              <a:t>-0.5f, -0.5f,  0.5f,  0.0f,  0.0f,  1.0f,</a:t>
            </a:r>
          </a:p>
          <a:p>
            <a:pPr lvl="1"/>
            <a:r>
              <a:rPr lang="en-US" sz="900" dirty="0">
                <a:solidFill>
                  <a:srgbClr val="000000"/>
                </a:solidFill>
                <a:latin typeface="Cascadia Mono" panose="020B0609020000020004" pitchFamily="49" charset="0"/>
              </a:rPr>
              <a:t> 0.5f, -0.5f,  0.5f,  0.0f,  0.0f,  1.0f,</a:t>
            </a:r>
          </a:p>
          <a:p>
            <a:pPr lvl="1"/>
            <a:r>
              <a:rPr lang="en-US" sz="900" dirty="0">
                <a:solidFill>
                  <a:srgbClr val="000000"/>
                </a:solidFill>
                <a:latin typeface="Cascadia Mono" panose="020B0609020000020004" pitchFamily="49" charset="0"/>
              </a:rPr>
              <a:t> 0.5f,  0.5f,  0.5f,  0.0f,  0.0f,  1.0f,</a:t>
            </a:r>
          </a:p>
          <a:p>
            <a:pPr lvl="1"/>
            <a:r>
              <a:rPr lang="en-US" sz="900" dirty="0">
                <a:solidFill>
                  <a:srgbClr val="000000"/>
                </a:solidFill>
                <a:latin typeface="Cascadia Mono" panose="020B0609020000020004" pitchFamily="49" charset="0"/>
              </a:rPr>
              <a:t> 0.5f,  0.5f,  0.5f,  0.0f,  0.0f,  1.0f,</a:t>
            </a:r>
          </a:p>
          <a:p>
            <a:pPr lvl="1"/>
            <a:r>
              <a:rPr lang="en-US" sz="900" dirty="0">
                <a:solidFill>
                  <a:srgbClr val="000000"/>
                </a:solidFill>
                <a:latin typeface="Cascadia Mono" panose="020B0609020000020004" pitchFamily="49" charset="0"/>
              </a:rPr>
              <a:t>-0.5f,  0.5f,  0.5f,  0.0f,  0.0f,  1.0f,</a:t>
            </a:r>
          </a:p>
          <a:p>
            <a:pPr lvl="1"/>
            <a:r>
              <a:rPr lang="en-US" sz="900" dirty="0">
                <a:solidFill>
                  <a:srgbClr val="000000"/>
                </a:solidFill>
                <a:latin typeface="Cascadia Mono" panose="020B0609020000020004" pitchFamily="49" charset="0"/>
              </a:rPr>
              <a:t>-0.5f, -0.5f,  0.5f,  0.0f,  0.0f,  1.0f,</a:t>
            </a:r>
          </a:p>
          <a:p>
            <a:pPr lvl="1"/>
            <a:endParaRPr lang="en-US" sz="900" dirty="0">
              <a:solidFill>
                <a:srgbClr val="000000"/>
              </a:solidFill>
              <a:latin typeface="Cascadia Mono" panose="020B0609020000020004" pitchFamily="49" charset="0"/>
            </a:endParaRPr>
          </a:p>
          <a:p>
            <a:pPr lvl="1"/>
            <a:r>
              <a:rPr lang="en-US" sz="900" dirty="0">
                <a:solidFill>
                  <a:srgbClr val="000000"/>
                </a:solidFill>
                <a:latin typeface="Cascadia Mono" panose="020B0609020000020004" pitchFamily="49" charset="0"/>
              </a:rPr>
              <a:t>-0.5f,  0.5f,  0.5f, -1.0f,  0.0f,  0.0f,</a:t>
            </a:r>
          </a:p>
          <a:p>
            <a:pPr lvl="1"/>
            <a:r>
              <a:rPr lang="en-US" sz="900" dirty="0">
                <a:solidFill>
                  <a:srgbClr val="000000"/>
                </a:solidFill>
                <a:latin typeface="Cascadia Mono" panose="020B0609020000020004" pitchFamily="49" charset="0"/>
              </a:rPr>
              <a:t>-0.5f,  0.5f, -0.5f, -1.0f,  0.0f,  0.0f,</a:t>
            </a:r>
          </a:p>
          <a:p>
            <a:pPr lvl="1"/>
            <a:r>
              <a:rPr lang="en-US" sz="900" dirty="0">
                <a:solidFill>
                  <a:srgbClr val="000000"/>
                </a:solidFill>
                <a:latin typeface="Cascadia Mono" panose="020B0609020000020004" pitchFamily="49" charset="0"/>
              </a:rPr>
              <a:t>-0.5f, -0.5f, -0.5f, -1.0f,  0.0f,  0.0f,</a:t>
            </a:r>
          </a:p>
          <a:p>
            <a:pPr lvl="1"/>
            <a:r>
              <a:rPr lang="en-US" sz="900" dirty="0">
                <a:solidFill>
                  <a:srgbClr val="000000"/>
                </a:solidFill>
                <a:latin typeface="Cascadia Mono" panose="020B0609020000020004" pitchFamily="49" charset="0"/>
              </a:rPr>
              <a:t>-0.5f, -0.5f, -0.5f, -1.0f,  0.0f,  0.0f,</a:t>
            </a:r>
          </a:p>
          <a:p>
            <a:pPr lvl="1"/>
            <a:r>
              <a:rPr lang="en-US" sz="900" dirty="0">
                <a:solidFill>
                  <a:srgbClr val="000000"/>
                </a:solidFill>
                <a:latin typeface="Cascadia Mono" panose="020B0609020000020004" pitchFamily="49" charset="0"/>
              </a:rPr>
              <a:t>-0.5f, -0.5f,  0.5f, -1.0f,  0.0f,  0.0f,</a:t>
            </a:r>
          </a:p>
          <a:p>
            <a:pPr lvl="1"/>
            <a:r>
              <a:rPr lang="en-US" sz="900" dirty="0">
                <a:solidFill>
                  <a:srgbClr val="000000"/>
                </a:solidFill>
                <a:latin typeface="Cascadia Mono" panose="020B0609020000020004" pitchFamily="49" charset="0"/>
              </a:rPr>
              <a:t>-0.5f,  0.5f,  0.5f, -1.0f,  0.0f,  0.0f,</a:t>
            </a:r>
          </a:p>
          <a:p>
            <a:pPr lvl="1"/>
            <a:endParaRPr lang="en-US" sz="900" dirty="0">
              <a:solidFill>
                <a:srgbClr val="000000"/>
              </a:solidFill>
              <a:latin typeface="Cascadia Mono" panose="020B0609020000020004" pitchFamily="49" charset="0"/>
            </a:endParaRPr>
          </a:p>
          <a:p>
            <a:pPr lvl="1"/>
            <a:r>
              <a:rPr lang="en-US" sz="900" dirty="0">
                <a:solidFill>
                  <a:srgbClr val="000000"/>
                </a:solidFill>
                <a:latin typeface="Cascadia Mono" panose="020B0609020000020004" pitchFamily="49" charset="0"/>
              </a:rPr>
              <a:t> 0.5f,  0.5f,  0.5f,  1.0f,  0.0f,  0.0f,</a:t>
            </a:r>
          </a:p>
          <a:p>
            <a:pPr lvl="1"/>
            <a:r>
              <a:rPr lang="en-US" sz="900" dirty="0">
                <a:solidFill>
                  <a:srgbClr val="000000"/>
                </a:solidFill>
                <a:latin typeface="Cascadia Mono" panose="020B0609020000020004" pitchFamily="49" charset="0"/>
              </a:rPr>
              <a:t> 0.5f,  0.5f, -0.5f,  1.0f,  0.0f,  0.0f,</a:t>
            </a:r>
          </a:p>
          <a:p>
            <a:pPr lvl="1"/>
            <a:r>
              <a:rPr lang="en-US" sz="900" dirty="0">
                <a:solidFill>
                  <a:srgbClr val="000000"/>
                </a:solidFill>
                <a:latin typeface="Cascadia Mono" panose="020B0609020000020004" pitchFamily="49" charset="0"/>
              </a:rPr>
              <a:t> 0.5f, -0.5f, -0.5f,  1.0f,  0.0f,  0.0f,</a:t>
            </a:r>
          </a:p>
          <a:p>
            <a:pPr lvl="1"/>
            <a:r>
              <a:rPr lang="en-US" sz="900" dirty="0">
                <a:solidFill>
                  <a:srgbClr val="000000"/>
                </a:solidFill>
                <a:latin typeface="Cascadia Mono" panose="020B0609020000020004" pitchFamily="49" charset="0"/>
              </a:rPr>
              <a:t> 0.5f, -0.5f, -0.5f,  1.0f,  0.0f,  0.0f,</a:t>
            </a:r>
          </a:p>
          <a:p>
            <a:pPr lvl="1"/>
            <a:r>
              <a:rPr lang="en-US" sz="900" dirty="0">
                <a:solidFill>
                  <a:srgbClr val="000000"/>
                </a:solidFill>
                <a:latin typeface="Cascadia Mono" panose="020B0609020000020004" pitchFamily="49" charset="0"/>
              </a:rPr>
              <a:t> 0.5f, -0.5f,  0.5f,  1.0f,  0.0f,  0.0f,</a:t>
            </a:r>
          </a:p>
          <a:p>
            <a:pPr lvl="1"/>
            <a:r>
              <a:rPr lang="en-US" sz="900" dirty="0">
                <a:solidFill>
                  <a:srgbClr val="000000"/>
                </a:solidFill>
                <a:latin typeface="Cascadia Mono" panose="020B0609020000020004" pitchFamily="49" charset="0"/>
              </a:rPr>
              <a:t> 0.5f,  0.5f,  0.5f,  1.0f,  0.0f,  0.0f,</a:t>
            </a:r>
          </a:p>
          <a:p>
            <a:pPr lvl="1"/>
            <a:endParaRPr lang="en-US" sz="900" dirty="0">
              <a:solidFill>
                <a:srgbClr val="000000"/>
              </a:solidFill>
              <a:latin typeface="Cascadia Mono" panose="020B0609020000020004" pitchFamily="49" charset="0"/>
            </a:endParaRPr>
          </a:p>
          <a:p>
            <a:pPr lvl="1"/>
            <a:r>
              <a:rPr lang="en-US" sz="900" dirty="0">
                <a:solidFill>
                  <a:srgbClr val="000000"/>
                </a:solidFill>
                <a:latin typeface="Cascadia Mono" panose="020B0609020000020004" pitchFamily="49" charset="0"/>
              </a:rPr>
              <a:t>-0.5f, -0.5f, -0.5f,  0.0f, -1.0f,  0.0f,</a:t>
            </a:r>
          </a:p>
          <a:p>
            <a:pPr lvl="1"/>
            <a:r>
              <a:rPr lang="en-US" sz="900" dirty="0">
                <a:solidFill>
                  <a:srgbClr val="000000"/>
                </a:solidFill>
                <a:latin typeface="Cascadia Mono" panose="020B0609020000020004" pitchFamily="49" charset="0"/>
              </a:rPr>
              <a:t> 0.5f, -0.5f, -0.5f,  0.0f, -1.0f,  0.0f,</a:t>
            </a:r>
          </a:p>
          <a:p>
            <a:pPr lvl="1"/>
            <a:r>
              <a:rPr lang="en-US" sz="900" dirty="0">
                <a:solidFill>
                  <a:srgbClr val="000000"/>
                </a:solidFill>
                <a:latin typeface="Cascadia Mono" panose="020B0609020000020004" pitchFamily="49" charset="0"/>
              </a:rPr>
              <a:t> 0.5f, -0.5f,  0.5f,  0.0f, -1.0f,  0.0f,</a:t>
            </a:r>
          </a:p>
          <a:p>
            <a:pPr lvl="1"/>
            <a:r>
              <a:rPr lang="en-US" sz="900" dirty="0">
                <a:solidFill>
                  <a:srgbClr val="000000"/>
                </a:solidFill>
                <a:latin typeface="Cascadia Mono" panose="020B0609020000020004" pitchFamily="49" charset="0"/>
              </a:rPr>
              <a:t> 0.5f, -0.5f,  0.5f,  0.0f, -1.0f,  0.0f,</a:t>
            </a:r>
          </a:p>
          <a:p>
            <a:pPr lvl="1"/>
            <a:r>
              <a:rPr lang="en-US" sz="900" dirty="0">
                <a:solidFill>
                  <a:srgbClr val="000000"/>
                </a:solidFill>
                <a:latin typeface="Cascadia Mono" panose="020B0609020000020004" pitchFamily="49" charset="0"/>
              </a:rPr>
              <a:t>-0.5f, -0.5f,  0.5f,  0.0f, -1.0f,  0.0f,</a:t>
            </a:r>
          </a:p>
          <a:p>
            <a:pPr lvl="1"/>
            <a:r>
              <a:rPr lang="en-US" sz="900" dirty="0">
                <a:solidFill>
                  <a:srgbClr val="000000"/>
                </a:solidFill>
                <a:latin typeface="Cascadia Mono" panose="020B0609020000020004" pitchFamily="49" charset="0"/>
              </a:rPr>
              <a:t>-0.5f, -0.5f, -0.5f,  0.0f, -1.0f,  0.0f,</a:t>
            </a:r>
          </a:p>
          <a:p>
            <a:pPr lvl="1"/>
            <a:endParaRPr lang="en-US" sz="900" dirty="0">
              <a:solidFill>
                <a:srgbClr val="000000"/>
              </a:solidFill>
              <a:latin typeface="Cascadia Mono" panose="020B0609020000020004" pitchFamily="49" charset="0"/>
            </a:endParaRPr>
          </a:p>
          <a:p>
            <a:pPr lvl="1"/>
            <a:r>
              <a:rPr lang="en-US" sz="900" dirty="0">
                <a:solidFill>
                  <a:srgbClr val="000000"/>
                </a:solidFill>
                <a:latin typeface="Cascadia Mono" panose="020B0609020000020004" pitchFamily="49" charset="0"/>
              </a:rPr>
              <a:t>-0.5f,  0.5f, -0.5f,  0.0f,  1.0f,  0.0f,</a:t>
            </a:r>
          </a:p>
          <a:p>
            <a:pPr lvl="1"/>
            <a:r>
              <a:rPr lang="en-US" sz="900" dirty="0">
                <a:solidFill>
                  <a:srgbClr val="000000"/>
                </a:solidFill>
                <a:latin typeface="Cascadia Mono" panose="020B0609020000020004" pitchFamily="49" charset="0"/>
              </a:rPr>
              <a:t> 0.5f,  0.5f, -0.5f,  0.0f,  1.0f,  0.0f,</a:t>
            </a:r>
          </a:p>
          <a:p>
            <a:pPr lvl="1"/>
            <a:r>
              <a:rPr lang="en-US" sz="900" dirty="0">
                <a:solidFill>
                  <a:srgbClr val="000000"/>
                </a:solidFill>
                <a:latin typeface="Cascadia Mono" panose="020B0609020000020004" pitchFamily="49" charset="0"/>
              </a:rPr>
              <a:t> 0.5f,  0.5f,  0.5f,  0.0f,  1.0f,  0.0f,</a:t>
            </a:r>
          </a:p>
          <a:p>
            <a:pPr lvl="1"/>
            <a:r>
              <a:rPr lang="en-US" sz="900" dirty="0">
                <a:solidFill>
                  <a:srgbClr val="000000"/>
                </a:solidFill>
                <a:latin typeface="Cascadia Mono" panose="020B0609020000020004" pitchFamily="49" charset="0"/>
              </a:rPr>
              <a:t> 0.5f,  0.5f,  0.5f,  0.0f,  1.0f,  0.0f,</a:t>
            </a:r>
          </a:p>
          <a:p>
            <a:pPr lvl="1"/>
            <a:r>
              <a:rPr lang="en-US" sz="900" dirty="0">
                <a:solidFill>
                  <a:srgbClr val="000000"/>
                </a:solidFill>
                <a:latin typeface="Cascadia Mono" panose="020B0609020000020004" pitchFamily="49" charset="0"/>
              </a:rPr>
              <a:t>-0.5f,  0.5f,  0.5f,  0.0f,  1.0f,  0.0f,</a:t>
            </a:r>
          </a:p>
          <a:p>
            <a:pPr lvl="1"/>
            <a:r>
              <a:rPr lang="en-US" sz="900" dirty="0">
                <a:solidFill>
                  <a:srgbClr val="000000"/>
                </a:solidFill>
                <a:latin typeface="Cascadia Mono" panose="020B0609020000020004" pitchFamily="49" charset="0"/>
              </a:rPr>
              <a:t>-0.5f,  0.5f, -0.5f,  0.0f,  1.0f,  0.0f</a:t>
            </a:r>
          </a:p>
          <a:p>
            <a:r>
              <a:rPr lang="en-US" sz="900" dirty="0">
                <a:solidFill>
                  <a:srgbClr val="000000"/>
                </a:solidFill>
                <a:latin typeface="Cascadia Mono" panose="020B0609020000020004" pitchFamily="49" charset="0"/>
              </a:rPr>
              <a:t>};</a:t>
            </a:r>
            <a:endParaRPr lang="en-US" sz="900" dirty="0"/>
          </a:p>
        </p:txBody>
      </p:sp>
    </p:spTree>
    <p:extLst>
      <p:ext uri="{BB962C8B-B14F-4D97-AF65-F5344CB8AC3E}">
        <p14:creationId xmlns:p14="http://schemas.microsoft.com/office/powerpoint/2010/main" val="2625473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E9F8-99F1-94AE-E737-D9795E14690A}"/>
              </a:ext>
            </a:extLst>
          </p:cNvPr>
          <p:cNvSpPr>
            <a:spLocks noGrp="1"/>
          </p:cNvSpPr>
          <p:nvPr>
            <p:ph type="title"/>
          </p:nvPr>
        </p:nvSpPr>
        <p:spPr/>
        <p:txBody>
          <a:bodyPr/>
          <a:lstStyle/>
          <a:p>
            <a:r>
              <a:rPr lang="en-US" dirty="0"/>
              <a:t>Configure Cube’s VAO and VBO</a:t>
            </a:r>
          </a:p>
        </p:txBody>
      </p:sp>
      <p:sp>
        <p:nvSpPr>
          <p:cNvPr id="4" name="Slide Number Placeholder 3">
            <a:extLst>
              <a:ext uri="{FF2B5EF4-FFF2-40B4-BE49-F238E27FC236}">
                <a16:creationId xmlns:a16="http://schemas.microsoft.com/office/drawing/2014/main" id="{35A17CF5-6AEB-D9BD-798F-8F4CAECFB11D}"/>
              </a:ext>
            </a:extLst>
          </p:cNvPr>
          <p:cNvSpPr>
            <a:spLocks noGrp="1"/>
          </p:cNvSpPr>
          <p:nvPr>
            <p:ph type="sldNum" sz="quarter" idx="12"/>
          </p:nvPr>
        </p:nvSpPr>
        <p:spPr/>
        <p:txBody>
          <a:bodyPr/>
          <a:lstStyle/>
          <a:p>
            <a:fld id="{8012A267-E1DD-44E7-983C-C39AABB85FC4}" type="slidenum">
              <a:rPr lang="en-US" smtClean="0"/>
              <a:t>21</a:t>
            </a:fld>
            <a:endParaRPr lang="en-US"/>
          </a:p>
        </p:txBody>
      </p:sp>
      <p:sp>
        <p:nvSpPr>
          <p:cNvPr id="6" name="TextBox 5">
            <a:extLst>
              <a:ext uri="{FF2B5EF4-FFF2-40B4-BE49-F238E27FC236}">
                <a16:creationId xmlns:a16="http://schemas.microsoft.com/office/drawing/2014/main" id="{5307C436-864B-C987-0DE9-3B908178892C}"/>
              </a:ext>
            </a:extLst>
          </p:cNvPr>
          <p:cNvSpPr txBox="1"/>
          <p:nvPr/>
        </p:nvSpPr>
        <p:spPr>
          <a:xfrm>
            <a:off x="909465" y="1697301"/>
            <a:ext cx="10740911" cy="3323987"/>
          </a:xfrm>
          <a:prstGeom prst="rect">
            <a:avLst/>
          </a:prstGeom>
          <a:noFill/>
        </p:spPr>
        <p:txBody>
          <a:bodyPr wrap="square">
            <a:spAutoFit/>
          </a:bodyPr>
          <a:lstStyle/>
          <a:p>
            <a:r>
              <a:rPr lang="en-US" sz="1400" dirty="0">
                <a:solidFill>
                  <a:srgbClr val="008000"/>
                </a:solidFill>
                <a:latin typeface="Cascadia Mono" panose="020B0609020000020004" pitchFamily="49" charset="0"/>
              </a:rPr>
              <a:t>//first, configure the cube's VAO (and VBO)</a:t>
            </a:r>
            <a:endParaRPr lang="en-US" sz="1400" dirty="0">
              <a:solidFill>
                <a:srgbClr val="000000"/>
              </a:solidFill>
              <a:latin typeface="Cascadia Mono" panose="020B0609020000020004" pitchFamily="49" charset="0"/>
            </a:endParaRPr>
          </a:p>
          <a:p>
            <a:r>
              <a:rPr lang="en-US" sz="1400" dirty="0">
                <a:solidFill>
                  <a:srgbClr val="6F008A"/>
                </a:solidFill>
                <a:latin typeface="Cascadia Mono" panose="020B0609020000020004" pitchFamily="49" charset="0"/>
              </a:rPr>
              <a:t>glGenVertexArrays</a:t>
            </a:r>
            <a:r>
              <a:rPr lang="en-US" sz="1400" dirty="0">
                <a:solidFill>
                  <a:srgbClr val="000000"/>
                </a:solidFill>
                <a:latin typeface="Cascadia Mono" panose="020B0609020000020004" pitchFamily="49" charset="0"/>
              </a:rPr>
              <a:t>(1, &amp;</a:t>
            </a:r>
            <a:r>
              <a:rPr lang="en-US" sz="1400" dirty="0" err="1">
                <a:solidFill>
                  <a:srgbClr val="000000"/>
                </a:solidFill>
                <a:latin typeface="Cascadia Mono" panose="020B0609020000020004" pitchFamily="49" charset="0"/>
              </a:rPr>
              <a:t>cubeVAO</a:t>
            </a:r>
            <a:r>
              <a:rPr lang="en-US" sz="1400" dirty="0">
                <a:solidFill>
                  <a:srgbClr val="000000"/>
                </a:solidFill>
                <a:latin typeface="Cascadia Mono" panose="020B0609020000020004" pitchFamily="49" charset="0"/>
              </a:rPr>
              <a:t>);</a:t>
            </a:r>
          </a:p>
          <a:p>
            <a:r>
              <a:rPr lang="en-US" sz="1400" dirty="0">
                <a:solidFill>
                  <a:srgbClr val="6F008A"/>
                </a:solidFill>
                <a:latin typeface="Cascadia Mono" panose="020B0609020000020004" pitchFamily="49" charset="0"/>
              </a:rPr>
              <a:t>glGenBuffers</a:t>
            </a:r>
            <a:r>
              <a:rPr lang="en-US" sz="1400" dirty="0">
                <a:solidFill>
                  <a:srgbClr val="000000"/>
                </a:solidFill>
                <a:latin typeface="Cascadia Mono" panose="020B0609020000020004" pitchFamily="49" charset="0"/>
              </a:rPr>
              <a:t>(1, &amp;VBO);</a:t>
            </a:r>
          </a:p>
          <a:p>
            <a:endParaRPr lang="en-US" sz="1400" dirty="0">
              <a:solidFill>
                <a:srgbClr val="000000"/>
              </a:solidFill>
              <a:latin typeface="Cascadia Mono" panose="020B0609020000020004" pitchFamily="49" charset="0"/>
            </a:endParaRPr>
          </a:p>
          <a:p>
            <a:r>
              <a:rPr lang="da-DK" sz="1400" dirty="0">
                <a:solidFill>
                  <a:srgbClr val="6F008A"/>
                </a:solidFill>
                <a:latin typeface="Cascadia Mono" panose="020B0609020000020004" pitchFamily="49" charset="0"/>
              </a:rPr>
              <a:t>glBindBuffer</a:t>
            </a:r>
            <a:r>
              <a:rPr lang="da-DK" sz="1400" dirty="0">
                <a:solidFill>
                  <a:srgbClr val="000000"/>
                </a:solidFill>
                <a:latin typeface="Cascadia Mono" panose="020B0609020000020004" pitchFamily="49" charset="0"/>
              </a:rPr>
              <a:t>(</a:t>
            </a:r>
            <a:r>
              <a:rPr lang="da-DK" sz="1400" dirty="0">
                <a:solidFill>
                  <a:srgbClr val="6F008A"/>
                </a:solidFill>
                <a:latin typeface="Cascadia Mono" panose="020B0609020000020004" pitchFamily="49" charset="0"/>
              </a:rPr>
              <a:t>GL_ARRAY_BUFFER</a:t>
            </a:r>
            <a:r>
              <a:rPr lang="da-DK" sz="1400" dirty="0">
                <a:solidFill>
                  <a:srgbClr val="000000"/>
                </a:solidFill>
                <a:latin typeface="Cascadia Mono" panose="020B0609020000020004" pitchFamily="49" charset="0"/>
              </a:rPr>
              <a:t>, VBO);</a:t>
            </a:r>
          </a:p>
          <a:p>
            <a:r>
              <a:rPr lang="en-US" sz="1400" dirty="0">
                <a:solidFill>
                  <a:srgbClr val="6F008A"/>
                </a:solidFill>
                <a:latin typeface="Cascadia Mono" panose="020B0609020000020004" pitchFamily="49" charset="0"/>
              </a:rPr>
              <a:t>glBufferData</a:t>
            </a:r>
            <a:r>
              <a:rPr lang="en-US" sz="1400" dirty="0">
                <a:solidFill>
                  <a:srgbClr val="000000"/>
                </a:solidFill>
                <a:latin typeface="Cascadia Mono" panose="020B0609020000020004" pitchFamily="49" charset="0"/>
              </a:rPr>
              <a:t>(</a:t>
            </a:r>
            <a:r>
              <a:rPr lang="en-US" sz="1400" dirty="0">
                <a:solidFill>
                  <a:srgbClr val="6F008A"/>
                </a:solidFill>
                <a:latin typeface="Cascadia Mono" panose="020B0609020000020004" pitchFamily="49" charset="0"/>
              </a:rPr>
              <a:t>GL_ARRAY_BUFFER</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sizeof</a:t>
            </a:r>
            <a:r>
              <a:rPr lang="en-US" sz="1400" dirty="0">
                <a:solidFill>
                  <a:srgbClr val="000000"/>
                </a:solidFill>
                <a:latin typeface="Cascadia Mono" panose="020B0609020000020004" pitchFamily="49" charset="0"/>
              </a:rPr>
              <a:t>(vertices), vertices, </a:t>
            </a:r>
            <a:r>
              <a:rPr lang="en-US" sz="1400" dirty="0">
                <a:solidFill>
                  <a:srgbClr val="6F008A"/>
                </a:solidFill>
                <a:latin typeface="Cascadia Mono" panose="020B0609020000020004" pitchFamily="49" charset="0"/>
              </a:rPr>
              <a:t>GL_STATIC_DRAW</a:t>
            </a:r>
            <a:r>
              <a:rPr lang="en-US" sz="1400" dirty="0">
                <a:solidFill>
                  <a:srgbClr val="000000"/>
                </a:solidFill>
                <a:latin typeface="Cascadia Mono" panose="020B0609020000020004" pitchFamily="49" charset="0"/>
              </a:rPr>
              <a:t>);</a:t>
            </a:r>
          </a:p>
          <a:p>
            <a:endParaRPr lang="en-US" sz="1400" dirty="0">
              <a:solidFill>
                <a:srgbClr val="000000"/>
              </a:solidFill>
              <a:latin typeface="Cascadia Mono" panose="020B0609020000020004" pitchFamily="49" charset="0"/>
            </a:endParaRPr>
          </a:p>
          <a:p>
            <a:r>
              <a:rPr lang="en-US" sz="1400" dirty="0">
                <a:solidFill>
                  <a:srgbClr val="6F008A"/>
                </a:solidFill>
                <a:latin typeface="Cascadia Mono" panose="020B0609020000020004" pitchFamily="49" charset="0"/>
              </a:rPr>
              <a:t>glBindVertexArray</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cubeVAO</a:t>
            </a:r>
            <a:r>
              <a:rPr lang="en-US" sz="1400" dirty="0">
                <a:solidFill>
                  <a:srgbClr val="000000"/>
                </a:solidFill>
                <a:latin typeface="Cascadia Mono" panose="020B0609020000020004" pitchFamily="49" charset="0"/>
              </a:rPr>
              <a:t>);</a:t>
            </a:r>
          </a:p>
          <a:p>
            <a:endParaRPr lang="en-US" sz="1400" dirty="0">
              <a:solidFill>
                <a:srgbClr val="000000"/>
              </a:solidFill>
              <a:latin typeface="Cascadia Mono" panose="020B0609020000020004" pitchFamily="49" charset="0"/>
            </a:endParaRPr>
          </a:p>
          <a:p>
            <a:r>
              <a:rPr lang="en-US" sz="1400" dirty="0">
                <a:solidFill>
                  <a:srgbClr val="008000"/>
                </a:solidFill>
                <a:latin typeface="Cascadia Mono" panose="020B0609020000020004" pitchFamily="49" charset="0"/>
              </a:rPr>
              <a:t>//position attribute</a:t>
            </a:r>
            <a:endParaRPr lang="en-US" sz="1400" dirty="0">
              <a:solidFill>
                <a:srgbClr val="000000"/>
              </a:solidFill>
              <a:latin typeface="Cascadia Mono" panose="020B0609020000020004" pitchFamily="49" charset="0"/>
            </a:endParaRPr>
          </a:p>
          <a:p>
            <a:r>
              <a:rPr lang="en-US" sz="1400" dirty="0">
                <a:solidFill>
                  <a:srgbClr val="6F008A"/>
                </a:solidFill>
                <a:latin typeface="Cascadia Mono" panose="020B0609020000020004" pitchFamily="49" charset="0"/>
              </a:rPr>
              <a:t>glVertexAttribPointer</a:t>
            </a:r>
            <a:r>
              <a:rPr lang="en-US" sz="1400" dirty="0">
                <a:solidFill>
                  <a:srgbClr val="000000"/>
                </a:solidFill>
                <a:latin typeface="Cascadia Mono" panose="020B0609020000020004" pitchFamily="49" charset="0"/>
              </a:rPr>
              <a:t>(0, 3, </a:t>
            </a:r>
            <a:r>
              <a:rPr lang="en-US" sz="1400" dirty="0">
                <a:solidFill>
                  <a:srgbClr val="6F008A"/>
                </a:solidFill>
                <a:latin typeface="Cascadia Mono" panose="020B0609020000020004" pitchFamily="49" charset="0"/>
              </a:rPr>
              <a:t>GL_FLOAT</a:t>
            </a:r>
            <a:r>
              <a:rPr lang="en-US" sz="1400" dirty="0">
                <a:solidFill>
                  <a:srgbClr val="000000"/>
                </a:solidFill>
                <a:latin typeface="Cascadia Mono" panose="020B0609020000020004" pitchFamily="49" charset="0"/>
              </a:rPr>
              <a:t>, </a:t>
            </a:r>
            <a:r>
              <a:rPr lang="en-US" sz="1400" dirty="0">
                <a:solidFill>
                  <a:srgbClr val="6F008A"/>
                </a:solidFill>
                <a:latin typeface="Cascadia Mono" panose="020B0609020000020004" pitchFamily="49" charset="0"/>
              </a:rPr>
              <a:t>GL_FALSE</a:t>
            </a:r>
            <a:r>
              <a:rPr lang="en-US" sz="1400" dirty="0">
                <a:solidFill>
                  <a:srgbClr val="000000"/>
                </a:solidFill>
                <a:latin typeface="Cascadia Mono" panose="020B0609020000020004" pitchFamily="49" charset="0"/>
              </a:rPr>
              <a:t>, 6 * </a:t>
            </a:r>
            <a:r>
              <a:rPr lang="en-US" sz="1400" dirty="0">
                <a:solidFill>
                  <a:srgbClr val="0000FF"/>
                </a:solidFill>
                <a:latin typeface="Cascadia Mono" panose="020B0609020000020004" pitchFamily="49" charset="0"/>
              </a:rPr>
              <a:t>sizeof</a:t>
            </a:r>
            <a:r>
              <a:rPr lang="en-US" sz="1400" dirty="0">
                <a:solidFill>
                  <a:srgbClr val="000000"/>
                </a:solidFill>
                <a:latin typeface="Cascadia Mono" panose="020B0609020000020004" pitchFamily="49" charset="0"/>
              </a:rPr>
              <a:t>(</a:t>
            </a:r>
            <a:r>
              <a:rPr lang="en-US" sz="1400" dirty="0">
                <a:solidFill>
                  <a:srgbClr val="0000FF"/>
                </a:solidFill>
                <a:latin typeface="Cascadia Mono" panose="020B0609020000020004" pitchFamily="49" charset="0"/>
              </a:rPr>
              <a:t>float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*)0);</a:t>
            </a:r>
          </a:p>
          <a:p>
            <a:r>
              <a:rPr lang="en-US" sz="1400" dirty="0">
                <a:solidFill>
                  <a:srgbClr val="6F008A"/>
                </a:solidFill>
                <a:latin typeface="Cascadia Mono" panose="020B0609020000020004" pitchFamily="49" charset="0"/>
              </a:rPr>
              <a:t>glEnableVertexAttribArray</a:t>
            </a:r>
            <a:r>
              <a:rPr lang="en-US" sz="1400" dirty="0">
                <a:solidFill>
                  <a:srgbClr val="000000"/>
                </a:solidFill>
                <a:latin typeface="Cascadia Mono" panose="020B0609020000020004" pitchFamily="49" charset="0"/>
              </a:rPr>
              <a:t>(0);</a:t>
            </a:r>
          </a:p>
          <a:p>
            <a:r>
              <a:rPr lang="en-US" sz="1400" dirty="0">
                <a:solidFill>
                  <a:srgbClr val="008000"/>
                </a:solidFill>
                <a:latin typeface="Cascadia Mono" panose="020B0609020000020004" pitchFamily="49" charset="0"/>
              </a:rPr>
              <a:t>// normal attribute</a:t>
            </a:r>
            <a:endParaRPr lang="en-US" sz="1400" dirty="0">
              <a:solidFill>
                <a:srgbClr val="000000"/>
              </a:solidFill>
              <a:latin typeface="Cascadia Mono" panose="020B0609020000020004" pitchFamily="49" charset="0"/>
            </a:endParaRPr>
          </a:p>
          <a:p>
            <a:r>
              <a:rPr lang="en-US" sz="1400" dirty="0">
                <a:solidFill>
                  <a:srgbClr val="6F008A"/>
                </a:solidFill>
                <a:latin typeface="Cascadia Mono" panose="020B0609020000020004" pitchFamily="49" charset="0"/>
              </a:rPr>
              <a:t>glVertexAttribPointer</a:t>
            </a:r>
            <a:r>
              <a:rPr lang="en-US" sz="1400" dirty="0">
                <a:solidFill>
                  <a:srgbClr val="000000"/>
                </a:solidFill>
                <a:latin typeface="Cascadia Mono" panose="020B0609020000020004" pitchFamily="49" charset="0"/>
              </a:rPr>
              <a:t>(1, 3, </a:t>
            </a:r>
            <a:r>
              <a:rPr lang="en-US" sz="1400" dirty="0">
                <a:solidFill>
                  <a:srgbClr val="6F008A"/>
                </a:solidFill>
                <a:latin typeface="Cascadia Mono" panose="020B0609020000020004" pitchFamily="49" charset="0"/>
              </a:rPr>
              <a:t>GL_FLOAT</a:t>
            </a:r>
            <a:r>
              <a:rPr lang="en-US" sz="1400" dirty="0">
                <a:solidFill>
                  <a:srgbClr val="000000"/>
                </a:solidFill>
                <a:latin typeface="Cascadia Mono" panose="020B0609020000020004" pitchFamily="49" charset="0"/>
              </a:rPr>
              <a:t>, </a:t>
            </a:r>
            <a:r>
              <a:rPr lang="en-US" sz="1400" dirty="0">
                <a:solidFill>
                  <a:srgbClr val="6F008A"/>
                </a:solidFill>
                <a:latin typeface="Cascadia Mono" panose="020B0609020000020004" pitchFamily="49" charset="0"/>
              </a:rPr>
              <a:t>GL_FALSE</a:t>
            </a:r>
            <a:r>
              <a:rPr lang="en-US" sz="1400" dirty="0">
                <a:solidFill>
                  <a:srgbClr val="000000"/>
                </a:solidFill>
                <a:latin typeface="Cascadia Mono" panose="020B0609020000020004" pitchFamily="49" charset="0"/>
              </a:rPr>
              <a:t>, 6 * </a:t>
            </a:r>
            <a:r>
              <a:rPr lang="en-US" sz="1400" dirty="0">
                <a:solidFill>
                  <a:srgbClr val="0000FF"/>
                </a:solidFill>
                <a:latin typeface="Cascadia Mono" panose="020B0609020000020004" pitchFamily="49" charset="0"/>
              </a:rPr>
              <a:t>sizeof</a:t>
            </a:r>
            <a:r>
              <a:rPr lang="en-US" sz="1400" dirty="0">
                <a:solidFill>
                  <a:srgbClr val="000000"/>
                </a:solidFill>
                <a:latin typeface="Cascadia Mono" panose="020B0609020000020004" pitchFamily="49" charset="0"/>
              </a:rPr>
              <a:t>(</a:t>
            </a:r>
            <a:r>
              <a:rPr lang="en-US" sz="1400" dirty="0">
                <a:solidFill>
                  <a:srgbClr val="0000FF"/>
                </a:solidFill>
                <a:latin typeface="Cascadia Mono" panose="020B0609020000020004" pitchFamily="49" charset="0"/>
              </a:rPr>
              <a:t>float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*)(3 * </a:t>
            </a:r>
            <a:r>
              <a:rPr lang="en-US" sz="1400" dirty="0">
                <a:solidFill>
                  <a:srgbClr val="0000FF"/>
                </a:solidFill>
                <a:latin typeface="Cascadia Mono" panose="020B0609020000020004" pitchFamily="49" charset="0"/>
              </a:rPr>
              <a:t>sizeof</a:t>
            </a:r>
            <a:r>
              <a:rPr lang="en-US" sz="1400" dirty="0">
                <a:solidFill>
                  <a:srgbClr val="000000"/>
                </a:solidFill>
                <a:latin typeface="Cascadia Mono" panose="020B0609020000020004" pitchFamily="49" charset="0"/>
              </a:rPr>
              <a:t>(</a:t>
            </a:r>
            <a:r>
              <a:rPr lang="en-US" sz="1400" dirty="0">
                <a:solidFill>
                  <a:srgbClr val="0000FF"/>
                </a:solidFill>
                <a:latin typeface="Cascadia Mono" panose="020B0609020000020004" pitchFamily="49" charset="0"/>
              </a:rPr>
              <a:t>float</a:t>
            </a:r>
            <a:r>
              <a:rPr lang="en-US" sz="1400" dirty="0">
                <a:solidFill>
                  <a:srgbClr val="000000"/>
                </a:solidFill>
                <a:latin typeface="Cascadia Mono" panose="020B0609020000020004" pitchFamily="49" charset="0"/>
              </a:rPr>
              <a:t>)));</a:t>
            </a:r>
          </a:p>
          <a:p>
            <a:r>
              <a:rPr lang="en-US" sz="1400" dirty="0">
                <a:solidFill>
                  <a:srgbClr val="6F008A"/>
                </a:solidFill>
                <a:latin typeface="Cascadia Mono" panose="020B0609020000020004" pitchFamily="49" charset="0"/>
              </a:rPr>
              <a:t>glEnableVertexAttribArray</a:t>
            </a:r>
            <a:r>
              <a:rPr lang="en-US" sz="1400" dirty="0">
                <a:solidFill>
                  <a:srgbClr val="000000"/>
                </a:solidFill>
                <a:latin typeface="Cascadia Mono" panose="020B0609020000020004" pitchFamily="49" charset="0"/>
              </a:rPr>
              <a:t>(1);</a:t>
            </a:r>
            <a:endParaRPr lang="en-US" sz="1400" dirty="0"/>
          </a:p>
        </p:txBody>
      </p:sp>
    </p:spTree>
    <p:extLst>
      <p:ext uri="{BB962C8B-B14F-4D97-AF65-F5344CB8AC3E}">
        <p14:creationId xmlns:p14="http://schemas.microsoft.com/office/powerpoint/2010/main" val="515276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E9F8-99F1-94AE-E737-D9795E14690A}"/>
              </a:ext>
            </a:extLst>
          </p:cNvPr>
          <p:cNvSpPr>
            <a:spLocks noGrp="1"/>
          </p:cNvSpPr>
          <p:nvPr>
            <p:ph type="title"/>
          </p:nvPr>
        </p:nvSpPr>
        <p:spPr/>
        <p:txBody>
          <a:bodyPr/>
          <a:lstStyle/>
          <a:p>
            <a:r>
              <a:rPr lang="en-US" dirty="0"/>
              <a:t>Configure Light’s VAO and VBO</a:t>
            </a:r>
          </a:p>
        </p:txBody>
      </p:sp>
      <p:sp>
        <p:nvSpPr>
          <p:cNvPr id="4" name="Slide Number Placeholder 3">
            <a:extLst>
              <a:ext uri="{FF2B5EF4-FFF2-40B4-BE49-F238E27FC236}">
                <a16:creationId xmlns:a16="http://schemas.microsoft.com/office/drawing/2014/main" id="{35A17CF5-6AEB-D9BD-798F-8F4CAECFB11D}"/>
              </a:ext>
            </a:extLst>
          </p:cNvPr>
          <p:cNvSpPr>
            <a:spLocks noGrp="1"/>
          </p:cNvSpPr>
          <p:nvPr>
            <p:ph type="sldNum" sz="quarter" idx="12"/>
          </p:nvPr>
        </p:nvSpPr>
        <p:spPr/>
        <p:txBody>
          <a:bodyPr/>
          <a:lstStyle/>
          <a:p>
            <a:fld id="{8012A267-E1DD-44E7-983C-C39AABB85FC4}" type="slidenum">
              <a:rPr lang="en-US" smtClean="0"/>
              <a:t>22</a:t>
            </a:fld>
            <a:endParaRPr lang="en-US"/>
          </a:p>
        </p:txBody>
      </p:sp>
      <p:sp>
        <p:nvSpPr>
          <p:cNvPr id="6" name="TextBox 5">
            <a:extLst>
              <a:ext uri="{FF2B5EF4-FFF2-40B4-BE49-F238E27FC236}">
                <a16:creationId xmlns:a16="http://schemas.microsoft.com/office/drawing/2014/main" id="{422BAD71-C18B-3B62-AF17-9AF301E3E7C3}"/>
              </a:ext>
            </a:extLst>
          </p:cNvPr>
          <p:cNvSpPr txBox="1"/>
          <p:nvPr/>
        </p:nvSpPr>
        <p:spPr>
          <a:xfrm>
            <a:off x="896310" y="1811604"/>
            <a:ext cx="10793538" cy="3785652"/>
          </a:xfrm>
          <a:prstGeom prst="rect">
            <a:avLst/>
          </a:prstGeom>
          <a:noFill/>
        </p:spPr>
        <p:txBody>
          <a:bodyPr wrap="square">
            <a:spAutoFit/>
          </a:bodyPr>
          <a:lstStyle/>
          <a:p>
            <a:r>
              <a:rPr lang="en-US" sz="1600" dirty="0">
                <a:solidFill>
                  <a:srgbClr val="008000"/>
                </a:solidFill>
                <a:latin typeface="Cascadia Mono" panose="020B0609020000020004" pitchFamily="49" charset="0"/>
              </a:rPr>
              <a:t>//second, configure the light's VAO (VBO stays the same; </a:t>
            </a:r>
            <a:endParaRPr lang="en-US" sz="1600" dirty="0">
              <a:solidFill>
                <a:srgbClr val="000000"/>
              </a:solidFill>
              <a:latin typeface="Cascadia Mono" panose="020B0609020000020004" pitchFamily="49" charset="0"/>
            </a:endParaRPr>
          </a:p>
          <a:p>
            <a:r>
              <a:rPr lang="en-US" sz="1600" dirty="0">
                <a:solidFill>
                  <a:srgbClr val="008000"/>
                </a:solidFill>
                <a:latin typeface="Cascadia Mono" panose="020B0609020000020004" pitchFamily="49" charset="0"/>
              </a:rPr>
              <a:t>//the vertices are the same for the light object, which is also a 3D cube)</a:t>
            </a:r>
            <a:endParaRPr lang="en-US" sz="1600" dirty="0">
              <a:solidFill>
                <a:srgbClr val="000000"/>
              </a:solidFill>
              <a:latin typeface="Cascadia Mono" panose="020B0609020000020004" pitchFamily="49" charset="0"/>
            </a:endParaRPr>
          </a:p>
          <a:p>
            <a:r>
              <a:rPr lang="en-US" sz="1600" dirty="0">
                <a:solidFill>
                  <a:srgbClr val="6F008A"/>
                </a:solidFill>
                <a:latin typeface="Cascadia Mono" panose="020B0609020000020004" pitchFamily="49" charset="0"/>
              </a:rPr>
              <a:t>glGenVertexArrays</a:t>
            </a:r>
            <a:r>
              <a:rPr lang="en-US" sz="1600" dirty="0">
                <a:solidFill>
                  <a:srgbClr val="000000"/>
                </a:solidFill>
                <a:latin typeface="Cascadia Mono" panose="020B0609020000020004" pitchFamily="49" charset="0"/>
              </a:rPr>
              <a:t>(1, &amp;</a:t>
            </a:r>
            <a:r>
              <a:rPr lang="en-US" sz="1600" dirty="0" err="1">
                <a:solidFill>
                  <a:srgbClr val="000000"/>
                </a:solidFill>
                <a:latin typeface="Cascadia Mono" panose="020B0609020000020004" pitchFamily="49" charset="0"/>
              </a:rPr>
              <a:t>lightVAO</a:t>
            </a:r>
            <a:r>
              <a:rPr lang="en-US" sz="1600" dirty="0">
                <a:solidFill>
                  <a:srgbClr val="000000"/>
                </a:solidFill>
                <a:latin typeface="Cascadia Mono" panose="020B0609020000020004" pitchFamily="49" charset="0"/>
              </a:rPr>
              <a:t>);</a:t>
            </a:r>
          </a:p>
          <a:p>
            <a:r>
              <a:rPr lang="en-US" sz="1600" dirty="0">
                <a:solidFill>
                  <a:srgbClr val="6F008A"/>
                </a:solidFill>
                <a:latin typeface="Cascadia Mono" panose="020B0609020000020004" pitchFamily="49" charset="0"/>
              </a:rPr>
              <a:t>glBindVertexArray</a:t>
            </a:r>
            <a:r>
              <a:rPr lang="en-US" sz="1600" dirty="0">
                <a:solidFill>
                  <a:srgbClr val="000000"/>
                </a:solidFill>
                <a:latin typeface="Cascadia Mono" panose="020B0609020000020004" pitchFamily="49" charset="0"/>
              </a:rPr>
              <a:t>(</a:t>
            </a:r>
            <a:r>
              <a:rPr lang="en-US" sz="1600" dirty="0" err="1">
                <a:solidFill>
                  <a:srgbClr val="000000"/>
                </a:solidFill>
                <a:latin typeface="Cascadia Mono" panose="020B0609020000020004" pitchFamily="49" charset="0"/>
              </a:rPr>
              <a:t>lightVAO</a:t>
            </a:r>
            <a:r>
              <a:rPr lang="en-US" sz="1600" dirty="0">
                <a:solidFill>
                  <a:srgbClr val="000000"/>
                </a:solidFill>
                <a:latin typeface="Cascadia Mono" panose="020B0609020000020004" pitchFamily="49" charset="0"/>
              </a:rPr>
              <a:t>);</a:t>
            </a:r>
          </a:p>
          <a:p>
            <a:endParaRPr lang="en-US" sz="1600" dirty="0">
              <a:solidFill>
                <a:srgbClr val="000000"/>
              </a:solidFill>
              <a:latin typeface="Cascadia Mono" panose="020B0609020000020004" pitchFamily="49" charset="0"/>
            </a:endParaRPr>
          </a:p>
          <a:p>
            <a:r>
              <a:rPr lang="en-US" sz="1600" dirty="0">
                <a:solidFill>
                  <a:srgbClr val="008000"/>
                </a:solidFill>
                <a:latin typeface="Cascadia Mono" panose="020B0609020000020004" pitchFamily="49" charset="0"/>
              </a:rPr>
              <a:t>//we only need to bind to the VBO (to link it with glVertexAttribPointer), </a:t>
            </a:r>
            <a:endParaRPr lang="en-US" sz="1600" dirty="0">
              <a:solidFill>
                <a:srgbClr val="000000"/>
              </a:solidFill>
              <a:latin typeface="Cascadia Mono" panose="020B0609020000020004" pitchFamily="49" charset="0"/>
            </a:endParaRPr>
          </a:p>
          <a:p>
            <a:r>
              <a:rPr lang="en-US" sz="1600" dirty="0">
                <a:solidFill>
                  <a:srgbClr val="008000"/>
                </a:solidFill>
                <a:latin typeface="Cascadia Mono" panose="020B0609020000020004" pitchFamily="49" charset="0"/>
              </a:rPr>
              <a:t>//no need to fill it; </a:t>
            </a:r>
            <a:endParaRPr lang="en-US" sz="1600" dirty="0">
              <a:solidFill>
                <a:srgbClr val="000000"/>
              </a:solidFill>
              <a:latin typeface="Cascadia Mono" panose="020B0609020000020004" pitchFamily="49" charset="0"/>
            </a:endParaRPr>
          </a:p>
          <a:p>
            <a:r>
              <a:rPr lang="en-US" sz="1600" dirty="0">
                <a:solidFill>
                  <a:srgbClr val="008000"/>
                </a:solidFill>
                <a:latin typeface="Cascadia Mono" panose="020B0609020000020004" pitchFamily="49" charset="0"/>
              </a:rPr>
              <a:t>//the VBO's data already contains all we need </a:t>
            </a:r>
            <a:endParaRPr lang="en-US" sz="1600" dirty="0">
              <a:solidFill>
                <a:srgbClr val="000000"/>
              </a:solidFill>
              <a:latin typeface="Cascadia Mono" panose="020B0609020000020004" pitchFamily="49" charset="0"/>
            </a:endParaRPr>
          </a:p>
          <a:p>
            <a:r>
              <a:rPr lang="en-US" sz="1600" dirty="0">
                <a:solidFill>
                  <a:srgbClr val="008000"/>
                </a:solidFill>
                <a:latin typeface="Cascadia Mono" panose="020B0609020000020004" pitchFamily="49" charset="0"/>
              </a:rPr>
              <a:t>//(it's already bound, but we do it again for educational purposes)</a:t>
            </a:r>
            <a:endParaRPr lang="en-US" sz="1600" dirty="0">
              <a:solidFill>
                <a:srgbClr val="000000"/>
              </a:solidFill>
              <a:latin typeface="Cascadia Mono" panose="020B0609020000020004" pitchFamily="49" charset="0"/>
            </a:endParaRPr>
          </a:p>
          <a:p>
            <a:r>
              <a:rPr lang="da-DK" sz="1600" dirty="0">
                <a:solidFill>
                  <a:srgbClr val="6F008A"/>
                </a:solidFill>
                <a:latin typeface="Cascadia Mono" panose="020B0609020000020004" pitchFamily="49" charset="0"/>
              </a:rPr>
              <a:t>glBindBuffer</a:t>
            </a:r>
            <a:r>
              <a:rPr lang="da-DK" sz="1600" dirty="0">
                <a:solidFill>
                  <a:srgbClr val="000000"/>
                </a:solidFill>
                <a:latin typeface="Cascadia Mono" panose="020B0609020000020004" pitchFamily="49" charset="0"/>
              </a:rPr>
              <a:t>(</a:t>
            </a:r>
            <a:r>
              <a:rPr lang="da-DK" sz="1600" dirty="0">
                <a:solidFill>
                  <a:srgbClr val="6F008A"/>
                </a:solidFill>
                <a:latin typeface="Cascadia Mono" panose="020B0609020000020004" pitchFamily="49" charset="0"/>
              </a:rPr>
              <a:t>GL_ARRAY_BUFFER</a:t>
            </a:r>
            <a:r>
              <a:rPr lang="da-DK" sz="1600" dirty="0">
                <a:solidFill>
                  <a:srgbClr val="000000"/>
                </a:solidFill>
                <a:latin typeface="Cascadia Mono" panose="020B0609020000020004" pitchFamily="49" charset="0"/>
              </a:rPr>
              <a:t>, VBO);</a:t>
            </a:r>
          </a:p>
          <a:p>
            <a:endParaRPr lang="en-US" sz="1600" dirty="0">
              <a:solidFill>
                <a:srgbClr val="008000"/>
              </a:solidFill>
              <a:latin typeface="Cascadia Mono" panose="020B0609020000020004" pitchFamily="49" charset="0"/>
            </a:endParaRPr>
          </a:p>
          <a:p>
            <a:r>
              <a:rPr lang="en-US" sz="1600" dirty="0">
                <a:solidFill>
                  <a:srgbClr val="008000"/>
                </a:solidFill>
                <a:latin typeface="Cascadia Mono" panose="020B0609020000020004" pitchFamily="49" charset="0"/>
              </a:rPr>
              <a:t>//note that we update the lamp's position attribute's stride to reflect </a:t>
            </a:r>
          </a:p>
          <a:p>
            <a:r>
              <a:rPr lang="en-US" sz="1600" dirty="0">
                <a:solidFill>
                  <a:srgbClr val="008000"/>
                </a:solidFill>
                <a:latin typeface="Cascadia Mono" panose="020B0609020000020004" pitchFamily="49" charset="0"/>
              </a:rPr>
              <a:t>//the updated buffer data</a:t>
            </a:r>
            <a:endParaRPr lang="en-US" sz="1600" dirty="0">
              <a:solidFill>
                <a:srgbClr val="000000"/>
              </a:solidFill>
              <a:latin typeface="Cascadia Mono" panose="020B0609020000020004" pitchFamily="49" charset="0"/>
            </a:endParaRPr>
          </a:p>
          <a:p>
            <a:r>
              <a:rPr lang="en-US" sz="1600" dirty="0">
                <a:solidFill>
                  <a:srgbClr val="6F008A"/>
                </a:solidFill>
                <a:latin typeface="Cascadia Mono" panose="020B0609020000020004" pitchFamily="49" charset="0"/>
              </a:rPr>
              <a:t>glVertexAttribPointer</a:t>
            </a:r>
            <a:r>
              <a:rPr lang="en-US" sz="1600" dirty="0">
                <a:solidFill>
                  <a:srgbClr val="000000"/>
                </a:solidFill>
                <a:latin typeface="Cascadia Mono" panose="020B0609020000020004" pitchFamily="49" charset="0"/>
              </a:rPr>
              <a:t>(0, 3, </a:t>
            </a:r>
            <a:r>
              <a:rPr lang="en-US" sz="1600" dirty="0">
                <a:solidFill>
                  <a:srgbClr val="6F008A"/>
                </a:solidFill>
                <a:latin typeface="Cascadia Mono" panose="020B0609020000020004" pitchFamily="49" charset="0"/>
              </a:rPr>
              <a:t>GL_FLOAT</a:t>
            </a:r>
            <a:r>
              <a:rPr lang="en-US" sz="1600" dirty="0">
                <a:solidFill>
                  <a:srgbClr val="000000"/>
                </a:solidFill>
                <a:latin typeface="Cascadia Mono" panose="020B0609020000020004" pitchFamily="49" charset="0"/>
              </a:rPr>
              <a:t>, </a:t>
            </a:r>
            <a:r>
              <a:rPr lang="en-US" sz="1600" dirty="0">
                <a:solidFill>
                  <a:srgbClr val="6F008A"/>
                </a:solidFill>
                <a:latin typeface="Cascadia Mono" panose="020B0609020000020004" pitchFamily="49" charset="0"/>
              </a:rPr>
              <a:t>GL_FALSE</a:t>
            </a:r>
            <a:r>
              <a:rPr lang="en-US" sz="1600" dirty="0">
                <a:solidFill>
                  <a:srgbClr val="000000"/>
                </a:solidFill>
                <a:latin typeface="Cascadia Mono" panose="020B0609020000020004" pitchFamily="49" charset="0"/>
              </a:rPr>
              <a:t>, 6 * </a:t>
            </a:r>
            <a:r>
              <a:rPr lang="en-US" sz="1600" dirty="0">
                <a:solidFill>
                  <a:srgbClr val="0000FF"/>
                </a:solidFill>
                <a:latin typeface="Cascadia Mono" panose="020B0609020000020004" pitchFamily="49" charset="0"/>
              </a:rPr>
              <a:t>sizeof</a:t>
            </a:r>
            <a:r>
              <a:rPr lang="en-US" sz="1600" dirty="0">
                <a:solidFill>
                  <a:srgbClr val="000000"/>
                </a:solidFill>
                <a:latin typeface="Cascadia Mono" panose="020B0609020000020004" pitchFamily="49" charset="0"/>
              </a:rPr>
              <a:t>(</a:t>
            </a:r>
            <a:r>
              <a:rPr lang="en-US" sz="1600" dirty="0">
                <a:solidFill>
                  <a:srgbClr val="0000FF"/>
                </a:solidFill>
                <a:latin typeface="Cascadia Mono" panose="020B0609020000020004" pitchFamily="49" charset="0"/>
              </a:rPr>
              <a:t>float</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*)0);</a:t>
            </a:r>
          </a:p>
          <a:p>
            <a:r>
              <a:rPr lang="en-US" sz="1600" dirty="0">
                <a:solidFill>
                  <a:srgbClr val="6F008A"/>
                </a:solidFill>
                <a:latin typeface="Cascadia Mono" panose="020B0609020000020004" pitchFamily="49" charset="0"/>
              </a:rPr>
              <a:t>glEnableVertexAttribArray</a:t>
            </a:r>
            <a:r>
              <a:rPr lang="en-US" sz="1600" dirty="0">
                <a:solidFill>
                  <a:srgbClr val="000000"/>
                </a:solidFill>
                <a:latin typeface="Cascadia Mono" panose="020B0609020000020004" pitchFamily="49" charset="0"/>
              </a:rPr>
              <a:t>(0);</a:t>
            </a:r>
            <a:endParaRPr lang="en-US" sz="1600" dirty="0"/>
          </a:p>
        </p:txBody>
      </p:sp>
    </p:spTree>
    <p:extLst>
      <p:ext uri="{BB962C8B-B14F-4D97-AF65-F5344CB8AC3E}">
        <p14:creationId xmlns:p14="http://schemas.microsoft.com/office/powerpoint/2010/main" val="2644945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E9F8-99F1-94AE-E737-D9795E14690A}"/>
              </a:ext>
            </a:extLst>
          </p:cNvPr>
          <p:cNvSpPr>
            <a:spLocks noGrp="1"/>
          </p:cNvSpPr>
          <p:nvPr>
            <p:ph type="title"/>
          </p:nvPr>
        </p:nvSpPr>
        <p:spPr/>
        <p:txBody>
          <a:bodyPr/>
          <a:lstStyle/>
          <a:p>
            <a:r>
              <a:rPr lang="en-US" dirty="0"/>
              <a:t>Initialize Rotation Control Variables</a:t>
            </a:r>
          </a:p>
        </p:txBody>
      </p:sp>
      <p:sp>
        <p:nvSpPr>
          <p:cNvPr id="4" name="Slide Number Placeholder 3">
            <a:extLst>
              <a:ext uri="{FF2B5EF4-FFF2-40B4-BE49-F238E27FC236}">
                <a16:creationId xmlns:a16="http://schemas.microsoft.com/office/drawing/2014/main" id="{35A17CF5-6AEB-D9BD-798F-8F4CAECFB11D}"/>
              </a:ext>
            </a:extLst>
          </p:cNvPr>
          <p:cNvSpPr>
            <a:spLocks noGrp="1"/>
          </p:cNvSpPr>
          <p:nvPr>
            <p:ph type="sldNum" sz="quarter" idx="12"/>
          </p:nvPr>
        </p:nvSpPr>
        <p:spPr/>
        <p:txBody>
          <a:bodyPr/>
          <a:lstStyle/>
          <a:p>
            <a:fld id="{8012A267-E1DD-44E7-983C-C39AABB85FC4}" type="slidenum">
              <a:rPr lang="en-US" smtClean="0"/>
              <a:t>23</a:t>
            </a:fld>
            <a:endParaRPr lang="en-US"/>
          </a:p>
        </p:txBody>
      </p:sp>
      <p:sp>
        <p:nvSpPr>
          <p:cNvPr id="6" name="TextBox 5">
            <a:extLst>
              <a:ext uri="{FF2B5EF4-FFF2-40B4-BE49-F238E27FC236}">
                <a16:creationId xmlns:a16="http://schemas.microsoft.com/office/drawing/2014/main" id="{7D8FA91E-04E5-4170-963D-769595C606A2}"/>
              </a:ext>
            </a:extLst>
          </p:cNvPr>
          <p:cNvSpPr txBox="1"/>
          <p:nvPr/>
        </p:nvSpPr>
        <p:spPr>
          <a:xfrm>
            <a:off x="896309" y="2015109"/>
            <a:ext cx="6094902" cy="923330"/>
          </a:xfrm>
          <a:prstGeom prst="rect">
            <a:avLst/>
          </a:prstGeom>
          <a:noFill/>
        </p:spPr>
        <p:txBody>
          <a:bodyPr wrap="square">
            <a:spAutoFit/>
          </a:bodyPr>
          <a:lstStyle/>
          <a:p>
            <a:r>
              <a:rPr lang="en-US" sz="1800" dirty="0">
                <a:solidFill>
                  <a:srgbClr val="008000"/>
                </a:solidFill>
                <a:latin typeface="Cascadia Mono" panose="020B0609020000020004" pitchFamily="49" charset="0"/>
              </a:rPr>
              <a:t>//Initialize rotation control variables</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rotFlg1 = </a:t>
            </a:r>
            <a:r>
              <a:rPr lang="en-US" sz="1800" dirty="0">
                <a:solidFill>
                  <a:srgbClr val="0000FF"/>
                </a:solidFill>
                <a:latin typeface="Cascadia Mono" panose="020B0609020000020004" pitchFamily="49" charset="0"/>
              </a:rPr>
              <a:t>false</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angle = 0.0f;</a:t>
            </a:r>
            <a:endParaRPr lang="en-US" dirty="0"/>
          </a:p>
        </p:txBody>
      </p:sp>
    </p:spTree>
    <p:extLst>
      <p:ext uri="{BB962C8B-B14F-4D97-AF65-F5344CB8AC3E}">
        <p14:creationId xmlns:p14="http://schemas.microsoft.com/office/powerpoint/2010/main" val="1809482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E9F8-99F1-94AE-E737-D9795E14690A}"/>
              </a:ext>
            </a:extLst>
          </p:cNvPr>
          <p:cNvSpPr>
            <a:spLocks noGrp="1"/>
          </p:cNvSpPr>
          <p:nvPr>
            <p:ph type="title"/>
          </p:nvPr>
        </p:nvSpPr>
        <p:spPr>
          <a:xfrm>
            <a:off x="838200" y="365126"/>
            <a:ext cx="10515600" cy="845304"/>
          </a:xfrm>
        </p:spPr>
        <p:txBody>
          <a:bodyPr>
            <a:normAutofit/>
          </a:bodyPr>
          <a:lstStyle/>
          <a:p>
            <a:r>
              <a:rPr lang="en-US" sz="4000" dirty="0"/>
              <a:t>Cube’s Vertex Shader: 2.2.3n.basic_lighting.vert </a:t>
            </a:r>
          </a:p>
        </p:txBody>
      </p:sp>
      <p:sp>
        <p:nvSpPr>
          <p:cNvPr id="4" name="Slide Number Placeholder 3">
            <a:extLst>
              <a:ext uri="{FF2B5EF4-FFF2-40B4-BE49-F238E27FC236}">
                <a16:creationId xmlns:a16="http://schemas.microsoft.com/office/drawing/2014/main" id="{35A17CF5-6AEB-D9BD-798F-8F4CAECFB11D}"/>
              </a:ext>
            </a:extLst>
          </p:cNvPr>
          <p:cNvSpPr>
            <a:spLocks noGrp="1"/>
          </p:cNvSpPr>
          <p:nvPr>
            <p:ph type="sldNum" sz="quarter" idx="12"/>
          </p:nvPr>
        </p:nvSpPr>
        <p:spPr/>
        <p:txBody>
          <a:bodyPr/>
          <a:lstStyle/>
          <a:p>
            <a:fld id="{8012A267-E1DD-44E7-983C-C39AABB85FC4}" type="slidenum">
              <a:rPr lang="en-US" smtClean="0"/>
              <a:t>24</a:t>
            </a:fld>
            <a:endParaRPr lang="en-US"/>
          </a:p>
        </p:txBody>
      </p:sp>
      <p:sp>
        <p:nvSpPr>
          <p:cNvPr id="6" name="TextBox 5">
            <a:extLst>
              <a:ext uri="{FF2B5EF4-FFF2-40B4-BE49-F238E27FC236}">
                <a16:creationId xmlns:a16="http://schemas.microsoft.com/office/drawing/2014/main" id="{FD6C99C8-FAB0-73EA-F608-7471338D89B0}"/>
              </a:ext>
            </a:extLst>
          </p:cNvPr>
          <p:cNvSpPr txBox="1"/>
          <p:nvPr/>
        </p:nvSpPr>
        <p:spPr>
          <a:xfrm>
            <a:off x="948936" y="1414561"/>
            <a:ext cx="10069911" cy="5078313"/>
          </a:xfrm>
          <a:prstGeom prst="rect">
            <a:avLst/>
          </a:prstGeom>
          <a:noFill/>
        </p:spPr>
        <p:txBody>
          <a:bodyPr wrap="square">
            <a:spAutoFit/>
          </a:bodyPr>
          <a:lstStyle/>
          <a:p>
            <a:r>
              <a:rPr lang="en-US" sz="1800" dirty="0">
                <a:solidFill>
                  <a:srgbClr val="808080"/>
                </a:solidFill>
                <a:latin typeface="Cascadia Mono" panose="020B0609020000020004" pitchFamily="49" charset="0"/>
              </a:rPr>
              <a:t>#version</a:t>
            </a:r>
            <a:r>
              <a:rPr lang="en-US" sz="1800" dirty="0">
                <a:solidFill>
                  <a:srgbClr val="000000"/>
                </a:solidFill>
                <a:latin typeface="Cascadia Mono" panose="020B0609020000020004" pitchFamily="49" charset="0"/>
              </a:rPr>
              <a:t> 460 core</a:t>
            </a:r>
          </a:p>
          <a:p>
            <a:r>
              <a:rPr lang="en-US" sz="1800" dirty="0">
                <a:solidFill>
                  <a:srgbClr val="5FAFFF"/>
                </a:solidFill>
                <a:latin typeface="Cascadia Mono" panose="020B0609020000020004" pitchFamily="49" charset="0"/>
              </a:rPr>
              <a:t>layout</a:t>
            </a:r>
            <a:r>
              <a:rPr lang="en-US" sz="1800" dirty="0">
                <a:solidFill>
                  <a:srgbClr val="000000"/>
                </a:solidFill>
                <a:latin typeface="Cascadia Mono" panose="020B0609020000020004" pitchFamily="49" charset="0"/>
              </a:rPr>
              <a:t> (location = 0) </a:t>
            </a:r>
            <a:r>
              <a:rPr lang="en-US" sz="1800" dirty="0">
                <a:solidFill>
                  <a:srgbClr val="5FAFFF"/>
                </a:solidFill>
                <a:latin typeface="Cascadia Mono" panose="020B0609020000020004" pitchFamily="49" charset="0"/>
              </a:rPr>
              <a:t>in</a:t>
            </a:r>
            <a:r>
              <a:rPr lang="en-US" sz="1800" dirty="0">
                <a:solidFill>
                  <a:srgbClr val="000000"/>
                </a:solidFill>
                <a:latin typeface="Cascadia Mono" panose="020B0609020000020004" pitchFamily="49" charset="0"/>
              </a:rPr>
              <a:t> </a:t>
            </a:r>
            <a:r>
              <a:rPr lang="en-US" sz="1800" dirty="0">
                <a:solidFill>
                  <a:srgbClr val="5FAFFF"/>
                </a:solidFill>
                <a:latin typeface="Cascadia Mono" panose="020B0609020000020004" pitchFamily="49" charset="0"/>
              </a:rPr>
              <a:t>vec3</a:t>
            </a:r>
            <a:r>
              <a:rPr lang="en-US" sz="1800" dirty="0">
                <a:solidFill>
                  <a:srgbClr val="000000"/>
                </a:solidFill>
                <a:latin typeface="Cascadia Mono" panose="020B0609020000020004" pitchFamily="49" charset="0"/>
              </a:rPr>
              <a:t> aPos;</a:t>
            </a:r>
          </a:p>
          <a:p>
            <a:r>
              <a:rPr lang="en-US" sz="1800" dirty="0">
                <a:solidFill>
                  <a:srgbClr val="5FAFFF"/>
                </a:solidFill>
                <a:latin typeface="Cascadia Mono" panose="020B0609020000020004" pitchFamily="49" charset="0"/>
              </a:rPr>
              <a:t>layout</a:t>
            </a:r>
            <a:r>
              <a:rPr lang="en-US" sz="1800" dirty="0">
                <a:solidFill>
                  <a:srgbClr val="000000"/>
                </a:solidFill>
                <a:latin typeface="Cascadia Mono" panose="020B0609020000020004" pitchFamily="49" charset="0"/>
              </a:rPr>
              <a:t> (location = 1) </a:t>
            </a:r>
            <a:r>
              <a:rPr lang="en-US" sz="1800" dirty="0">
                <a:solidFill>
                  <a:srgbClr val="5FAFFF"/>
                </a:solidFill>
                <a:latin typeface="Cascadia Mono" panose="020B0609020000020004" pitchFamily="49" charset="0"/>
              </a:rPr>
              <a:t>in</a:t>
            </a:r>
            <a:r>
              <a:rPr lang="en-US" sz="1800" dirty="0">
                <a:solidFill>
                  <a:srgbClr val="000000"/>
                </a:solidFill>
                <a:latin typeface="Cascadia Mono" panose="020B0609020000020004" pitchFamily="49" charset="0"/>
              </a:rPr>
              <a:t> </a:t>
            </a:r>
            <a:r>
              <a:rPr lang="en-US" sz="1800" dirty="0">
                <a:solidFill>
                  <a:srgbClr val="5FAFFF"/>
                </a:solidFill>
                <a:latin typeface="Cascadia Mono" panose="020B0609020000020004" pitchFamily="49" charset="0"/>
              </a:rPr>
              <a:t>vec3</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aNormal</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5FAFFF"/>
                </a:solidFill>
                <a:latin typeface="Cascadia Mono" panose="020B0609020000020004" pitchFamily="49" charset="0"/>
              </a:rPr>
              <a:t>out</a:t>
            </a:r>
            <a:r>
              <a:rPr lang="en-US" sz="1800" dirty="0">
                <a:solidFill>
                  <a:srgbClr val="000000"/>
                </a:solidFill>
                <a:latin typeface="Cascadia Mono" panose="020B0609020000020004" pitchFamily="49" charset="0"/>
              </a:rPr>
              <a:t> </a:t>
            </a:r>
            <a:r>
              <a:rPr lang="en-US" sz="1800" dirty="0">
                <a:solidFill>
                  <a:srgbClr val="5FAFFF"/>
                </a:solidFill>
                <a:latin typeface="Cascadia Mono" panose="020B0609020000020004" pitchFamily="49" charset="0"/>
              </a:rPr>
              <a:t>vec3</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FragPos</a:t>
            </a:r>
            <a:r>
              <a:rPr lang="en-US" sz="1800" dirty="0">
                <a:solidFill>
                  <a:srgbClr val="000000"/>
                </a:solidFill>
                <a:latin typeface="Cascadia Mono" panose="020B0609020000020004" pitchFamily="49" charset="0"/>
              </a:rPr>
              <a:t>;</a:t>
            </a:r>
          </a:p>
          <a:p>
            <a:r>
              <a:rPr lang="en-US" sz="1800" dirty="0">
                <a:solidFill>
                  <a:srgbClr val="5FAFFF"/>
                </a:solidFill>
                <a:latin typeface="Cascadia Mono" panose="020B0609020000020004" pitchFamily="49" charset="0"/>
              </a:rPr>
              <a:t>out</a:t>
            </a:r>
            <a:r>
              <a:rPr lang="en-US" sz="1800" dirty="0">
                <a:solidFill>
                  <a:srgbClr val="000000"/>
                </a:solidFill>
                <a:latin typeface="Cascadia Mono" panose="020B0609020000020004" pitchFamily="49" charset="0"/>
              </a:rPr>
              <a:t> </a:t>
            </a:r>
            <a:r>
              <a:rPr lang="en-US" sz="1800" dirty="0">
                <a:solidFill>
                  <a:srgbClr val="5FAFFF"/>
                </a:solidFill>
                <a:latin typeface="Cascadia Mono" panose="020B0609020000020004" pitchFamily="49" charset="0"/>
              </a:rPr>
              <a:t>vec3</a:t>
            </a:r>
            <a:r>
              <a:rPr lang="en-US" sz="1800" dirty="0">
                <a:solidFill>
                  <a:srgbClr val="000000"/>
                </a:solidFill>
                <a:latin typeface="Cascadia Mono" panose="020B0609020000020004" pitchFamily="49" charset="0"/>
              </a:rPr>
              <a:t> Normal;</a:t>
            </a:r>
          </a:p>
          <a:p>
            <a:endParaRPr lang="en-US" sz="1800" dirty="0">
              <a:solidFill>
                <a:srgbClr val="000000"/>
              </a:solidFill>
              <a:latin typeface="Cascadia Mono" panose="020B0609020000020004" pitchFamily="49" charset="0"/>
            </a:endParaRPr>
          </a:p>
          <a:p>
            <a:r>
              <a:rPr lang="en-US" sz="1800" dirty="0">
                <a:solidFill>
                  <a:srgbClr val="5FAFFF"/>
                </a:solidFill>
                <a:latin typeface="Cascadia Mono" panose="020B0609020000020004" pitchFamily="49" charset="0"/>
              </a:rPr>
              <a:t>uniform</a:t>
            </a:r>
            <a:r>
              <a:rPr lang="en-US" sz="1800" dirty="0">
                <a:solidFill>
                  <a:srgbClr val="000000"/>
                </a:solidFill>
                <a:latin typeface="Cascadia Mono" panose="020B0609020000020004" pitchFamily="49" charset="0"/>
              </a:rPr>
              <a:t> </a:t>
            </a:r>
            <a:r>
              <a:rPr lang="en-US" sz="1800" dirty="0">
                <a:solidFill>
                  <a:srgbClr val="5FAFFF"/>
                </a:solidFill>
                <a:latin typeface="Cascadia Mono" panose="020B0609020000020004" pitchFamily="49" charset="0"/>
              </a:rPr>
              <a:t>mat4</a:t>
            </a:r>
            <a:r>
              <a:rPr lang="en-US" sz="1800" dirty="0">
                <a:solidFill>
                  <a:srgbClr val="000000"/>
                </a:solidFill>
                <a:latin typeface="Cascadia Mono" panose="020B0609020000020004" pitchFamily="49" charset="0"/>
              </a:rPr>
              <a:t> model;</a:t>
            </a:r>
          </a:p>
          <a:p>
            <a:r>
              <a:rPr lang="en-US" sz="1800" dirty="0">
                <a:solidFill>
                  <a:srgbClr val="5FAFFF"/>
                </a:solidFill>
                <a:latin typeface="Cascadia Mono" panose="020B0609020000020004" pitchFamily="49" charset="0"/>
              </a:rPr>
              <a:t>uniform</a:t>
            </a:r>
            <a:r>
              <a:rPr lang="en-US" sz="1800" dirty="0">
                <a:solidFill>
                  <a:srgbClr val="000000"/>
                </a:solidFill>
                <a:latin typeface="Cascadia Mono" panose="020B0609020000020004" pitchFamily="49" charset="0"/>
              </a:rPr>
              <a:t> </a:t>
            </a:r>
            <a:r>
              <a:rPr lang="en-US" sz="1800" dirty="0">
                <a:solidFill>
                  <a:srgbClr val="5FAFFF"/>
                </a:solidFill>
                <a:latin typeface="Cascadia Mono" panose="020B0609020000020004" pitchFamily="49" charset="0"/>
              </a:rPr>
              <a:t>mat4</a:t>
            </a:r>
            <a:r>
              <a:rPr lang="en-US" sz="1800" dirty="0">
                <a:solidFill>
                  <a:srgbClr val="000000"/>
                </a:solidFill>
                <a:latin typeface="Cascadia Mono" panose="020B0609020000020004" pitchFamily="49" charset="0"/>
              </a:rPr>
              <a:t> view;</a:t>
            </a:r>
          </a:p>
          <a:p>
            <a:r>
              <a:rPr lang="en-US" sz="1800" dirty="0">
                <a:solidFill>
                  <a:srgbClr val="5FAFFF"/>
                </a:solidFill>
                <a:latin typeface="Cascadia Mono" panose="020B0609020000020004" pitchFamily="49" charset="0"/>
              </a:rPr>
              <a:t>uniform</a:t>
            </a:r>
            <a:r>
              <a:rPr lang="en-US" sz="1800" dirty="0">
                <a:solidFill>
                  <a:srgbClr val="000000"/>
                </a:solidFill>
                <a:latin typeface="Cascadia Mono" panose="020B0609020000020004" pitchFamily="49" charset="0"/>
              </a:rPr>
              <a:t> </a:t>
            </a:r>
            <a:r>
              <a:rPr lang="en-US" sz="1800" dirty="0">
                <a:solidFill>
                  <a:srgbClr val="5FAFFF"/>
                </a:solidFill>
                <a:latin typeface="Cascadia Mono" panose="020B0609020000020004" pitchFamily="49" charset="0"/>
              </a:rPr>
              <a:t>mat4</a:t>
            </a:r>
            <a:r>
              <a:rPr lang="en-US" sz="1800" dirty="0">
                <a:solidFill>
                  <a:srgbClr val="000000"/>
                </a:solidFill>
                <a:latin typeface="Cascadia Mono" panose="020B0609020000020004" pitchFamily="49" charset="0"/>
              </a:rPr>
              <a:t> projection;</a:t>
            </a:r>
          </a:p>
          <a:p>
            <a:endParaRPr lang="en-US" sz="1800" dirty="0">
              <a:solidFill>
                <a:srgbClr val="000000"/>
              </a:solidFill>
              <a:latin typeface="Cascadia Mono" panose="020B0609020000020004" pitchFamily="49" charset="0"/>
            </a:endParaRPr>
          </a:p>
          <a:p>
            <a:r>
              <a:rPr lang="en-US" sz="1800" dirty="0">
                <a:solidFill>
                  <a:srgbClr val="5FAFFF"/>
                </a:solidFill>
                <a:latin typeface="Cascadia Mono" panose="020B0609020000020004" pitchFamily="49" charset="0"/>
              </a:rPr>
              <a:t>void</a:t>
            </a:r>
            <a:r>
              <a:rPr lang="en-US" sz="1800" dirty="0">
                <a:solidFill>
                  <a:srgbClr val="000000"/>
                </a:solidFill>
                <a:latin typeface="Cascadia Mono" panose="020B0609020000020004" pitchFamily="49" charset="0"/>
              </a:rPr>
              <a:t> main()</a:t>
            </a:r>
          </a:p>
          <a:p>
            <a:r>
              <a:rPr lang="en-US" sz="1800" dirty="0">
                <a:solidFill>
                  <a:srgbClr val="000000"/>
                </a:solidFill>
                <a:latin typeface="Cascadia Mono" panose="020B0609020000020004" pitchFamily="49" charset="0"/>
              </a:rPr>
              <a:t>{</a:t>
            </a:r>
          </a:p>
          <a:p>
            <a:r>
              <a:rPr lang="es-ES" sz="1800" dirty="0">
                <a:solidFill>
                  <a:srgbClr val="000000"/>
                </a:solidFill>
                <a:latin typeface="Cascadia Mono" panose="020B0609020000020004" pitchFamily="49" charset="0"/>
              </a:rPr>
              <a:t>    </a:t>
            </a:r>
            <a:r>
              <a:rPr lang="es-ES" sz="1800" dirty="0" err="1">
                <a:solidFill>
                  <a:srgbClr val="000000"/>
                </a:solidFill>
                <a:latin typeface="Cascadia Mono" panose="020B0609020000020004" pitchFamily="49" charset="0"/>
              </a:rPr>
              <a:t>FragPos</a:t>
            </a:r>
            <a:r>
              <a:rPr lang="es-ES" sz="1800" dirty="0">
                <a:solidFill>
                  <a:srgbClr val="000000"/>
                </a:solidFill>
                <a:latin typeface="Cascadia Mono" panose="020B0609020000020004" pitchFamily="49" charset="0"/>
              </a:rPr>
              <a:t> = </a:t>
            </a:r>
            <a:r>
              <a:rPr lang="es-ES" sz="1800" dirty="0">
                <a:solidFill>
                  <a:srgbClr val="5FAFFF"/>
                </a:solidFill>
                <a:latin typeface="Cascadia Mono" panose="020B0609020000020004" pitchFamily="49" charset="0"/>
              </a:rPr>
              <a:t>vec3</a:t>
            </a:r>
            <a:r>
              <a:rPr lang="es-ES" sz="1800" dirty="0">
                <a:solidFill>
                  <a:srgbClr val="000000"/>
                </a:solidFill>
                <a:latin typeface="Cascadia Mono" panose="020B0609020000020004" pitchFamily="49" charset="0"/>
              </a:rPr>
              <a:t>(</a:t>
            </a:r>
            <a:r>
              <a:rPr lang="es-ES" sz="1800" dirty="0" err="1">
                <a:solidFill>
                  <a:srgbClr val="000000"/>
                </a:solidFill>
                <a:latin typeface="Cascadia Mono" panose="020B0609020000020004" pitchFamily="49" charset="0"/>
              </a:rPr>
              <a:t>model</a:t>
            </a:r>
            <a:r>
              <a:rPr lang="es-ES" sz="1800" dirty="0">
                <a:solidFill>
                  <a:srgbClr val="000000"/>
                </a:solidFill>
                <a:latin typeface="Cascadia Mono" panose="020B0609020000020004" pitchFamily="49" charset="0"/>
              </a:rPr>
              <a:t> * </a:t>
            </a:r>
            <a:r>
              <a:rPr lang="es-ES" sz="1800" dirty="0">
                <a:solidFill>
                  <a:srgbClr val="5FAFFF"/>
                </a:solidFill>
                <a:latin typeface="Cascadia Mono" panose="020B0609020000020004" pitchFamily="49" charset="0"/>
              </a:rPr>
              <a:t>vec4</a:t>
            </a:r>
            <a:r>
              <a:rPr lang="es-ES" sz="1800" dirty="0">
                <a:solidFill>
                  <a:srgbClr val="000000"/>
                </a:solidFill>
                <a:latin typeface="Cascadia Mono" panose="020B0609020000020004" pitchFamily="49" charset="0"/>
              </a:rPr>
              <a:t>(aPos, 1.0));</a:t>
            </a:r>
          </a:p>
          <a:p>
            <a:r>
              <a:rPr lang="en-US" sz="1800" dirty="0">
                <a:solidFill>
                  <a:srgbClr val="000000"/>
                </a:solidFill>
                <a:latin typeface="Cascadia Mono" panose="020B0609020000020004" pitchFamily="49" charset="0"/>
              </a:rPr>
              <a:t>    Normal = </a:t>
            </a:r>
            <a:r>
              <a:rPr lang="en-US" sz="1800" dirty="0">
                <a:solidFill>
                  <a:srgbClr val="5FAFFF"/>
                </a:solidFill>
                <a:latin typeface="Cascadia Mono" panose="020B0609020000020004" pitchFamily="49" charset="0"/>
              </a:rPr>
              <a:t>mat3</a:t>
            </a:r>
            <a:r>
              <a:rPr lang="en-US" sz="1800" dirty="0">
                <a:solidFill>
                  <a:srgbClr val="000000"/>
                </a:solidFill>
                <a:latin typeface="Cascadia Mono" panose="020B0609020000020004" pitchFamily="49" charset="0"/>
              </a:rPr>
              <a:t>(</a:t>
            </a:r>
            <a:r>
              <a:rPr lang="en-US" sz="1800" dirty="0">
                <a:solidFill>
                  <a:srgbClr val="FFAF5F"/>
                </a:solidFill>
                <a:latin typeface="Cascadia Mono" panose="020B0609020000020004" pitchFamily="49" charset="0"/>
              </a:rPr>
              <a:t>transpose</a:t>
            </a:r>
            <a:r>
              <a:rPr lang="en-US" sz="1800" dirty="0">
                <a:solidFill>
                  <a:srgbClr val="000000"/>
                </a:solidFill>
                <a:latin typeface="Cascadia Mono" panose="020B0609020000020004" pitchFamily="49" charset="0"/>
              </a:rPr>
              <a:t>(</a:t>
            </a:r>
            <a:r>
              <a:rPr lang="en-US" sz="1800" dirty="0">
                <a:solidFill>
                  <a:srgbClr val="FFAF5F"/>
                </a:solidFill>
                <a:latin typeface="Cascadia Mono" panose="020B0609020000020004" pitchFamily="49" charset="0"/>
              </a:rPr>
              <a:t>inverse</a:t>
            </a:r>
            <a:r>
              <a:rPr lang="en-US" sz="1800" dirty="0">
                <a:solidFill>
                  <a:srgbClr val="000000"/>
                </a:solidFill>
                <a:latin typeface="Cascadia Mono" panose="020B0609020000020004" pitchFamily="49" charset="0"/>
              </a:rPr>
              <a:t>(model))) * </a:t>
            </a:r>
            <a:r>
              <a:rPr lang="en-US" sz="1800" dirty="0" err="1">
                <a:solidFill>
                  <a:srgbClr val="000000"/>
                </a:solidFill>
                <a:latin typeface="Cascadia Mono" panose="020B0609020000020004" pitchFamily="49" charset="0"/>
              </a:rPr>
              <a:t>aNormal</a:t>
            </a:r>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5FFFFF"/>
                </a:solidFill>
                <a:latin typeface="Cascadia Mono" panose="020B0609020000020004" pitchFamily="49" charset="0"/>
              </a:rPr>
              <a:t>gl_Position</a:t>
            </a:r>
            <a:r>
              <a:rPr lang="en-US" sz="1800" dirty="0">
                <a:solidFill>
                  <a:srgbClr val="000000"/>
                </a:solidFill>
                <a:latin typeface="Cascadia Mono" panose="020B0609020000020004" pitchFamily="49" charset="0"/>
              </a:rPr>
              <a:t> = projection * view * </a:t>
            </a:r>
            <a:r>
              <a:rPr lang="en-US" sz="1800" dirty="0">
                <a:solidFill>
                  <a:srgbClr val="5FAFFF"/>
                </a:solidFill>
                <a:latin typeface="Cascadia Mono" panose="020B0609020000020004" pitchFamily="49" charset="0"/>
              </a:rPr>
              <a:t>vec4</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FragPos</a:t>
            </a:r>
            <a:r>
              <a:rPr lang="en-US" sz="1800" dirty="0">
                <a:solidFill>
                  <a:srgbClr val="000000"/>
                </a:solidFill>
                <a:latin typeface="Cascadia Mono" panose="020B0609020000020004" pitchFamily="49" charset="0"/>
              </a:rPr>
              <a:t>, 1.0);</a:t>
            </a:r>
          </a:p>
          <a:p>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3219005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E9F8-99F1-94AE-E737-D9795E14690A}"/>
              </a:ext>
            </a:extLst>
          </p:cNvPr>
          <p:cNvSpPr>
            <a:spLocks noGrp="1"/>
          </p:cNvSpPr>
          <p:nvPr>
            <p:ph type="title"/>
          </p:nvPr>
        </p:nvSpPr>
        <p:spPr>
          <a:xfrm>
            <a:off x="838200" y="365126"/>
            <a:ext cx="10515600" cy="1003186"/>
          </a:xfrm>
        </p:spPr>
        <p:txBody>
          <a:bodyPr>
            <a:normAutofit/>
          </a:bodyPr>
          <a:lstStyle/>
          <a:p>
            <a:r>
              <a:rPr lang="en-US" sz="4000" dirty="0"/>
              <a:t>Cube’s Fragment Shader: 2.2.3n.basic_lighting.frag </a:t>
            </a:r>
          </a:p>
        </p:txBody>
      </p:sp>
      <p:sp>
        <p:nvSpPr>
          <p:cNvPr id="4" name="Slide Number Placeholder 3">
            <a:extLst>
              <a:ext uri="{FF2B5EF4-FFF2-40B4-BE49-F238E27FC236}">
                <a16:creationId xmlns:a16="http://schemas.microsoft.com/office/drawing/2014/main" id="{35A17CF5-6AEB-D9BD-798F-8F4CAECFB11D}"/>
              </a:ext>
            </a:extLst>
          </p:cNvPr>
          <p:cNvSpPr>
            <a:spLocks noGrp="1"/>
          </p:cNvSpPr>
          <p:nvPr>
            <p:ph type="sldNum" sz="quarter" idx="12"/>
          </p:nvPr>
        </p:nvSpPr>
        <p:spPr/>
        <p:txBody>
          <a:bodyPr/>
          <a:lstStyle/>
          <a:p>
            <a:fld id="{8012A267-E1DD-44E7-983C-C39AABB85FC4}" type="slidenum">
              <a:rPr lang="en-US" smtClean="0"/>
              <a:t>25</a:t>
            </a:fld>
            <a:endParaRPr lang="en-US"/>
          </a:p>
        </p:txBody>
      </p:sp>
      <p:sp>
        <p:nvSpPr>
          <p:cNvPr id="6" name="TextBox 5">
            <a:extLst>
              <a:ext uri="{FF2B5EF4-FFF2-40B4-BE49-F238E27FC236}">
                <a16:creationId xmlns:a16="http://schemas.microsoft.com/office/drawing/2014/main" id="{E98ABE00-85B3-FC4B-1A09-E9846A541C2F}"/>
              </a:ext>
            </a:extLst>
          </p:cNvPr>
          <p:cNvSpPr txBox="1"/>
          <p:nvPr/>
        </p:nvSpPr>
        <p:spPr>
          <a:xfrm>
            <a:off x="955516" y="1339592"/>
            <a:ext cx="8425307" cy="5016758"/>
          </a:xfrm>
          <a:prstGeom prst="rect">
            <a:avLst/>
          </a:prstGeom>
          <a:noFill/>
        </p:spPr>
        <p:txBody>
          <a:bodyPr wrap="square">
            <a:spAutoFit/>
          </a:bodyPr>
          <a:lstStyle/>
          <a:p>
            <a:r>
              <a:rPr lang="en-US" sz="800" dirty="0">
                <a:solidFill>
                  <a:srgbClr val="808080"/>
                </a:solidFill>
                <a:latin typeface="Cascadia Mono" panose="020B0609020000020004" pitchFamily="49" charset="0"/>
              </a:rPr>
              <a:t>#version</a:t>
            </a:r>
            <a:r>
              <a:rPr lang="en-US" sz="800" dirty="0">
                <a:solidFill>
                  <a:srgbClr val="000000"/>
                </a:solidFill>
                <a:latin typeface="Cascadia Mono" panose="020B0609020000020004" pitchFamily="49" charset="0"/>
              </a:rPr>
              <a:t> 460 core</a:t>
            </a:r>
          </a:p>
          <a:p>
            <a:r>
              <a:rPr lang="en-US" sz="800" dirty="0">
                <a:solidFill>
                  <a:srgbClr val="5FAFFF"/>
                </a:solidFill>
                <a:latin typeface="Cascadia Mono" panose="020B0609020000020004" pitchFamily="49" charset="0"/>
              </a:rPr>
              <a:t>out</a:t>
            </a:r>
            <a:r>
              <a:rPr lang="en-US" sz="800" dirty="0">
                <a:solidFill>
                  <a:srgbClr val="000000"/>
                </a:solidFill>
                <a:latin typeface="Cascadia Mono" panose="020B0609020000020004" pitchFamily="49" charset="0"/>
              </a:rPr>
              <a:t> </a:t>
            </a:r>
            <a:r>
              <a:rPr lang="en-US" sz="800" dirty="0">
                <a:solidFill>
                  <a:srgbClr val="5FAFFF"/>
                </a:solidFill>
                <a:latin typeface="Cascadia Mono" panose="020B0609020000020004" pitchFamily="49" charset="0"/>
              </a:rPr>
              <a:t>vec4</a:t>
            </a:r>
            <a:r>
              <a:rPr lang="en-US" sz="800" dirty="0">
                <a:solidFill>
                  <a:srgbClr val="000000"/>
                </a:solidFill>
                <a:latin typeface="Cascadia Mono" panose="020B0609020000020004" pitchFamily="49" charset="0"/>
              </a:rPr>
              <a:t> FragColor;</a:t>
            </a:r>
          </a:p>
          <a:p>
            <a:endParaRPr lang="en-US" sz="800" dirty="0">
              <a:solidFill>
                <a:srgbClr val="000000"/>
              </a:solidFill>
              <a:latin typeface="Cascadia Mono" panose="020B0609020000020004" pitchFamily="49" charset="0"/>
            </a:endParaRPr>
          </a:p>
          <a:p>
            <a:r>
              <a:rPr lang="en-US" sz="800" dirty="0">
                <a:solidFill>
                  <a:srgbClr val="5FAFFF"/>
                </a:solidFill>
                <a:latin typeface="Cascadia Mono" panose="020B0609020000020004" pitchFamily="49" charset="0"/>
              </a:rPr>
              <a:t>in</a:t>
            </a:r>
            <a:r>
              <a:rPr lang="en-US" sz="800" dirty="0">
                <a:solidFill>
                  <a:srgbClr val="000000"/>
                </a:solidFill>
                <a:latin typeface="Cascadia Mono" panose="020B0609020000020004" pitchFamily="49" charset="0"/>
              </a:rPr>
              <a:t> </a:t>
            </a:r>
            <a:r>
              <a:rPr lang="en-US" sz="800" dirty="0">
                <a:solidFill>
                  <a:srgbClr val="5FAFFF"/>
                </a:solidFill>
                <a:latin typeface="Cascadia Mono" panose="020B0609020000020004" pitchFamily="49" charset="0"/>
              </a:rPr>
              <a:t>vec3</a:t>
            </a:r>
            <a:r>
              <a:rPr lang="en-US" sz="800" dirty="0">
                <a:solidFill>
                  <a:srgbClr val="000000"/>
                </a:solidFill>
                <a:latin typeface="Cascadia Mono" panose="020B0609020000020004" pitchFamily="49" charset="0"/>
              </a:rPr>
              <a:t> Normal;  </a:t>
            </a:r>
          </a:p>
          <a:p>
            <a:r>
              <a:rPr lang="en-US" sz="800" dirty="0">
                <a:solidFill>
                  <a:srgbClr val="5FAFFF"/>
                </a:solidFill>
                <a:latin typeface="Cascadia Mono" panose="020B0609020000020004" pitchFamily="49" charset="0"/>
              </a:rPr>
              <a:t>in</a:t>
            </a:r>
            <a:r>
              <a:rPr lang="en-US" sz="800" dirty="0">
                <a:solidFill>
                  <a:srgbClr val="000000"/>
                </a:solidFill>
                <a:latin typeface="Cascadia Mono" panose="020B0609020000020004" pitchFamily="49" charset="0"/>
              </a:rPr>
              <a:t> </a:t>
            </a:r>
            <a:r>
              <a:rPr lang="en-US" sz="800" dirty="0">
                <a:solidFill>
                  <a:srgbClr val="5FAFFF"/>
                </a:solidFill>
                <a:latin typeface="Cascadia Mono" panose="020B0609020000020004" pitchFamily="49" charset="0"/>
              </a:rPr>
              <a:t>vec3</a:t>
            </a:r>
            <a:r>
              <a:rPr lang="en-US" sz="800" dirty="0">
                <a:solidFill>
                  <a:srgbClr val="000000"/>
                </a:solidFill>
                <a:latin typeface="Cascadia Mono" panose="020B0609020000020004" pitchFamily="49" charset="0"/>
              </a:rPr>
              <a:t> </a:t>
            </a:r>
            <a:r>
              <a:rPr lang="en-US" sz="800" dirty="0" err="1">
                <a:solidFill>
                  <a:srgbClr val="000000"/>
                </a:solidFill>
                <a:latin typeface="Cascadia Mono" panose="020B0609020000020004" pitchFamily="49" charset="0"/>
              </a:rPr>
              <a:t>FragPos</a:t>
            </a:r>
            <a:r>
              <a:rPr lang="en-US" sz="800" dirty="0">
                <a:solidFill>
                  <a:srgbClr val="000000"/>
                </a:solidFill>
                <a:latin typeface="Cascadia Mono" panose="020B0609020000020004" pitchFamily="49" charset="0"/>
              </a:rPr>
              <a:t>;  </a:t>
            </a:r>
          </a:p>
          <a:p>
            <a:endParaRPr lang="en-US" sz="800" dirty="0">
              <a:solidFill>
                <a:srgbClr val="000000"/>
              </a:solidFill>
              <a:latin typeface="Cascadia Mono" panose="020B0609020000020004" pitchFamily="49" charset="0"/>
            </a:endParaRPr>
          </a:p>
          <a:p>
            <a:r>
              <a:rPr lang="en-US" sz="800" dirty="0">
                <a:solidFill>
                  <a:srgbClr val="5FAFFF"/>
                </a:solidFill>
                <a:latin typeface="Cascadia Mono" panose="020B0609020000020004" pitchFamily="49" charset="0"/>
              </a:rPr>
              <a:t>struct</a:t>
            </a:r>
            <a:r>
              <a:rPr lang="en-US" sz="800" dirty="0">
                <a:solidFill>
                  <a:srgbClr val="000000"/>
                </a:solidFill>
                <a:latin typeface="Cascadia Mono" panose="020B0609020000020004" pitchFamily="49" charset="0"/>
              </a:rPr>
              <a:t> Material {</a:t>
            </a:r>
          </a:p>
          <a:p>
            <a:r>
              <a:rPr lang="en-US" sz="800" dirty="0">
                <a:solidFill>
                  <a:srgbClr val="000000"/>
                </a:solidFill>
                <a:latin typeface="Cascadia Mono" panose="020B0609020000020004" pitchFamily="49" charset="0"/>
              </a:rPr>
              <a:t>    </a:t>
            </a:r>
            <a:r>
              <a:rPr lang="en-US" sz="800" dirty="0">
                <a:solidFill>
                  <a:srgbClr val="5FAFFF"/>
                </a:solidFill>
                <a:latin typeface="Cascadia Mono" panose="020B0609020000020004" pitchFamily="49" charset="0"/>
              </a:rPr>
              <a:t>vec3</a:t>
            </a:r>
            <a:r>
              <a:rPr lang="en-US" sz="800" dirty="0">
                <a:solidFill>
                  <a:srgbClr val="000000"/>
                </a:solidFill>
                <a:latin typeface="Cascadia Mono" panose="020B0609020000020004" pitchFamily="49" charset="0"/>
              </a:rPr>
              <a:t> ambient;</a:t>
            </a:r>
          </a:p>
          <a:p>
            <a:r>
              <a:rPr lang="en-US" sz="800" dirty="0">
                <a:solidFill>
                  <a:srgbClr val="000000"/>
                </a:solidFill>
                <a:latin typeface="Cascadia Mono" panose="020B0609020000020004" pitchFamily="49" charset="0"/>
              </a:rPr>
              <a:t>    </a:t>
            </a:r>
            <a:r>
              <a:rPr lang="en-US" sz="800" dirty="0">
                <a:solidFill>
                  <a:srgbClr val="5FAFFF"/>
                </a:solidFill>
                <a:latin typeface="Cascadia Mono" panose="020B0609020000020004" pitchFamily="49" charset="0"/>
              </a:rPr>
              <a:t>vec3</a:t>
            </a:r>
            <a:r>
              <a:rPr lang="en-US" sz="800" dirty="0">
                <a:solidFill>
                  <a:srgbClr val="000000"/>
                </a:solidFill>
                <a:latin typeface="Cascadia Mono" panose="020B0609020000020004" pitchFamily="49" charset="0"/>
              </a:rPr>
              <a:t> diffuse;</a:t>
            </a:r>
          </a:p>
          <a:p>
            <a:r>
              <a:rPr lang="en-US" sz="800" dirty="0">
                <a:solidFill>
                  <a:srgbClr val="000000"/>
                </a:solidFill>
                <a:latin typeface="Cascadia Mono" panose="020B0609020000020004" pitchFamily="49" charset="0"/>
              </a:rPr>
              <a:t>    </a:t>
            </a:r>
            <a:r>
              <a:rPr lang="en-US" sz="800" dirty="0">
                <a:solidFill>
                  <a:srgbClr val="5FAFFF"/>
                </a:solidFill>
                <a:latin typeface="Cascadia Mono" panose="020B0609020000020004" pitchFamily="49" charset="0"/>
              </a:rPr>
              <a:t>vec3</a:t>
            </a:r>
            <a:r>
              <a:rPr lang="en-US" sz="800" dirty="0">
                <a:solidFill>
                  <a:srgbClr val="000000"/>
                </a:solidFill>
                <a:latin typeface="Cascadia Mono" panose="020B0609020000020004" pitchFamily="49" charset="0"/>
              </a:rPr>
              <a:t> specular;</a:t>
            </a:r>
          </a:p>
          <a:p>
            <a:r>
              <a:rPr lang="en-US" sz="800" dirty="0">
                <a:solidFill>
                  <a:srgbClr val="000000"/>
                </a:solidFill>
                <a:latin typeface="Cascadia Mono" panose="020B0609020000020004" pitchFamily="49" charset="0"/>
              </a:rPr>
              <a:t>    </a:t>
            </a:r>
            <a:r>
              <a:rPr lang="en-US" sz="800" dirty="0">
                <a:solidFill>
                  <a:srgbClr val="5FAFFF"/>
                </a:solidFill>
                <a:latin typeface="Cascadia Mono" panose="020B0609020000020004" pitchFamily="49" charset="0"/>
              </a:rPr>
              <a:t>float</a:t>
            </a:r>
            <a:r>
              <a:rPr lang="en-US" sz="800" dirty="0">
                <a:solidFill>
                  <a:srgbClr val="000000"/>
                </a:solidFill>
                <a:latin typeface="Cascadia Mono" panose="020B0609020000020004" pitchFamily="49" charset="0"/>
              </a:rPr>
              <a:t> shininess;</a:t>
            </a:r>
          </a:p>
          <a:p>
            <a:r>
              <a:rPr lang="en-US" sz="800" dirty="0">
                <a:solidFill>
                  <a:srgbClr val="000000"/>
                </a:solidFill>
                <a:latin typeface="Cascadia Mono" panose="020B0609020000020004" pitchFamily="49" charset="0"/>
              </a:rPr>
              <a:t>}; </a:t>
            </a:r>
          </a:p>
          <a:p>
            <a:r>
              <a:rPr lang="en-US" sz="800" dirty="0">
                <a:solidFill>
                  <a:srgbClr val="000000"/>
                </a:solidFill>
                <a:latin typeface="Cascadia Mono" panose="020B0609020000020004" pitchFamily="49" charset="0"/>
              </a:rPr>
              <a:t>  </a:t>
            </a:r>
          </a:p>
          <a:p>
            <a:r>
              <a:rPr lang="en-US" sz="800" dirty="0">
                <a:solidFill>
                  <a:srgbClr val="5FAFFF"/>
                </a:solidFill>
                <a:latin typeface="Cascadia Mono" panose="020B0609020000020004" pitchFamily="49" charset="0"/>
              </a:rPr>
              <a:t>uniform</a:t>
            </a:r>
            <a:r>
              <a:rPr lang="en-US" sz="800" dirty="0">
                <a:solidFill>
                  <a:srgbClr val="000000"/>
                </a:solidFill>
                <a:latin typeface="Cascadia Mono" panose="020B0609020000020004" pitchFamily="49" charset="0"/>
              </a:rPr>
              <a:t> Material </a:t>
            </a:r>
            <a:r>
              <a:rPr lang="en-US" sz="800" dirty="0" err="1">
                <a:solidFill>
                  <a:srgbClr val="000000"/>
                </a:solidFill>
                <a:latin typeface="Cascadia Mono" panose="020B0609020000020004" pitchFamily="49" charset="0"/>
              </a:rPr>
              <a:t>material</a:t>
            </a:r>
            <a:r>
              <a:rPr lang="en-US" sz="800" dirty="0">
                <a:solidFill>
                  <a:srgbClr val="000000"/>
                </a:solidFill>
                <a:latin typeface="Cascadia Mono" panose="020B0609020000020004" pitchFamily="49" charset="0"/>
              </a:rPr>
              <a:t>;</a:t>
            </a:r>
          </a:p>
          <a:p>
            <a:r>
              <a:rPr lang="en-US" sz="800" dirty="0">
                <a:solidFill>
                  <a:srgbClr val="000000"/>
                </a:solidFill>
                <a:latin typeface="Cascadia Mono" panose="020B0609020000020004" pitchFamily="49" charset="0"/>
              </a:rPr>
              <a:t>  </a:t>
            </a:r>
          </a:p>
          <a:p>
            <a:r>
              <a:rPr lang="en-US" sz="800" dirty="0">
                <a:solidFill>
                  <a:srgbClr val="5FAFFF"/>
                </a:solidFill>
                <a:latin typeface="Cascadia Mono" panose="020B0609020000020004" pitchFamily="49" charset="0"/>
              </a:rPr>
              <a:t>uniform</a:t>
            </a:r>
            <a:r>
              <a:rPr lang="en-US" sz="800" dirty="0">
                <a:solidFill>
                  <a:srgbClr val="000000"/>
                </a:solidFill>
                <a:latin typeface="Cascadia Mono" panose="020B0609020000020004" pitchFamily="49" charset="0"/>
              </a:rPr>
              <a:t> </a:t>
            </a:r>
            <a:r>
              <a:rPr lang="en-US" sz="800" dirty="0">
                <a:solidFill>
                  <a:srgbClr val="5FAFFF"/>
                </a:solidFill>
                <a:latin typeface="Cascadia Mono" panose="020B0609020000020004" pitchFamily="49" charset="0"/>
              </a:rPr>
              <a:t>vec3</a:t>
            </a:r>
            <a:r>
              <a:rPr lang="en-US" sz="800" dirty="0">
                <a:solidFill>
                  <a:srgbClr val="000000"/>
                </a:solidFill>
                <a:latin typeface="Cascadia Mono" panose="020B0609020000020004" pitchFamily="49" charset="0"/>
              </a:rPr>
              <a:t> lightPos; </a:t>
            </a:r>
          </a:p>
          <a:p>
            <a:r>
              <a:rPr lang="en-US" sz="800" dirty="0">
                <a:solidFill>
                  <a:srgbClr val="5FAFFF"/>
                </a:solidFill>
                <a:latin typeface="Cascadia Mono" panose="020B0609020000020004" pitchFamily="49" charset="0"/>
              </a:rPr>
              <a:t>uniform</a:t>
            </a:r>
            <a:r>
              <a:rPr lang="en-US" sz="800" dirty="0">
                <a:solidFill>
                  <a:srgbClr val="000000"/>
                </a:solidFill>
                <a:latin typeface="Cascadia Mono" panose="020B0609020000020004" pitchFamily="49" charset="0"/>
              </a:rPr>
              <a:t> </a:t>
            </a:r>
            <a:r>
              <a:rPr lang="en-US" sz="800" dirty="0">
                <a:solidFill>
                  <a:srgbClr val="5FAFFF"/>
                </a:solidFill>
                <a:latin typeface="Cascadia Mono" panose="020B0609020000020004" pitchFamily="49" charset="0"/>
              </a:rPr>
              <a:t>vec3</a:t>
            </a:r>
            <a:r>
              <a:rPr lang="en-US" sz="800" dirty="0">
                <a:solidFill>
                  <a:srgbClr val="000000"/>
                </a:solidFill>
                <a:latin typeface="Cascadia Mono" panose="020B0609020000020004" pitchFamily="49" charset="0"/>
              </a:rPr>
              <a:t> </a:t>
            </a:r>
            <a:r>
              <a:rPr lang="en-US" sz="800" dirty="0" err="1">
                <a:solidFill>
                  <a:srgbClr val="000000"/>
                </a:solidFill>
                <a:latin typeface="Cascadia Mono" panose="020B0609020000020004" pitchFamily="49" charset="0"/>
              </a:rPr>
              <a:t>viewPos</a:t>
            </a:r>
            <a:r>
              <a:rPr lang="en-US" sz="800" dirty="0">
                <a:solidFill>
                  <a:srgbClr val="000000"/>
                </a:solidFill>
                <a:latin typeface="Cascadia Mono" panose="020B0609020000020004" pitchFamily="49" charset="0"/>
              </a:rPr>
              <a:t>; </a:t>
            </a:r>
          </a:p>
          <a:p>
            <a:r>
              <a:rPr lang="en-US" sz="800" dirty="0">
                <a:solidFill>
                  <a:srgbClr val="5FAFFF"/>
                </a:solidFill>
                <a:latin typeface="Cascadia Mono" panose="020B0609020000020004" pitchFamily="49" charset="0"/>
              </a:rPr>
              <a:t>uniform</a:t>
            </a:r>
            <a:r>
              <a:rPr lang="en-US" sz="800" dirty="0">
                <a:solidFill>
                  <a:srgbClr val="000000"/>
                </a:solidFill>
                <a:latin typeface="Cascadia Mono" panose="020B0609020000020004" pitchFamily="49" charset="0"/>
              </a:rPr>
              <a:t> </a:t>
            </a:r>
            <a:r>
              <a:rPr lang="en-US" sz="800" dirty="0">
                <a:solidFill>
                  <a:srgbClr val="5FAFFF"/>
                </a:solidFill>
                <a:latin typeface="Cascadia Mono" panose="020B0609020000020004" pitchFamily="49" charset="0"/>
              </a:rPr>
              <a:t>vec3</a:t>
            </a:r>
            <a:r>
              <a:rPr lang="en-US" sz="800" dirty="0">
                <a:solidFill>
                  <a:srgbClr val="000000"/>
                </a:solidFill>
                <a:latin typeface="Cascadia Mono" panose="020B0609020000020004" pitchFamily="49" charset="0"/>
              </a:rPr>
              <a:t> lightColor;</a:t>
            </a:r>
          </a:p>
          <a:p>
            <a:r>
              <a:rPr lang="en-US" sz="800" dirty="0">
                <a:solidFill>
                  <a:srgbClr val="5FAFFF"/>
                </a:solidFill>
                <a:latin typeface="Cascadia Mono" panose="020B0609020000020004" pitchFamily="49" charset="0"/>
              </a:rPr>
              <a:t>uniform</a:t>
            </a:r>
            <a:r>
              <a:rPr lang="en-US" sz="800" dirty="0">
                <a:solidFill>
                  <a:srgbClr val="000000"/>
                </a:solidFill>
                <a:latin typeface="Cascadia Mono" panose="020B0609020000020004" pitchFamily="49" charset="0"/>
              </a:rPr>
              <a:t> </a:t>
            </a:r>
            <a:r>
              <a:rPr lang="en-US" sz="800" dirty="0">
                <a:solidFill>
                  <a:srgbClr val="5FAFFF"/>
                </a:solidFill>
                <a:latin typeface="Cascadia Mono" panose="020B0609020000020004" pitchFamily="49" charset="0"/>
              </a:rPr>
              <a:t>vec3</a:t>
            </a:r>
            <a:r>
              <a:rPr lang="en-US" sz="800" dirty="0">
                <a:solidFill>
                  <a:srgbClr val="000000"/>
                </a:solidFill>
                <a:latin typeface="Cascadia Mono" panose="020B0609020000020004" pitchFamily="49" charset="0"/>
              </a:rPr>
              <a:t> </a:t>
            </a:r>
            <a:r>
              <a:rPr lang="en-US" sz="800" dirty="0" err="1">
                <a:solidFill>
                  <a:srgbClr val="000000"/>
                </a:solidFill>
                <a:latin typeface="Cascadia Mono" panose="020B0609020000020004" pitchFamily="49" charset="0"/>
              </a:rPr>
              <a:t>objectColor</a:t>
            </a:r>
            <a:r>
              <a:rPr lang="en-US" sz="800" dirty="0">
                <a:solidFill>
                  <a:srgbClr val="000000"/>
                </a:solidFill>
                <a:latin typeface="Cascadia Mono" panose="020B0609020000020004" pitchFamily="49" charset="0"/>
              </a:rPr>
              <a:t>;</a:t>
            </a:r>
          </a:p>
          <a:p>
            <a:endParaRPr lang="en-US" sz="800" dirty="0">
              <a:solidFill>
                <a:srgbClr val="000000"/>
              </a:solidFill>
              <a:latin typeface="Cascadia Mono" panose="020B0609020000020004" pitchFamily="49" charset="0"/>
            </a:endParaRPr>
          </a:p>
          <a:p>
            <a:r>
              <a:rPr lang="en-US" sz="800" dirty="0">
                <a:solidFill>
                  <a:srgbClr val="5FAFFF"/>
                </a:solidFill>
                <a:latin typeface="Cascadia Mono" panose="020B0609020000020004" pitchFamily="49" charset="0"/>
              </a:rPr>
              <a:t>void</a:t>
            </a:r>
            <a:r>
              <a:rPr lang="en-US" sz="800" dirty="0">
                <a:solidFill>
                  <a:srgbClr val="000000"/>
                </a:solidFill>
                <a:latin typeface="Cascadia Mono" panose="020B0609020000020004" pitchFamily="49" charset="0"/>
              </a:rPr>
              <a:t> main()</a:t>
            </a:r>
          </a:p>
          <a:p>
            <a:r>
              <a:rPr lang="en-US" sz="800" dirty="0">
                <a:solidFill>
                  <a:srgbClr val="000000"/>
                </a:solidFill>
                <a:latin typeface="Cascadia Mono" panose="020B0609020000020004" pitchFamily="49" charset="0"/>
              </a:rPr>
              <a:t>{</a:t>
            </a:r>
          </a:p>
          <a:p>
            <a:r>
              <a:rPr lang="en-US" sz="800" dirty="0">
                <a:solidFill>
                  <a:srgbClr val="000000"/>
                </a:solidFill>
                <a:latin typeface="Cascadia Mono" panose="020B0609020000020004" pitchFamily="49" charset="0"/>
              </a:rPr>
              <a:t>    </a:t>
            </a:r>
            <a:r>
              <a:rPr lang="en-US" sz="800" dirty="0">
                <a:solidFill>
                  <a:srgbClr val="008000"/>
                </a:solidFill>
                <a:latin typeface="Cascadia Mono" panose="020B0609020000020004" pitchFamily="49" charset="0"/>
              </a:rPr>
              <a:t>//ambient</a:t>
            </a:r>
          </a:p>
          <a:p>
            <a:r>
              <a:rPr lang="en-US" sz="800" dirty="0">
                <a:solidFill>
                  <a:srgbClr val="000000"/>
                </a:solidFill>
                <a:latin typeface="Cascadia Mono" panose="020B0609020000020004" pitchFamily="49" charset="0"/>
              </a:rPr>
              <a:t>    </a:t>
            </a:r>
            <a:r>
              <a:rPr lang="en-US" sz="800" dirty="0">
                <a:solidFill>
                  <a:srgbClr val="5FAFFF"/>
                </a:solidFill>
                <a:latin typeface="Cascadia Mono" panose="020B0609020000020004" pitchFamily="49" charset="0"/>
              </a:rPr>
              <a:t>vec3</a:t>
            </a:r>
            <a:r>
              <a:rPr lang="en-US" sz="800" dirty="0">
                <a:solidFill>
                  <a:srgbClr val="000000"/>
                </a:solidFill>
                <a:latin typeface="Cascadia Mono" panose="020B0609020000020004" pitchFamily="49" charset="0"/>
              </a:rPr>
              <a:t> ambient = lightColor * </a:t>
            </a:r>
            <a:r>
              <a:rPr lang="en-US" sz="800" dirty="0" err="1">
                <a:solidFill>
                  <a:srgbClr val="000000"/>
                </a:solidFill>
                <a:latin typeface="Cascadia Mono" panose="020B0609020000020004" pitchFamily="49" charset="0"/>
              </a:rPr>
              <a:t>material.ambient</a:t>
            </a:r>
            <a:r>
              <a:rPr lang="en-US" sz="800" dirty="0">
                <a:solidFill>
                  <a:srgbClr val="000000"/>
                </a:solidFill>
                <a:latin typeface="Cascadia Mono" panose="020B0609020000020004" pitchFamily="49" charset="0"/>
              </a:rPr>
              <a:t>;</a:t>
            </a:r>
          </a:p>
          <a:p>
            <a:r>
              <a:rPr lang="en-US" sz="800" dirty="0">
                <a:solidFill>
                  <a:srgbClr val="000000"/>
                </a:solidFill>
                <a:latin typeface="Cascadia Mono" panose="020B0609020000020004" pitchFamily="49" charset="0"/>
              </a:rPr>
              <a:t>  </a:t>
            </a:r>
          </a:p>
          <a:p>
            <a:r>
              <a:rPr lang="en-US" sz="800" dirty="0">
                <a:solidFill>
                  <a:srgbClr val="000000"/>
                </a:solidFill>
                <a:latin typeface="Cascadia Mono" panose="020B0609020000020004" pitchFamily="49" charset="0"/>
              </a:rPr>
              <a:t>    </a:t>
            </a:r>
            <a:r>
              <a:rPr lang="en-US" sz="800" dirty="0">
                <a:solidFill>
                  <a:srgbClr val="008000"/>
                </a:solidFill>
                <a:latin typeface="Cascadia Mono" panose="020B0609020000020004" pitchFamily="49" charset="0"/>
              </a:rPr>
              <a:t>//diffuse </a:t>
            </a:r>
          </a:p>
          <a:p>
            <a:r>
              <a:rPr lang="en-US" sz="800" dirty="0">
                <a:solidFill>
                  <a:srgbClr val="000000"/>
                </a:solidFill>
                <a:latin typeface="Cascadia Mono" panose="020B0609020000020004" pitchFamily="49" charset="0"/>
              </a:rPr>
              <a:t>    </a:t>
            </a:r>
            <a:r>
              <a:rPr lang="en-US" sz="800" dirty="0">
                <a:solidFill>
                  <a:srgbClr val="5FAFFF"/>
                </a:solidFill>
                <a:latin typeface="Cascadia Mono" panose="020B0609020000020004" pitchFamily="49" charset="0"/>
              </a:rPr>
              <a:t>vec3</a:t>
            </a:r>
            <a:r>
              <a:rPr lang="en-US" sz="800" dirty="0">
                <a:solidFill>
                  <a:srgbClr val="000000"/>
                </a:solidFill>
                <a:latin typeface="Cascadia Mono" panose="020B0609020000020004" pitchFamily="49" charset="0"/>
              </a:rPr>
              <a:t> norm = </a:t>
            </a:r>
            <a:r>
              <a:rPr lang="en-US" sz="800" dirty="0">
                <a:solidFill>
                  <a:srgbClr val="FFAF5F"/>
                </a:solidFill>
                <a:latin typeface="Cascadia Mono" panose="020B0609020000020004" pitchFamily="49" charset="0"/>
              </a:rPr>
              <a:t>normalize</a:t>
            </a:r>
            <a:r>
              <a:rPr lang="en-US" sz="800" dirty="0">
                <a:solidFill>
                  <a:srgbClr val="000000"/>
                </a:solidFill>
                <a:latin typeface="Cascadia Mono" panose="020B0609020000020004" pitchFamily="49" charset="0"/>
              </a:rPr>
              <a:t>(Normal);</a:t>
            </a:r>
          </a:p>
          <a:p>
            <a:r>
              <a:rPr lang="en-US" sz="800" dirty="0">
                <a:solidFill>
                  <a:srgbClr val="000000"/>
                </a:solidFill>
                <a:latin typeface="Cascadia Mono" panose="020B0609020000020004" pitchFamily="49" charset="0"/>
              </a:rPr>
              <a:t>    </a:t>
            </a:r>
            <a:r>
              <a:rPr lang="en-US" sz="800" dirty="0">
                <a:solidFill>
                  <a:srgbClr val="5FAFFF"/>
                </a:solidFill>
                <a:latin typeface="Cascadia Mono" panose="020B0609020000020004" pitchFamily="49" charset="0"/>
              </a:rPr>
              <a:t>vec3</a:t>
            </a:r>
            <a:r>
              <a:rPr lang="en-US" sz="800" dirty="0">
                <a:solidFill>
                  <a:srgbClr val="000000"/>
                </a:solidFill>
                <a:latin typeface="Cascadia Mono" panose="020B0609020000020004" pitchFamily="49" charset="0"/>
              </a:rPr>
              <a:t> lightDir = </a:t>
            </a:r>
            <a:r>
              <a:rPr lang="en-US" sz="800" dirty="0">
                <a:solidFill>
                  <a:srgbClr val="FFAF5F"/>
                </a:solidFill>
                <a:latin typeface="Cascadia Mono" panose="020B0609020000020004" pitchFamily="49" charset="0"/>
              </a:rPr>
              <a:t>normalize</a:t>
            </a:r>
            <a:r>
              <a:rPr lang="en-US" sz="800" dirty="0">
                <a:solidFill>
                  <a:srgbClr val="000000"/>
                </a:solidFill>
                <a:latin typeface="Cascadia Mono" panose="020B0609020000020004" pitchFamily="49" charset="0"/>
              </a:rPr>
              <a:t>(lightPos - </a:t>
            </a:r>
            <a:r>
              <a:rPr lang="en-US" sz="800" dirty="0" err="1">
                <a:solidFill>
                  <a:srgbClr val="000000"/>
                </a:solidFill>
                <a:latin typeface="Cascadia Mono" panose="020B0609020000020004" pitchFamily="49" charset="0"/>
              </a:rPr>
              <a:t>FragPos</a:t>
            </a:r>
            <a:r>
              <a:rPr lang="en-US" sz="800" dirty="0">
                <a:solidFill>
                  <a:srgbClr val="000000"/>
                </a:solidFill>
                <a:latin typeface="Cascadia Mono" panose="020B0609020000020004" pitchFamily="49" charset="0"/>
              </a:rPr>
              <a:t>);</a:t>
            </a:r>
          </a:p>
          <a:p>
            <a:r>
              <a:rPr lang="en-US" sz="800" dirty="0">
                <a:solidFill>
                  <a:srgbClr val="000000"/>
                </a:solidFill>
                <a:latin typeface="Cascadia Mono" panose="020B0609020000020004" pitchFamily="49" charset="0"/>
              </a:rPr>
              <a:t>    </a:t>
            </a:r>
            <a:r>
              <a:rPr lang="en-US" sz="800" dirty="0">
                <a:solidFill>
                  <a:srgbClr val="5FAFFF"/>
                </a:solidFill>
                <a:latin typeface="Cascadia Mono" panose="020B0609020000020004" pitchFamily="49" charset="0"/>
              </a:rPr>
              <a:t>float</a:t>
            </a:r>
            <a:r>
              <a:rPr lang="en-US" sz="800" dirty="0">
                <a:solidFill>
                  <a:srgbClr val="000000"/>
                </a:solidFill>
                <a:latin typeface="Cascadia Mono" panose="020B0609020000020004" pitchFamily="49" charset="0"/>
              </a:rPr>
              <a:t> diff = </a:t>
            </a:r>
            <a:r>
              <a:rPr lang="en-US" sz="800" dirty="0">
                <a:solidFill>
                  <a:srgbClr val="FFAF5F"/>
                </a:solidFill>
                <a:latin typeface="Cascadia Mono" panose="020B0609020000020004" pitchFamily="49" charset="0"/>
              </a:rPr>
              <a:t>max</a:t>
            </a:r>
            <a:r>
              <a:rPr lang="en-US" sz="800" dirty="0">
                <a:solidFill>
                  <a:srgbClr val="000000"/>
                </a:solidFill>
                <a:latin typeface="Cascadia Mono" panose="020B0609020000020004" pitchFamily="49" charset="0"/>
              </a:rPr>
              <a:t>(</a:t>
            </a:r>
            <a:r>
              <a:rPr lang="en-US" sz="800" dirty="0">
                <a:solidFill>
                  <a:srgbClr val="FFAF5F"/>
                </a:solidFill>
                <a:latin typeface="Cascadia Mono" panose="020B0609020000020004" pitchFamily="49" charset="0"/>
              </a:rPr>
              <a:t>dot</a:t>
            </a:r>
            <a:r>
              <a:rPr lang="en-US" sz="800" dirty="0">
                <a:solidFill>
                  <a:srgbClr val="000000"/>
                </a:solidFill>
                <a:latin typeface="Cascadia Mono" panose="020B0609020000020004" pitchFamily="49" charset="0"/>
              </a:rPr>
              <a:t>(norm, lightDir), 0.0);</a:t>
            </a:r>
          </a:p>
          <a:p>
            <a:r>
              <a:rPr lang="fr-FR" sz="800" dirty="0">
                <a:solidFill>
                  <a:srgbClr val="000000"/>
                </a:solidFill>
                <a:latin typeface="Cascadia Mono" panose="020B0609020000020004" pitchFamily="49" charset="0"/>
              </a:rPr>
              <a:t>    </a:t>
            </a:r>
            <a:r>
              <a:rPr lang="fr-FR" sz="800" dirty="0">
                <a:solidFill>
                  <a:srgbClr val="5FAFFF"/>
                </a:solidFill>
                <a:latin typeface="Cascadia Mono" panose="020B0609020000020004" pitchFamily="49" charset="0"/>
              </a:rPr>
              <a:t>vec3</a:t>
            </a:r>
            <a:r>
              <a:rPr lang="fr-FR" sz="800" dirty="0">
                <a:solidFill>
                  <a:srgbClr val="000000"/>
                </a:solidFill>
                <a:latin typeface="Cascadia Mono" panose="020B0609020000020004" pitchFamily="49" charset="0"/>
              </a:rPr>
              <a:t> diffuse = lightColor * (diff * </a:t>
            </a:r>
            <a:r>
              <a:rPr lang="fr-FR" sz="800" dirty="0" err="1">
                <a:solidFill>
                  <a:srgbClr val="000000"/>
                </a:solidFill>
                <a:latin typeface="Cascadia Mono" panose="020B0609020000020004" pitchFamily="49" charset="0"/>
              </a:rPr>
              <a:t>material.diffuse</a:t>
            </a:r>
            <a:r>
              <a:rPr lang="fr-FR" sz="800" dirty="0">
                <a:solidFill>
                  <a:srgbClr val="000000"/>
                </a:solidFill>
                <a:latin typeface="Cascadia Mono" panose="020B0609020000020004" pitchFamily="49" charset="0"/>
              </a:rPr>
              <a:t>);</a:t>
            </a:r>
          </a:p>
          <a:p>
            <a:r>
              <a:rPr lang="en-US" sz="800" dirty="0">
                <a:solidFill>
                  <a:srgbClr val="000000"/>
                </a:solidFill>
                <a:latin typeface="Cascadia Mono" panose="020B0609020000020004" pitchFamily="49" charset="0"/>
              </a:rPr>
              <a:t>    </a:t>
            </a:r>
          </a:p>
          <a:p>
            <a:r>
              <a:rPr lang="en-US" sz="800" dirty="0">
                <a:solidFill>
                  <a:srgbClr val="000000"/>
                </a:solidFill>
                <a:latin typeface="Cascadia Mono" panose="020B0609020000020004" pitchFamily="49" charset="0"/>
              </a:rPr>
              <a:t>    </a:t>
            </a:r>
            <a:r>
              <a:rPr lang="en-US" sz="800" dirty="0">
                <a:solidFill>
                  <a:srgbClr val="008000"/>
                </a:solidFill>
                <a:latin typeface="Cascadia Mono" panose="020B0609020000020004" pitchFamily="49" charset="0"/>
              </a:rPr>
              <a:t>//specular</a:t>
            </a:r>
          </a:p>
          <a:p>
            <a:r>
              <a:rPr lang="en-US" sz="800" dirty="0">
                <a:solidFill>
                  <a:srgbClr val="000000"/>
                </a:solidFill>
                <a:latin typeface="Cascadia Mono" panose="020B0609020000020004" pitchFamily="49" charset="0"/>
              </a:rPr>
              <a:t>    </a:t>
            </a:r>
            <a:r>
              <a:rPr lang="en-US" sz="800" dirty="0">
                <a:solidFill>
                  <a:srgbClr val="5FAFFF"/>
                </a:solidFill>
                <a:latin typeface="Cascadia Mono" panose="020B0609020000020004" pitchFamily="49" charset="0"/>
              </a:rPr>
              <a:t>vec3</a:t>
            </a:r>
            <a:r>
              <a:rPr lang="en-US" sz="800" dirty="0">
                <a:solidFill>
                  <a:srgbClr val="000000"/>
                </a:solidFill>
                <a:latin typeface="Cascadia Mono" panose="020B0609020000020004" pitchFamily="49" charset="0"/>
              </a:rPr>
              <a:t> </a:t>
            </a:r>
            <a:r>
              <a:rPr lang="en-US" sz="800" dirty="0" err="1">
                <a:solidFill>
                  <a:srgbClr val="000000"/>
                </a:solidFill>
                <a:latin typeface="Cascadia Mono" panose="020B0609020000020004" pitchFamily="49" charset="0"/>
              </a:rPr>
              <a:t>viewDir</a:t>
            </a:r>
            <a:r>
              <a:rPr lang="en-US" sz="800" dirty="0">
                <a:solidFill>
                  <a:srgbClr val="000000"/>
                </a:solidFill>
                <a:latin typeface="Cascadia Mono" panose="020B0609020000020004" pitchFamily="49" charset="0"/>
              </a:rPr>
              <a:t> = </a:t>
            </a:r>
            <a:r>
              <a:rPr lang="en-US" sz="800" dirty="0">
                <a:solidFill>
                  <a:srgbClr val="FFAF5F"/>
                </a:solidFill>
                <a:latin typeface="Cascadia Mono" panose="020B0609020000020004" pitchFamily="49" charset="0"/>
              </a:rPr>
              <a:t>normalize</a:t>
            </a:r>
            <a:r>
              <a:rPr lang="en-US" sz="800" dirty="0">
                <a:solidFill>
                  <a:srgbClr val="000000"/>
                </a:solidFill>
                <a:latin typeface="Cascadia Mono" panose="020B0609020000020004" pitchFamily="49" charset="0"/>
              </a:rPr>
              <a:t>(</a:t>
            </a:r>
            <a:r>
              <a:rPr lang="en-US" sz="800" dirty="0" err="1">
                <a:solidFill>
                  <a:srgbClr val="000000"/>
                </a:solidFill>
                <a:latin typeface="Cascadia Mono" panose="020B0609020000020004" pitchFamily="49" charset="0"/>
              </a:rPr>
              <a:t>viewPos</a:t>
            </a:r>
            <a:r>
              <a:rPr lang="en-US" sz="800" dirty="0">
                <a:solidFill>
                  <a:srgbClr val="000000"/>
                </a:solidFill>
                <a:latin typeface="Cascadia Mono" panose="020B0609020000020004" pitchFamily="49" charset="0"/>
              </a:rPr>
              <a:t> - </a:t>
            </a:r>
            <a:r>
              <a:rPr lang="en-US" sz="800" dirty="0" err="1">
                <a:solidFill>
                  <a:srgbClr val="000000"/>
                </a:solidFill>
                <a:latin typeface="Cascadia Mono" panose="020B0609020000020004" pitchFamily="49" charset="0"/>
              </a:rPr>
              <a:t>FragPos</a:t>
            </a:r>
            <a:r>
              <a:rPr lang="en-US" sz="800" dirty="0">
                <a:solidFill>
                  <a:srgbClr val="000000"/>
                </a:solidFill>
                <a:latin typeface="Cascadia Mono" panose="020B0609020000020004" pitchFamily="49" charset="0"/>
              </a:rPr>
              <a:t>);</a:t>
            </a:r>
          </a:p>
          <a:p>
            <a:r>
              <a:rPr lang="pt-BR" sz="800" dirty="0">
                <a:solidFill>
                  <a:srgbClr val="000000"/>
                </a:solidFill>
                <a:latin typeface="Cascadia Mono" panose="020B0609020000020004" pitchFamily="49" charset="0"/>
              </a:rPr>
              <a:t>    </a:t>
            </a:r>
            <a:r>
              <a:rPr lang="pt-BR" sz="800" dirty="0">
                <a:solidFill>
                  <a:srgbClr val="5FAFFF"/>
                </a:solidFill>
                <a:latin typeface="Cascadia Mono" panose="020B0609020000020004" pitchFamily="49" charset="0"/>
              </a:rPr>
              <a:t>vec3</a:t>
            </a:r>
            <a:r>
              <a:rPr lang="pt-BR" sz="800" dirty="0">
                <a:solidFill>
                  <a:srgbClr val="000000"/>
                </a:solidFill>
                <a:latin typeface="Cascadia Mono" panose="020B0609020000020004" pitchFamily="49" charset="0"/>
              </a:rPr>
              <a:t> reflectDir = </a:t>
            </a:r>
            <a:r>
              <a:rPr lang="pt-BR" sz="800" dirty="0">
                <a:solidFill>
                  <a:srgbClr val="FFAF5F"/>
                </a:solidFill>
                <a:latin typeface="Cascadia Mono" panose="020B0609020000020004" pitchFamily="49" charset="0"/>
              </a:rPr>
              <a:t>reflect</a:t>
            </a:r>
            <a:r>
              <a:rPr lang="pt-BR" sz="800" dirty="0">
                <a:solidFill>
                  <a:srgbClr val="000000"/>
                </a:solidFill>
                <a:latin typeface="Cascadia Mono" panose="020B0609020000020004" pitchFamily="49" charset="0"/>
              </a:rPr>
              <a:t>(-lightDir, norm);  </a:t>
            </a:r>
          </a:p>
          <a:p>
            <a:r>
              <a:rPr lang="en-US" sz="800" dirty="0">
                <a:solidFill>
                  <a:srgbClr val="000000"/>
                </a:solidFill>
                <a:latin typeface="Cascadia Mono" panose="020B0609020000020004" pitchFamily="49" charset="0"/>
              </a:rPr>
              <a:t>    </a:t>
            </a:r>
            <a:r>
              <a:rPr lang="en-US" sz="800" dirty="0">
                <a:solidFill>
                  <a:srgbClr val="5FAFFF"/>
                </a:solidFill>
                <a:latin typeface="Cascadia Mono" panose="020B0609020000020004" pitchFamily="49" charset="0"/>
              </a:rPr>
              <a:t>float</a:t>
            </a:r>
            <a:r>
              <a:rPr lang="en-US" sz="800" dirty="0">
                <a:solidFill>
                  <a:srgbClr val="000000"/>
                </a:solidFill>
                <a:latin typeface="Cascadia Mono" panose="020B0609020000020004" pitchFamily="49" charset="0"/>
              </a:rPr>
              <a:t> spec = </a:t>
            </a:r>
            <a:r>
              <a:rPr lang="en-US" sz="800" dirty="0">
                <a:solidFill>
                  <a:srgbClr val="FFAF5F"/>
                </a:solidFill>
                <a:latin typeface="Cascadia Mono" panose="020B0609020000020004" pitchFamily="49" charset="0"/>
              </a:rPr>
              <a:t>pow</a:t>
            </a:r>
            <a:r>
              <a:rPr lang="en-US" sz="800" dirty="0">
                <a:solidFill>
                  <a:srgbClr val="000000"/>
                </a:solidFill>
                <a:latin typeface="Cascadia Mono" panose="020B0609020000020004" pitchFamily="49" charset="0"/>
              </a:rPr>
              <a:t>(</a:t>
            </a:r>
            <a:r>
              <a:rPr lang="en-US" sz="800" dirty="0">
                <a:solidFill>
                  <a:srgbClr val="FFAF5F"/>
                </a:solidFill>
                <a:latin typeface="Cascadia Mono" panose="020B0609020000020004" pitchFamily="49" charset="0"/>
              </a:rPr>
              <a:t>max</a:t>
            </a:r>
            <a:r>
              <a:rPr lang="en-US" sz="800" dirty="0">
                <a:solidFill>
                  <a:srgbClr val="000000"/>
                </a:solidFill>
                <a:latin typeface="Cascadia Mono" panose="020B0609020000020004" pitchFamily="49" charset="0"/>
              </a:rPr>
              <a:t>(</a:t>
            </a:r>
            <a:r>
              <a:rPr lang="en-US" sz="800" dirty="0">
                <a:solidFill>
                  <a:srgbClr val="FFAF5F"/>
                </a:solidFill>
                <a:latin typeface="Cascadia Mono" panose="020B0609020000020004" pitchFamily="49" charset="0"/>
              </a:rPr>
              <a:t>dot</a:t>
            </a:r>
            <a:r>
              <a:rPr lang="en-US" sz="800" dirty="0">
                <a:solidFill>
                  <a:srgbClr val="000000"/>
                </a:solidFill>
                <a:latin typeface="Cascadia Mono" panose="020B0609020000020004" pitchFamily="49" charset="0"/>
              </a:rPr>
              <a:t>(</a:t>
            </a:r>
            <a:r>
              <a:rPr lang="en-US" sz="800" dirty="0" err="1">
                <a:solidFill>
                  <a:srgbClr val="000000"/>
                </a:solidFill>
                <a:latin typeface="Cascadia Mono" panose="020B0609020000020004" pitchFamily="49" charset="0"/>
              </a:rPr>
              <a:t>viewDir</a:t>
            </a:r>
            <a:r>
              <a:rPr lang="en-US" sz="800" dirty="0">
                <a:solidFill>
                  <a:srgbClr val="000000"/>
                </a:solidFill>
                <a:latin typeface="Cascadia Mono" panose="020B0609020000020004" pitchFamily="49" charset="0"/>
              </a:rPr>
              <a:t>, </a:t>
            </a:r>
            <a:r>
              <a:rPr lang="en-US" sz="800" dirty="0" err="1">
                <a:solidFill>
                  <a:srgbClr val="000000"/>
                </a:solidFill>
                <a:latin typeface="Cascadia Mono" panose="020B0609020000020004" pitchFamily="49" charset="0"/>
              </a:rPr>
              <a:t>reflectDir</a:t>
            </a:r>
            <a:r>
              <a:rPr lang="en-US" sz="800" dirty="0">
                <a:solidFill>
                  <a:srgbClr val="000000"/>
                </a:solidFill>
                <a:latin typeface="Cascadia Mono" panose="020B0609020000020004" pitchFamily="49" charset="0"/>
              </a:rPr>
              <a:t>), 0.0), </a:t>
            </a:r>
            <a:r>
              <a:rPr lang="en-US" sz="800" dirty="0" err="1">
                <a:solidFill>
                  <a:srgbClr val="000000"/>
                </a:solidFill>
                <a:latin typeface="Cascadia Mono" panose="020B0609020000020004" pitchFamily="49" charset="0"/>
              </a:rPr>
              <a:t>material.shininess</a:t>
            </a:r>
            <a:r>
              <a:rPr lang="en-US" sz="800" dirty="0">
                <a:solidFill>
                  <a:srgbClr val="000000"/>
                </a:solidFill>
                <a:latin typeface="Cascadia Mono" panose="020B0609020000020004" pitchFamily="49" charset="0"/>
              </a:rPr>
              <a:t>);</a:t>
            </a:r>
          </a:p>
          <a:p>
            <a:r>
              <a:rPr lang="en-US" sz="800" dirty="0">
                <a:solidFill>
                  <a:srgbClr val="000000"/>
                </a:solidFill>
                <a:latin typeface="Cascadia Mono" panose="020B0609020000020004" pitchFamily="49" charset="0"/>
              </a:rPr>
              <a:t>    </a:t>
            </a:r>
            <a:r>
              <a:rPr lang="en-US" sz="800" dirty="0">
                <a:solidFill>
                  <a:srgbClr val="5FAFFF"/>
                </a:solidFill>
                <a:latin typeface="Cascadia Mono" panose="020B0609020000020004" pitchFamily="49" charset="0"/>
              </a:rPr>
              <a:t>vec3</a:t>
            </a:r>
            <a:r>
              <a:rPr lang="en-US" sz="800" dirty="0">
                <a:solidFill>
                  <a:srgbClr val="000000"/>
                </a:solidFill>
                <a:latin typeface="Cascadia Mono" panose="020B0609020000020004" pitchFamily="49" charset="0"/>
              </a:rPr>
              <a:t> specular = lightColor * (spec * </a:t>
            </a:r>
            <a:r>
              <a:rPr lang="en-US" sz="800" dirty="0" err="1">
                <a:solidFill>
                  <a:srgbClr val="000000"/>
                </a:solidFill>
                <a:latin typeface="Cascadia Mono" panose="020B0609020000020004" pitchFamily="49" charset="0"/>
              </a:rPr>
              <a:t>material.specular</a:t>
            </a:r>
            <a:r>
              <a:rPr lang="en-US" sz="800" dirty="0">
                <a:solidFill>
                  <a:srgbClr val="000000"/>
                </a:solidFill>
                <a:latin typeface="Cascadia Mono" panose="020B0609020000020004" pitchFamily="49" charset="0"/>
              </a:rPr>
              <a:t>);  </a:t>
            </a:r>
          </a:p>
          <a:p>
            <a:r>
              <a:rPr lang="en-US" sz="800" dirty="0">
                <a:solidFill>
                  <a:srgbClr val="000000"/>
                </a:solidFill>
                <a:latin typeface="Cascadia Mono" panose="020B0609020000020004" pitchFamily="49" charset="0"/>
              </a:rPr>
              <a:t>        </a:t>
            </a:r>
          </a:p>
          <a:p>
            <a:r>
              <a:rPr lang="fr-FR" sz="800" dirty="0">
                <a:solidFill>
                  <a:srgbClr val="000000"/>
                </a:solidFill>
                <a:latin typeface="Cascadia Mono" panose="020B0609020000020004" pitchFamily="49" charset="0"/>
              </a:rPr>
              <a:t>    </a:t>
            </a:r>
            <a:r>
              <a:rPr lang="fr-FR" sz="800" dirty="0">
                <a:solidFill>
                  <a:srgbClr val="5FAFFF"/>
                </a:solidFill>
                <a:latin typeface="Cascadia Mono" panose="020B0609020000020004" pitchFamily="49" charset="0"/>
              </a:rPr>
              <a:t>vec3</a:t>
            </a:r>
            <a:r>
              <a:rPr lang="fr-FR" sz="800" dirty="0">
                <a:solidFill>
                  <a:srgbClr val="000000"/>
                </a:solidFill>
                <a:latin typeface="Cascadia Mono" panose="020B0609020000020004" pitchFamily="49" charset="0"/>
              </a:rPr>
              <a:t> </a:t>
            </a:r>
            <a:r>
              <a:rPr lang="fr-FR" sz="800" dirty="0" err="1">
                <a:solidFill>
                  <a:srgbClr val="000000"/>
                </a:solidFill>
                <a:latin typeface="Cascadia Mono" panose="020B0609020000020004" pitchFamily="49" charset="0"/>
              </a:rPr>
              <a:t>result</a:t>
            </a:r>
            <a:r>
              <a:rPr lang="fr-FR" sz="800" dirty="0">
                <a:solidFill>
                  <a:srgbClr val="000000"/>
                </a:solidFill>
                <a:latin typeface="Cascadia Mono" panose="020B0609020000020004" pitchFamily="49" charset="0"/>
              </a:rPr>
              <a:t> = ambient + diffuse + </a:t>
            </a:r>
            <a:r>
              <a:rPr lang="fr-FR" sz="800" dirty="0" err="1">
                <a:solidFill>
                  <a:srgbClr val="000000"/>
                </a:solidFill>
                <a:latin typeface="Cascadia Mono" panose="020B0609020000020004" pitchFamily="49" charset="0"/>
              </a:rPr>
              <a:t>specular</a:t>
            </a:r>
            <a:r>
              <a:rPr lang="fr-FR" sz="800" dirty="0">
                <a:solidFill>
                  <a:srgbClr val="000000"/>
                </a:solidFill>
                <a:latin typeface="Cascadia Mono" panose="020B0609020000020004" pitchFamily="49" charset="0"/>
              </a:rPr>
              <a:t>;</a:t>
            </a:r>
          </a:p>
          <a:p>
            <a:r>
              <a:rPr lang="en-US" sz="800" dirty="0">
                <a:solidFill>
                  <a:srgbClr val="000000"/>
                </a:solidFill>
                <a:latin typeface="Cascadia Mono" panose="020B0609020000020004" pitchFamily="49" charset="0"/>
              </a:rPr>
              <a:t>    FragColor = </a:t>
            </a:r>
            <a:r>
              <a:rPr lang="en-US" sz="800" dirty="0">
                <a:solidFill>
                  <a:srgbClr val="5FAFFF"/>
                </a:solidFill>
                <a:latin typeface="Cascadia Mono" panose="020B0609020000020004" pitchFamily="49" charset="0"/>
              </a:rPr>
              <a:t>vec4</a:t>
            </a:r>
            <a:r>
              <a:rPr lang="en-US" sz="800" dirty="0">
                <a:solidFill>
                  <a:srgbClr val="000000"/>
                </a:solidFill>
                <a:latin typeface="Cascadia Mono" panose="020B0609020000020004" pitchFamily="49" charset="0"/>
              </a:rPr>
              <a:t>(result, 1.0);</a:t>
            </a:r>
          </a:p>
          <a:p>
            <a:r>
              <a:rPr lang="en-US" sz="800" dirty="0">
                <a:solidFill>
                  <a:srgbClr val="000000"/>
                </a:solidFill>
                <a:latin typeface="Cascadia Mono" panose="020B0609020000020004" pitchFamily="49" charset="0"/>
              </a:rPr>
              <a:t>} </a:t>
            </a:r>
          </a:p>
        </p:txBody>
      </p:sp>
    </p:spTree>
    <p:extLst>
      <p:ext uri="{BB962C8B-B14F-4D97-AF65-F5344CB8AC3E}">
        <p14:creationId xmlns:p14="http://schemas.microsoft.com/office/powerpoint/2010/main" val="2177882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E9F8-99F1-94AE-E737-D9795E14690A}"/>
              </a:ext>
            </a:extLst>
          </p:cNvPr>
          <p:cNvSpPr>
            <a:spLocks noGrp="1"/>
          </p:cNvSpPr>
          <p:nvPr>
            <p:ph type="title"/>
          </p:nvPr>
        </p:nvSpPr>
        <p:spPr>
          <a:xfrm>
            <a:off x="838200" y="365125"/>
            <a:ext cx="10515600" cy="674265"/>
          </a:xfrm>
        </p:spPr>
        <p:txBody>
          <a:bodyPr>
            <a:normAutofit/>
          </a:bodyPr>
          <a:lstStyle/>
          <a:p>
            <a:r>
              <a:rPr lang="en-US" sz="4000" dirty="0"/>
              <a:t>Cube’s Fragment Shader: 2.2.3n.basic_lighting.frag </a:t>
            </a:r>
          </a:p>
        </p:txBody>
      </p:sp>
      <p:sp>
        <p:nvSpPr>
          <p:cNvPr id="4" name="Slide Number Placeholder 3">
            <a:extLst>
              <a:ext uri="{FF2B5EF4-FFF2-40B4-BE49-F238E27FC236}">
                <a16:creationId xmlns:a16="http://schemas.microsoft.com/office/drawing/2014/main" id="{35A17CF5-6AEB-D9BD-798F-8F4CAECFB11D}"/>
              </a:ext>
            </a:extLst>
          </p:cNvPr>
          <p:cNvSpPr>
            <a:spLocks noGrp="1"/>
          </p:cNvSpPr>
          <p:nvPr>
            <p:ph type="sldNum" sz="quarter" idx="12"/>
          </p:nvPr>
        </p:nvSpPr>
        <p:spPr/>
        <p:txBody>
          <a:bodyPr/>
          <a:lstStyle/>
          <a:p>
            <a:fld id="{8012A267-E1DD-44E7-983C-C39AABB85FC4}" type="slidenum">
              <a:rPr lang="en-US" smtClean="0"/>
              <a:t>26</a:t>
            </a:fld>
            <a:endParaRPr lang="en-US"/>
          </a:p>
        </p:txBody>
      </p:sp>
      <p:sp>
        <p:nvSpPr>
          <p:cNvPr id="6" name="TextBox 5">
            <a:extLst>
              <a:ext uri="{FF2B5EF4-FFF2-40B4-BE49-F238E27FC236}">
                <a16:creationId xmlns:a16="http://schemas.microsoft.com/office/drawing/2014/main" id="{5EC6A8B9-67FF-4AB0-6B56-84A127DFFB9C}"/>
              </a:ext>
            </a:extLst>
          </p:cNvPr>
          <p:cNvSpPr txBox="1"/>
          <p:nvPr/>
        </p:nvSpPr>
        <p:spPr>
          <a:xfrm>
            <a:off x="1119976" y="1298996"/>
            <a:ext cx="6094902" cy="4770537"/>
          </a:xfrm>
          <a:prstGeom prst="rect">
            <a:avLst/>
          </a:prstGeom>
          <a:noFill/>
        </p:spPr>
        <p:txBody>
          <a:bodyPr wrap="square">
            <a:spAutoFit/>
          </a:bodyPr>
          <a:lstStyle/>
          <a:p>
            <a:r>
              <a:rPr lang="en-US" sz="1600" dirty="0">
                <a:solidFill>
                  <a:srgbClr val="808080"/>
                </a:solidFill>
                <a:latin typeface="Cascadia Mono" panose="020B0609020000020004" pitchFamily="49" charset="0"/>
              </a:rPr>
              <a:t>#version</a:t>
            </a:r>
            <a:r>
              <a:rPr lang="en-US" sz="1600" dirty="0">
                <a:solidFill>
                  <a:srgbClr val="000000"/>
                </a:solidFill>
                <a:latin typeface="Cascadia Mono" panose="020B0609020000020004" pitchFamily="49" charset="0"/>
              </a:rPr>
              <a:t> 460 core</a:t>
            </a:r>
          </a:p>
          <a:p>
            <a:r>
              <a:rPr lang="en-US" sz="1600" dirty="0">
                <a:solidFill>
                  <a:srgbClr val="5FAFFF"/>
                </a:solidFill>
                <a:latin typeface="Cascadia Mono" panose="020B0609020000020004" pitchFamily="49" charset="0"/>
              </a:rPr>
              <a:t>out</a:t>
            </a:r>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vec4</a:t>
            </a:r>
            <a:r>
              <a:rPr lang="en-US" sz="1600" dirty="0">
                <a:solidFill>
                  <a:srgbClr val="000000"/>
                </a:solidFill>
                <a:latin typeface="Cascadia Mono" panose="020B0609020000020004" pitchFamily="49" charset="0"/>
              </a:rPr>
              <a:t> FragColor;</a:t>
            </a:r>
          </a:p>
          <a:p>
            <a:endParaRPr lang="en-US" sz="1600" dirty="0">
              <a:solidFill>
                <a:srgbClr val="000000"/>
              </a:solidFill>
              <a:latin typeface="Cascadia Mono" panose="020B0609020000020004" pitchFamily="49" charset="0"/>
            </a:endParaRPr>
          </a:p>
          <a:p>
            <a:r>
              <a:rPr lang="en-US" sz="1600" dirty="0">
                <a:solidFill>
                  <a:srgbClr val="5FAFFF"/>
                </a:solidFill>
                <a:latin typeface="Cascadia Mono" panose="020B0609020000020004" pitchFamily="49" charset="0"/>
              </a:rPr>
              <a:t>in</a:t>
            </a:r>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vec3</a:t>
            </a:r>
            <a:r>
              <a:rPr lang="en-US" sz="1600" dirty="0">
                <a:solidFill>
                  <a:srgbClr val="000000"/>
                </a:solidFill>
                <a:latin typeface="Cascadia Mono" panose="020B0609020000020004" pitchFamily="49" charset="0"/>
              </a:rPr>
              <a:t> Normal;  </a:t>
            </a:r>
          </a:p>
          <a:p>
            <a:r>
              <a:rPr lang="en-US" sz="1600" dirty="0">
                <a:solidFill>
                  <a:srgbClr val="5FAFFF"/>
                </a:solidFill>
                <a:latin typeface="Cascadia Mono" panose="020B0609020000020004" pitchFamily="49" charset="0"/>
              </a:rPr>
              <a:t>in</a:t>
            </a:r>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vec3</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FragPos</a:t>
            </a:r>
            <a:r>
              <a:rPr lang="en-US" sz="1600" dirty="0">
                <a:solidFill>
                  <a:srgbClr val="000000"/>
                </a:solidFill>
                <a:latin typeface="Cascadia Mono" panose="020B0609020000020004" pitchFamily="49" charset="0"/>
              </a:rPr>
              <a:t>;  </a:t>
            </a:r>
          </a:p>
          <a:p>
            <a:endParaRPr lang="en-US" sz="1600" dirty="0">
              <a:solidFill>
                <a:srgbClr val="000000"/>
              </a:solidFill>
              <a:latin typeface="Cascadia Mono" panose="020B0609020000020004" pitchFamily="49" charset="0"/>
            </a:endParaRPr>
          </a:p>
          <a:p>
            <a:r>
              <a:rPr lang="en-US" sz="1600" dirty="0">
                <a:solidFill>
                  <a:srgbClr val="5FAFFF"/>
                </a:solidFill>
                <a:latin typeface="Cascadia Mono" panose="020B0609020000020004" pitchFamily="49" charset="0"/>
              </a:rPr>
              <a:t>struct</a:t>
            </a:r>
            <a:r>
              <a:rPr lang="en-US" sz="1600" dirty="0">
                <a:solidFill>
                  <a:srgbClr val="000000"/>
                </a:solidFill>
                <a:latin typeface="Cascadia Mono" panose="020B0609020000020004" pitchFamily="49" charset="0"/>
              </a:rPr>
              <a:t> Material {</a:t>
            </a:r>
          </a:p>
          <a:p>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vec3</a:t>
            </a:r>
            <a:r>
              <a:rPr lang="en-US" sz="1600" dirty="0">
                <a:solidFill>
                  <a:srgbClr val="000000"/>
                </a:solidFill>
                <a:latin typeface="Cascadia Mono" panose="020B0609020000020004" pitchFamily="49" charset="0"/>
              </a:rPr>
              <a:t> ambient;</a:t>
            </a:r>
          </a:p>
          <a:p>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vec3</a:t>
            </a:r>
            <a:r>
              <a:rPr lang="en-US" sz="1600" dirty="0">
                <a:solidFill>
                  <a:srgbClr val="000000"/>
                </a:solidFill>
                <a:latin typeface="Cascadia Mono" panose="020B0609020000020004" pitchFamily="49" charset="0"/>
              </a:rPr>
              <a:t> diffuse;</a:t>
            </a:r>
          </a:p>
          <a:p>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vec3</a:t>
            </a:r>
            <a:r>
              <a:rPr lang="en-US" sz="1600" dirty="0">
                <a:solidFill>
                  <a:srgbClr val="000000"/>
                </a:solidFill>
                <a:latin typeface="Cascadia Mono" panose="020B0609020000020004" pitchFamily="49" charset="0"/>
              </a:rPr>
              <a:t> specular;</a:t>
            </a:r>
          </a:p>
          <a:p>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float</a:t>
            </a:r>
            <a:r>
              <a:rPr lang="en-US" sz="1600" dirty="0">
                <a:solidFill>
                  <a:srgbClr val="000000"/>
                </a:solidFill>
                <a:latin typeface="Cascadia Mono" panose="020B0609020000020004" pitchFamily="49" charset="0"/>
              </a:rPr>
              <a:t> shininess;</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p>
          <a:p>
            <a:r>
              <a:rPr lang="en-US" sz="1600" dirty="0">
                <a:solidFill>
                  <a:srgbClr val="5FAFFF"/>
                </a:solidFill>
                <a:latin typeface="Cascadia Mono" panose="020B0609020000020004" pitchFamily="49" charset="0"/>
              </a:rPr>
              <a:t>uniform</a:t>
            </a:r>
            <a:r>
              <a:rPr lang="en-US" sz="1600" dirty="0">
                <a:solidFill>
                  <a:srgbClr val="000000"/>
                </a:solidFill>
                <a:latin typeface="Cascadia Mono" panose="020B0609020000020004" pitchFamily="49" charset="0"/>
              </a:rPr>
              <a:t> Material </a:t>
            </a:r>
            <a:r>
              <a:rPr lang="en-US" sz="1600" dirty="0" err="1">
                <a:solidFill>
                  <a:srgbClr val="000000"/>
                </a:solidFill>
                <a:latin typeface="Cascadia Mono" panose="020B0609020000020004" pitchFamily="49" charset="0"/>
              </a:rPr>
              <a:t>material</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p>
          <a:p>
            <a:r>
              <a:rPr lang="en-US" sz="1600" dirty="0">
                <a:solidFill>
                  <a:srgbClr val="5FAFFF"/>
                </a:solidFill>
                <a:latin typeface="Cascadia Mono" panose="020B0609020000020004" pitchFamily="49" charset="0"/>
              </a:rPr>
              <a:t>uniform</a:t>
            </a:r>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vec3</a:t>
            </a:r>
            <a:r>
              <a:rPr lang="en-US" sz="1600" dirty="0">
                <a:solidFill>
                  <a:srgbClr val="000000"/>
                </a:solidFill>
                <a:latin typeface="Cascadia Mono" panose="020B0609020000020004" pitchFamily="49" charset="0"/>
              </a:rPr>
              <a:t> lightPos; </a:t>
            </a:r>
          </a:p>
          <a:p>
            <a:r>
              <a:rPr lang="en-US" sz="1600" dirty="0">
                <a:solidFill>
                  <a:srgbClr val="5FAFFF"/>
                </a:solidFill>
                <a:latin typeface="Cascadia Mono" panose="020B0609020000020004" pitchFamily="49" charset="0"/>
              </a:rPr>
              <a:t>uniform</a:t>
            </a:r>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vec3</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viewPos</a:t>
            </a:r>
            <a:r>
              <a:rPr lang="en-US" sz="1600" dirty="0">
                <a:solidFill>
                  <a:srgbClr val="000000"/>
                </a:solidFill>
                <a:latin typeface="Cascadia Mono" panose="020B0609020000020004" pitchFamily="49" charset="0"/>
              </a:rPr>
              <a:t>; </a:t>
            </a:r>
          </a:p>
          <a:p>
            <a:r>
              <a:rPr lang="en-US" sz="1600" dirty="0">
                <a:solidFill>
                  <a:srgbClr val="5FAFFF"/>
                </a:solidFill>
                <a:latin typeface="Cascadia Mono" panose="020B0609020000020004" pitchFamily="49" charset="0"/>
              </a:rPr>
              <a:t>uniform</a:t>
            </a:r>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vec3</a:t>
            </a:r>
            <a:r>
              <a:rPr lang="en-US" sz="1600" dirty="0">
                <a:solidFill>
                  <a:srgbClr val="000000"/>
                </a:solidFill>
                <a:latin typeface="Cascadia Mono" panose="020B0609020000020004" pitchFamily="49" charset="0"/>
              </a:rPr>
              <a:t> lightColor;</a:t>
            </a:r>
          </a:p>
          <a:p>
            <a:r>
              <a:rPr lang="en-US" sz="1600" dirty="0">
                <a:solidFill>
                  <a:srgbClr val="5FAFFF"/>
                </a:solidFill>
                <a:latin typeface="Cascadia Mono" panose="020B0609020000020004" pitchFamily="49" charset="0"/>
              </a:rPr>
              <a:t>uniform</a:t>
            </a:r>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vec3</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objectColor</a:t>
            </a:r>
            <a:r>
              <a:rPr lang="en-US" sz="1600" dirty="0">
                <a:solidFill>
                  <a:srgbClr val="000000"/>
                </a:solidFill>
                <a:latin typeface="Cascadia Mono" panose="020B0609020000020004" pitchFamily="49" charset="0"/>
              </a:rPr>
              <a:t>;</a:t>
            </a:r>
            <a:endParaRPr lang="en-US" sz="1600" dirty="0"/>
          </a:p>
        </p:txBody>
      </p:sp>
    </p:spTree>
    <p:extLst>
      <p:ext uri="{BB962C8B-B14F-4D97-AF65-F5344CB8AC3E}">
        <p14:creationId xmlns:p14="http://schemas.microsoft.com/office/powerpoint/2010/main" val="49061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E9F8-99F1-94AE-E737-D9795E14690A}"/>
              </a:ext>
            </a:extLst>
          </p:cNvPr>
          <p:cNvSpPr>
            <a:spLocks noGrp="1"/>
          </p:cNvSpPr>
          <p:nvPr>
            <p:ph type="title"/>
          </p:nvPr>
        </p:nvSpPr>
        <p:spPr>
          <a:xfrm>
            <a:off x="838200" y="365126"/>
            <a:ext cx="10515600" cy="628216"/>
          </a:xfrm>
        </p:spPr>
        <p:txBody>
          <a:bodyPr>
            <a:normAutofit/>
          </a:bodyPr>
          <a:lstStyle/>
          <a:p>
            <a:r>
              <a:rPr lang="en-US" sz="3600" dirty="0"/>
              <a:t>Cube’s Fragment Shader: 2.2.3n.basic_lighting.frag </a:t>
            </a:r>
          </a:p>
        </p:txBody>
      </p:sp>
      <p:sp>
        <p:nvSpPr>
          <p:cNvPr id="4" name="Slide Number Placeholder 3">
            <a:extLst>
              <a:ext uri="{FF2B5EF4-FFF2-40B4-BE49-F238E27FC236}">
                <a16:creationId xmlns:a16="http://schemas.microsoft.com/office/drawing/2014/main" id="{35A17CF5-6AEB-D9BD-798F-8F4CAECFB11D}"/>
              </a:ext>
            </a:extLst>
          </p:cNvPr>
          <p:cNvSpPr>
            <a:spLocks noGrp="1"/>
          </p:cNvSpPr>
          <p:nvPr>
            <p:ph type="sldNum" sz="quarter" idx="12"/>
          </p:nvPr>
        </p:nvSpPr>
        <p:spPr/>
        <p:txBody>
          <a:bodyPr/>
          <a:lstStyle/>
          <a:p>
            <a:fld id="{8012A267-E1DD-44E7-983C-C39AABB85FC4}" type="slidenum">
              <a:rPr lang="en-US" smtClean="0"/>
              <a:t>27</a:t>
            </a:fld>
            <a:endParaRPr lang="en-US"/>
          </a:p>
        </p:txBody>
      </p:sp>
      <p:sp>
        <p:nvSpPr>
          <p:cNvPr id="6" name="TextBox 5">
            <a:extLst>
              <a:ext uri="{FF2B5EF4-FFF2-40B4-BE49-F238E27FC236}">
                <a16:creationId xmlns:a16="http://schemas.microsoft.com/office/drawing/2014/main" id="{3E2F2885-7EDA-6290-E88A-8B3A0DD6EB05}"/>
              </a:ext>
            </a:extLst>
          </p:cNvPr>
          <p:cNvSpPr txBox="1"/>
          <p:nvPr/>
        </p:nvSpPr>
        <p:spPr>
          <a:xfrm>
            <a:off x="994986" y="1243176"/>
            <a:ext cx="9852824" cy="5016758"/>
          </a:xfrm>
          <a:prstGeom prst="rect">
            <a:avLst/>
          </a:prstGeom>
          <a:noFill/>
        </p:spPr>
        <p:txBody>
          <a:bodyPr wrap="square">
            <a:spAutoFit/>
          </a:bodyPr>
          <a:lstStyle/>
          <a:p>
            <a:r>
              <a:rPr lang="en-US" sz="1600" dirty="0">
                <a:solidFill>
                  <a:srgbClr val="5FAFFF"/>
                </a:solidFill>
                <a:latin typeface="Cascadia Mono" panose="020B0609020000020004" pitchFamily="49" charset="0"/>
              </a:rPr>
              <a:t>void</a:t>
            </a:r>
            <a:r>
              <a:rPr lang="en-US" sz="1600" dirty="0">
                <a:solidFill>
                  <a:srgbClr val="000000"/>
                </a:solidFill>
                <a:latin typeface="Cascadia Mono" panose="020B0609020000020004" pitchFamily="49" charset="0"/>
              </a:rPr>
              <a:t> main()</a:t>
            </a:r>
          </a:p>
          <a:p>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a:solidFill>
                  <a:srgbClr val="008000"/>
                </a:solidFill>
                <a:latin typeface="Cascadia Mono" panose="020B0609020000020004" pitchFamily="49" charset="0"/>
              </a:rPr>
              <a:t>//ambient</a:t>
            </a:r>
          </a:p>
          <a:p>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vec3</a:t>
            </a:r>
            <a:r>
              <a:rPr lang="en-US" sz="1600" dirty="0">
                <a:solidFill>
                  <a:srgbClr val="000000"/>
                </a:solidFill>
                <a:latin typeface="Cascadia Mono" panose="020B0609020000020004" pitchFamily="49" charset="0"/>
              </a:rPr>
              <a:t> ambient = lightColor * </a:t>
            </a:r>
            <a:r>
              <a:rPr lang="en-US" sz="1600" dirty="0" err="1">
                <a:solidFill>
                  <a:srgbClr val="000000"/>
                </a:solidFill>
                <a:latin typeface="Cascadia Mono" panose="020B0609020000020004" pitchFamily="49" charset="0"/>
              </a:rPr>
              <a:t>material.ambient</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8000"/>
                </a:solidFill>
                <a:latin typeface="Cascadia Mono" panose="020B0609020000020004" pitchFamily="49" charset="0"/>
              </a:rPr>
              <a:t>//diffuse </a:t>
            </a:r>
          </a:p>
          <a:p>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vec3</a:t>
            </a:r>
            <a:r>
              <a:rPr lang="en-US" sz="1600" dirty="0">
                <a:solidFill>
                  <a:srgbClr val="000000"/>
                </a:solidFill>
                <a:latin typeface="Cascadia Mono" panose="020B0609020000020004" pitchFamily="49" charset="0"/>
              </a:rPr>
              <a:t> norm = </a:t>
            </a:r>
            <a:r>
              <a:rPr lang="en-US" sz="1600" dirty="0">
                <a:solidFill>
                  <a:srgbClr val="FFAF5F"/>
                </a:solidFill>
                <a:latin typeface="Cascadia Mono" panose="020B0609020000020004" pitchFamily="49" charset="0"/>
              </a:rPr>
              <a:t>normalize</a:t>
            </a:r>
            <a:r>
              <a:rPr lang="en-US" sz="1600" dirty="0">
                <a:solidFill>
                  <a:srgbClr val="000000"/>
                </a:solidFill>
                <a:latin typeface="Cascadia Mono" panose="020B0609020000020004" pitchFamily="49" charset="0"/>
              </a:rPr>
              <a:t>(Normal);</a:t>
            </a:r>
          </a:p>
          <a:p>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vec3</a:t>
            </a:r>
            <a:r>
              <a:rPr lang="en-US" sz="1600" dirty="0">
                <a:solidFill>
                  <a:srgbClr val="000000"/>
                </a:solidFill>
                <a:latin typeface="Cascadia Mono" panose="020B0609020000020004" pitchFamily="49" charset="0"/>
              </a:rPr>
              <a:t> lightDir = </a:t>
            </a:r>
            <a:r>
              <a:rPr lang="en-US" sz="1600" dirty="0">
                <a:solidFill>
                  <a:srgbClr val="FFAF5F"/>
                </a:solidFill>
                <a:latin typeface="Cascadia Mono" panose="020B0609020000020004" pitchFamily="49" charset="0"/>
              </a:rPr>
              <a:t>normalize</a:t>
            </a:r>
            <a:r>
              <a:rPr lang="en-US" sz="1600" dirty="0">
                <a:solidFill>
                  <a:srgbClr val="000000"/>
                </a:solidFill>
                <a:latin typeface="Cascadia Mono" panose="020B0609020000020004" pitchFamily="49" charset="0"/>
              </a:rPr>
              <a:t>(lightPos - </a:t>
            </a:r>
            <a:r>
              <a:rPr lang="en-US" sz="1600" dirty="0" err="1">
                <a:solidFill>
                  <a:srgbClr val="000000"/>
                </a:solidFill>
                <a:latin typeface="Cascadia Mono" panose="020B0609020000020004" pitchFamily="49" charset="0"/>
              </a:rPr>
              <a:t>FragPos</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float</a:t>
            </a:r>
            <a:r>
              <a:rPr lang="en-US" sz="1600" dirty="0">
                <a:solidFill>
                  <a:srgbClr val="000000"/>
                </a:solidFill>
                <a:latin typeface="Cascadia Mono" panose="020B0609020000020004" pitchFamily="49" charset="0"/>
              </a:rPr>
              <a:t> diff = </a:t>
            </a:r>
            <a:r>
              <a:rPr lang="en-US" sz="1600" dirty="0">
                <a:solidFill>
                  <a:srgbClr val="FFAF5F"/>
                </a:solidFill>
                <a:latin typeface="Cascadia Mono" panose="020B0609020000020004" pitchFamily="49" charset="0"/>
              </a:rPr>
              <a:t>max</a:t>
            </a:r>
            <a:r>
              <a:rPr lang="en-US" sz="1600" dirty="0">
                <a:solidFill>
                  <a:srgbClr val="000000"/>
                </a:solidFill>
                <a:latin typeface="Cascadia Mono" panose="020B0609020000020004" pitchFamily="49" charset="0"/>
              </a:rPr>
              <a:t>(</a:t>
            </a:r>
            <a:r>
              <a:rPr lang="en-US" sz="1600" dirty="0">
                <a:solidFill>
                  <a:srgbClr val="FFAF5F"/>
                </a:solidFill>
                <a:latin typeface="Cascadia Mono" panose="020B0609020000020004" pitchFamily="49" charset="0"/>
              </a:rPr>
              <a:t>dot</a:t>
            </a:r>
            <a:r>
              <a:rPr lang="en-US" sz="1600" dirty="0">
                <a:solidFill>
                  <a:srgbClr val="000000"/>
                </a:solidFill>
                <a:latin typeface="Cascadia Mono" panose="020B0609020000020004" pitchFamily="49" charset="0"/>
              </a:rPr>
              <a:t>(norm, lightDir), 0.0);</a:t>
            </a:r>
          </a:p>
          <a:p>
            <a:r>
              <a:rPr lang="fr-FR" sz="1600" dirty="0">
                <a:solidFill>
                  <a:srgbClr val="000000"/>
                </a:solidFill>
                <a:latin typeface="Cascadia Mono" panose="020B0609020000020004" pitchFamily="49" charset="0"/>
              </a:rPr>
              <a:t>    </a:t>
            </a:r>
            <a:r>
              <a:rPr lang="fr-FR" sz="1600" dirty="0">
                <a:solidFill>
                  <a:srgbClr val="5FAFFF"/>
                </a:solidFill>
                <a:latin typeface="Cascadia Mono" panose="020B0609020000020004" pitchFamily="49" charset="0"/>
              </a:rPr>
              <a:t>vec3</a:t>
            </a:r>
            <a:r>
              <a:rPr lang="fr-FR" sz="1600" dirty="0">
                <a:solidFill>
                  <a:srgbClr val="000000"/>
                </a:solidFill>
                <a:latin typeface="Cascadia Mono" panose="020B0609020000020004" pitchFamily="49" charset="0"/>
              </a:rPr>
              <a:t> diffuse = lightColor * (diff * </a:t>
            </a:r>
            <a:r>
              <a:rPr lang="fr-FR" sz="1600" dirty="0" err="1">
                <a:solidFill>
                  <a:srgbClr val="000000"/>
                </a:solidFill>
                <a:latin typeface="Cascadia Mono" panose="020B0609020000020004" pitchFamily="49" charset="0"/>
              </a:rPr>
              <a:t>material.diffuse</a:t>
            </a:r>
            <a:r>
              <a:rPr lang="fr-FR"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8000"/>
                </a:solidFill>
                <a:latin typeface="Cascadia Mono" panose="020B0609020000020004" pitchFamily="49" charset="0"/>
              </a:rPr>
              <a:t>//specular</a:t>
            </a:r>
          </a:p>
          <a:p>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vec3</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viewDir</a:t>
            </a:r>
            <a:r>
              <a:rPr lang="en-US" sz="1600" dirty="0">
                <a:solidFill>
                  <a:srgbClr val="000000"/>
                </a:solidFill>
                <a:latin typeface="Cascadia Mono" panose="020B0609020000020004" pitchFamily="49" charset="0"/>
              </a:rPr>
              <a:t> = </a:t>
            </a:r>
            <a:r>
              <a:rPr lang="en-US" sz="1600" dirty="0">
                <a:solidFill>
                  <a:srgbClr val="FFAF5F"/>
                </a:solidFill>
                <a:latin typeface="Cascadia Mono" panose="020B0609020000020004" pitchFamily="49" charset="0"/>
              </a:rPr>
              <a:t>normalize</a:t>
            </a:r>
            <a:r>
              <a:rPr lang="en-US" sz="1600" dirty="0">
                <a:solidFill>
                  <a:srgbClr val="000000"/>
                </a:solidFill>
                <a:latin typeface="Cascadia Mono" panose="020B0609020000020004" pitchFamily="49" charset="0"/>
              </a:rPr>
              <a:t>(</a:t>
            </a:r>
            <a:r>
              <a:rPr lang="en-US" sz="1600" dirty="0" err="1">
                <a:solidFill>
                  <a:srgbClr val="000000"/>
                </a:solidFill>
                <a:latin typeface="Cascadia Mono" panose="020B0609020000020004" pitchFamily="49" charset="0"/>
              </a:rPr>
              <a:t>viewPos</a:t>
            </a:r>
            <a:r>
              <a:rPr lang="en-US" sz="1600" dirty="0">
                <a:solidFill>
                  <a:srgbClr val="000000"/>
                </a:solidFill>
                <a:latin typeface="Cascadia Mono" panose="020B0609020000020004" pitchFamily="49" charset="0"/>
              </a:rPr>
              <a:t> - </a:t>
            </a:r>
            <a:r>
              <a:rPr lang="en-US" sz="1600" dirty="0" err="1">
                <a:solidFill>
                  <a:srgbClr val="000000"/>
                </a:solidFill>
                <a:latin typeface="Cascadia Mono" panose="020B0609020000020004" pitchFamily="49" charset="0"/>
              </a:rPr>
              <a:t>FragPos</a:t>
            </a:r>
            <a:r>
              <a:rPr lang="en-US"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    </a:t>
            </a:r>
            <a:r>
              <a:rPr lang="pt-BR" sz="1600" dirty="0">
                <a:solidFill>
                  <a:srgbClr val="5FAFFF"/>
                </a:solidFill>
                <a:latin typeface="Cascadia Mono" panose="020B0609020000020004" pitchFamily="49" charset="0"/>
              </a:rPr>
              <a:t>vec3</a:t>
            </a:r>
            <a:r>
              <a:rPr lang="pt-BR" sz="1600" dirty="0">
                <a:solidFill>
                  <a:srgbClr val="000000"/>
                </a:solidFill>
                <a:latin typeface="Cascadia Mono" panose="020B0609020000020004" pitchFamily="49" charset="0"/>
              </a:rPr>
              <a:t> reflectDir = </a:t>
            </a:r>
            <a:r>
              <a:rPr lang="pt-BR" sz="1600" dirty="0">
                <a:solidFill>
                  <a:srgbClr val="FFAF5F"/>
                </a:solidFill>
                <a:latin typeface="Cascadia Mono" panose="020B0609020000020004" pitchFamily="49" charset="0"/>
              </a:rPr>
              <a:t>reflect</a:t>
            </a:r>
            <a:r>
              <a:rPr lang="pt-BR" sz="1600" dirty="0">
                <a:solidFill>
                  <a:srgbClr val="000000"/>
                </a:solidFill>
                <a:latin typeface="Cascadia Mono" panose="020B0609020000020004" pitchFamily="49" charset="0"/>
              </a:rPr>
              <a:t>(-lightDir, norm);  </a:t>
            </a:r>
          </a:p>
          <a:p>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float</a:t>
            </a:r>
            <a:r>
              <a:rPr lang="en-US" sz="1600" dirty="0">
                <a:solidFill>
                  <a:srgbClr val="000000"/>
                </a:solidFill>
                <a:latin typeface="Cascadia Mono" panose="020B0609020000020004" pitchFamily="49" charset="0"/>
              </a:rPr>
              <a:t> spec = </a:t>
            </a:r>
            <a:r>
              <a:rPr lang="en-US" sz="1600" dirty="0">
                <a:solidFill>
                  <a:srgbClr val="FFAF5F"/>
                </a:solidFill>
                <a:latin typeface="Cascadia Mono" panose="020B0609020000020004" pitchFamily="49" charset="0"/>
              </a:rPr>
              <a:t>pow</a:t>
            </a:r>
            <a:r>
              <a:rPr lang="en-US" sz="1600" dirty="0">
                <a:solidFill>
                  <a:srgbClr val="000000"/>
                </a:solidFill>
                <a:latin typeface="Cascadia Mono" panose="020B0609020000020004" pitchFamily="49" charset="0"/>
              </a:rPr>
              <a:t>(</a:t>
            </a:r>
            <a:r>
              <a:rPr lang="en-US" sz="1600" dirty="0">
                <a:solidFill>
                  <a:srgbClr val="FFAF5F"/>
                </a:solidFill>
                <a:latin typeface="Cascadia Mono" panose="020B0609020000020004" pitchFamily="49" charset="0"/>
              </a:rPr>
              <a:t>max</a:t>
            </a:r>
            <a:r>
              <a:rPr lang="en-US" sz="1600" dirty="0">
                <a:solidFill>
                  <a:srgbClr val="000000"/>
                </a:solidFill>
                <a:latin typeface="Cascadia Mono" panose="020B0609020000020004" pitchFamily="49" charset="0"/>
              </a:rPr>
              <a:t>(</a:t>
            </a:r>
            <a:r>
              <a:rPr lang="en-US" sz="1600" dirty="0">
                <a:solidFill>
                  <a:srgbClr val="FFAF5F"/>
                </a:solidFill>
                <a:latin typeface="Cascadia Mono" panose="020B0609020000020004" pitchFamily="49" charset="0"/>
              </a:rPr>
              <a:t>dot</a:t>
            </a:r>
            <a:r>
              <a:rPr lang="en-US" sz="1600" dirty="0">
                <a:solidFill>
                  <a:srgbClr val="000000"/>
                </a:solidFill>
                <a:latin typeface="Cascadia Mono" panose="020B0609020000020004" pitchFamily="49" charset="0"/>
              </a:rPr>
              <a:t>(</a:t>
            </a:r>
            <a:r>
              <a:rPr lang="en-US" sz="1600" dirty="0" err="1">
                <a:solidFill>
                  <a:srgbClr val="000000"/>
                </a:solidFill>
                <a:latin typeface="Cascadia Mono" panose="020B0609020000020004" pitchFamily="49" charset="0"/>
              </a:rPr>
              <a:t>viewDir</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reflectDir</a:t>
            </a:r>
            <a:r>
              <a:rPr lang="en-US" sz="1600" dirty="0">
                <a:solidFill>
                  <a:srgbClr val="000000"/>
                </a:solidFill>
                <a:latin typeface="Cascadia Mono" panose="020B0609020000020004" pitchFamily="49" charset="0"/>
              </a:rPr>
              <a:t>), 0.0), </a:t>
            </a:r>
            <a:r>
              <a:rPr lang="en-US" sz="1600" dirty="0" err="1">
                <a:solidFill>
                  <a:srgbClr val="000000"/>
                </a:solidFill>
                <a:latin typeface="Cascadia Mono" panose="020B0609020000020004" pitchFamily="49" charset="0"/>
              </a:rPr>
              <a:t>material.shininess</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vec3</a:t>
            </a:r>
            <a:r>
              <a:rPr lang="en-US" sz="1600" dirty="0">
                <a:solidFill>
                  <a:srgbClr val="000000"/>
                </a:solidFill>
                <a:latin typeface="Cascadia Mono" panose="020B0609020000020004" pitchFamily="49" charset="0"/>
              </a:rPr>
              <a:t> specular = lightColor * (spec * </a:t>
            </a:r>
            <a:r>
              <a:rPr lang="en-US" sz="1600" dirty="0" err="1">
                <a:solidFill>
                  <a:srgbClr val="000000"/>
                </a:solidFill>
                <a:latin typeface="Cascadia Mono" panose="020B0609020000020004" pitchFamily="49" charset="0"/>
              </a:rPr>
              <a:t>material.specular</a:t>
            </a:r>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p>
          <a:p>
            <a:r>
              <a:rPr lang="fr-FR" sz="1600" dirty="0">
                <a:solidFill>
                  <a:srgbClr val="000000"/>
                </a:solidFill>
                <a:latin typeface="Cascadia Mono" panose="020B0609020000020004" pitchFamily="49" charset="0"/>
              </a:rPr>
              <a:t>    </a:t>
            </a:r>
            <a:r>
              <a:rPr lang="fr-FR" sz="1600" dirty="0">
                <a:solidFill>
                  <a:srgbClr val="5FAFFF"/>
                </a:solidFill>
                <a:latin typeface="Cascadia Mono" panose="020B0609020000020004" pitchFamily="49" charset="0"/>
              </a:rPr>
              <a:t>vec3</a:t>
            </a:r>
            <a:r>
              <a:rPr lang="fr-FR" sz="1600" dirty="0">
                <a:solidFill>
                  <a:srgbClr val="000000"/>
                </a:solidFill>
                <a:latin typeface="Cascadia Mono" panose="020B0609020000020004" pitchFamily="49" charset="0"/>
              </a:rPr>
              <a:t> </a:t>
            </a:r>
            <a:r>
              <a:rPr lang="fr-FR" sz="1600" dirty="0" err="1">
                <a:solidFill>
                  <a:srgbClr val="000000"/>
                </a:solidFill>
                <a:latin typeface="Cascadia Mono" panose="020B0609020000020004" pitchFamily="49" charset="0"/>
              </a:rPr>
              <a:t>result</a:t>
            </a:r>
            <a:r>
              <a:rPr lang="fr-FR" sz="1600" dirty="0">
                <a:solidFill>
                  <a:srgbClr val="000000"/>
                </a:solidFill>
                <a:latin typeface="Cascadia Mono" panose="020B0609020000020004" pitchFamily="49" charset="0"/>
              </a:rPr>
              <a:t> = ambient + diffuse + </a:t>
            </a:r>
            <a:r>
              <a:rPr lang="fr-FR" sz="1600" dirty="0" err="1">
                <a:solidFill>
                  <a:srgbClr val="000000"/>
                </a:solidFill>
                <a:latin typeface="Cascadia Mono" panose="020B0609020000020004" pitchFamily="49" charset="0"/>
              </a:rPr>
              <a:t>specular</a:t>
            </a:r>
            <a:r>
              <a:rPr lang="fr-FR"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FragColor = </a:t>
            </a:r>
            <a:r>
              <a:rPr lang="en-US" sz="1600" dirty="0">
                <a:solidFill>
                  <a:srgbClr val="5FAFFF"/>
                </a:solidFill>
                <a:latin typeface="Cascadia Mono" panose="020B0609020000020004" pitchFamily="49" charset="0"/>
              </a:rPr>
              <a:t>vec4</a:t>
            </a:r>
            <a:r>
              <a:rPr lang="en-US" sz="1600" dirty="0">
                <a:solidFill>
                  <a:srgbClr val="000000"/>
                </a:solidFill>
                <a:latin typeface="Cascadia Mono" panose="020B0609020000020004" pitchFamily="49" charset="0"/>
              </a:rPr>
              <a:t>(result, 1.0);</a:t>
            </a:r>
          </a:p>
          <a:p>
            <a:r>
              <a:rPr lang="en-US" sz="1600" dirty="0">
                <a:solidFill>
                  <a:srgbClr val="000000"/>
                </a:solidFill>
                <a:latin typeface="Cascadia Mono" panose="020B0609020000020004" pitchFamily="49" charset="0"/>
              </a:rPr>
              <a:t>} </a:t>
            </a:r>
            <a:endParaRPr lang="en-US" sz="1600" dirty="0"/>
          </a:p>
        </p:txBody>
      </p:sp>
    </p:spTree>
    <p:extLst>
      <p:ext uri="{BB962C8B-B14F-4D97-AF65-F5344CB8AC3E}">
        <p14:creationId xmlns:p14="http://schemas.microsoft.com/office/powerpoint/2010/main" val="807088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E9F8-99F1-94AE-E737-D9795E14690A}"/>
              </a:ext>
            </a:extLst>
          </p:cNvPr>
          <p:cNvSpPr>
            <a:spLocks noGrp="1"/>
          </p:cNvSpPr>
          <p:nvPr>
            <p:ph type="title"/>
          </p:nvPr>
        </p:nvSpPr>
        <p:spPr>
          <a:xfrm>
            <a:off x="838200" y="365126"/>
            <a:ext cx="10515600" cy="1095284"/>
          </a:xfrm>
        </p:spPr>
        <p:txBody>
          <a:bodyPr/>
          <a:lstStyle/>
          <a:p>
            <a:r>
              <a:rPr lang="en-US" dirty="0"/>
              <a:t>Lamp’s Vertex Shader: 2.2.3n.lamp.vert</a:t>
            </a:r>
          </a:p>
        </p:txBody>
      </p:sp>
      <p:sp>
        <p:nvSpPr>
          <p:cNvPr id="4" name="Slide Number Placeholder 3">
            <a:extLst>
              <a:ext uri="{FF2B5EF4-FFF2-40B4-BE49-F238E27FC236}">
                <a16:creationId xmlns:a16="http://schemas.microsoft.com/office/drawing/2014/main" id="{35A17CF5-6AEB-D9BD-798F-8F4CAECFB11D}"/>
              </a:ext>
            </a:extLst>
          </p:cNvPr>
          <p:cNvSpPr>
            <a:spLocks noGrp="1"/>
          </p:cNvSpPr>
          <p:nvPr>
            <p:ph type="sldNum" sz="quarter" idx="12"/>
          </p:nvPr>
        </p:nvSpPr>
        <p:spPr/>
        <p:txBody>
          <a:bodyPr/>
          <a:lstStyle/>
          <a:p>
            <a:fld id="{8012A267-E1DD-44E7-983C-C39AABB85FC4}" type="slidenum">
              <a:rPr lang="en-US" smtClean="0"/>
              <a:t>28</a:t>
            </a:fld>
            <a:endParaRPr lang="en-US"/>
          </a:p>
        </p:txBody>
      </p:sp>
      <p:sp>
        <p:nvSpPr>
          <p:cNvPr id="6" name="TextBox 5">
            <a:extLst>
              <a:ext uri="{FF2B5EF4-FFF2-40B4-BE49-F238E27FC236}">
                <a16:creationId xmlns:a16="http://schemas.microsoft.com/office/drawing/2014/main" id="{8B21CC93-40A6-839C-44A9-68144E3390FD}"/>
              </a:ext>
            </a:extLst>
          </p:cNvPr>
          <p:cNvSpPr txBox="1"/>
          <p:nvPr/>
        </p:nvSpPr>
        <p:spPr>
          <a:xfrm>
            <a:off x="981828" y="1720840"/>
            <a:ext cx="8885797" cy="3139321"/>
          </a:xfrm>
          <a:prstGeom prst="rect">
            <a:avLst/>
          </a:prstGeom>
          <a:noFill/>
        </p:spPr>
        <p:txBody>
          <a:bodyPr wrap="square">
            <a:spAutoFit/>
          </a:bodyPr>
          <a:lstStyle/>
          <a:p>
            <a:r>
              <a:rPr lang="en-US" sz="1800" dirty="0">
                <a:solidFill>
                  <a:srgbClr val="808080"/>
                </a:solidFill>
                <a:latin typeface="Cascadia Mono" panose="020B0609020000020004" pitchFamily="49" charset="0"/>
              </a:rPr>
              <a:t>#version</a:t>
            </a:r>
            <a:r>
              <a:rPr lang="en-US" sz="1800" dirty="0">
                <a:solidFill>
                  <a:srgbClr val="000000"/>
                </a:solidFill>
                <a:latin typeface="Cascadia Mono" panose="020B0609020000020004" pitchFamily="49" charset="0"/>
              </a:rPr>
              <a:t> 460 core</a:t>
            </a:r>
          </a:p>
          <a:p>
            <a:r>
              <a:rPr lang="en-US" sz="1800" dirty="0">
                <a:solidFill>
                  <a:srgbClr val="5FAFFF"/>
                </a:solidFill>
                <a:latin typeface="Cascadia Mono" panose="020B0609020000020004" pitchFamily="49" charset="0"/>
              </a:rPr>
              <a:t>layout</a:t>
            </a:r>
            <a:r>
              <a:rPr lang="en-US" sz="1800" dirty="0">
                <a:solidFill>
                  <a:srgbClr val="000000"/>
                </a:solidFill>
                <a:latin typeface="Cascadia Mono" panose="020B0609020000020004" pitchFamily="49" charset="0"/>
              </a:rPr>
              <a:t> (location = 0) </a:t>
            </a:r>
            <a:r>
              <a:rPr lang="en-US" sz="1800" dirty="0">
                <a:solidFill>
                  <a:srgbClr val="5FAFFF"/>
                </a:solidFill>
                <a:latin typeface="Cascadia Mono" panose="020B0609020000020004" pitchFamily="49" charset="0"/>
              </a:rPr>
              <a:t>in</a:t>
            </a:r>
            <a:r>
              <a:rPr lang="en-US" sz="1800" dirty="0">
                <a:solidFill>
                  <a:srgbClr val="000000"/>
                </a:solidFill>
                <a:latin typeface="Cascadia Mono" panose="020B0609020000020004" pitchFamily="49" charset="0"/>
              </a:rPr>
              <a:t> </a:t>
            </a:r>
            <a:r>
              <a:rPr lang="en-US" sz="1800" dirty="0">
                <a:solidFill>
                  <a:srgbClr val="5FAFFF"/>
                </a:solidFill>
                <a:latin typeface="Cascadia Mono" panose="020B0609020000020004" pitchFamily="49" charset="0"/>
              </a:rPr>
              <a:t>vec3</a:t>
            </a:r>
            <a:r>
              <a:rPr lang="en-US" sz="1800" dirty="0">
                <a:solidFill>
                  <a:srgbClr val="000000"/>
                </a:solidFill>
                <a:latin typeface="Cascadia Mono" panose="020B0609020000020004" pitchFamily="49" charset="0"/>
              </a:rPr>
              <a:t> aPos;</a:t>
            </a:r>
          </a:p>
          <a:p>
            <a:endParaRPr lang="en-US" sz="1800" dirty="0">
              <a:solidFill>
                <a:srgbClr val="000000"/>
              </a:solidFill>
              <a:latin typeface="Cascadia Mono" panose="020B0609020000020004" pitchFamily="49" charset="0"/>
            </a:endParaRPr>
          </a:p>
          <a:p>
            <a:r>
              <a:rPr lang="en-US" sz="1800" dirty="0">
                <a:solidFill>
                  <a:srgbClr val="5FAFFF"/>
                </a:solidFill>
                <a:latin typeface="Cascadia Mono" panose="020B0609020000020004" pitchFamily="49" charset="0"/>
              </a:rPr>
              <a:t>uniform</a:t>
            </a:r>
            <a:r>
              <a:rPr lang="en-US" sz="1800" dirty="0">
                <a:solidFill>
                  <a:srgbClr val="000000"/>
                </a:solidFill>
                <a:latin typeface="Cascadia Mono" panose="020B0609020000020004" pitchFamily="49" charset="0"/>
              </a:rPr>
              <a:t> </a:t>
            </a:r>
            <a:r>
              <a:rPr lang="en-US" sz="1800" dirty="0">
                <a:solidFill>
                  <a:srgbClr val="5FAFFF"/>
                </a:solidFill>
                <a:latin typeface="Cascadia Mono" panose="020B0609020000020004" pitchFamily="49" charset="0"/>
              </a:rPr>
              <a:t>mat4</a:t>
            </a:r>
            <a:r>
              <a:rPr lang="en-US" sz="1800" dirty="0">
                <a:solidFill>
                  <a:srgbClr val="000000"/>
                </a:solidFill>
                <a:latin typeface="Cascadia Mono" panose="020B0609020000020004" pitchFamily="49" charset="0"/>
              </a:rPr>
              <a:t> model;</a:t>
            </a:r>
          </a:p>
          <a:p>
            <a:r>
              <a:rPr lang="en-US" sz="1800" dirty="0">
                <a:solidFill>
                  <a:srgbClr val="5FAFFF"/>
                </a:solidFill>
                <a:latin typeface="Cascadia Mono" panose="020B0609020000020004" pitchFamily="49" charset="0"/>
              </a:rPr>
              <a:t>uniform</a:t>
            </a:r>
            <a:r>
              <a:rPr lang="en-US" sz="1800" dirty="0">
                <a:solidFill>
                  <a:srgbClr val="000000"/>
                </a:solidFill>
                <a:latin typeface="Cascadia Mono" panose="020B0609020000020004" pitchFamily="49" charset="0"/>
              </a:rPr>
              <a:t> </a:t>
            </a:r>
            <a:r>
              <a:rPr lang="en-US" sz="1800" dirty="0">
                <a:solidFill>
                  <a:srgbClr val="5FAFFF"/>
                </a:solidFill>
                <a:latin typeface="Cascadia Mono" panose="020B0609020000020004" pitchFamily="49" charset="0"/>
              </a:rPr>
              <a:t>mat4</a:t>
            </a:r>
            <a:r>
              <a:rPr lang="en-US" sz="1800" dirty="0">
                <a:solidFill>
                  <a:srgbClr val="000000"/>
                </a:solidFill>
                <a:latin typeface="Cascadia Mono" panose="020B0609020000020004" pitchFamily="49" charset="0"/>
              </a:rPr>
              <a:t> view;</a:t>
            </a:r>
          </a:p>
          <a:p>
            <a:r>
              <a:rPr lang="en-US" sz="1800" dirty="0">
                <a:solidFill>
                  <a:srgbClr val="5FAFFF"/>
                </a:solidFill>
                <a:latin typeface="Cascadia Mono" panose="020B0609020000020004" pitchFamily="49" charset="0"/>
              </a:rPr>
              <a:t>uniform</a:t>
            </a:r>
            <a:r>
              <a:rPr lang="en-US" sz="1800" dirty="0">
                <a:solidFill>
                  <a:srgbClr val="000000"/>
                </a:solidFill>
                <a:latin typeface="Cascadia Mono" panose="020B0609020000020004" pitchFamily="49" charset="0"/>
              </a:rPr>
              <a:t> </a:t>
            </a:r>
            <a:r>
              <a:rPr lang="en-US" sz="1800" dirty="0">
                <a:solidFill>
                  <a:srgbClr val="5FAFFF"/>
                </a:solidFill>
                <a:latin typeface="Cascadia Mono" panose="020B0609020000020004" pitchFamily="49" charset="0"/>
              </a:rPr>
              <a:t>mat4</a:t>
            </a:r>
            <a:r>
              <a:rPr lang="en-US" sz="1800" dirty="0">
                <a:solidFill>
                  <a:srgbClr val="000000"/>
                </a:solidFill>
                <a:latin typeface="Cascadia Mono" panose="020B0609020000020004" pitchFamily="49" charset="0"/>
              </a:rPr>
              <a:t> projection;</a:t>
            </a:r>
          </a:p>
          <a:p>
            <a:endParaRPr lang="en-US" sz="1800" dirty="0">
              <a:solidFill>
                <a:srgbClr val="000000"/>
              </a:solidFill>
              <a:latin typeface="Cascadia Mono" panose="020B0609020000020004" pitchFamily="49" charset="0"/>
            </a:endParaRPr>
          </a:p>
          <a:p>
            <a:r>
              <a:rPr lang="en-US" sz="1800" dirty="0">
                <a:solidFill>
                  <a:srgbClr val="5FAFFF"/>
                </a:solidFill>
                <a:latin typeface="Cascadia Mono" panose="020B0609020000020004" pitchFamily="49" charset="0"/>
              </a:rPr>
              <a:t>void</a:t>
            </a:r>
            <a:r>
              <a:rPr lang="en-US" sz="1800" dirty="0">
                <a:solidFill>
                  <a:srgbClr val="000000"/>
                </a:solidFill>
                <a:latin typeface="Cascadia Mono" panose="020B0609020000020004" pitchFamily="49" charset="0"/>
              </a:rPr>
              <a:t> main()</a:t>
            </a:r>
          </a:p>
          <a:p>
            <a:r>
              <a:rPr lang="en-US" sz="1800" dirty="0">
                <a:solidFill>
                  <a:srgbClr val="000000"/>
                </a:solidFill>
                <a:latin typeface="Cascadia Mono" panose="020B0609020000020004" pitchFamily="49" charset="0"/>
              </a:rPr>
              <a:t>{</a:t>
            </a:r>
          </a:p>
          <a:p>
            <a:r>
              <a:rPr lang="en-US" sz="1800" dirty="0">
                <a:solidFill>
                  <a:srgbClr val="5FFFFF"/>
                </a:solidFill>
                <a:latin typeface="Cascadia Mono" panose="020B0609020000020004" pitchFamily="49" charset="0"/>
              </a:rPr>
              <a:t>	gl_Position</a:t>
            </a:r>
            <a:r>
              <a:rPr lang="en-US" sz="1800" dirty="0">
                <a:solidFill>
                  <a:srgbClr val="000000"/>
                </a:solidFill>
                <a:latin typeface="Cascadia Mono" panose="020B0609020000020004" pitchFamily="49" charset="0"/>
              </a:rPr>
              <a:t> = projection * view * model * </a:t>
            </a:r>
            <a:r>
              <a:rPr lang="en-US" sz="1800" dirty="0">
                <a:solidFill>
                  <a:srgbClr val="5FAFFF"/>
                </a:solidFill>
                <a:latin typeface="Cascadia Mono" panose="020B0609020000020004" pitchFamily="49" charset="0"/>
              </a:rPr>
              <a:t>vec4</a:t>
            </a:r>
            <a:r>
              <a:rPr lang="en-US" sz="1800" dirty="0">
                <a:solidFill>
                  <a:srgbClr val="000000"/>
                </a:solidFill>
                <a:latin typeface="Cascadia Mono" panose="020B0609020000020004" pitchFamily="49" charset="0"/>
              </a:rPr>
              <a:t>(aPos, 1.0);</a:t>
            </a:r>
          </a:p>
          <a:p>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882790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E9F8-99F1-94AE-E737-D9795E14690A}"/>
              </a:ext>
            </a:extLst>
          </p:cNvPr>
          <p:cNvSpPr>
            <a:spLocks noGrp="1"/>
          </p:cNvSpPr>
          <p:nvPr>
            <p:ph type="title"/>
          </p:nvPr>
        </p:nvSpPr>
        <p:spPr/>
        <p:txBody>
          <a:bodyPr/>
          <a:lstStyle/>
          <a:p>
            <a:r>
              <a:rPr lang="en-US" dirty="0"/>
              <a:t>Lamp’s Fragment Shader: 2.2.3n.lamp.frag</a:t>
            </a:r>
          </a:p>
        </p:txBody>
      </p:sp>
      <p:sp>
        <p:nvSpPr>
          <p:cNvPr id="4" name="Slide Number Placeholder 3">
            <a:extLst>
              <a:ext uri="{FF2B5EF4-FFF2-40B4-BE49-F238E27FC236}">
                <a16:creationId xmlns:a16="http://schemas.microsoft.com/office/drawing/2014/main" id="{35A17CF5-6AEB-D9BD-798F-8F4CAECFB11D}"/>
              </a:ext>
            </a:extLst>
          </p:cNvPr>
          <p:cNvSpPr>
            <a:spLocks noGrp="1"/>
          </p:cNvSpPr>
          <p:nvPr>
            <p:ph type="sldNum" sz="quarter" idx="12"/>
          </p:nvPr>
        </p:nvSpPr>
        <p:spPr/>
        <p:txBody>
          <a:bodyPr/>
          <a:lstStyle/>
          <a:p>
            <a:fld id="{8012A267-E1DD-44E7-983C-C39AABB85FC4}" type="slidenum">
              <a:rPr lang="en-US" smtClean="0"/>
              <a:t>29</a:t>
            </a:fld>
            <a:endParaRPr lang="en-US"/>
          </a:p>
        </p:txBody>
      </p:sp>
      <p:sp>
        <p:nvSpPr>
          <p:cNvPr id="6" name="TextBox 5">
            <a:extLst>
              <a:ext uri="{FF2B5EF4-FFF2-40B4-BE49-F238E27FC236}">
                <a16:creationId xmlns:a16="http://schemas.microsoft.com/office/drawing/2014/main" id="{6FB70DD0-3CB0-E837-6503-06BE8DBD6D6C}"/>
              </a:ext>
            </a:extLst>
          </p:cNvPr>
          <p:cNvSpPr txBox="1"/>
          <p:nvPr/>
        </p:nvSpPr>
        <p:spPr>
          <a:xfrm>
            <a:off x="1054190" y="1960718"/>
            <a:ext cx="10109383" cy="2031325"/>
          </a:xfrm>
          <a:prstGeom prst="rect">
            <a:avLst/>
          </a:prstGeom>
          <a:noFill/>
        </p:spPr>
        <p:txBody>
          <a:bodyPr wrap="square">
            <a:spAutoFit/>
          </a:bodyPr>
          <a:lstStyle/>
          <a:p>
            <a:r>
              <a:rPr lang="en-US" sz="1800" dirty="0">
                <a:solidFill>
                  <a:srgbClr val="808080"/>
                </a:solidFill>
                <a:latin typeface="Cascadia Mono" panose="020B0609020000020004" pitchFamily="49" charset="0"/>
              </a:rPr>
              <a:t>#version</a:t>
            </a:r>
            <a:r>
              <a:rPr lang="en-US" sz="1800" dirty="0">
                <a:solidFill>
                  <a:srgbClr val="000000"/>
                </a:solidFill>
                <a:latin typeface="Cascadia Mono" panose="020B0609020000020004" pitchFamily="49" charset="0"/>
              </a:rPr>
              <a:t> 460 core</a:t>
            </a:r>
          </a:p>
          <a:p>
            <a:r>
              <a:rPr lang="en-US" sz="1800" dirty="0">
                <a:solidFill>
                  <a:srgbClr val="5FAFFF"/>
                </a:solidFill>
                <a:latin typeface="Cascadia Mono" panose="020B0609020000020004" pitchFamily="49" charset="0"/>
              </a:rPr>
              <a:t>out</a:t>
            </a:r>
            <a:r>
              <a:rPr lang="en-US" sz="1800" dirty="0">
                <a:solidFill>
                  <a:srgbClr val="000000"/>
                </a:solidFill>
                <a:latin typeface="Cascadia Mono" panose="020B0609020000020004" pitchFamily="49" charset="0"/>
              </a:rPr>
              <a:t> </a:t>
            </a:r>
            <a:r>
              <a:rPr lang="en-US" sz="1800" dirty="0">
                <a:solidFill>
                  <a:srgbClr val="5FAFFF"/>
                </a:solidFill>
                <a:latin typeface="Cascadia Mono" panose="020B0609020000020004" pitchFamily="49" charset="0"/>
              </a:rPr>
              <a:t>vec4</a:t>
            </a:r>
            <a:r>
              <a:rPr lang="en-US" sz="1800" dirty="0">
                <a:solidFill>
                  <a:srgbClr val="000000"/>
                </a:solidFill>
                <a:latin typeface="Cascadia Mono" panose="020B0609020000020004" pitchFamily="49" charset="0"/>
              </a:rPr>
              <a:t> FragColor;</a:t>
            </a:r>
          </a:p>
          <a:p>
            <a:endParaRPr lang="en-US" sz="1800" dirty="0">
              <a:solidFill>
                <a:srgbClr val="000000"/>
              </a:solidFill>
              <a:latin typeface="Cascadia Mono" panose="020B0609020000020004" pitchFamily="49" charset="0"/>
            </a:endParaRPr>
          </a:p>
          <a:p>
            <a:r>
              <a:rPr lang="en-US" sz="1800" dirty="0">
                <a:solidFill>
                  <a:srgbClr val="5FAFFF"/>
                </a:solidFill>
                <a:latin typeface="Cascadia Mono" panose="020B0609020000020004" pitchFamily="49" charset="0"/>
              </a:rPr>
              <a:t>void</a:t>
            </a:r>
            <a:r>
              <a:rPr lang="en-US" sz="1800" dirty="0">
                <a:solidFill>
                  <a:srgbClr val="000000"/>
                </a:solidFill>
                <a:latin typeface="Cascadia Mono" panose="020B0609020000020004" pitchFamily="49" charset="0"/>
              </a:rPr>
              <a:t> main()</a:t>
            </a:r>
          </a:p>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FragColor = </a:t>
            </a:r>
            <a:r>
              <a:rPr lang="en-US" sz="1800" dirty="0">
                <a:solidFill>
                  <a:srgbClr val="5FAFFF"/>
                </a:solidFill>
                <a:latin typeface="Cascadia Mono" panose="020B0609020000020004" pitchFamily="49" charset="0"/>
              </a:rPr>
              <a:t>vec4</a:t>
            </a:r>
            <a:r>
              <a:rPr lang="en-US" sz="1800" dirty="0">
                <a:solidFill>
                  <a:srgbClr val="000000"/>
                </a:solidFill>
                <a:latin typeface="Cascadia Mono" panose="020B0609020000020004" pitchFamily="49" charset="0"/>
              </a:rPr>
              <a:t>(1.0); </a:t>
            </a:r>
            <a:r>
              <a:rPr lang="en-US" sz="1800" dirty="0">
                <a:solidFill>
                  <a:srgbClr val="008000"/>
                </a:solidFill>
                <a:latin typeface="Cascadia Mono" panose="020B0609020000020004" pitchFamily="49" charset="0"/>
              </a:rPr>
              <a:t>// set alle 4 vector values to 1.0</a:t>
            </a:r>
          </a:p>
          <a:p>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466060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4FD28-68E7-47AB-925D-A566821316F2}"/>
              </a:ext>
            </a:extLst>
          </p:cNvPr>
          <p:cNvSpPr>
            <a:spLocks noGrp="1"/>
          </p:cNvSpPr>
          <p:nvPr>
            <p:ph type="title"/>
          </p:nvPr>
        </p:nvSpPr>
        <p:spPr>
          <a:xfrm>
            <a:off x="838200" y="365126"/>
            <a:ext cx="10515600" cy="691636"/>
          </a:xfrm>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A2308ACF-E025-4BC7-AAC0-CF8F86559E61}"/>
              </a:ext>
            </a:extLst>
          </p:cNvPr>
          <p:cNvSpPr>
            <a:spLocks noGrp="1"/>
          </p:cNvSpPr>
          <p:nvPr>
            <p:ph idx="1"/>
          </p:nvPr>
        </p:nvSpPr>
        <p:spPr>
          <a:xfrm>
            <a:off x="832394" y="1427363"/>
            <a:ext cx="9877583" cy="1965363"/>
          </a:xfrm>
        </p:spPr>
        <p:txBody>
          <a:bodyPr/>
          <a:lstStyle/>
          <a:p>
            <a:r>
              <a:rPr lang="en-US" dirty="0"/>
              <a:t>In the real world, each object reacts differently to light. </a:t>
            </a:r>
          </a:p>
          <a:p>
            <a:r>
              <a:rPr lang="en-US" dirty="0"/>
              <a:t>Steel objects are often shinier than a clay vase</a:t>
            </a:r>
          </a:p>
          <a:p>
            <a:r>
              <a:rPr lang="en-US" dirty="0"/>
              <a:t>A wooden container does not react the same to light as a steel container. </a:t>
            </a:r>
          </a:p>
        </p:txBody>
      </p:sp>
      <p:sp>
        <p:nvSpPr>
          <p:cNvPr id="4" name="Slide Number Placeholder 3">
            <a:extLst>
              <a:ext uri="{FF2B5EF4-FFF2-40B4-BE49-F238E27FC236}">
                <a16:creationId xmlns:a16="http://schemas.microsoft.com/office/drawing/2014/main" id="{308CC46F-EE6F-4F5E-8993-31B7CEB8A2C8}"/>
              </a:ext>
            </a:extLst>
          </p:cNvPr>
          <p:cNvSpPr>
            <a:spLocks noGrp="1"/>
          </p:cNvSpPr>
          <p:nvPr>
            <p:ph type="sldNum" sz="quarter" idx="12"/>
          </p:nvPr>
        </p:nvSpPr>
        <p:spPr/>
        <p:txBody>
          <a:bodyPr/>
          <a:lstStyle/>
          <a:p>
            <a:fld id="{8012A267-E1DD-44E7-983C-C39AABB85FC4}" type="slidenum">
              <a:rPr lang="en-US" smtClean="0"/>
              <a:t>3</a:t>
            </a:fld>
            <a:endParaRPr lang="en-US"/>
          </a:p>
        </p:txBody>
      </p:sp>
      <p:pic>
        <p:nvPicPr>
          <p:cNvPr id="5" name="Picture 4">
            <a:extLst>
              <a:ext uri="{FF2B5EF4-FFF2-40B4-BE49-F238E27FC236}">
                <a16:creationId xmlns:a16="http://schemas.microsoft.com/office/drawing/2014/main" id="{4D933B4F-20F2-4CA6-8680-9569C9737F26}"/>
              </a:ext>
            </a:extLst>
          </p:cNvPr>
          <p:cNvPicPr>
            <a:picLocks noChangeAspect="1"/>
          </p:cNvPicPr>
          <p:nvPr/>
        </p:nvPicPr>
        <p:blipFill>
          <a:blip r:embed="rId2"/>
          <a:stretch>
            <a:fillRect/>
          </a:stretch>
        </p:blipFill>
        <p:spPr>
          <a:xfrm>
            <a:off x="1165715" y="3827980"/>
            <a:ext cx="2166059" cy="1805049"/>
          </a:xfrm>
          <a:prstGeom prst="rect">
            <a:avLst/>
          </a:prstGeom>
        </p:spPr>
      </p:pic>
      <p:pic>
        <p:nvPicPr>
          <p:cNvPr id="6" name="Picture 5">
            <a:extLst>
              <a:ext uri="{FF2B5EF4-FFF2-40B4-BE49-F238E27FC236}">
                <a16:creationId xmlns:a16="http://schemas.microsoft.com/office/drawing/2014/main" id="{7C06286A-A6FC-4B5C-8F88-8F73BC6083DA}"/>
              </a:ext>
            </a:extLst>
          </p:cNvPr>
          <p:cNvPicPr>
            <a:picLocks noChangeAspect="1"/>
          </p:cNvPicPr>
          <p:nvPr/>
        </p:nvPicPr>
        <p:blipFill>
          <a:blip r:embed="rId3"/>
          <a:stretch>
            <a:fillRect/>
          </a:stretch>
        </p:blipFill>
        <p:spPr>
          <a:xfrm>
            <a:off x="3331773" y="3827979"/>
            <a:ext cx="2049516" cy="1805048"/>
          </a:xfrm>
          <a:prstGeom prst="rect">
            <a:avLst/>
          </a:prstGeom>
        </p:spPr>
      </p:pic>
      <p:pic>
        <p:nvPicPr>
          <p:cNvPr id="7" name="Picture 6">
            <a:extLst>
              <a:ext uri="{FF2B5EF4-FFF2-40B4-BE49-F238E27FC236}">
                <a16:creationId xmlns:a16="http://schemas.microsoft.com/office/drawing/2014/main" id="{D496BB8A-F1ED-4B6F-8C58-34F411EEE122}"/>
              </a:ext>
            </a:extLst>
          </p:cNvPr>
          <p:cNvPicPr>
            <a:picLocks noChangeAspect="1"/>
          </p:cNvPicPr>
          <p:nvPr/>
        </p:nvPicPr>
        <p:blipFill>
          <a:blip r:embed="rId4"/>
          <a:stretch>
            <a:fillRect/>
          </a:stretch>
        </p:blipFill>
        <p:spPr>
          <a:xfrm>
            <a:off x="5884512" y="3827979"/>
            <a:ext cx="1662836" cy="1965362"/>
          </a:xfrm>
          <a:prstGeom prst="rect">
            <a:avLst/>
          </a:prstGeom>
        </p:spPr>
      </p:pic>
      <p:pic>
        <p:nvPicPr>
          <p:cNvPr id="8" name="Picture 7">
            <a:extLst>
              <a:ext uri="{FF2B5EF4-FFF2-40B4-BE49-F238E27FC236}">
                <a16:creationId xmlns:a16="http://schemas.microsoft.com/office/drawing/2014/main" id="{0E3B3AD6-35CE-4C1A-B293-AA53675114B6}"/>
              </a:ext>
            </a:extLst>
          </p:cNvPr>
          <p:cNvPicPr>
            <a:picLocks noChangeAspect="1"/>
          </p:cNvPicPr>
          <p:nvPr/>
        </p:nvPicPr>
        <p:blipFill>
          <a:blip r:embed="rId5"/>
          <a:stretch>
            <a:fillRect/>
          </a:stretch>
        </p:blipFill>
        <p:spPr>
          <a:xfrm>
            <a:off x="7607860" y="3819230"/>
            <a:ext cx="1609104" cy="1991852"/>
          </a:xfrm>
          <a:prstGeom prst="rect">
            <a:avLst/>
          </a:prstGeom>
        </p:spPr>
      </p:pic>
    </p:spTree>
    <p:extLst>
      <p:ext uri="{BB962C8B-B14F-4D97-AF65-F5344CB8AC3E}">
        <p14:creationId xmlns:p14="http://schemas.microsoft.com/office/powerpoint/2010/main" val="2992727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E9F8-99F1-94AE-E737-D9795E14690A}"/>
              </a:ext>
            </a:extLst>
          </p:cNvPr>
          <p:cNvSpPr>
            <a:spLocks noGrp="1"/>
          </p:cNvSpPr>
          <p:nvPr>
            <p:ph type="title"/>
          </p:nvPr>
        </p:nvSpPr>
        <p:spPr/>
        <p:txBody>
          <a:bodyPr/>
          <a:lstStyle/>
          <a:p>
            <a:r>
              <a:rPr lang="en-US" dirty="0"/>
              <a:t>Active Shader: </a:t>
            </a:r>
            <a:r>
              <a:rPr lang="en-US" dirty="0" err="1"/>
              <a:t>lightingShader</a:t>
            </a:r>
            <a:endParaRPr lang="en-US" dirty="0"/>
          </a:p>
        </p:txBody>
      </p:sp>
      <p:sp>
        <p:nvSpPr>
          <p:cNvPr id="4" name="Slide Number Placeholder 3">
            <a:extLst>
              <a:ext uri="{FF2B5EF4-FFF2-40B4-BE49-F238E27FC236}">
                <a16:creationId xmlns:a16="http://schemas.microsoft.com/office/drawing/2014/main" id="{35A17CF5-6AEB-D9BD-798F-8F4CAECFB11D}"/>
              </a:ext>
            </a:extLst>
          </p:cNvPr>
          <p:cNvSpPr>
            <a:spLocks noGrp="1"/>
          </p:cNvSpPr>
          <p:nvPr>
            <p:ph type="sldNum" sz="quarter" idx="12"/>
          </p:nvPr>
        </p:nvSpPr>
        <p:spPr/>
        <p:txBody>
          <a:bodyPr/>
          <a:lstStyle/>
          <a:p>
            <a:fld id="{8012A267-E1DD-44E7-983C-C39AABB85FC4}" type="slidenum">
              <a:rPr lang="en-US" smtClean="0"/>
              <a:t>30</a:t>
            </a:fld>
            <a:endParaRPr lang="en-US"/>
          </a:p>
        </p:txBody>
      </p:sp>
      <p:sp>
        <p:nvSpPr>
          <p:cNvPr id="6" name="TextBox 5">
            <a:extLst>
              <a:ext uri="{FF2B5EF4-FFF2-40B4-BE49-F238E27FC236}">
                <a16:creationId xmlns:a16="http://schemas.microsoft.com/office/drawing/2014/main" id="{33E2A28E-A1C3-F0EC-3C4E-7B7B8EB259AF}"/>
              </a:ext>
            </a:extLst>
          </p:cNvPr>
          <p:cNvSpPr txBox="1"/>
          <p:nvPr/>
        </p:nvSpPr>
        <p:spPr>
          <a:xfrm>
            <a:off x="758162" y="1789204"/>
            <a:ext cx="11004047" cy="3785652"/>
          </a:xfrm>
          <a:prstGeom prst="rect">
            <a:avLst/>
          </a:prstGeom>
          <a:noFill/>
        </p:spPr>
        <p:txBody>
          <a:bodyPr wrap="square">
            <a:spAutoFit/>
          </a:bodyPr>
          <a:lstStyle/>
          <a:p>
            <a:r>
              <a:rPr lang="en-US" sz="1600" dirty="0">
                <a:solidFill>
                  <a:srgbClr val="008000"/>
                </a:solidFill>
                <a:latin typeface="Cascadia Mono" panose="020B0609020000020004" pitchFamily="49" charset="0"/>
              </a:rPr>
              <a:t>//activate shader: </a:t>
            </a:r>
            <a:r>
              <a:rPr lang="en-US" sz="1600" dirty="0" err="1">
                <a:solidFill>
                  <a:srgbClr val="008000"/>
                </a:solidFill>
                <a:latin typeface="Cascadia Mono" panose="020B0609020000020004" pitchFamily="49" charset="0"/>
              </a:rPr>
              <a:t>lightingShader</a:t>
            </a:r>
            <a:endParaRPr lang="en-US" sz="1600" dirty="0">
              <a:solidFill>
                <a:srgbClr val="000000"/>
              </a:solidFill>
              <a:latin typeface="Cascadia Mono" panose="020B0609020000020004" pitchFamily="49" charset="0"/>
            </a:endParaRPr>
          </a:p>
          <a:p>
            <a:r>
              <a:rPr lang="en-US" sz="1600" dirty="0">
                <a:solidFill>
                  <a:srgbClr val="008000"/>
                </a:solidFill>
                <a:latin typeface="Cascadia Mono" panose="020B0609020000020004" pitchFamily="49" charset="0"/>
              </a:rPr>
              <a:t>//be sure to activate shader when setting uniforms/drawing objects</a:t>
            </a:r>
            <a:endParaRPr lang="en-US" sz="1600" dirty="0">
              <a:solidFill>
                <a:srgbClr val="000000"/>
              </a:solidFill>
              <a:latin typeface="Cascadia Mono" panose="020B0609020000020004" pitchFamily="49" charset="0"/>
            </a:endParaRPr>
          </a:p>
          <a:p>
            <a:r>
              <a:rPr lang="en-US" sz="1600" dirty="0">
                <a:solidFill>
                  <a:srgbClr val="6F008A"/>
                </a:solidFill>
                <a:latin typeface="Cascadia Mono" panose="020B0609020000020004" pitchFamily="49" charset="0"/>
              </a:rPr>
              <a:t>glUseProgram</a:t>
            </a:r>
            <a:r>
              <a:rPr lang="en-US" sz="1600" dirty="0">
                <a:solidFill>
                  <a:srgbClr val="000000"/>
                </a:solidFill>
                <a:latin typeface="Cascadia Mono" panose="020B0609020000020004" pitchFamily="49" charset="0"/>
              </a:rPr>
              <a:t>(</a:t>
            </a:r>
            <a:r>
              <a:rPr lang="en-US" sz="1600" dirty="0" err="1">
                <a:solidFill>
                  <a:srgbClr val="000000"/>
                </a:solidFill>
                <a:latin typeface="Cascadia Mono" panose="020B0609020000020004" pitchFamily="49" charset="0"/>
              </a:rPr>
              <a:t>lightingShader</a:t>
            </a:r>
            <a:r>
              <a:rPr lang="en-US" sz="1600" dirty="0">
                <a:solidFill>
                  <a:srgbClr val="000000"/>
                </a:solidFill>
                <a:latin typeface="Cascadia Mono" panose="020B0609020000020004" pitchFamily="49" charset="0"/>
              </a:rPr>
              <a:t>);</a:t>
            </a:r>
          </a:p>
          <a:p>
            <a:endParaRPr lang="en-US" sz="1600" dirty="0">
              <a:solidFill>
                <a:srgbClr val="000000"/>
              </a:solidFill>
              <a:latin typeface="Cascadia Mono" panose="020B0609020000020004" pitchFamily="49" charset="0"/>
            </a:endParaRPr>
          </a:p>
          <a:p>
            <a:r>
              <a:rPr lang="en-US" sz="1600" dirty="0">
                <a:solidFill>
                  <a:srgbClr val="0000FF"/>
                </a:solidFill>
                <a:latin typeface="Cascadia Mono" panose="020B0609020000020004" pitchFamily="49" charset="0"/>
              </a:rPr>
              <a:t>unsigned</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objectColorLoc</a:t>
            </a:r>
            <a:r>
              <a:rPr lang="en-US" sz="1600" dirty="0">
                <a:solidFill>
                  <a:srgbClr val="000000"/>
                </a:solidFill>
                <a:latin typeface="Cascadia Mono" panose="020B0609020000020004" pitchFamily="49" charset="0"/>
              </a:rPr>
              <a:t> = </a:t>
            </a:r>
            <a:r>
              <a:rPr lang="en-US" sz="1600" dirty="0">
                <a:solidFill>
                  <a:srgbClr val="6F008A"/>
                </a:solidFill>
                <a:latin typeface="Cascadia Mono" panose="020B0609020000020004" pitchFamily="49" charset="0"/>
              </a:rPr>
              <a:t>glGetUniformLocation</a:t>
            </a:r>
            <a:r>
              <a:rPr lang="en-US" sz="1600" dirty="0">
                <a:solidFill>
                  <a:srgbClr val="000000"/>
                </a:solidFill>
                <a:latin typeface="Cascadia Mono" panose="020B0609020000020004" pitchFamily="49" charset="0"/>
              </a:rPr>
              <a:t>(</a:t>
            </a:r>
            <a:r>
              <a:rPr lang="en-US" sz="1600" dirty="0" err="1">
                <a:solidFill>
                  <a:srgbClr val="000000"/>
                </a:solidFill>
                <a:latin typeface="Cascadia Mono" panose="020B0609020000020004" pitchFamily="49" charset="0"/>
              </a:rPr>
              <a:t>lightingShader</a:t>
            </a:r>
            <a:r>
              <a:rPr lang="en-US" sz="1600" dirty="0">
                <a:solidFill>
                  <a:srgbClr val="000000"/>
                </a:solidFill>
                <a:latin typeface="Cascadia Mono" panose="020B0609020000020004" pitchFamily="49" charset="0"/>
              </a:rPr>
              <a:t>, </a:t>
            </a:r>
            <a:r>
              <a:rPr lang="en-US" sz="1600" dirty="0">
                <a:solidFill>
                  <a:srgbClr val="A31515"/>
                </a:solidFill>
                <a:latin typeface="Cascadia Mono" panose="020B0609020000020004" pitchFamily="49" charset="0"/>
              </a:rPr>
              <a:t>"</a:t>
            </a:r>
            <a:r>
              <a:rPr lang="en-US" sz="1600" dirty="0" err="1">
                <a:solidFill>
                  <a:srgbClr val="A31515"/>
                </a:solidFill>
                <a:latin typeface="Cascadia Mono" panose="020B0609020000020004" pitchFamily="49" charset="0"/>
              </a:rPr>
              <a:t>objectColor</a:t>
            </a:r>
            <a:r>
              <a:rPr lang="en-US" sz="1600" dirty="0">
                <a:solidFill>
                  <a:srgbClr val="A31515"/>
                </a:solidFill>
                <a:latin typeface="Cascadia Mono" panose="020B0609020000020004" pitchFamily="49" charset="0"/>
              </a:rPr>
              <a:t>"</a:t>
            </a:r>
            <a:r>
              <a:rPr lang="en-US" sz="1600" dirty="0">
                <a:solidFill>
                  <a:srgbClr val="000000"/>
                </a:solidFill>
                <a:latin typeface="Cascadia Mono" panose="020B0609020000020004" pitchFamily="49" charset="0"/>
              </a:rPr>
              <a:t>);</a:t>
            </a:r>
          </a:p>
          <a:p>
            <a:r>
              <a:rPr lang="en-US" sz="1600" dirty="0">
                <a:solidFill>
                  <a:srgbClr val="6F008A"/>
                </a:solidFill>
                <a:latin typeface="Cascadia Mono" panose="020B0609020000020004" pitchFamily="49" charset="0"/>
              </a:rPr>
              <a:t>glUniform3f</a:t>
            </a:r>
            <a:r>
              <a:rPr lang="en-US" sz="1600" dirty="0">
                <a:solidFill>
                  <a:srgbClr val="000000"/>
                </a:solidFill>
                <a:latin typeface="Cascadia Mono" panose="020B0609020000020004" pitchFamily="49" charset="0"/>
              </a:rPr>
              <a:t>(</a:t>
            </a:r>
            <a:r>
              <a:rPr lang="en-US" sz="1600" dirty="0" err="1">
                <a:solidFill>
                  <a:srgbClr val="000000"/>
                </a:solidFill>
                <a:latin typeface="Cascadia Mono" panose="020B0609020000020004" pitchFamily="49" charset="0"/>
              </a:rPr>
              <a:t>objectColorLoc</a:t>
            </a:r>
            <a:r>
              <a:rPr lang="en-US" sz="1600" dirty="0">
                <a:solidFill>
                  <a:srgbClr val="000000"/>
                </a:solidFill>
                <a:latin typeface="Cascadia Mono" panose="020B0609020000020004" pitchFamily="49" charset="0"/>
              </a:rPr>
              <a:t>, 1.0f, 0.5f, 0.31f);</a:t>
            </a:r>
          </a:p>
          <a:p>
            <a:endParaRPr lang="en-US" sz="1600" dirty="0">
              <a:solidFill>
                <a:srgbClr val="000000"/>
              </a:solidFill>
              <a:latin typeface="Cascadia Mono" panose="020B0609020000020004" pitchFamily="49" charset="0"/>
            </a:endParaRPr>
          </a:p>
          <a:p>
            <a:r>
              <a:rPr lang="en-US" sz="1600" dirty="0">
                <a:solidFill>
                  <a:srgbClr val="0000FF"/>
                </a:solidFill>
                <a:latin typeface="Cascadia Mono" panose="020B0609020000020004" pitchFamily="49" charset="0"/>
              </a:rPr>
              <a:t>unsigned</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lightColorLoc</a:t>
            </a:r>
            <a:r>
              <a:rPr lang="en-US" sz="1600" dirty="0">
                <a:solidFill>
                  <a:srgbClr val="000000"/>
                </a:solidFill>
                <a:latin typeface="Cascadia Mono" panose="020B0609020000020004" pitchFamily="49" charset="0"/>
              </a:rPr>
              <a:t> = </a:t>
            </a:r>
            <a:r>
              <a:rPr lang="en-US" sz="1600" dirty="0">
                <a:solidFill>
                  <a:srgbClr val="6F008A"/>
                </a:solidFill>
                <a:latin typeface="Cascadia Mono" panose="020B0609020000020004" pitchFamily="49" charset="0"/>
              </a:rPr>
              <a:t>glGetUniformLocation</a:t>
            </a:r>
            <a:r>
              <a:rPr lang="en-US" sz="1600" dirty="0">
                <a:solidFill>
                  <a:srgbClr val="000000"/>
                </a:solidFill>
                <a:latin typeface="Cascadia Mono" panose="020B0609020000020004" pitchFamily="49" charset="0"/>
              </a:rPr>
              <a:t>(</a:t>
            </a:r>
            <a:r>
              <a:rPr lang="en-US" sz="1600" dirty="0" err="1">
                <a:solidFill>
                  <a:srgbClr val="000000"/>
                </a:solidFill>
                <a:latin typeface="Cascadia Mono" panose="020B0609020000020004" pitchFamily="49" charset="0"/>
              </a:rPr>
              <a:t>lightingShader</a:t>
            </a:r>
            <a:r>
              <a:rPr lang="en-US" sz="1600" dirty="0">
                <a:solidFill>
                  <a:srgbClr val="000000"/>
                </a:solidFill>
                <a:latin typeface="Cascadia Mono" panose="020B0609020000020004" pitchFamily="49" charset="0"/>
              </a:rPr>
              <a:t>, </a:t>
            </a:r>
            <a:r>
              <a:rPr lang="en-US" sz="1600" dirty="0">
                <a:solidFill>
                  <a:srgbClr val="A31515"/>
                </a:solidFill>
                <a:latin typeface="Cascadia Mono" panose="020B0609020000020004" pitchFamily="49" charset="0"/>
              </a:rPr>
              <a:t>"lightColor"</a:t>
            </a:r>
            <a:r>
              <a:rPr lang="en-US" sz="1600" dirty="0">
                <a:solidFill>
                  <a:srgbClr val="000000"/>
                </a:solidFill>
                <a:latin typeface="Cascadia Mono" panose="020B0609020000020004" pitchFamily="49" charset="0"/>
              </a:rPr>
              <a:t>);</a:t>
            </a:r>
          </a:p>
          <a:p>
            <a:r>
              <a:rPr lang="en-US" sz="1600" dirty="0">
                <a:solidFill>
                  <a:srgbClr val="6F008A"/>
                </a:solidFill>
                <a:latin typeface="Cascadia Mono" panose="020B0609020000020004" pitchFamily="49" charset="0"/>
              </a:rPr>
              <a:t>glUniform3f</a:t>
            </a:r>
            <a:r>
              <a:rPr lang="en-US" sz="1600" dirty="0">
                <a:solidFill>
                  <a:srgbClr val="000000"/>
                </a:solidFill>
                <a:latin typeface="Cascadia Mono" panose="020B0609020000020004" pitchFamily="49" charset="0"/>
              </a:rPr>
              <a:t>(</a:t>
            </a:r>
            <a:r>
              <a:rPr lang="en-US" sz="1600" dirty="0" err="1">
                <a:solidFill>
                  <a:srgbClr val="000000"/>
                </a:solidFill>
                <a:latin typeface="Cascadia Mono" panose="020B0609020000020004" pitchFamily="49" charset="0"/>
              </a:rPr>
              <a:t>lightColorLoc</a:t>
            </a:r>
            <a:r>
              <a:rPr lang="en-US" sz="1600" dirty="0">
                <a:solidFill>
                  <a:srgbClr val="000000"/>
                </a:solidFill>
                <a:latin typeface="Cascadia Mono" panose="020B0609020000020004" pitchFamily="49" charset="0"/>
              </a:rPr>
              <a:t>, 1.0f, 1.0f, 1.0f);</a:t>
            </a:r>
          </a:p>
          <a:p>
            <a:endParaRPr lang="en-US" sz="1600" dirty="0">
              <a:solidFill>
                <a:srgbClr val="000000"/>
              </a:solidFill>
              <a:latin typeface="Cascadia Mono" panose="020B0609020000020004" pitchFamily="49" charset="0"/>
            </a:endParaRPr>
          </a:p>
          <a:p>
            <a:r>
              <a:rPr lang="en-US" sz="1600" dirty="0">
                <a:solidFill>
                  <a:srgbClr val="0000FF"/>
                </a:solidFill>
                <a:latin typeface="Cascadia Mono" panose="020B0609020000020004" pitchFamily="49" charset="0"/>
              </a:rPr>
              <a:t>unsigned</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lightPosLoc</a:t>
            </a:r>
            <a:r>
              <a:rPr lang="en-US" sz="1600" dirty="0">
                <a:solidFill>
                  <a:srgbClr val="000000"/>
                </a:solidFill>
                <a:latin typeface="Cascadia Mono" panose="020B0609020000020004" pitchFamily="49" charset="0"/>
              </a:rPr>
              <a:t> = </a:t>
            </a:r>
            <a:r>
              <a:rPr lang="en-US" sz="1600" dirty="0">
                <a:solidFill>
                  <a:srgbClr val="6F008A"/>
                </a:solidFill>
                <a:latin typeface="Cascadia Mono" panose="020B0609020000020004" pitchFamily="49" charset="0"/>
              </a:rPr>
              <a:t>glGetUniformLocation</a:t>
            </a:r>
            <a:r>
              <a:rPr lang="en-US" sz="1600" dirty="0">
                <a:solidFill>
                  <a:srgbClr val="000000"/>
                </a:solidFill>
                <a:latin typeface="Cascadia Mono" panose="020B0609020000020004" pitchFamily="49" charset="0"/>
              </a:rPr>
              <a:t>(</a:t>
            </a:r>
            <a:r>
              <a:rPr lang="en-US" sz="1600" dirty="0" err="1">
                <a:solidFill>
                  <a:srgbClr val="000000"/>
                </a:solidFill>
                <a:latin typeface="Cascadia Mono" panose="020B0609020000020004" pitchFamily="49" charset="0"/>
              </a:rPr>
              <a:t>lightingShader</a:t>
            </a:r>
            <a:r>
              <a:rPr lang="en-US" sz="1600" dirty="0">
                <a:solidFill>
                  <a:srgbClr val="000000"/>
                </a:solidFill>
                <a:latin typeface="Cascadia Mono" panose="020B0609020000020004" pitchFamily="49" charset="0"/>
              </a:rPr>
              <a:t>, </a:t>
            </a:r>
            <a:r>
              <a:rPr lang="en-US" sz="1600" dirty="0">
                <a:solidFill>
                  <a:srgbClr val="A31515"/>
                </a:solidFill>
                <a:latin typeface="Cascadia Mono" panose="020B0609020000020004" pitchFamily="49" charset="0"/>
              </a:rPr>
              <a:t>"lightPos"</a:t>
            </a:r>
            <a:r>
              <a:rPr lang="en-US" sz="1600" dirty="0">
                <a:solidFill>
                  <a:srgbClr val="000000"/>
                </a:solidFill>
                <a:latin typeface="Cascadia Mono" panose="020B0609020000020004" pitchFamily="49" charset="0"/>
              </a:rPr>
              <a:t>);</a:t>
            </a:r>
          </a:p>
          <a:p>
            <a:r>
              <a:rPr lang="en-US" sz="1600" dirty="0">
                <a:solidFill>
                  <a:srgbClr val="6F008A"/>
                </a:solidFill>
                <a:latin typeface="Cascadia Mono" panose="020B0609020000020004" pitchFamily="49" charset="0"/>
              </a:rPr>
              <a:t>glUniform3f</a:t>
            </a:r>
            <a:r>
              <a:rPr lang="en-US" sz="1600" dirty="0">
                <a:solidFill>
                  <a:srgbClr val="000000"/>
                </a:solidFill>
                <a:latin typeface="Cascadia Mono" panose="020B0609020000020004" pitchFamily="49" charset="0"/>
              </a:rPr>
              <a:t>(</a:t>
            </a:r>
            <a:r>
              <a:rPr lang="en-US" sz="1600" dirty="0" err="1">
                <a:solidFill>
                  <a:srgbClr val="000000"/>
                </a:solidFill>
                <a:latin typeface="Cascadia Mono" panose="020B0609020000020004" pitchFamily="49" charset="0"/>
              </a:rPr>
              <a:t>lightPosLoc</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lightPos.x</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lightPos.y</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lightPos.z</a:t>
            </a:r>
            <a:r>
              <a:rPr lang="en-US" sz="1600" dirty="0">
                <a:solidFill>
                  <a:srgbClr val="000000"/>
                </a:solidFill>
                <a:latin typeface="Cascadia Mono" panose="020B0609020000020004" pitchFamily="49" charset="0"/>
              </a:rPr>
              <a:t>);</a:t>
            </a:r>
          </a:p>
          <a:p>
            <a:endParaRPr lang="en-US" sz="1600" dirty="0">
              <a:solidFill>
                <a:srgbClr val="000000"/>
              </a:solidFill>
              <a:latin typeface="Cascadia Mono" panose="020B0609020000020004" pitchFamily="49" charset="0"/>
            </a:endParaRPr>
          </a:p>
          <a:p>
            <a:r>
              <a:rPr lang="en-US" sz="1600" dirty="0">
                <a:solidFill>
                  <a:srgbClr val="0000FF"/>
                </a:solidFill>
                <a:latin typeface="Cascadia Mono" panose="020B0609020000020004" pitchFamily="49" charset="0"/>
              </a:rPr>
              <a:t>unsigned</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cameraPosLoc</a:t>
            </a:r>
            <a:r>
              <a:rPr lang="en-US" sz="1600" dirty="0">
                <a:solidFill>
                  <a:srgbClr val="000000"/>
                </a:solidFill>
                <a:latin typeface="Cascadia Mono" panose="020B0609020000020004" pitchFamily="49" charset="0"/>
              </a:rPr>
              <a:t> = </a:t>
            </a:r>
            <a:r>
              <a:rPr lang="en-US" sz="1600" dirty="0">
                <a:solidFill>
                  <a:srgbClr val="6F008A"/>
                </a:solidFill>
                <a:latin typeface="Cascadia Mono" panose="020B0609020000020004" pitchFamily="49" charset="0"/>
              </a:rPr>
              <a:t>glGetUniformLocation</a:t>
            </a:r>
            <a:r>
              <a:rPr lang="en-US" sz="1600" dirty="0">
                <a:solidFill>
                  <a:srgbClr val="000000"/>
                </a:solidFill>
                <a:latin typeface="Cascadia Mono" panose="020B0609020000020004" pitchFamily="49" charset="0"/>
              </a:rPr>
              <a:t>(</a:t>
            </a:r>
            <a:r>
              <a:rPr lang="en-US" sz="1600" dirty="0" err="1">
                <a:solidFill>
                  <a:srgbClr val="000000"/>
                </a:solidFill>
                <a:latin typeface="Cascadia Mono" panose="020B0609020000020004" pitchFamily="49" charset="0"/>
              </a:rPr>
              <a:t>lightingShader</a:t>
            </a:r>
            <a:r>
              <a:rPr lang="en-US" sz="1600" dirty="0">
                <a:solidFill>
                  <a:srgbClr val="000000"/>
                </a:solidFill>
                <a:latin typeface="Cascadia Mono" panose="020B0609020000020004" pitchFamily="49" charset="0"/>
              </a:rPr>
              <a:t>, </a:t>
            </a:r>
            <a:r>
              <a:rPr lang="en-US" sz="1600" dirty="0">
                <a:solidFill>
                  <a:srgbClr val="A31515"/>
                </a:solidFill>
                <a:latin typeface="Cascadia Mono" panose="020B0609020000020004" pitchFamily="49" charset="0"/>
              </a:rPr>
              <a:t>"</a:t>
            </a:r>
            <a:r>
              <a:rPr lang="en-US" sz="1600" dirty="0" err="1">
                <a:solidFill>
                  <a:srgbClr val="A31515"/>
                </a:solidFill>
                <a:latin typeface="Cascadia Mono" panose="020B0609020000020004" pitchFamily="49" charset="0"/>
              </a:rPr>
              <a:t>viewPos</a:t>
            </a:r>
            <a:r>
              <a:rPr lang="en-US" sz="1600" dirty="0">
                <a:solidFill>
                  <a:srgbClr val="A31515"/>
                </a:solidFill>
                <a:latin typeface="Cascadia Mono" panose="020B0609020000020004" pitchFamily="49" charset="0"/>
              </a:rPr>
              <a:t>"</a:t>
            </a:r>
            <a:r>
              <a:rPr lang="en-US" sz="1600" dirty="0">
                <a:solidFill>
                  <a:srgbClr val="000000"/>
                </a:solidFill>
                <a:latin typeface="Cascadia Mono" panose="020B0609020000020004" pitchFamily="49" charset="0"/>
              </a:rPr>
              <a:t>);</a:t>
            </a:r>
          </a:p>
          <a:p>
            <a:r>
              <a:rPr lang="en-US" sz="1600" dirty="0">
                <a:solidFill>
                  <a:srgbClr val="6F008A"/>
                </a:solidFill>
                <a:latin typeface="Cascadia Mono" panose="020B0609020000020004" pitchFamily="49" charset="0"/>
              </a:rPr>
              <a:t>glUniform3f</a:t>
            </a:r>
            <a:r>
              <a:rPr lang="en-US" sz="1600" dirty="0">
                <a:solidFill>
                  <a:srgbClr val="000000"/>
                </a:solidFill>
                <a:latin typeface="Cascadia Mono" panose="020B0609020000020004" pitchFamily="49" charset="0"/>
              </a:rPr>
              <a:t>(</a:t>
            </a:r>
            <a:r>
              <a:rPr lang="en-US" sz="1600" dirty="0" err="1">
                <a:solidFill>
                  <a:srgbClr val="000000"/>
                </a:solidFill>
                <a:latin typeface="Cascadia Mono" panose="020B0609020000020004" pitchFamily="49" charset="0"/>
              </a:rPr>
              <a:t>cameraPosLoc</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camera.Position.x</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camera.Position.y</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camera.Position.z</a:t>
            </a:r>
            <a:r>
              <a:rPr lang="en-US" sz="1600" dirty="0">
                <a:solidFill>
                  <a:srgbClr val="000000"/>
                </a:solidFill>
                <a:latin typeface="Cascadia Mono" panose="020B0609020000020004" pitchFamily="49" charset="0"/>
              </a:rPr>
              <a:t>);</a:t>
            </a:r>
            <a:endParaRPr lang="en-US" sz="1600" dirty="0"/>
          </a:p>
        </p:txBody>
      </p:sp>
    </p:spTree>
    <p:extLst>
      <p:ext uri="{BB962C8B-B14F-4D97-AF65-F5344CB8AC3E}">
        <p14:creationId xmlns:p14="http://schemas.microsoft.com/office/powerpoint/2010/main" val="3138617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E9F8-99F1-94AE-E737-D9795E14690A}"/>
              </a:ext>
            </a:extLst>
          </p:cNvPr>
          <p:cNvSpPr>
            <a:spLocks noGrp="1"/>
          </p:cNvSpPr>
          <p:nvPr>
            <p:ph type="title"/>
          </p:nvPr>
        </p:nvSpPr>
        <p:spPr/>
        <p:txBody>
          <a:bodyPr/>
          <a:lstStyle/>
          <a:p>
            <a:r>
              <a:rPr lang="en-US" dirty="0"/>
              <a:t>Setting Material Properties</a:t>
            </a:r>
          </a:p>
        </p:txBody>
      </p:sp>
      <p:sp>
        <p:nvSpPr>
          <p:cNvPr id="4" name="Slide Number Placeholder 3">
            <a:extLst>
              <a:ext uri="{FF2B5EF4-FFF2-40B4-BE49-F238E27FC236}">
                <a16:creationId xmlns:a16="http://schemas.microsoft.com/office/drawing/2014/main" id="{35A17CF5-6AEB-D9BD-798F-8F4CAECFB11D}"/>
              </a:ext>
            </a:extLst>
          </p:cNvPr>
          <p:cNvSpPr>
            <a:spLocks noGrp="1"/>
          </p:cNvSpPr>
          <p:nvPr>
            <p:ph type="sldNum" sz="quarter" idx="12"/>
          </p:nvPr>
        </p:nvSpPr>
        <p:spPr/>
        <p:txBody>
          <a:bodyPr/>
          <a:lstStyle/>
          <a:p>
            <a:fld id="{8012A267-E1DD-44E7-983C-C39AABB85FC4}" type="slidenum">
              <a:rPr lang="en-US" smtClean="0"/>
              <a:t>31</a:t>
            </a:fld>
            <a:endParaRPr lang="en-US"/>
          </a:p>
        </p:txBody>
      </p:sp>
      <p:sp>
        <p:nvSpPr>
          <p:cNvPr id="6" name="TextBox 5">
            <a:extLst>
              <a:ext uri="{FF2B5EF4-FFF2-40B4-BE49-F238E27FC236}">
                <a16:creationId xmlns:a16="http://schemas.microsoft.com/office/drawing/2014/main" id="{1184CD7A-C11F-5140-396C-A25F6CF79A4B}"/>
              </a:ext>
            </a:extLst>
          </p:cNvPr>
          <p:cNvSpPr txBox="1"/>
          <p:nvPr/>
        </p:nvSpPr>
        <p:spPr>
          <a:xfrm>
            <a:off x="909465" y="1690688"/>
            <a:ext cx="10515601" cy="2893100"/>
          </a:xfrm>
          <a:prstGeom prst="rect">
            <a:avLst/>
          </a:prstGeom>
          <a:noFill/>
        </p:spPr>
        <p:txBody>
          <a:bodyPr wrap="square">
            <a:spAutoFit/>
          </a:bodyPr>
          <a:lstStyle/>
          <a:p>
            <a:r>
              <a:rPr lang="en-US" sz="1400" dirty="0">
                <a:solidFill>
                  <a:srgbClr val="008000"/>
                </a:solidFill>
                <a:latin typeface="Cascadia Mono" panose="020B0609020000020004" pitchFamily="49" charset="0"/>
              </a:rPr>
              <a:t>//Setting material properties</a:t>
            </a:r>
            <a:endParaRPr lang="en-US" sz="1400" dirty="0">
              <a:solidFill>
                <a:srgbClr val="000000"/>
              </a:solidFill>
              <a:latin typeface="Cascadia Mono" panose="020B0609020000020004" pitchFamily="49" charset="0"/>
            </a:endParaRPr>
          </a:p>
          <a:p>
            <a:r>
              <a:rPr lang="en-US" sz="1400" dirty="0">
                <a:solidFill>
                  <a:srgbClr val="0000FF"/>
                </a:solidFill>
                <a:latin typeface="Cascadia Mono" panose="020B0609020000020004" pitchFamily="49" charset="0"/>
              </a:rPr>
              <a:t>unsigned</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materialAmbientLoc</a:t>
            </a:r>
            <a:r>
              <a:rPr lang="en-US" sz="1400" dirty="0">
                <a:solidFill>
                  <a:srgbClr val="000000"/>
                </a:solidFill>
                <a:latin typeface="Cascadia Mono" panose="020B0609020000020004" pitchFamily="49" charset="0"/>
              </a:rPr>
              <a:t> = </a:t>
            </a:r>
            <a:r>
              <a:rPr lang="en-US" sz="1400" dirty="0">
                <a:solidFill>
                  <a:srgbClr val="6F008A"/>
                </a:solidFill>
                <a:latin typeface="Cascadia Mono" panose="020B0609020000020004" pitchFamily="49" charset="0"/>
              </a:rPr>
              <a:t>glGetUniformLocation</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lightingShader</a:t>
            </a:r>
            <a:r>
              <a:rPr lang="en-US" sz="1400" dirty="0">
                <a:solidFill>
                  <a:srgbClr val="000000"/>
                </a:solidFill>
                <a:latin typeface="Cascadia Mono" panose="020B0609020000020004" pitchFamily="49" charset="0"/>
              </a:rPr>
              <a:t>, </a:t>
            </a:r>
            <a:r>
              <a:rPr lang="en-US" sz="1400" dirty="0">
                <a:solidFill>
                  <a:srgbClr val="A31515"/>
                </a:solidFill>
                <a:latin typeface="Cascadia Mono" panose="020B0609020000020004" pitchFamily="49" charset="0"/>
              </a:rPr>
              <a:t>"</a:t>
            </a:r>
            <a:r>
              <a:rPr lang="en-US" sz="1400" dirty="0" err="1">
                <a:solidFill>
                  <a:srgbClr val="A31515"/>
                </a:solidFill>
                <a:latin typeface="Cascadia Mono" panose="020B0609020000020004" pitchFamily="49" charset="0"/>
              </a:rPr>
              <a:t>material.ambient</a:t>
            </a:r>
            <a:r>
              <a:rPr lang="en-US" sz="1400" dirty="0">
                <a:solidFill>
                  <a:srgbClr val="A31515"/>
                </a:solidFill>
                <a:latin typeface="Cascadia Mono" panose="020B0609020000020004" pitchFamily="49" charset="0"/>
              </a:rPr>
              <a:t>"</a:t>
            </a:r>
            <a:r>
              <a:rPr lang="en-US" sz="1400" dirty="0">
                <a:solidFill>
                  <a:srgbClr val="000000"/>
                </a:solidFill>
                <a:latin typeface="Cascadia Mono" panose="020B0609020000020004" pitchFamily="49" charset="0"/>
              </a:rPr>
              <a:t>);</a:t>
            </a:r>
          </a:p>
          <a:p>
            <a:r>
              <a:rPr lang="en-US" sz="1400" dirty="0">
                <a:solidFill>
                  <a:srgbClr val="6F008A"/>
                </a:solidFill>
                <a:latin typeface="Cascadia Mono" panose="020B0609020000020004" pitchFamily="49" charset="0"/>
              </a:rPr>
              <a:t>glUniform3f</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materialAmbientLoc</a:t>
            </a:r>
            <a:r>
              <a:rPr lang="en-US" sz="1400" dirty="0">
                <a:solidFill>
                  <a:srgbClr val="000000"/>
                </a:solidFill>
                <a:latin typeface="Cascadia Mono" panose="020B0609020000020004" pitchFamily="49" charset="0"/>
              </a:rPr>
              <a:t>, 1.0f, 0.5f, 0.31f);</a:t>
            </a:r>
          </a:p>
          <a:p>
            <a:endParaRPr lang="en-US" sz="1400" dirty="0">
              <a:solidFill>
                <a:srgbClr val="000000"/>
              </a:solidFill>
              <a:latin typeface="Cascadia Mono" panose="020B0609020000020004" pitchFamily="49" charset="0"/>
            </a:endParaRPr>
          </a:p>
          <a:p>
            <a:r>
              <a:rPr lang="en-US" sz="1400" dirty="0">
                <a:solidFill>
                  <a:srgbClr val="0000FF"/>
                </a:solidFill>
                <a:latin typeface="Cascadia Mono" panose="020B0609020000020004" pitchFamily="49" charset="0"/>
              </a:rPr>
              <a:t>unsigned</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materialDiffuseLoc</a:t>
            </a:r>
            <a:r>
              <a:rPr lang="en-US" sz="1400" dirty="0">
                <a:solidFill>
                  <a:srgbClr val="000000"/>
                </a:solidFill>
                <a:latin typeface="Cascadia Mono" panose="020B0609020000020004" pitchFamily="49" charset="0"/>
              </a:rPr>
              <a:t> = </a:t>
            </a:r>
            <a:r>
              <a:rPr lang="en-US" sz="1400" dirty="0">
                <a:solidFill>
                  <a:srgbClr val="6F008A"/>
                </a:solidFill>
                <a:latin typeface="Cascadia Mono" panose="020B0609020000020004" pitchFamily="49" charset="0"/>
              </a:rPr>
              <a:t>glGetUniformLocation</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lightingShader</a:t>
            </a:r>
            <a:r>
              <a:rPr lang="en-US" sz="1400" dirty="0">
                <a:solidFill>
                  <a:srgbClr val="000000"/>
                </a:solidFill>
                <a:latin typeface="Cascadia Mono" panose="020B0609020000020004" pitchFamily="49" charset="0"/>
              </a:rPr>
              <a:t>, </a:t>
            </a:r>
            <a:r>
              <a:rPr lang="en-US" sz="1400" dirty="0">
                <a:solidFill>
                  <a:srgbClr val="A31515"/>
                </a:solidFill>
                <a:latin typeface="Cascadia Mono" panose="020B0609020000020004" pitchFamily="49" charset="0"/>
              </a:rPr>
              <a:t>"</a:t>
            </a:r>
            <a:r>
              <a:rPr lang="en-US" sz="1400" dirty="0" err="1">
                <a:solidFill>
                  <a:srgbClr val="A31515"/>
                </a:solidFill>
                <a:latin typeface="Cascadia Mono" panose="020B0609020000020004" pitchFamily="49" charset="0"/>
              </a:rPr>
              <a:t>material.diffuse</a:t>
            </a:r>
            <a:r>
              <a:rPr lang="en-US" sz="1400" dirty="0">
                <a:solidFill>
                  <a:srgbClr val="A31515"/>
                </a:solidFill>
                <a:latin typeface="Cascadia Mono" panose="020B0609020000020004" pitchFamily="49" charset="0"/>
              </a:rPr>
              <a:t>"</a:t>
            </a:r>
            <a:r>
              <a:rPr lang="en-US" sz="1400" dirty="0">
                <a:solidFill>
                  <a:srgbClr val="000000"/>
                </a:solidFill>
                <a:latin typeface="Cascadia Mono" panose="020B0609020000020004" pitchFamily="49" charset="0"/>
              </a:rPr>
              <a:t>);</a:t>
            </a:r>
          </a:p>
          <a:p>
            <a:r>
              <a:rPr lang="en-US" sz="1400" dirty="0">
                <a:solidFill>
                  <a:srgbClr val="6F008A"/>
                </a:solidFill>
                <a:latin typeface="Cascadia Mono" panose="020B0609020000020004" pitchFamily="49" charset="0"/>
              </a:rPr>
              <a:t>glUniform3f</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materialDiffuseLoc</a:t>
            </a:r>
            <a:r>
              <a:rPr lang="en-US" sz="1400" dirty="0">
                <a:solidFill>
                  <a:srgbClr val="000000"/>
                </a:solidFill>
                <a:latin typeface="Cascadia Mono" panose="020B0609020000020004" pitchFamily="49" charset="0"/>
              </a:rPr>
              <a:t>, 1.0f, 0.5f, 0.31f);</a:t>
            </a:r>
          </a:p>
          <a:p>
            <a:endParaRPr lang="en-US" sz="1400" dirty="0">
              <a:solidFill>
                <a:srgbClr val="000000"/>
              </a:solidFill>
              <a:latin typeface="Cascadia Mono" panose="020B0609020000020004" pitchFamily="49" charset="0"/>
            </a:endParaRPr>
          </a:p>
          <a:p>
            <a:r>
              <a:rPr lang="en-US" sz="1400" dirty="0">
                <a:solidFill>
                  <a:srgbClr val="008000"/>
                </a:solidFill>
                <a:latin typeface="Cascadia Mono" panose="020B0609020000020004" pitchFamily="49" charset="0"/>
              </a:rPr>
              <a:t>//Setting specular lighting doesn't have full effect on this object's material</a:t>
            </a:r>
            <a:endParaRPr lang="en-US" sz="1400" dirty="0">
              <a:solidFill>
                <a:srgbClr val="000000"/>
              </a:solidFill>
              <a:latin typeface="Cascadia Mono" panose="020B0609020000020004" pitchFamily="49" charset="0"/>
            </a:endParaRPr>
          </a:p>
          <a:p>
            <a:r>
              <a:rPr lang="en-US" sz="1400" dirty="0">
                <a:solidFill>
                  <a:srgbClr val="0000FF"/>
                </a:solidFill>
                <a:latin typeface="Cascadia Mono" panose="020B0609020000020004" pitchFamily="49" charset="0"/>
              </a:rPr>
              <a:t>unsigned</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materialSpecularLoc</a:t>
            </a:r>
            <a:r>
              <a:rPr lang="en-US" sz="1400" dirty="0">
                <a:solidFill>
                  <a:srgbClr val="000000"/>
                </a:solidFill>
                <a:latin typeface="Cascadia Mono" panose="020B0609020000020004" pitchFamily="49" charset="0"/>
              </a:rPr>
              <a:t> = </a:t>
            </a:r>
            <a:r>
              <a:rPr lang="en-US" sz="1400" dirty="0">
                <a:solidFill>
                  <a:srgbClr val="6F008A"/>
                </a:solidFill>
                <a:latin typeface="Cascadia Mono" panose="020B0609020000020004" pitchFamily="49" charset="0"/>
              </a:rPr>
              <a:t>glGetUniformLocation</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lightingShader</a:t>
            </a:r>
            <a:r>
              <a:rPr lang="en-US" sz="1400" dirty="0">
                <a:solidFill>
                  <a:srgbClr val="000000"/>
                </a:solidFill>
                <a:latin typeface="Cascadia Mono" panose="020B0609020000020004" pitchFamily="49" charset="0"/>
              </a:rPr>
              <a:t>, </a:t>
            </a:r>
            <a:r>
              <a:rPr lang="en-US" sz="1400" dirty="0">
                <a:solidFill>
                  <a:srgbClr val="A31515"/>
                </a:solidFill>
                <a:latin typeface="Cascadia Mono" panose="020B0609020000020004" pitchFamily="49" charset="0"/>
              </a:rPr>
              <a:t>"</a:t>
            </a:r>
            <a:r>
              <a:rPr lang="en-US" sz="1400" dirty="0" err="1">
                <a:solidFill>
                  <a:srgbClr val="A31515"/>
                </a:solidFill>
                <a:latin typeface="Cascadia Mono" panose="020B0609020000020004" pitchFamily="49" charset="0"/>
              </a:rPr>
              <a:t>material.specular</a:t>
            </a:r>
            <a:r>
              <a:rPr lang="en-US" sz="1400" dirty="0">
                <a:solidFill>
                  <a:srgbClr val="A31515"/>
                </a:solidFill>
                <a:latin typeface="Cascadia Mono" panose="020B0609020000020004" pitchFamily="49" charset="0"/>
              </a:rPr>
              <a:t>"</a:t>
            </a:r>
            <a:r>
              <a:rPr lang="en-US" sz="1400" dirty="0">
                <a:solidFill>
                  <a:srgbClr val="000000"/>
                </a:solidFill>
                <a:latin typeface="Cascadia Mono" panose="020B0609020000020004" pitchFamily="49" charset="0"/>
              </a:rPr>
              <a:t>);</a:t>
            </a:r>
          </a:p>
          <a:p>
            <a:r>
              <a:rPr lang="en-US" sz="1400" dirty="0">
                <a:solidFill>
                  <a:srgbClr val="6F008A"/>
                </a:solidFill>
                <a:latin typeface="Cascadia Mono" panose="020B0609020000020004" pitchFamily="49" charset="0"/>
              </a:rPr>
              <a:t>glUniform3f</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materialSpecularLoc</a:t>
            </a:r>
            <a:r>
              <a:rPr lang="en-US" sz="1400" dirty="0">
                <a:solidFill>
                  <a:srgbClr val="000000"/>
                </a:solidFill>
                <a:latin typeface="Cascadia Mono" panose="020B0609020000020004" pitchFamily="49" charset="0"/>
              </a:rPr>
              <a:t>, 1.0f, 0.5f, 0.31f);</a:t>
            </a:r>
          </a:p>
          <a:p>
            <a:endParaRPr lang="en-US" sz="1400" dirty="0">
              <a:solidFill>
                <a:srgbClr val="000000"/>
              </a:solidFill>
              <a:latin typeface="Cascadia Mono" panose="020B0609020000020004" pitchFamily="49" charset="0"/>
            </a:endParaRPr>
          </a:p>
          <a:p>
            <a:r>
              <a:rPr lang="en-US" sz="1400" dirty="0">
                <a:solidFill>
                  <a:srgbClr val="0000FF"/>
                </a:solidFill>
                <a:latin typeface="Cascadia Mono" panose="020B0609020000020004" pitchFamily="49" charset="0"/>
              </a:rPr>
              <a:t>unsigned</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materialShininessLoc</a:t>
            </a:r>
            <a:r>
              <a:rPr lang="en-US" sz="1400" dirty="0">
                <a:solidFill>
                  <a:srgbClr val="000000"/>
                </a:solidFill>
                <a:latin typeface="Cascadia Mono" panose="020B0609020000020004" pitchFamily="49" charset="0"/>
              </a:rPr>
              <a:t> = </a:t>
            </a:r>
            <a:r>
              <a:rPr lang="en-US" sz="1400" dirty="0">
                <a:solidFill>
                  <a:srgbClr val="6F008A"/>
                </a:solidFill>
                <a:latin typeface="Cascadia Mono" panose="020B0609020000020004" pitchFamily="49" charset="0"/>
              </a:rPr>
              <a:t>glGetUniformLocation</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lightingShader</a:t>
            </a:r>
            <a:r>
              <a:rPr lang="en-US" sz="1400" dirty="0">
                <a:solidFill>
                  <a:srgbClr val="000000"/>
                </a:solidFill>
                <a:latin typeface="Cascadia Mono" panose="020B0609020000020004" pitchFamily="49" charset="0"/>
              </a:rPr>
              <a:t>, </a:t>
            </a:r>
            <a:r>
              <a:rPr lang="en-US" sz="1400" dirty="0">
                <a:solidFill>
                  <a:srgbClr val="A31515"/>
                </a:solidFill>
                <a:latin typeface="Cascadia Mono" panose="020B0609020000020004" pitchFamily="49" charset="0"/>
              </a:rPr>
              <a:t>"</a:t>
            </a:r>
            <a:r>
              <a:rPr lang="en-US" sz="1400" dirty="0" err="1">
                <a:solidFill>
                  <a:srgbClr val="A31515"/>
                </a:solidFill>
                <a:latin typeface="Cascadia Mono" panose="020B0609020000020004" pitchFamily="49" charset="0"/>
              </a:rPr>
              <a:t>material.shininess</a:t>
            </a:r>
            <a:r>
              <a:rPr lang="en-US" sz="1400" dirty="0">
                <a:solidFill>
                  <a:srgbClr val="A31515"/>
                </a:solidFill>
                <a:latin typeface="Cascadia Mono" panose="020B0609020000020004" pitchFamily="49" charset="0"/>
              </a:rPr>
              <a:t>"</a:t>
            </a:r>
            <a:r>
              <a:rPr lang="en-US" sz="1400" dirty="0">
                <a:solidFill>
                  <a:srgbClr val="000000"/>
                </a:solidFill>
                <a:latin typeface="Cascadia Mono" panose="020B0609020000020004" pitchFamily="49" charset="0"/>
              </a:rPr>
              <a:t>);</a:t>
            </a:r>
          </a:p>
          <a:p>
            <a:r>
              <a:rPr lang="en-US" sz="1400" dirty="0">
                <a:solidFill>
                  <a:srgbClr val="6F008A"/>
                </a:solidFill>
                <a:latin typeface="Cascadia Mono" panose="020B0609020000020004" pitchFamily="49" charset="0"/>
              </a:rPr>
              <a:t>glUniform1f</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materialShininessLoc</a:t>
            </a:r>
            <a:r>
              <a:rPr lang="en-US" sz="1400" dirty="0">
                <a:solidFill>
                  <a:srgbClr val="000000"/>
                </a:solidFill>
                <a:latin typeface="Cascadia Mono" panose="020B0609020000020004" pitchFamily="49" charset="0"/>
              </a:rPr>
              <a:t>, 32.0f);</a:t>
            </a:r>
            <a:endParaRPr lang="en-US" sz="1400" dirty="0"/>
          </a:p>
        </p:txBody>
      </p:sp>
    </p:spTree>
    <p:extLst>
      <p:ext uri="{BB962C8B-B14F-4D97-AF65-F5344CB8AC3E}">
        <p14:creationId xmlns:p14="http://schemas.microsoft.com/office/powerpoint/2010/main" val="381696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E9F8-99F1-94AE-E737-D9795E14690A}"/>
              </a:ext>
            </a:extLst>
          </p:cNvPr>
          <p:cNvSpPr>
            <a:spLocks noGrp="1"/>
          </p:cNvSpPr>
          <p:nvPr>
            <p:ph type="title"/>
          </p:nvPr>
        </p:nvSpPr>
        <p:spPr/>
        <p:txBody>
          <a:bodyPr/>
          <a:lstStyle/>
          <a:p>
            <a:r>
              <a:rPr lang="en-US" dirty="0"/>
              <a:t>View/Projection Transformations</a:t>
            </a:r>
          </a:p>
        </p:txBody>
      </p:sp>
      <p:sp>
        <p:nvSpPr>
          <p:cNvPr id="4" name="Slide Number Placeholder 3">
            <a:extLst>
              <a:ext uri="{FF2B5EF4-FFF2-40B4-BE49-F238E27FC236}">
                <a16:creationId xmlns:a16="http://schemas.microsoft.com/office/drawing/2014/main" id="{35A17CF5-6AEB-D9BD-798F-8F4CAECFB11D}"/>
              </a:ext>
            </a:extLst>
          </p:cNvPr>
          <p:cNvSpPr>
            <a:spLocks noGrp="1"/>
          </p:cNvSpPr>
          <p:nvPr>
            <p:ph type="sldNum" sz="quarter" idx="12"/>
          </p:nvPr>
        </p:nvSpPr>
        <p:spPr/>
        <p:txBody>
          <a:bodyPr/>
          <a:lstStyle/>
          <a:p>
            <a:fld id="{8012A267-E1DD-44E7-983C-C39AABB85FC4}" type="slidenum">
              <a:rPr lang="en-US" smtClean="0"/>
              <a:t>32</a:t>
            </a:fld>
            <a:endParaRPr lang="en-US"/>
          </a:p>
        </p:txBody>
      </p:sp>
      <p:sp>
        <p:nvSpPr>
          <p:cNvPr id="6" name="TextBox 5">
            <a:extLst>
              <a:ext uri="{FF2B5EF4-FFF2-40B4-BE49-F238E27FC236}">
                <a16:creationId xmlns:a16="http://schemas.microsoft.com/office/drawing/2014/main" id="{C5DCB66C-509A-3E2C-F6A1-51229A4B69B8}"/>
              </a:ext>
            </a:extLst>
          </p:cNvPr>
          <p:cNvSpPr txBox="1"/>
          <p:nvPr/>
        </p:nvSpPr>
        <p:spPr>
          <a:xfrm>
            <a:off x="838200" y="1690688"/>
            <a:ext cx="10700344" cy="2554545"/>
          </a:xfrm>
          <a:prstGeom prst="rect">
            <a:avLst/>
          </a:prstGeom>
          <a:noFill/>
        </p:spPr>
        <p:txBody>
          <a:bodyPr wrap="square">
            <a:spAutoFit/>
          </a:bodyPr>
          <a:lstStyle/>
          <a:p>
            <a:r>
              <a:rPr lang="en-US" sz="1600" dirty="0">
                <a:solidFill>
                  <a:srgbClr val="008000"/>
                </a:solidFill>
                <a:latin typeface="Cascadia Mono" panose="020B0609020000020004" pitchFamily="49" charset="0"/>
              </a:rPr>
              <a:t>//view/projection transformations</a:t>
            </a:r>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glm::</a:t>
            </a:r>
            <a:r>
              <a:rPr lang="en-US" sz="1600" dirty="0">
                <a:solidFill>
                  <a:srgbClr val="2B91AF"/>
                </a:solidFill>
                <a:latin typeface="Cascadia Mono" panose="020B0609020000020004" pitchFamily="49" charset="0"/>
              </a:rPr>
              <a:t>mat4</a:t>
            </a:r>
            <a:r>
              <a:rPr lang="en-US" sz="1600" dirty="0">
                <a:solidFill>
                  <a:srgbClr val="000000"/>
                </a:solidFill>
                <a:latin typeface="Cascadia Mono" panose="020B0609020000020004" pitchFamily="49" charset="0"/>
              </a:rPr>
              <a:t> projection = glm::perspective(glm::radians(</a:t>
            </a:r>
            <a:r>
              <a:rPr lang="en-US" sz="1600" dirty="0" err="1">
                <a:solidFill>
                  <a:srgbClr val="000000"/>
                </a:solidFill>
                <a:latin typeface="Cascadia Mono" panose="020B0609020000020004" pitchFamily="49" charset="0"/>
              </a:rPr>
              <a:t>camera.Zoom</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float</a:t>
            </a:r>
            <a:r>
              <a:rPr lang="en-US" sz="1600" dirty="0">
                <a:solidFill>
                  <a:srgbClr val="000000"/>
                </a:solidFill>
                <a:latin typeface="Cascadia Mono" panose="020B0609020000020004" pitchFamily="49" charset="0"/>
              </a:rPr>
              <a:t>)SCR_WIDTH / (</a:t>
            </a:r>
            <a:r>
              <a:rPr lang="en-US" sz="1600" dirty="0">
                <a:solidFill>
                  <a:srgbClr val="0000FF"/>
                </a:solidFill>
                <a:latin typeface="Cascadia Mono" panose="020B0609020000020004" pitchFamily="49" charset="0"/>
              </a:rPr>
              <a:t>float</a:t>
            </a:r>
            <a:r>
              <a:rPr lang="en-US" sz="1600" dirty="0">
                <a:solidFill>
                  <a:srgbClr val="000000"/>
                </a:solidFill>
                <a:latin typeface="Cascadia Mono" panose="020B0609020000020004" pitchFamily="49" charset="0"/>
              </a:rPr>
              <a:t>)SCR_HEIGHT, 0.1f, 100.0f);</a:t>
            </a:r>
          </a:p>
          <a:p>
            <a:r>
              <a:rPr lang="en-US" sz="1600" dirty="0">
                <a:solidFill>
                  <a:srgbClr val="000000"/>
                </a:solidFill>
                <a:latin typeface="Cascadia Mono" panose="020B0609020000020004" pitchFamily="49" charset="0"/>
              </a:rPr>
              <a:t>glm::</a:t>
            </a:r>
            <a:r>
              <a:rPr lang="en-US" sz="1600" dirty="0">
                <a:solidFill>
                  <a:srgbClr val="2B91AF"/>
                </a:solidFill>
                <a:latin typeface="Cascadia Mono" panose="020B0609020000020004" pitchFamily="49" charset="0"/>
              </a:rPr>
              <a:t>mat4</a:t>
            </a:r>
            <a:r>
              <a:rPr lang="en-US" sz="1600" dirty="0">
                <a:solidFill>
                  <a:srgbClr val="000000"/>
                </a:solidFill>
                <a:latin typeface="Cascadia Mono" panose="020B0609020000020004" pitchFamily="49" charset="0"/>
              </a:rPr>
              <a:t> view = </a:t>
            </a:r>
            <a:r>
              <a:rPr lang="en-US" sz="1600" dirty="0" err="1">
                <a:solidFill>
                  <a:srgbClr val="000000"/>
                </a:solidFill>
                <a:latin typeface="Cascadia Mono" panose="020B0609020000020004" pitchFamily="49" charset="0"/>
              </a:rPr>
              <a:t>camera.GetViewMatrix</a:t>
            </a:r>
            <a:r>
              <a:rPr lang="en-US" sz="1600" dirty="0">
                <a:solidFill>
                  <a:srgbClr val="000000"/>
                </a:solidFill>
                <a:latin typeface="Cascadia Mono" panose="020B0609020000020004" pitchFamily="49" charset="0"/>
              </a:rPr>
              <a:t>();</a:t>
            </a:r>
          </a:p>
          <a:p>
            <a:endParaRPr lang="en-US" sz="1600" dirty="0">
              <a:solidFill>
                <a:srgbClr val="000000"/>
              </a:solidFill>
              <a:latin typeface="Cascadia Mono" panose="020B0609020000020004" pitchFamily="49" charset="0"/>
            </a:endParaRPr>
          </a:p>
          <a:p>
            <a:r>
              <a:rPr lang="en-US" sz="1600" dirty="0">
                <a:solidFill>
                  <a:srgbClr val="0000FF"/>
                </a:solidFill>
                <a:latin typeface="Cascadia Mono" panose="020B0609020000020004" pitchFamily="49" charset="0"/>
              </a:rPr>
              <a:t>unsigned</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projectionLoc</a:t>
            </a:r>
            <a:r>
              <a:rPr lang="en-US" sz="1600" dirty="0">
                <a:solidFill>
                  <a:srgbClr val="000000"/>
                </a:solidFill>
                <a:latin typeface="Cascadia Mono" panose="020B0609020000020004" pitchFamily="49" charset="0"/>
              </a:rPr>
              <a:t> = </a:t>
            </a:r>
            <a:r>
              <a:rPr lang="en-US" sz="1600" dirty="0">
                <a:solidFill>
                  <a:srgbClr val="6F008A"/>
                </a:solidFill>
                <a:latin typeface="Cascadia Mono" panose="020B0609020000020004" pitchFamily="49" charset="0"/>
              </a:rPr>
              <a:t>glGetUniformLocation</a:t>
            </a:r>
            <a:r>
              <a:rPr lang="en-US" sz="1600" dirty="0">
                <a:solidFill>
                  <a:srgbClr val="000000"/>
                </a:solidFill>
                <a:latin typeface="Cascadia Mono" panose="020B0609020000020004" pitchFamily="49" charset="0"/>
              </a:rPr>
              <a:t>(</a:t>
            </a:r>
            <a:r>
              <a:rPr lang="en-US" sz="1600" dirty="0" err="1">
                <a:solidFill>
                  <a:srgbClr val="000000"/>
                </a:solidFill>
                <a:latin typeface="Cascadia Mono" panose="020B0609020000020004" pitchFamily="49" charset="0"/>
              </a:rPr>
              <a:t>lightingShader</a:t>
            </a:r>
            <a:r>
              <a:rPr lang="en-US" sz="1600" dirty="0">
                <a:solidFill>
                  <a:srgbClr val="000000"/>
                </a:solidFill>
                <a:latin typeface="Cascadia Mono" panose="020B0609020000020004" pitchFamily="49" charset="0"/>
              </a:rPr>
              <a:t>, </a:t>
            </a:r>
            <a:r>
              <a:rPr lang="en-US" sz="1600" dirty="0">
                <a:solidFill>
                  <a:srgbClr val="A31515"/>
                </a:solidFill>
                <a:latin typeface="Cascadia Mono" panose="020B0609020000020004" pitchFamily="49" charset="0"/>
              </a:rPr>
              <a:t>"projection"</a:t>
            </a:r>
            <a:r>
              <a:rPr lang="en-US" sz="1600" dirty="0">
                <a:solidFill>
                  <a:srgbClr val="000000"/>
                </a:solidFill>
                <a:latin typeface="Cascadia Mono" panose="020B0609020000020004" pitchFamily="49" charset="0"/>
              </a:rPr>
              <a:t>);</a:t>
            </a:r>
          </a:p>
          <a:p>
            <a:r>
              <a:rPr lang="en-US" sz="1600" dirty="0">
                <a:solidFill>
                  <a:srgbClr val="6F008A"/>
                </a:solidFill>
                <a:latin typeface="Cascadia Mono" panose="020B0609020000020004" pitchFamily="49" charset="0"/>
              </a:rPr>
              <a:t>glUniformMatrix4fv</a:t>
            </a:r>
            <a:r>
              <a:rPr lang="en-US" sz="1600" dirty="0">
                <a:solidFill>
                  <a:srgbClr val="000000"/>
                </a:solidFill>
                <a:latin typeface="Cascadia Mono" panose="020B0609020000020004" pitchFamily="49" charset="0"/>
              </a:rPr>
              <a:t>(</a:t>
            </a:r>
            <a:r>
              <a:rPr lang="en-US" sz="1600" dirty="0" err="1">
                <a:solidFill>
                  <a:srgbClr val="000000"/>
                </a:solidFill>
                <a:latin typeface="Cascadia Mono" panose="020B0609020000020004" pitchFamily="49" charset="0"/>
              </a:rPr>
              <a:t>projectionLoc</a:t>
            </a:r>
            <a:r>
              <a:rPr lang="en-US" sz="1600" dirty="0">
                <a:solidFill>
                  <a:srgbClr val="000000"/>
                </a:solidFill>
                <a:latin typeface="Cascadia Mono" panose="020B0609020000020004" pitchFamily="49" charset="0"/>
              </a:rPr>
              <a:t>, 1, </a:t>
            </a:r>
            <a:r>
              <a:rPr lang="en-US" sz="1600" dirty="0">
                <a:solidFill>
                  <a:srgbClr val="6F008A"/>
                </a:solidFill>
                <a:latin typeface="Cascadia Mono" panose="020B0609020000020004" pitchFamily="49" charset="0"/>
              </a:rPr>
              <a:t>GL_FALSE</a:t>
            </a:r>
            <a:r>
              <a:rPr lang="en-US" sz="1600" dirty="0">
                <a:solidFill>
                  <a:srgbClr val="000000"/>
                </a:solidFill>
                <a:latin typeface="Cascadia Mono" panose="020B0609020000020004" pitchFamily="49" charset="0"/>
              </a:rPr>
              <a:t>, glm::</a:t>
            </a:r>
            <a:r>
              <a:rPr lang="en-US" sz="1600" dirty="0" err="1">
                <a:solidFill>
                  <a:srgbClr val="000000"/>
                </a:solidFill>
                <a:latin typeface="Cascadia Mono" panose="020B0609020000020004" pitchFamily="49" charset="0"/>
              </a:rPr>
              <a:t>value_ptr</a:t>
            </a:r>
            <a:r>
              <a:rPr lang="en-US" sz="1600" dirty="0">
                <a:solidFill>
                  <a:srgbClr val="000000"/>
                </a:solidFill>
                <a:latin typeface="Cascadia Mono" panose="020B0609020000020004" pitchFamily="49" charset="0"/>
              </a:rPr>
              <a:t>(projection));</a:t>
            </a:r>
          </a:p>
          <a:p>
            <a:endParaRPr lang="en-US" sz="1600" dirty="0">
              <a:solidFill>
                <a:srgbClr val="000000"/>
              </a:solidFill>
              <a:latin typeface="Cascadia Mono" panose="020B0609020000020004" pitchFamily="49" charset="0"/>
            </a:endParaRPr>
          </a:p>
          <a:p>
            <a:r>
              <a:rPr lang="en-US" sz="1600" dirty="0">
                <a:solidFill>
                  <a:srgbClr val="0000FF"/>
                </a:solidFill>
                <a:latin typeface="Cascadia Mono" panose="020B0609020000020004" pitchFamily="49" charset="0"/>
              </a:rPr>
              <a:t>unsigned</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viewLoc</a:t>
            </a:r>
            <a:r>
              <a:rPr lang="en-US" sz="1600" dirty="0">
                <a:solidFill>
                  <a:srgbClr val="000000"/>
                </a:solidFill>
                <a:latin typeface="Cascadia Mono" panose="020B0609020000020004" pitchFamily="49" charset="0"/>
              </a:rPr>
              <a:t> = </a:t>
            </a:r>
            <a:r>
              <a:rPr lang="en-US" sz="1600" dirty="0">
                <a:solidFill>
                  <a:srgbClr val="6F008A"/>
                </a:solidFill>
                <a:latin typeface="Cascadia Mono" panose="020B0609020000020004" pitchFamily="49" charset="0"/>
              </a:rPr>
              <a:t>glGetUniformLocation</a:t>
            </a:r>
            <a:r>
              <a:rPr lang="en-US" sz="1600" dirty="0">
                <a:solidFill>
                  <a:srgbClr val="000000"/>
                </a:solidFill>
                <a:latin typeface="Cascadia Mono" panose="020B0609020000020004" pitchFamily="49" charset="0"/>
              </a:rPr>
              <a:t>(</a:t>
            </a:r>
            <a:r>
              <a:rPr lang="en-US" sz="1600" dirty="0" err="1">
                <a:solidFill>
                  <a:srgbClr val="000000"/>
                </a:solidFill>
                <a:latin typeface="Cascadia Mono" panose="020B0609020000020004" pitchFamily="49" charset="0"/>
              </a:rPr>
              <a:t>lightingShader</a:t>
            </a:r>
            <a:r>
              <a:rPr lang="en-US" sz="1600" dirty="0">
                <a:solidFill>
                  <a:srgbClr val="000000"/>
                </a:solidFill>
                <a:latin typeface="Cascadia Mono" panose="020B0609020000020004" pitchFamily="49" charset="0"/>
              </a:rPr>
              <a:t>, </a:t>
            </a:r>
            <a:r>
              <a:rPr lang="en-US" sz="1600" dirty="0">
                <a:solidFill>
                  <a:srgbClr val="A31515"/>
                </a:solidFill>
                <a:latin typeface="Cascadia Mono" panose="020B0609020000020004" pitchFamily="49" charset="0"/>
              </a:rPr>
              <a:t>"view"</a:t>
            </a:r>
            <a:r>
              <a:rPr lang="en-US" sz="1600" dirty="0">
                <a:solidFill>
                  <a:srgbClr val="000000"/>
                </a:solidFill>
                <a:latin typeface="Cascadia Mono" panose="020B0609020000020004" pitchFamily="49" charset="0"/>
              </a:rPr>
              <a:t>);</a:t>
            </a:r>
          </a:p>
          <a:p>
            <a:r>
              <a:rPr lang="en-US" sz="1600" dirty="0">
                <a:solidFill>
                  <a:srgbClr val="6F008A"/>
                </a:solidFill>
                <a:latin typeface="Cascadia Mono" panose="020B0609020000020004" pitchFamily="49" charset="0"/>
              </a:rPr>
              <a:t>glUniformMatrix4fv</a:t>
            </a:r>
            <a:r>
              <a:rPr lang="en-US" sz="1600" dirty="0">
                <a:solidFill>
                  <a:srgbClr val="000000"/>
                </a:solidFill>
                <a:latin typeface="Cascadia Mono" panose="020B0609020000020004" pitchFamily="49" charset="0"/>
              </a:rPr>
              <a:t>(</a:t>
            </a:r>
            <a:r>
              <a:rPr lang="en-US" sz="1600" dirty="0" err="1">
                <a:solidFill>
                  <a:srgbClr val="000000"/>
                </a:solidFill>
                <a:latin typeface="Cascadia Mono" panose="020B0609020000020004" pitchFamily="49" charset="0"/>
              </a:rPr>
              <a:t>viewLoc</a:t>
            </a:r>
            <a:r>
              <a:rPr lang="en-US" sz="1600" dirty="0">
                <a:solidFill>
                  <a:srgbClr val="000000"/>
                </a:solidFill>
                <a:latin typeface="Cascadia Mono" panose="020B0609020000020004" pitchFamily="49" charset="0"/>
              </a:rPr>
              <a:t>, 1, </a:t>
            </a:r>
            <a:r>
              <a:rPr lang="en-US" sz="1600" dirty="0">
                <a:solidFill>
                  <a:srgbClr val="6F008A"/>
                </a:solidFill>
                <a:latin typeface="Cascadia Mono" panose="020B0609020000020004" pitchFamily="49" charset="0"/>
              </a:rPr>
              <a:t>GL_FALSE</a:t>
            </a:r>
            <a:r>
              <a:rPr lang="en-US" sz="1600" dirty="0">
                <a:solidFill>
                  <a:srgbClr val="000000"/>
                </a:solidFill>
                <a:latin typeface="Cascadia Mono" panose="020B0609020000020004" pitchFamily="49" charset="0"/>
              </a:rPr>
              <a:t>, glm::</a:t>
            </a:r>
            <a:r>
              <a:rPr lang="en-US" sz="1600" dirty="0" err="1">
                <a:solidFill>
                  <a:srgbClr val="000000"/>
                </a:solidFill>
                <a:latin typeface="Cascadia Mono" panose="020B0609020000020004" pitchFamily="49" charset="0"/>
              </a:rPr>
              <a:t>value_ptr</a:t>
            </a:r>
            <a:r>
              <a:rPr lang="en-US" sz="1600" dirty="0">
                <a:solidFill>
                  <a:srgbClr val="000000"/>
                </a:solidFill>
                <a:latin typeface="Cascadia Mono" panose="020B0609020000020004" pitchFamily="49" charset="0"/>
              </a:rPr>
              <a:t>(view));</a:t>
            </a:r>
            <a:endParaRPr lang="en-US" sz="1600" dirty="0"/>
          </a:p>
        </p:txBody>
      </p:sp>
    </p:spTree>
    <p:extLst>
      <p:ext uri="{BB962C8B-B14F-4D97-AF65-F5344CB8AC3E}">
        <p14:creationId xmlns:p14="http://schemas.microsoft.com/office/powerpoint/2010/main" val="3939907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E9F8-99F1-94AE-E737-D9795E14690A}"/>
              </a:ext>
            </a:extLst>
          </p:cNvPr>
          <p:cNvSpPr>
            <a:spLocks noGrp="1"/>
          </p:cNvSpPr>
          <p:nvPr>
            <p:ph type="title"/>
          </p:nvPr>
        </p:nvSpPr>
        <p:spPr/>
        <p:txBody>
          <a:bodyPr/>
          <a:lstStyle/>
          <a:p>
            <a:r>
              <a:rPr lang="en-US" dirty="0"/>
              <a:t>World Transformation</a:t>
            </a:r>
          </a:p>
        </p:txBody>
      </p:sp>
      <p:sp>
        <p:nvSpPr>
          <p:cNvPr id="4" name="Slide Number Placeholder 3">
            <a:extLst>
              <a:ext uri="{FF2B5EF4-FFF2-40B4-BE49-F238E27FC236}">
                <a16:creationId xmlns:a16="http://schemas.microsoft.com/office/drawing/2014/main" id="{35A17CF5-6AEB-D9BD-798F-8F4CAECFB11D}"/>
              </a:ext>
            </a:extLst>
          </p:cNvPr>
          <p:cNvSpPr>
            <a:spLocks noGrp="1"/>
          </p:cNvSpPr>
          <p:nvPr>
            <p:ph type="sldNum" sz="quarter" idx="12"/>
          </p:nvPr>
        </p:nvSpPr>
        <p:spPr/>
        <p:txBody>
          <a:bodyPr/>
          <a:lstStyle/>
          <a:p>
            <a:fld id="{8012A267-E1DD-44E7-983C-C39AABB85FC4}" type="slidenum">
              <a:rPr lang="en-US" smtClean="0"/>
              <a:t>33</a:t>
            </a:fld>
            <a:endParaRPr lang="en-US"/>
          </a:p>
        </p:txBody>
      </p:sp>
      <p:sp>
        <p:nvSpPr>
          <p:cNvPr id="6" name="TextBox 5">
            <a:extLst>
              <a:ext uri="{FF2B5EF4-FFF2-40B4-BE49-F238E27FC236}">
                <a16:creationId xmlns:a16="http://schemas.microsoft.com/office/drawing/2014/main" id="{B53B1FC7-DD24-E09F-9151-BD87ADAEC98E}"/>
              </a:ext>
            </a:extLst>
          </p:cNvPr>
          <p:cNvSpPr txBox="1"/>
          <p:nvPr/>
        </p:nvSpPr>
        <p:spPr>
          <a:xfrm>
            <a:off x="838200" y="1536174"/>
            <a:ext cx="10234372" cy="3785652"/>
          </a:xfrm>
          <a:prstGeom prst="rect">
            <a:avLst/>
          </a:prstGeom>
          <a:noFill/>
        </p:spPr>
        <p:txBody>
          <a:bodyPr wrap="square">
            <a:spAutoFit/>
          </a:bodyPr>
          <a:lstStyle/>
          <a:p>
            <a:r>
              <a:rPr lang="en-US" sz="1600" dirty="0">
                <a:solidFill>
                  <a:srgbClr val="008000"/>
                </a:solidFill>
                <a:latin typeface="Cascadia Mono" panose="020B0609020000020004" pitchFamily="49" charset="0"/>
              </a:rPr>
              <a:t>//world transformation</a:t>
            </a:r>
            <a:endParaRPr lang="en-US" sz="1600" dirty="0">
              <a:solidFill>
                <a:srgbClr val="000000"/>
              </a:solidFill>
              <a:latin typeface="Cascadia Mono" panose="020B0609020000020004" pitchFamily="49" charset="0"/>
            </a:endParaRPr>
          </a:p>
          <a:p>
            <a:r>
              <a:rPr lang="sv-SE" sz="1600" dirty="0">
                <a:solidFill>
                  <a:srgbClr val="000000"/>
                </a:solidFill>
                <a:latin typeface="Cascadia Mono" panose="020B0609020000020004" pitchFamily="49" charset="0"/>
              </a:rPr>
              <a:t>glm::</a:t>
            </a:r>
            <a:r>
              <a:rPr lang="sv-SE" sz="1600" dirty="0">
                <a:solidFill>
                  <a:srgbClr val="2B91AF"/>
                </a:solidFill>
                <a:latin typeface="Cascadia Mono" panose="020B0609020000020004" pitchFamily="49" charset="0"/>
              </a:rPr>
              <a:t>mat4</a:t>
            </a:r>
            <a:r>
              <a:rPr lang="sv-SE" sz="1600" dirty="0">
                <a:solidFill>
                  <a:srgbClr val="000000"/>
                </a:solidFill>
                <a:latin typeface="Cascadia Mono" panose="020B0609020000020004" pitchFamily="49" charset="0"/>
              </a:rPr>
              <a:t> model = glm::</a:t>
            </a:r>
            <a:r>
              <a:rPr lang="sv-SE" sz="1600" dirty="0">
                <a:solidFill>
                  <a:srgbClr val="2B91AF"/>
                </a:solidFill>
                <a:latin typeface="Cascadia Mono" panose="020B0609020000020004" pitchFamily="49" charset="0"/>
              </a:rPr>
              <a:t>mat4</a:t>
            </a:r>
            <a:r>
              <a:rPr lang="sv-SE" sz="1600" dirty="0">
                <a:solidFill>
                  <a:srgbClr val="000000"/>
                </a:solidFill>
                <a:latin typeface="Cascadia Mono" panose="020B0609020000020004" pitchFamily="49" charset="0"/>
              </a:rPr>
              <a:t>(1.0f);</a:t>
            </a:r>
          </a:p>
          <a:p>
            <a:endParaRPr lang="en-US" sz="1600" dirty="0">
              <a:solidFill>
                <a:srgbClr val="000000"/>
              </a:solidFill>
              <a:latin typeface="Cascadia Mono" panose="020B0609020000020004" pitchFamily="49" charset="0"/>
            </a:endParaRPr>
          </a:p>
          <a:p>
            <a:r>
              <a:rPr lang="it-IT" sz="1600" dirty="0">
                <a:solidFill>
                  <a:srgbClr val="008000"/>
                </a:solidFill>
                <a:latin typeface="Cascadia Mono" panose="020B0609020000020004" pitchFamily="49" charset="0"/>
              </a:rPr>
              <a:t>//model1 = glm::scale(model1, glm::vec3(1.0f));</a:t>
            </a:r>
            <a:endParaRPr lang="it-IT" sz="1600" dirty="0">
              <a:solidFill>
                <a:srgbClr val="000000"/>
              </a:solidFill>
              <a:latin typeface="Cascadia Mono" panose="020B0609020000020004" pitchFamily="49" charset="0"/>
            </a:endParaRPr>
          </a:p>
          <a:p>
            <a:r>
              <a:rPr lang="en-US" sz="1600" dirty="0">
                <a:solidFill>
                  <a:srgbClr val="0000FF"/>
                </a:solidFill>
                <a:latin typeface="Cascadia Mono" panose="020B0609020000020004" pitchFamily="49" charset="0"/>
              </a:rPr>
              <a:t>if</a:t>
            </a:r>
            <a:r>
              <a:rPr lang="en-US" sz="1600" dirty="0">
                <a:solidFill>
                  <a:srgbClr val="000000"/>
                </a:solidFill>
                <a:latin typeface="Cascadia Mono" panose="020B0609020000020004" pitchFamily="49" charset="0"/>
              </a:rPr>
              <a:t> (rotFlg1)</a:t>
            </a:r>
          </a:p>
          <a:p>
            <a:r>
              <a:rPr lang="en-US" sz="1600" dirty="0">
                <a:solidFill>
                  <a:srgbClr val="000000"/>
                </a:solidFill>
                <a:latin typeface="Cascadia Mono" panose="020B0609020000020004" pitchFamily="49" charset="0"/>
              </a:rPr>
              <a:t>{</a:t>
            </a:r>
          </a:p>
          <a:p>
            <a:pPr lvl="1"/>
            <a:r>
              <a:rPr lang="en-US" sz="1600" dirty="0">
                <a:solidFill>
                  <a:srgbClr val="000000"/>
                </a:solidFill>
                <a:latin typeface="Cascadia Mono" panose="020B0609020000020004" pitchFamily="49" charset="0"/>
              </a:rPr>
              <a:t>angle = (</a:t>
            </a:r>
            <a:r>
              <a:rPr lang="en-US" sz="1600" dirty="0">
                <a:solidFill>
                  <a:srgbClr val="0000FF"/>
                </a:solidFill>
                <a:latin typeface="Cascadia Mono" panose="020B0609020000020004" pitchFamily="49" charset="0"/>
              </a:rPr>
              <a:t>float</a:t>
            </a:r>
            <a:r>
              <a:rPr lang="en-US" sz="1600" dirty="0">
                <a:solidFill>
                  <a:srgbClr val="000000"/>
                </a:solidFill>
                <a:latin typeface="Cascadia Mono" panose="020B0609020000020004" pitchFamily="49" charset="0"/>
              </a:rPr>
              <a:t>)glfwGetTime()/2.0;</a:t>
            </a:r>
          </a:p>
          <a:p>
            <a:pPr lvl="1"/>
            <a:r>
              <a:rPr lang="en-US" sz="1600" dirty="0">
                <a:solidFill>
                  <a:srgbClr val="000000"/>
                </a:solidFill>
                <a:latin typeface="Cascadia Mono" panose="020B0609020000020004" pitchFamily="49" charset="0"/>
              </a:rPr>
              <a:t>model </a:t>
            </a:r>
            <a:r>
              <a:rPr lang="en-US" sz="1600" dirty="0">
                <a:solidFill>
                  <a:srgbClr val="008080"/>
                </a:solidFill>
                <a:latin typeface="Cascadia Mono" panose="020B0609020000020004" pitchFamily="49" charset="0"/>
              </a:rPr>
              <a:t>=</a:t>
            </a:r>
            <a:r>
              <a:rPr lang="en-US" sz="1600" dirty="0">
                <a:solidFill>
                  <a:srgbClr val="000000"/>
                </a:solidFill>
                <a:latin typeface="Cascadia Mono" panose="020B0609020000020004" pitchFamily="49" charset="0"/>
              </a:rPr>
              <a:t> glm::rotate(model, angle, glm::</a:t>
            </a:r>
            <a:r>
              <a:rPr lang="en-US" sz="1600" dirty="0">
                <a:solidFill>
                  <a:srgbClr val="2B91AF"/>
                </a:solidFill>
                <a:latin typeface="Cascadia Mono" panose="020B0609020000020004" pitchFamily="49" charset="0"/>
              </a:rPr>
              <a:t>vec3</a:t>
            </a:r>
            <a:r>
              <a:rPr lang="en-US" sz="1600" dirty="0">
                <a:solidFill>
                  <a:srgbClr val="000000"/>
                </a:solidFill>
                <a:latin typeface="Cascadia Mono" panose="020B0609020000020004" pitchFamily="49" charset="0"/>
              </a:rPr>
              <a:t>(0.0f, 1.0f, 0.0f));</a:t>
            </a:r>
          </a:p>
          <a:p>
            <a:r>
              <a:rPr lang="en-US" sz="1600" dirty="0">
                <a:solidFill>
                  <a:srgbClr val="000000"/>
                </a:solidFill>
                <a:latin typeface="Cascadia Mono" panose="020B0609020000020004" pitchFamily="49" charset="0"/>
              </a:rPr>
              <a:t>}</a:t>
            </a:r>
          </a:p>
          <a:p>
            <a:r>
              <a:rPr lang="en-US" sz="1600" dirty="0">
                <a:solidFill>
                  <a:srgbClr val="0000FF"/>
                </a:solidFill>
                <a:latin typeface="Cascadia Mono" panose="020B0609020000020004" pitchFamily="49" charset="0"/>
              </a:rPr>
              <a:t>else</a:t>
            </a:r>
            <a:r>
              <a:rPr lang="en-US" sz="1600" dirty="0">
                <a:solidFill>
                  <a:srgbClr val="000000"/>
                </a:solidFill>
                <a:latin typeface="Cascadia Mono" panose="020B0609020000020004" pitchFamily="49" charset="0"/>
              </a:rPr>
              <a:t> {</a:t>
            </a:r>
          </a:p>
          <a:p>
            <a:pPr lvl="1"/>
            <a:r>
              <a:rPr lang="en-US" sz="1600" dirty="0">
                <a:solidFill>
                  <a:srgbClr val="000000"/>
                </a:solidFill>
                <a:latin typeface="Cascadia Mono" panose="020B0609020000020004" pitchFamily="49" charset="0"/>
              </a:rPr>
              <a:t>model </a:t>
            </a:r>
            <a:r>
              <a:rPr lang="en-US" sz="1600" dirty="0">
                <a:solidFill>
                  <a:srgbClr val="008080"/>
                </a:solidFill>
                <a:latin typeface="Cascadia Mono" panose="020B0609020000020004" pitchFamily="49" charset="0"/>
              </a:rPr>
              <a:t>=</a:t>
            </a:r>
            <a:r>
              <a:rPr lang="en-US" sz="1600" dirty="0">
                <a:solidFill>
                  <a:srgbClr val="000000"/>
                </a:solidFill>
                <a:latin typeface="Cascadia Mono" panose="020B0609020000020004" pitchFamily="49" charset="0"/>
              </a:rPr>
              <a:t> glm::rotate(model, angle, glm::</a:t>
            </a:r>
            <a:r>
              <a:rPr lang="en-US" sz="1600" dirty="0">
                <a:solidFill>
                  <a:srgbClr val="2B91AF"/>
                </a:solidFill>
                <a:latin typeface="Cascadia Mono" panose="020B0609020000020004" pitchFamily="49" charset="0"/>
              </a:rPr>
              <a:t>vec3</a:t>
            </a:r>
            <a:r>
              <a:rPr lang="en-US" sz="1600" dirty="0">
                <a:solidFill>
                  <a:srgbClr val="000000"/>
                </a:solidFill>
                <a:latin typeface="Cascadia Mono" panose="020B0609020000020004" pitchFamily="49" charset="0"/>
              </a:rPr>
              <a:t>(0.0f, 1.0f, 0.0f));</a:t>
            </a:r>
          </a:p>
          <a:p>
            <a:r>
              <a:rPr lang="en-US" sz="1600" dirty="0">
                <a:solidFill>
                  <a:srgbClr val="000000"/>
                </a:solidFill>
                <a:latin typeface="Cascadia Mono" panose="020B0609020000020004" pitchFamily="49" charset="0"/>
              </a:rPr>
              <a:t>}</a:t>
            </a:r>
          </a:p>
          <a:p>
            <a:endParaRPr lang="en-US" sz="1600" dirty="0">
              <a:solidFill>
                <a:srgbClr val="000000"/>
              </a:solidFill>
              <a:latin typeface="Cascadia Mono" panose="020B0609020000020004" pitchFamily="49" charset="0"/>
            </a:endParaRPr>
          </a:p>
          <a:p>
            <a:r>
              <a:rPr lang="en-US" sz="1600" dirty="0">
                <a:solidFill>
                  <a:srgbClr val="0000FF"/>
                </a:solidFill>
                <a:latin typeface="Cascadia Mono" panose="020B0609020000020004" pitchFamily="49" charset="0"/>
              </a:rPr>
              <a:t>unsigned</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modelLoc</a:t>
            </a:r>
            <a:r>
              <a:rPr lang="en-US" sz="1600" dirty="0">
                <a:solidFill>
                  <a:srgbClr val="000000"/>
                </a:solidFill>
                <a:latin typeface="Cascadia Mono" panose="020B0609020000020004" pitchFamily="49" charset="0"/>
              </a:rPr>
              <a:t> = </a:t>
            </a:r>
            <a:r>
              <a:rPr lang="en-US" sz="1600" dirty="0">
                <a:solidFill>
                  <a:srgbClr val="6F008A"/>
                </a:solidFill>
                <a:latin typeface="Cascadia Mono" panose="020B0609020000020004" pitchFamily="49" charset="0"/>
              </a:rPr>
              <a:t>glGetUniformLocation</a:t>
            </a:r>
            <a:r>
              <a:rPr lang="en-US" sz="1600" dirty="0">
                <a:solidFill>
                  <a:srgbClr val="000000"/>
                </a:solidFill>
                <a:latin typeface="Cascadia Mono" panose="020B0609020000020004" pitchFamily="49" charset="0"/>
              </a:rPr>
              <a:t>(</a:t>
            </a:r>
            <a:r>
              <a:rPr lang="en-US" sz="1600" dirty="0" err="1">
                <a:solidFill>
                  <a:srgbClr val="000000"/>
                </a:solidFill>
                <a:latin typeface="Cascadia Mono" panose="020B0609020000020004" pitchFamily="49" charset="0"/>
              </a:rPr>
              <a:t>lightingShader</a:t>
            </a:r>
            <a:r>
              <a:rPr lang="en-US" sz="1600" dirty="0">
                <a:solidFill>
                  <a:srgbClr val="000000"/>
                </a:solidFill>
                <a:latin typeface="Cascadia Mono" panose="020B0609020000020004" pitchFamily="49" charset="0"/>
              </a:rPr>
              <a:t>, </a:t>
            </a:r>
            <a:r>
              <a:rPr lang="en-US" sz="1600" dirty="0">
                <a:solidFill>
                  <a:srgbClr val="A31515"/>
                </a:solidFill>
                <a:latin typeface="Cascadia Mono" panose="020B0609020000020004" pitchFamily="49" charset="0"/>
              </a:rPr>
              <a:t>"model"</a:t>
            </a:r>
            <a:r>
              <a:rPr lang="en-US" sz="1600" dirty="0">
                <a:solidFill>
                  <a:srgbClr val="000000"/>
                </a:solidFill>
                <a:latin typeface="Cascadia Mono" panose="020B0609020000020004" pitchFamily="49" charset="0"/>
              </a:rPr>
              <a:t>);</a:t>
            </a:r>
          </a:p>
          <a:p>
            <a:r>
              <a:rPr lang="en-US" sz="1600" dirty="0">
                <a:solidFill>
                  <a:srgbClr val="6F008A"/>
                </a:solidFill>
                <a:latin typeface="Cascadia Mono" panose="020B0609020000020004" pitchFamily="49" charset="0"/>
              </a:rPr>
              <a:t>glUniformMatrix4fv</a:t>
            </a:r>
            <a:r>
              <a:rPr lang="en-US" sz="1600" dirty="0">
                <a:solidFill>
                  <a:srgbClr val="000000"/>
                </a:solidFill>
                <a:latin typeface="Cascadia Mono" panose="020B0609020000020004" pitchFamily="49" charset="0"/>
              </a:rPr>
              <a:t>(</a:t>
            </a:r>
            <a:r>
              <a:rPr lang="en-US" sz="1600" dirty="0" err="1">
                <a:solidFill>
                  <a:srgbClr val="000000"/>
                </a:solidFill>
                <a:latin typeface="Cascadia Mono" panose="020B0609020000020004" pitchFamily="49" charset="0"/>
              </a:rPr>
              <a:t>modelLoc</a:t>
            </a:r>
            <a:r>
              <a:rPr lang="en-US" sz="1600" dirty="0">
                <a:solidFill>
                  <a:srgbClr val="000000"/>
                </a:solidFill>
                <a:latin typeface="Cascadia Mono" panose="020B0609020000020004" pitchFamily="49" charset="0"/>
              </a:rPr>
              <a:t>, 1, </a:t>
            </a:r>
            <a:r>
              <a:rPr lang="en-US" sz="1600" dirty="0">
                <a:solidFill>
                  <a:srgbClr val="6F008A"/>
                </a:solidFill>
                <a:latin typeface="Cascadia Mono" panose="020B0609020000020004" pitchFamily="49" charset="0"/>
              </a:rPr>
              <a:t>GL_FALSE</a:t>
            </a:r>
            <a:r>
              <a:rPr lang="en-US" sz="1600" dirty="0">
                <a:solidFill>
                  <a:srgbClr val="000000"/>
                </a:solidFill>
                <a:latin typeface="Cascadia Mono" panose="020B0609020000020004" pitchFamily="49" charset="0"/>
              </a:rPr>
              <a:t>, glm::</a:t>
            </a:r>
            <a:r>
              <a:rPr lang="en-US" sz="1600" dirty="0" err="1">
                <a:solidFill>
                  <a:srgbClr val="000000"/>
                </a:solidFill>
                <a:latin typeface="Cascadia Mono" panose="020B0609020000020004" pitchFamily="49" charset="0"/>
              </a:rPr>
              <a:t>value_ptr</a:t>
            </a:r>
            <a:r>
              <a:rPr lang="en-US" sz="1600" dirty="0">
                <a:solidFill>
                  <a:srgbClr val="000000"/>
                </a:solidFill>
                <a:latin typeface="Cascadia Mono" panose="020B0609020000020004" pitchFamily="49" charset="0"/>
              </a:rPr>
              <a:t>(model));</a:t>
            </a:r>
            <a:endParaRPr lang="en-US" sz="1600" dirty="0"/>
          </a:p>
        </p:txBody>
      </p:sp>
    </p:spTree>
    <p:extLst>
      <p:ext uri="{BB962C8B-B14F-4D97-AF65-F5344CB8AC3E}">
        <p14:creationId xmlns:p14="http://schemas.microsoft.com/office/powerpoint/2010/main" val="28846560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E9F8-99F1-94AE-E737-D9795E14690A}"/>
              </a:ext>
            </a:extLst>
          </p:cNvPr>
          <p:cNvSpPr>
            <a:spLocks noGrp="1"/>
          </p:cNvSpPr>
          <p:nvPr>
            <p:ph type="title"/>
          </p:nvPr>
        </p:nvSpPr>
        <p:spPr/>
        <p:txBody>
          <a:bodyPr/>
          <a:lstStyle/>
          <a:p>
            <a:r>
              <a:rPr lang="en-US" dirty="0"/>
              <a:t>Render the Cube</a:t>
            </a:r>
          </a:p>
        </p:txBody>
      </p:sp>
      <p:sp>
        <p:nvSpPr>
          <p:cNvPr id="4" name="Slide Number Placeholder 3">
            <a:extLst>
              <a:ext uri="{FF2B5EF4-FFF2-40B4-BE49-F238E27FC236}">
                <a16:creationId xmlns:a16="http://schemas.microsoft.com/office/drawing/2014/main" id="{35A17CF5-6AEB-D9BD-798F-8F4CAECFB11D}"/>
              </a:ext>
            </a:extLst>
          </p:cNvPr>
          <p:cNvSpPr>
            <a:spLocks noGrp="1"/>
          </p:cNvSpPr>
          <p:nvPr>
            <p:ph type="sldNum" sz="quarter" idx="12"/>
          </p:nvPr>
        </p:nvSpPr>
        <p:spPr/>
        <p:txBody>
          <a:bodyPr/>
          <a:lstStyle/>
          <a:p>
            <a:fld id="{8012A267-E1DD-44E7-983C-C39AABB85FC4}" type="slidenum">
              <a:rPr lang="en-US" smtClean="0"/>
              <a:t>34</a:t>
            </a:fld>
            <a:endParaRPr lang="en-US"/>
          </a:p>
        </p:txBody>
      </p:sp>
      <p:sp>
        <p:nvSpPr>
          <p:cNvPr id="6" name="TextBox 5">
            <a:extLst>
              <a:ext uri="{FF2B5EF4-FFF2-40B4-BE49-F238E27FC236}">
                <a16:creationId xmlns:a16="http://schemas.microsoft.com/office/drawing/2014/main" id="{62008870-48F9-4136-C43A-989F626A24D9}"/>
              </a:ext>
            </a:extLst>
          </p:cNvPr>
          <p:cNvSpPr txBox="1"/>
          <p:nvPr/>
        </p:nvSpPr>
        <p:spPr>
          <a:xfrm>
            <a:off x="838200" y="1923011"/>
            <a:ext cx="6094902" cy="923330"/>
          </a:xfrm>
          <a:prstGeom prst="rect">
            <a:avLst/>
          </a:prstGeom>
          <a:noFill/>
        </p:spPr>
        <p:txBody>
          <a:bodyPr wrap="square">
            <a:spAutoFit/>
          </a:bodyPr>
          <a:lstStyle/>
          <a:p>
            <a:r>
              <a:rPr lang="en-US" sz="1800" dirty="0">
                <a:solidFill>
                  <a:srgbClr val="008000"/>
                </a:solidFill>
                <a:latin typeface="Cascadia Mono" panose="020B0609020000020004" pitchFamily="49" charset="0"/>
              </a:rPr>
              <a:t>//render the cube</a:t>
            </a:r>
            <a:endParaRPr lang="en-US" sz="1800" dirty="0">
              <a:solidFill>
                <a:srgbClr val="000000"/>
              </a:solidFill>
              <a:latin typeface="Cascadia Mono" panose="020B0609020000020004" pitchFamily="49" charset="0"/>
            </a:endParaRPr>
          </a:p>
          <a:p>
            <a:r>
              <a:rPr lang="en-US" sz="1800" dirty="0">
                <a:solidFill>
                  <a:srgbClr val="6F008A"/>
                </a:solidFill>
                <a:latin typeface="Cascadia Mono" panose="020B0609020000020004" pitchFamily="49" charset="0"/>
              </a:rPr>
              <a:t>glBindVertexArray</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cubeVAO</a:t>
            </a:r>
            <a:r>
              <a:rPr lang="en-US" sz="1800" dirty="0">
                <a:solidFill>
                  <a:srgbClr val="000000"/>
                </a:solidFill>
                <a:latin typeface="Cascadia Mono" panose="020B0609020000020004" pitchFamily="49" charset="0"/>
              </a:rPr>
              <a:t>);</a:t>
            </a:r>
          </a:p>
          <a:p>
            <a:r>
              <a:rPr lang="en-US" sz="1800" dirty="0">
                <a:solidFill>
                  <a:srgbClr val="6F008A"/>
                </a:solidFill>
                <a:latin typeface="Cascadia Mono" panose="020B0609020000020004" pitchFamily="49" charset="0"/>
              </a:rPr>
              <a:t>glDrawArrays</a:t>
            </a:r>
            <a:r>
              <a:rPr lang="en-US" sz="1800" dirty="0">
                <a:solidFill>
                  <a:srgbClr val="000000"/>
                </a:solidFill>
                <a:latin typeface="Cascadia Mono" panose="020B0609020000020004" pitchFamily="49" charset="0"/>
              </a:rPr>
              <a:t>(</a:t>
            </a:r>
            <a:r>
              <a:rPr lang="en-US" sz="1800" dirty="0">
                <a:solidFill>
                  <a:srgbClr val="6F008A"/>
                </a:solidFill>
                <a:latin typeface="Cascadia Mono" panose="020B0609020000020004" pitchFamily="49" charset="0"/>
              </a:rPr>
              <a:t>GL_TRIANGLES</a:t>
            </a:r>
            <a:r>
              <a:rPr lang="en-US" sz="1800" dirty="0">
                <a:solidFill>
                  <a:srgbClr val="000000"/>
                </a:solidFill>
                <a:latin typeface="Cascadia Mono" panose="020B0609020000020004" pitchFamily="49" charset="0"/>
              </a:rPr>
              <a:t>, 0, 36);</a:t>
            </a:r>
            <a:endParaRPr lang="en-US" dirty="0"/>
          </a:p>
        </p:txBody>
      </p:sp>
    </p:spTree>
    <p:extLst>
      <p:ext uri="{BB962C8B-B14F-4D97-AF65-F5344CB8AC3E}">
        <p14:creationId xmlns:p14="http://schemas.microsoft.com/office/powerpoint/2010/main" val="1995014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E9F8-99F1-94AE-E737-D9795E14690A}"/>
              </a:ext>
            </a:extLst>
          </p:cNvPr>
          <p:cNvSpPr>
            <a:spLocks noGrp="1"/>
          </p:cNvSpPr>
          <p:nvPr>
            <p:ph type="title"/>
          </p:nvPr>
        </p:nvSpPr>
        <p:spPr/>
        <p:txBody>
          <a:bodyPr/>
          <a:lstStyle/>
          <a:p>
            <a:r>
              <a:rPr lang="en-US" dirty="0"/>
              <a:t>Active Shader: </a:t>
            </a:r>
            <a:r>
              <a:rPr lang="en-US" dirty="0" err="1"/>
              <a:t>lampShader</a:t>
            </a:r>
            <a:endParaRPr lang="en-US" dirty="0"/>
          </a:p>
        </p:txBody>
      </p:sp>
      <p:sp>
        <p:nvSpPr>
          <p:cNvPr id="4" name="Slide Number Placeholder 3">
            <a:extLst>
              <a:ext uri="{FF2B5EF4-FFF2-40B4-BE49-F238E27FC236}">
                <a16:creationId xmlns:a16="http://schemas.microsoft.com/office/drawing/2014/main" id="{35A17CF5-6AEB-D9BD-798F-8F4CAECFB11D}"/>
              </a:ext>
            </a:extLst>
          </p:cNvPr>
          <p:cNvSpPr>
            <a:spLocks noGrp="1"/>
          </p:cNvSpPr>
          <p:nvPr>
            <p:ph type="sldNum" sz="quarter" idx="12"/>
          </p:nvPr>
        </p:nvSpPr>
        <p:spPr/>
        <p:txBody>
          <a:bodyPr/>
          <a:lstStyle/>
          <a:p>
            <a:fld id="{8012A267-E1DD-44E7-983C-C39AABB85FC4}" type="slidenum">
              <a:rPr lang="en-US" smtClean="0"/>
              <a:t>35</a:t>
            </a:fld>
            <a:endParaRPr lang="en-US"/>
          </a:p>
        </p:txBody>
      </p:sp>
      <p:sp>
        <p:nvSpPr>
          <p:cNvPr id="6" name="TextBox 5">
            <a:extLst>
              <a:ext uri="{FF2B5EF4-FFF2-40B4-BE49-F238E27FC236}">
                <a16:creationId xmlns:a16="http://schemas.microsoft.com/office/drawing/2014/main" id="{11841B2C-6ECF-EB99-2362-6BC7B3C2C615}"/>
              </a:ext>
            </a:extLst>
          </p:cNvPr>
          <p:cNvSpPr txBox="1"/>
          <p:nvPr/>
        </p:nvSpPr>
        <p:spPr>
          <a:xfrm>
            <a:off x="838200" y="1939219"/>
            <a:ext cx="10852744" cy="2308324"/>
          </a:xfrm>
          <a:prstGeom prst="rect">
            <a:avLst/>
          </a:prstGeom>
          <a:noFill/>
        </p:spPr>
        <p:txBody>
          <a:bodyPr wrap="square">
            <a:spAutoFit/>
          </a:bodyPr>
          <a:lstStyle/>
          <a:p>
            <a:r>
              <a:rPr lang="en-US" sz="1800" dirty="0">
                <a:solidFill>
                  <a:srgbClr val="008000"/>
                </a:solidFill>
                <a:latin typeface="Cascadia Mono" panose="020B0609020000020004" pitchFamily="49" charset="0"/>
              </a:rPr>
              <a:t>//Activate shader: </a:t>
            </a:r>
            <a:r>
              <a:rPr lang="en-US" sz="1800" dirty="0" err="1">
                <a:solidFill>
                  <a:srgbClr val="008000"/>
                </a:solidFill>
                <a:latin typeface="Cascadia Mono" panose="020B0609020000020004" pitchFamily="49" charset="0"/>
              </a:rPr>
              <a:t>lampShader</a:t>
            </a:r>
            <a:endParaRPr lang="en-US" sz="1800" dirty="0">
              <a:solidFill>
                <a:srgbClr val="000000"/>
              </a:solidFill>
              <a:latin typeface="Cascadia Mono" panose="020B0609020000020004" pitchFamily="49" charset="0"/>
            </a:endParaRPr>
          </a:p>
          <a:p>
            <a:r>
              <a:rPr lang="en-US" sz="1800" dirty="0">
                <a:solidFill>
                  <a:srgbClr val="008000"/>
                </a:solidFill>
                <a:latin typeface="Cascadia Mono" panose="020B0609020000020004" pitchFamily="49" charset="0"/>
              </a:rPr>
              <a:t>//also draw the lamp object</a:t>
            </a:r>
            <a:endParaRPr lang="en-US" sz="1800" dirty="0">
              <a:solidFill>
                <a:srgbClr val="000000"/>
              </a:solidFill>
              <a:latin typeface="Cascadia Mono" panose="020B0609020000020004" pitchFamily="49" charset="0"/>
            </a:endParaRPr>
          </a:p>
          <a:p>
            <a:r>
              <a:rPr lang="en-US" sz="1800" dirty="0">
                <a:solidFill>
                  <a:srgbClr val="6F008A"/>
                </a:solidFill>
                <a:latin typeface="Cascadia Mono" panose="020B0609020000020004" pitchFamily="49" charset="0"/>
              </a:rPr>
              <a:t>glUseProgram</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lampShader</a:t>
            </a:r>
            <a:r>
              <a:rPr lang="en-US" sz="1800" dirty="0">
                <a:solidFill>
                  <a:srgbClr val="000000"/>
                </a:solidFill>
                <a:latin typeface="Cascadia Mono" panose="020B0609020000020004" pitchFamily="49" charset="0"/>
              </a:rPr>
              <a:t>);</a:t>
            </a:r>
          </a:p>
          <a:p>
            <a:r>
              <a:rPr lang="en-US" sz="1800" dirty="0" err="1">
                <a:solidFill>
                  <a:srgbClr val="000000"/>
                </a:solidFill>
                <a:latin typeface="Cascadia Mono" panose="020B0609020000020004" pitchFamily="49" charset="0"/>
              </a:rPr>
              <a:t>projectionLoc</a:t>
            </a:r>
            <a:r>
              <a:rPr lang="en-US" sz="1800" dirty="0">
                <a:solidFill>
                  <a:srgbClr val="000000"/>
                </a:solidFill>
                <a:latin typeface="Cascadia Mono" panose="020B0609020000020004" pitchFamily="49" charset="0"/>
              </a:rPr>
              <a:t> = </a:t>
            </a:r>
            <a:r>
              <a:rPr lang="en-US" sz="1800" dirty="0">
                <a:solidFill>
                  <a:srgbClr val="6F008A"/>
                </a:solidFill>
                <a:latin typeface="Cascadia Mono" panose="020B0609020000020004" pitchFamily="49" charset="0"/>
              </a:rPr>
              <a:t>glGetUniformLocation</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lampShader</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"projection"</a:t>
            </a:r>
            <a:r>
              <a:rPr lang="en-US" sz="1800" dirty="0">
                <a:solidFill>
                  <a:srgbClr val="000000"/>
                </a:solidFill>
                <a:latin typeface="Cascadia Mono" panose="020B0609020000020004" pitchFamily="49" charset="0"/>
              </a:rPr>
              <a:t>);</a:t>
            </a:r>
          </a:p>
          <a:p>
            <a:r>
              <a:rPr lang="en-US" sz="1800" dirty="0">
                <a:solidFill>
                  <a:srgbClr val="6F008A"/>
                </a:solidFill>
                <a:latin typeface="Cascadia Mono" panose="020B0609020000020004" pitchFamily="49" charset="0"/>
              </a:rPr>
              <a:t>glUniformMatrix4fv</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projectionLoc</a:t>
            </a:r>
            <a:r>
              <a:rPr lang="en-US" sz="1800" dirty="0">
                <a:solidFill>
                  <a:srgbClr val="000000"/>
                </a:solidFill>
                <a:latin typeface="Cascadia Mono" panose="020B0609020000020004" pitchFamily="49" charset="0"/>
              </a:rPr>
              <a:t>, 1, </a:t>
            </a:r>
            <a:r>
              <a:rPr lang="en-US" sz="1800" dirty="0">
                <a:solidFill>
                  <a:srgbClr val="6F008A"/>
                </a:solidFill>
                <a:latin typeface="Cascadia Mono" panose="020B0609020000020004" pitchFamily="49" charset="0"/>
              </a:rPr>
              <a:t>GL_FALSE</a:t>
            </a:r>
            <a:r>
              <a:rPr lang="en-US" sz="1800" dirty="0">
                <a:solidFill>
                  <a:srgbClr val="000000"/>
                </a:solidFill>
                <a:latin typeface="Cascadia Mono" panose="020B0609020000020004" pitchFamily="49" charset="0"/>
              </a:rPr>
              <a:t>, glm::</a:t>
            </a:r>
            <a:r>
              <a:rPr lang="en-US" sz="1800" dirty="0" err="1">
                <a:solidFill>
                  <a:srgbClr val="000000"/>
                </a:solidFill>
                <a:latin typeface="Cascadia Mono" panose="020B0609020000020004" pitchFamily="49" charset="0"/>
              </a:rPr>
              <a:t>value_ptr</a:t>
            </a:r>
            <a:r>
              <a:rPr lang="en-US" sz="1800" dirty="0">
                <a:solidFill>
                  <a:srgbClr val="000000"/>
                </a:solidFill>
                <a:latin typeface="Cascadia Mono" panose="020B0609020000020004" pitchFamily="49" charset="0"/>
              </a:rPr>
              <a:t>(projection));</a:t>
            </a:r>
          </a:p>
          <a:p>
            <a:endParaRPr lang="en-US" sz="1800" dirty="0">
              <a:solidFill>
                <a:srgbClr val="000000"/>
              </a:solidFill>
              <a:latin typeface="Cascadia Mono" panose="020B0609020000020004" pitchFamily="49" charset="0"/>
            </a:endParaRPr>
          </a:p>
          <a:p>
            <a:r>
              <a:rPr lang="en-US" sz="1800" dirty="0" err="1">
                <a:solidFill>
                  <a:srgbClr val="000000"/>
                </a:solidFill>
                <a:latin typeface="Cascadia Mono" panose="020B0609020000020004" pitchFamily="49" charset="0"/>
              </a:rPr>
              <a:t>viewLoc</a:t>
            </a:r>
            <a:r>
              <a:rPr lang="en-US" sz="1800" dirty="0">
                <a:solidFill>
                  <a:srgbClr val="000000"/>
                </a:solidFill>
                <a:latin typeface="Cascadia Mono" panose="020B0609020000020004" pitchFamily="49" charset="0"/>
              </a:rPr>
              <a:t> = </a:t>
            </a:r>
            <a:r>
              <a:rPr lang="en-US" sz="1800" dirty="0">
                <a:solidFill>
                  <a:srgbClr val="6F008A"/>
                </a:solidFill>
                <a:latin typeface="Cascadia Mono" panose="020B0609020000020004" pitchFamily="49" charset="0"/>
              </a:rPr>
              <a:t>glGetUniformLocation</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lampShader</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"view"</a:t>
            </a:r>
            <a:r>
              <a:rPr lang="en-US" sz="1800" dirty="0">
                <a:solidFill>
                  <a:srgbClr val="000000"/>
                </a:solidFill>
                <a:latin typeface="Cascadia Mono" panose="020B0609020000020004" pitchFamily="49" charset="0"/>
              </a:rPr>
              <a:t>);</a:t>
            </a:r>
          </a:p>
          <a:p>
            <a:r>
              <a:rPr lang="en-US" sz="1800" dirty="0">
                <a:solidFill>
                  <a:srgbClr val="6F008A"/>
                </a:solidFill>
                <a:latin typeface="Cascadia Mono" panose="020B0609020000020004" pitchFamily="49" charset="0"/>
              </a:rPr>
              <a:t>glUniformMatrix4fv</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viewLoc</a:t>
            </a:r>
            <a:r>
              <a:rPr lang="en-US" sz="1800" dirty="0">
                <a:solidFill>
                  <a:srgbClr val="000000"/>
                </a:solidFill>
                <a:latin typeface="Cascadia Mono" panose="020B0609020000020004" pitchFamily="49" charset="0"/>
              </a:rPr>
              <a:t>, 1, </a:t>
            </a:r>
            <a:r>
              <a:rPr lang="en-US" sz="1800" dirty="0">
                <a:solidFill>
                  <a:srgbClr val="6F008A"/>
                </a:solidFill>
                <a:latin typeface="Cascadia Mono" panose="020B0609020000020004" pitchFamily="49" charset="0"/>
              </a:rPr>
              <a:t>GL_FALSE</a:t>
            </a:r>
            <a:r>
              <a:rPr lang="en-US" sz="1800" dirty="0">
                <a:solidFill>
                  <a:srgbClr val="000000"/>
                </a:solidFill>
                <a:latin typeface="Cascadia Mono" panose="020B0609020000020004" pitchFamily="49" charset="0"/>
              </a:rPr>
              <a:t>, glm::</a:t>
            </a:r>
            <a:r>
              <a:rPr lang="en-US" sz="1800" dirty="0" err="1">
                <a:solidFill>
                  <a:srgbClr val="000000"/>
                </a:solidFill>
                <a:latin typeface="Cascadia Mono" panose="020B0609020000020004" pitchFamily="49" charset="0"/>
              </a:rPr>
              <a:t>value_ptr</a:t>
            </a:r>
            <a:r>
              <a:rPr lang="en-US" sz="1800" dirty="0">
                <a:solidFill>
                  <a:srgbClr val="000000"/>
                </a:solidFill>
                <a:latin typeface="Cascadia Mono" panose="020B0609020000020004" pitchFamily="49" charset="0"/>
              </a:rPr>
              <a:t>(view));</a:t>
            </a:r>
            <a:endParaRPr lang="en-US" dirty="0"/>
          </a:p>
        </p:txBody>
      </p:sp>
    </p:spTree>
    <p:extLst>
      <p:ext uri="{BB962C8B-B14F-4D97-AF65-F5344CB8AC3E}">
        <p14:creationId xmlns:p14="http://schemas.microsoft.com/office/powerpoint/2010/main" val="4272241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E9F8-99F1-94AE-E737-D9795E14690A}"/>
              </a:ext>
            </a:extLst>
          </p:cNvPr>
          <p:cNvSpPr>
            <a:spLocks noGrp="1"/>
          </p:cNvSpPr>
          <p:nvPr>
            <p:ph type="title"/>
          </p:nvPr>
        </p:nvSpPr>
        <p:spPr/>
        <p:txBody>
          <a:bodyPr/>
          <a:lstStyle/>
          <a:p>
            <a:r>
              <a:rPr lang="en-US" dirty="0"/>
              <a:t>World Transformation</a:t>
            </a:r>
          </a:p>
        </p:txBody>
      </p:sp>
      <p:sp>
        <p:nvSpPr>
          <p:cNvPr id="4" name="Slide Number Placeholder 3">
            <a:extLst>
              <a:ext uri="{FF2B5EF4-FFF2-40B4-BE49-F238E27FC236}">
                <a16:creationId xmlns:a16="http://schemas.microsoft.com/office/drawing/2014/main" id="{35A17CF5-6AEB-D9BD-798F-8F4CAECFB11D}"/>
              </a:ext>
            </a:extLst>
          </p:cNvPr>
          <p:cNvSpPr>
            <a:spLocks noGrp="1"/>
          </p:cNvSpPr>
          <p:nvPr>
            <p:ph type="sldNum" sz="quarter" idx="12"/>
          </p:nvPr>
        </p:nvSpPr>
        <p:spPr/>
        <p:txBody>
          <a:bodyPr/>
          <a:lstStyle/>
          <a:p>
            <a:fld id="{8012A267-E1DD-44E7-983C-C39AABB85FC4}" type="slidenum">
              <a:rPr lang="en-US" smtClean="0"/>
              <a:t>36</a:t>
            </a:fld>
            <a:endParaRPr lang="en-US"/>
          </a:p>
        </p:txBody>
      </p:sp>
      <p:sp>
        <p:nvSpPr>
          <p:cNvPr id="6" name="TextBox 5">
            <a:extLst>
              <a:ext uri="{FF2B5EF4-FFF2-40B4-BE49-F238E27FC236}">
                <a16:creationId xmlns:a16="http://schemas.microsoft.com/office/drawing/2014/main" id="{C3D1B433-16D9-AC6A-70AA-F7864BF56E6F}"/>
              </a:ext>
            </a:extLst>
          </p:cNvPr>
          <p:cNvSpPr txBox="1"/>
          <p:nvPr/>
        </p:nvSpPr>
        <p:spPr>
          <a:xfrm>
            <a:off x="935779" y="1868268"/>
            <a:ext cx="10109383" cy="2031325"/>
          </a:xfrm>
          <a:prstGeom prst="rect">
            <a:avLst/>
          </a:prstGeom>
          <a:noFill/>
        </p:spPr>
        <p:txBody>
          <a:bodyPr wrap="square">
            <a:spAutoFit/>
          </a:bodyPr>
          <a:lstStyle/>
          <a:p>
            <a:r>
              <a:rPr lang="en-US" sz="1800" dirty="0">
                <a:solidFill>
                  <a:srgbClr val="008000"/>
                </a:solidFill>
                <a:latin typeface="Cascadia Mono" panose="020B0609020000020004" pitchFamily="49" charset="0"/>
              </a:rPr>
              <a:t>//world transformation</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model </a:t>
            </a:r>
            <a:r>
              <a:rPr lang="en-US" sz="1800" dirty="0">
                <a:solidFill>
                  <a:srgbClr val="008080"/>
                </a:solidFill>
                <a:latin typeface="Cascadia Mono" panose="020B0609020000020004" pitchFamily="49" charset="0"/>
              </a:rPr>
              <a:t>=</a:t>
            </a:r>
            <a:r>
              <a:rPr lang="en-US" sz="1800" dirty="0">
                <a:solidFill>
                  <a:srgbClr val="000000"/>
                </a:solidFill>
                <a:latin typeface="Cascadia Mono" panose="020B0609020000020004" pitchFamily="49" charset="0"/>
              </a:rPr>
              <a:t> glm::</a:t>
            </a:r>
            <a:r>
              <a:rPr lang="en-US" sz="1800" dirty="0">
                <a:solidFill>
                  <a:srgbClr val="2B91AF"/>
                </a:solidFill>
                <a:latin typeface="Cascadia Mono" panose="020B0609020000020004" pitchFamily="49" charset="0"/>
              </a:rPr>
              <a:t>mat4</a:t>
            </a:r>
            <a:r>
              <a:rPr lang="en-US" sz="1800" dirty="0">
                <a:solidFill>
                  <a:srgbClr val="000000"/>
                </a:solidFill>
                <a:latin typeface="Cascadia Mono" panose="020B0609020000020004" pitchFamily="49" charset="0"/>
              </a:rPr>
              <a:t>(1.0f);</a:t>
            </a:r>
          </a:p>
          <a:p>
            <a:r>
              <a:rPr lang="en-US" sz="1800" dirty="0">
                <a:solidFill>
                  <a:srgbClr val="000000"/>
                </a:solidFill>
                <a:latin typeface="Cascadia Mono" panose="020B0609020000020004" pitchFamily="49" charset="0"/>
              </a:rPr>
              <a:t>model </a:t>
            </a:r>
            <a:r>
              <a:rPr lang="en-US" sz="1800" dirty="0">
                <a:solidFill>
                  <a:srgbClr val="008080"/>
                </a:solidFill>
                <a:latin typeface="Cascadia Mono" panose="020B0609020000020004" pitchFamily="49" charset="0"/>
              </a:rPr>
              <a:t>=</a:t>
            </a:r>
            <a:r>
              <a:rPr lang="en-US" sz="1800" dirty="0">
                <a:solidFill>
                  <a:srgbClr val="000000"/>
                </a:solidFill>
                <a:latin typeface="Cascadia Mono" panose="020B0609020000020004" pitchFamily="49" charset="0"/>
              </a:rPr>
              <a:t> glm::translate(model, lightPos);</a:t>
            </a:r>
          </a:p>
          <a:p>
            <a:r>
              <a:rPr lang="it-IT" sz="1800" dirty="0">
                <a:solidFill>
                  <a:srgbClr val="000000"/>
                </a:solidFill>
                <a:latin typeface="Cascadia Mono" panose="020B0609020000020004" pitchFamily="49" charset="0"/>
              </a:rPr>
              <a:t>model </a:t>
            </a:r>
            <a:r>
              <a:rPr lang="it-IT" sz="1800" dirty="0">
                <a:solidFill>
                  <a:srgbClr val="008080"/>
                </a:solidFill>
                <a:latin typeface="Cascadia Mono" panose="020B0609020000020004" pitchFamily="49" charset="0"/>
              </a:rPr>
              <a:t>=</a:t>
            </a:r>
            <a:r>
              <a:rPr lang="it-IT" sz="1800" dirty="0">
                <a:solidFill>
                  <a:srgbClr val="000000"/>
                </a:solidFill>
                <a:latin typeface="Cascadia Mono" panose="020B0609020000020004" pitchFamily="49" charset="0"/>
              </a:rPr>
              <a:t> glm::scale(model, glm::</a:t>
            </a:r>
            <a:r>
              <a:rPr lang="it-IT" sz="1800" dirty="0">
                <a:solidFill>
                  <a:srgbClr val="2B91AF"/>
                </a:solidFill>
                <a:latin typeface="Cascadia Mono" panose="020B0609020000020004" pitchFamily="49" charset="0"/>
              </a:rPr>
              <a:t>vec3</a:t>
            </a:r>
            <a:r>
              <a:rPr lang="it-IT" sz="1800" dirty="0">
                <a:solidFill>
                  <a:srgbClr val="000000"/>
                </a:solidFill>
                <a:latin typeface="Cascadia Mono" panose="020B0609020000020004" pitchFamily="49" charset="0"/>
              </a:rPr>
              <a:t>(0.2f)); </a:t>
            </a:r>
            <a:r>
              <a:rPr lang="it-IT" sz="1800" dirty="0">
                <a:solidFill>
                  <a:srgbClr val="008000"/>
                </a:solidFill>
                <a:latin typeface="Cascadia Mono" panose="020B0609020000020004" pitchFamily="49" charset="0"/>
              </a:rPr>
              <a:t>// a smaller cube</a:t>
            </a:r>
          </a:p>
          <a:p>
            <a:endParaRPr lang="it-IT" sz="1800" dirty="0">
              <a:solidFill>
                <a:srgbClr val="000000"/>
              </a:solidFill>
              <a:latin typeface="Cascadia Mono" panose="020B0609020000020004" pitchFamily="49" charset="0"/>
            </a:endParaRPr>
          </a:p>
          <a:p>
            <a:r>
              <a:rPr lang="en-US" sz="1800" dirty="0" err="1">
                <a:solidFill>
                  <a:srgbClr val="000000"/>
                </a:solidFill>
                <a:latin typeface="Cascadia Mono" panose="020B0609020000020004" pitchFamily="49" charset="0"/>
              </a:rPr>
              <a:t>modelLoc</a:t>
            </a:r>
            <a:r>
              <a:rPr lang="en-US" sz="1800" dirty="0">
                <a:solidFill>
                  <a:srgbClr val="000000"/>
                </a:solidFill>
                <a:latin typeface="Cascadia Mono" panose="020B0609020000020004" pitchFamily="49" charset="0"/>
              </a:rPr>
              <a:t> = </a:t>
            </a:r>
            <a:r>
              <a:rPr lang="en-US" sz="1800" dirty="0">
                <a:solidFill>
                  <a:srgbClr val="6F008A"/>
                </a:solidFill>
                <a:latin typeface="Cascadia Mono" panose="020B0609020000020004" pitchFamily="49" charset="0"/>
              </a:rPr>
              <a:t>glGetUniformLocation</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lampShader</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"model"</a:t>
            </a:r>
            <a:r>
              <a:rPr lang="en-US" sz="1800" dirty="0">
                <a:solidFill>
                  <a:srgbClr val="000000"/>
                </a:solidFill>
                <a:latin typeface="Cascadia Mono" panose="020B0609020000020004" pitchFamily="49" charset="0"/>
              </a:rPr>
              <a:t>);</a:t>
            </a:r>
          </a:p>
          <a:p>
            <a:r>
              <a:rPr lang="en-US" sz="1800" dirty="0">
                <a:solidFill>
                  <a:srgbClr val="6F008A"/>
                </a:solidFill>
                <a:latin typeface="Cascadia Mono" panose="020B0609020000020004" pitchFamily="49" charset="0"/>
              </a:rPr>
              <a:t>glUniformMatrix4fv</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modelLoc</a:t>
            </a:r>
            <a:r>
              <a:rPr lang="en-US" sz="1800" dirty="0">
                <a:solidFill>
                  <a:srgbClr val="000000"/>
                </a:solidFill>
                <a:latin typeface="Cascadia Mono" panose="020B0609020000020004" pitchFamily="49" charset="0"/>
              </a:rPr>
              <a:t>, 1, </a:t>
            </a:r>
            <a:r>
              <a:rPr lang="en-US" sz="1800" dirty="0">
                <a:solidFill>
                  <a:srgbClr val="6F008A"/>
                </a:solidFill>
                <a:latin typeface="Cascadia Mono" panose="020B0609020000020004" pitchFamily="49" charset="0"/>
              </a:rPr>
              <a:t>GL_FALSE</a:t>
            </a:r>
            <a:r>
              <a:rPr lang="en-US" sz="1800" dirty="0">
                <a:solidFill>
                  <a:srgbClr val="000000"/>
                </a:solidFill>
                <a:latin typeface="Cascadia Mono" panose="020B0609020000020004" pitchFamily="49" charset="0"/>
              </a:rPr>
              <a:t>, glm::</a:t>
            </a:r>
            <a:r>
              <a:rPr lang="en-US" sz="1800" dirty="0" err="1">
                <a:solidFill>
                  <a:srgbClr val="000000"/>
                </a:solidFill>
                <a:latin typeface="Cascadia Mono" panose="020B0609020000020004" pitchFamily="49" charset="0"/>
              </a:rPr>
              <a:t>value_ptr</a:t>
            </a:r>
            <a:r>
              <a:rPr lang="en-US" sz="1800" dirty="0">
                <a:solidFill>
                  <a:srgbClr val="000000"/>
                </a:solidFill>
                <a:latin typeface="Cascadia Mono" panose="020B0609020000020004" pitchFamily="49" charset="0"/>
              </a:rPr>
              <a:t>(model));</a:t>
            </a:r>
            <a:endParaRPr lang="en-US" dirty="0"/>
          </a:p>
        </p:txBody>
      </p:sp>
    </p:spTree>
    <p:extLst>
      <p:ext uri="{BB962C8B-B14F-4D97-AF65-F5344CB8AC3E}">
        <p14:creationId xmlns:p14="http://schemas.microsoft.com/office/powerpoint/2010/main" val="2444762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E9F8-99F1-94AE-E737-D9795E14690A}"/>
              </a:ext>
            </a:extLst>
          </p:cNvPr>
          <p:cNvSpPr>
            <a:spLocks noGrp="1"/>
          </p:cNvSpPr>
          <p:nvPr>
            <p:ph type="title"/>
          </p:nvPr>
        </p:nvSpPr>
        <p:spPr/>
        <p:txBody>
          <a:bodyPr/>
          <a:lstStyle/>
          <a:p>
            <a:r>
              <a:rPr lang="en-US" dirty="0"/>
              <a:t>Render the Lamp</a:t>
            </a:r>
          </a:p>
        </p:txBody>
      </p:sp>
      <p:sp>
        <p:nvSpPr>
          <p:cNvPr id="4" name="Slide Number Placeholder 3">
            <a:extLst>
              <a:ext uri="{FF2B5EF4-FFF2-40B4-BE49-F238E27FC236}">
                <a16:creationId xmlns:a16="http://schemas.microsoft.com/office/drawing/2014/main" id="{35A17CF5-6AEB-D9BD-798F-8F4CAECFB11D}"/>
              </a:ext>
            </a:extLst>
          </p:cNvPr>
          <p:cNvSpPr>
            <a:spLocks noGrp="1"/>
          </p:cNvSpPr>
          <p:nvPr>
            <p:ph type="sldNum" sz="quarter" idx="12"/>
          </p:nvPr>
        </p:nvSpPr>
        <p:spPr/>
        <p:txBody>
          <a:bodyPr/>
          <a:lstStyle/>
          <a:p>
            <a:fld id="{8012A267-E1DD-44E7-983C-C39AABB85FC4}" type="slidenum">
              <a:rPr lang="en-US" smtClean="0"/>
              <a:t>37</a:t>
            </a:fld>
            <a:endParaRPr lang="en-US"/>
          </a:p>
        </p:txBody>
      </p:sp>
      <p:sp>
        <p:nvSpPr>
          <p:cNvPr id="6" name="TextBox 5">
            <a:extLst>
              <a:ext uri="{FF2B5EF4-FFF2-40B4-BE49-F238E27FC236}">
                <a16:creationId xmlns:a16="http://schemas.microsoft.com/office/drawing/2014/main" id="{91920ED8-FDD3-D917-2398-2A97DFC76DEF}"/>
              </a:ext>
            </a:extLst>
          </p:cNvPr>
          <p:cNvSpPr txBox="1"/>
          <p:nvPr/>
        </p:nvSpPr>
        <p:spPr>
          <a:xfrm>
            <a:off x="838200" y="1844070"/>
            <a:ext cx="6094902" cy="923330"/>
          </a:xfrm>
          <a:prstGeom prst="rect">
            <a:avLst/>
          </a:prstGeom>
          <a:noFill/>
        </p:spPr>
        <p:txBody>
          <a:bodyPr wrap="square">
            <a:spAutoFit/>
          </a:bodyPr>
          <a:lstStyle/>
          <a:p>
            <a:r>
              <a:rPr lang="en-US" sz="1800" dirty="0">
                <a:solidFill>
                  <a:srgbClr val="008000"/>
                </a:solidFill>
                <a:latin typeface="Cascadia Mono" panose="020B0609020000020004" pitchFamily="49" charset="0"/>
              </a:rPr>
              <a:t>//render the lamp</a:t>
            </a:r>
            <a:endParaRPr lang="en-US" sz="1800" dirty="0">
              <a:solidFill>
                <a:srgbClr val="000000"/>
              </a:solidFill>
              <a:latin typeface="Cascadia Mono" panose="020B0609020000020004" pitchFamily="49" charset="0"/>
            </a:endParaRPr>
          </a:p>
          <a:p>
            <a:r>
              <a:rPr lang="en-US" sz="1800" dirty="0">
                <a:solidFill>
                  <a:srgbClr val="6F008A"/>
                </a:solidFill>
                <a:latin typeface="Cascadia Mono" panose="020B0609020000020004" pitchFamily="49" charset="0"/>
              </a:rPr>
              <a:t>glBindVertexArray</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lightVAO</a:t>
            </a:r>
            <a:r>
              <a:rPr lang="en-US" sz="1800" dirty="0">
                <a:solidFill>
                  <a:srgbClr val="000000"/>
                </a:solidFill>
                <a:latin typeface="Cascadia Mono" panose="020B0609020000020004" pitchFamily="49" charset="0"/>
              </a:rPr>
              <a:t>);</a:t>
            </a:r>
          </a:p>
          <a:p>
            <a:r>
              <a:rPr lang="en-US" sz="1800" dirty="0">
                <a:solidFill>
                  <a:srgbClr val="6F008A"/>
                </a:solidFill>
                <a:latin typeface="Cascadia Mono" panose="020B0609020000020004" pitchFamily="49" charset="0"/>
              </a:rPr>
              <a:t>glDrawArrays</a:t>
            </a:r>
            <a:r>
              <a:rPr lang="en-US" sz="1800" dirty="0">
                <a:solidFill>
                  <a:srgbClr val="000000"/>
                </a:solidFill>
                <a:latin typeface="Cascadia Mono" panose="020B0609020000020004" pitchFamily="49" charset="0"/>
              </a:rPr>
              <a:t>(</a:t>
            </a:r>
            <a:r>
              <a:rPr lang="en-US" sz="1800" dirty="0">
                <a:solidFill>
                  <a:srgbClr val="6F008A"/>
                </a:solidFill>
                <a:latin typeface="Cascadia Mono" panose="020B0609020000020004" pitchFamily="49" charset="0"/>
              </a:rPr>
              <a:t>GL_TRIANGLES</a:t>
            </a:r>
            <a:r>
              <a:rPr lang="en-US" sz="1800" dirty="0">
                <a:solidFill>
                  <a:srgbClr val="000000"/>
                </a:solidFill>
                <a:latin typeface="Cascadia Mono" panose="020B0609020000020004" pitchFamily="49" charset="0"/>
              </a:rPr>
              <a:t>, 0, 36);</a:t>
            </a:r>
            <a:endParaRPr lang="en-US" dirty="0"/>
          </a:p>
        </p:txBody>
      </p:sp>
    </p:spTree>
    <p:extLst>
      <p:ext uri="{BB962C8B-B14F-4D97-AF65-F5344CB8AC3E}">
        <p14:creationId xmlns:p14="http://schemas.microsoft.com/office/powerpoint/2010/main" val="41523952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E9F8-99F1-94AE-E737-D9795E14690A}"/>
              </a:ext>
            </a:extLst>
          </p:cNvPr>
          <p:cNvSpPr>
            <a:spLocks noGrp="1"/>
          </p:cNvSpPr>
          <p:nvPr>
            <p:ph type="title"/>
          </p:nvPr>
        </p:nvSpPr>
        <p:spPr/>
        <p:txBody>
          <a:bodyPr/>
          <a:lstStyle/>
          <a:p>
            <a:r>
              <a:rPr lang="en-US" dirty="0"/>
              <a:t>Release Used Resources</a:t>
            </a:r>
          </a:p>
        </p:txBody>
      </p:sp>
      <p:sp>
        <p:nvSpPr>
          <p:cNvPr id="4" name="Slide Number Placeholder 3">
            <a:extLst>
              <a:ext uri="{FF2B5EF4-FFF2-40B4-BE49-F238E27FC236}">
                <a16:creationId xmlns:a16="http://schemas.microsoft.com/office/drawing/2014/main" id="{35A17CF5-6AEB-D9BD-798F-8F4CAECFB11D}"/>
              </a:ext>
            </a:extLst>
          </p:cNvPr>
          <p:cNvSpPr>
            <a:spLocks noGrp="1"/>
          </p:cNvSpPr>
          <p:nvPr>
            <p:ph type="sldNum" sz="quarter" idx="12"/>
          </p:nvPr>
        </p:nvSpPr>
        <p:spPr/>
        <p:txBody>
          <a:bodyPr/>
          <a:lstStyle/>
          <a:p>
            <a:fld id="{8012A267-E1DD-44E7-983C-C39AABB85FC4}" type="slidenum">
              <a:rPr lang="en-US" smtClean="0"/>
              <a:t>38</a:t>
            </a:fld>
            <a:endParaRPr lang="en-US"/>
          </a:p>
        </p:txBody>
      </p:sp>
      <p:sp>
        <p:nvSpPr>
          <p:cNvPr id="6" name="TextBox 5">
            <a:extLst>
              <a:ext uri="{FF2B5EF4-FFF2-40B4-BE49-F238E27FC236}">
                <a16:creationId xmlns:a16="http://schemas.microsoft.com/office/drawing/2014/main" id="{A4856A7C-3DB7-B741-E3BD-595B698A4EE8}"/>
              </a:ext>
            </a:extLst>
          </p:cNvPr>
          <p:cNvSpPr txBox="1"/>
          <p:nvPr/>
        </p:nvSpPr>
        <p:spPr>
          <a:xfrm>
            <a:off x="791055" y="2060099"/>
            <a:ext cx="11023782" cy="1477328"/>
          </a:xfrm>
          <a:prstGeom prst="rect">
            <a:avLst/>
          </a:prstGeom>
          <a:noFill/>
        </p:spPr>
        <p:txBody>
          <a:bodyPr wrap="square">
            <a:spAutoFit/>
          </a:bodyPr>
          <a:lstStyle/>
          <a:p>
            <a:r>
              <a:rPr lang="en-US" sz="1800" dirty="0">
                <a:solidFill>
                  <a:srgbClr val="008000"/>
                </a:solidFill>
                <a:latin typeface="Cascadia Mono" panose="020B0609020000020004" pitchFamily="49" charset="0"/>
              </a:rPr>
              <a:t>//Release used resources</a:t>
            </a:r>
            <a:endParaRPr lang="en-US" sz="1800" dirty="0">
              <a:solidFill>
                <a:srgbClr val="000000"/>
              </a:solidFill>
              <a:latin typeface="Cascadia Mono" panose="020B0609020000020004" pitchFamily="49" charset="0"/>
            </a:endParaRPr>
          </a:p>
          <a:p>
            <a:r>
              <a:rPr lang="en-US" sz="1800" dirty="0">
                <a:solidFill>
                  <a:srgbClr val="008000"/>
                </a:solidFill>
                <a:latin typeface="Cascadia Mono" panose="020B0609020000020004" pitchFamily="49" charset="0"/>
              </a:rPr>
              <a:t>//Optional: de-allocate all resources once they've outlived their purpose:</a:t>
            </a:r>
            <a:endParaRPr lang="en-US" sz="1800" dirty="0">
              <a:solidFill>
                <a:srgbClr val="000000"/>
              </a:solidFill>
              <a:latin typeface="Cascadia Mono" panose="020B0609020000020004" pitchFamily="49" charset="0"/>
            </a:endParaRPr>
          </a:p>
          <a:p>
            <a:r>
              <a:rPr lang="en-US" sz="1800" dirty="0" err="1">
                <a:solidFill>
                  <a:srgbClr val="6F008A"/>
                </a:solidFill>
                <a:latin typeface="Cascadia Mono" panose="020B0609020000020004" pitchFamily="49" charset="0"/>
              </a:rPr>
              <a:t>glDeleteVertexArrays</a:t>
            </a:r>
            <a:r>
              <a:rPr lang="en-US" sz="1800" dirty="0">
                <a:solidFill>
                  <a:srgbClr val="000000"/>
                </a:solidFill>
                <a:latin typeface="Cascadia Mono" panose="020B0609020000020004" pitchFamily="49" charset="0"/>
              </a:rPr>
              <a:t>(1, &amp;</a:t>
            </a:r>
            <a:r>
              <a:rPr lang="en-US" sz="1800" dirty="0" err="1">
                <a:solidFill>
                  <a:srgbClr val="000000"/>
                </a:solidFill>
                <a:latin typeface="Cascadia Mono" panose="020B0609020000020004" pitchFamily="49" charset="0"/>
              </a:rPr>
              <a:t>cubeVAO</a:t>
            </a:r>
            <a:r>
              <a:rPr lang="en-US" sz="1800" dirty="0">
                <a:solidFill>
                  <a:srgbClr val="000000"/>
                </a:solidFill>
                <a:latin typeface="Cascadia Mono" panose="020B0609020000020004" pitchFamily="49" charset="0"/>
              </a:rPr>
              <a:t>);</a:t>
            </a:r>
          </a:p>
          <a:p>
            <a:r>
              <a:rPr lang="en-US" sz="1800" dirty="0" err="1">
                <a:solidFill>
                  <a:srgbClr val="6F008A"/>
                </a:solidFill>
                <a:latin typeface="Cascadia Mono" panose="020B0609020000020004" pitchFamily="49" charset="0"/>
              </a:rPr>
              <a:t>glDeleteVertexArrays</a:t>
            </a:r>
            <a:r>
              <a:rPr lang="en-US" sz="1800" dirty="0">
                <a:solidFill>
                  <a:srgbClr val="000000"/>
                </a:solidFill>
                <a:latin typeface="Cascadia Mono" panose="020B0609020000020004" pitchFamily="49" charset="0"/>
              </a:rPr>
              <a:t>(1, &amp;</a:t>
            </a:r>
            <a:r>
              <a:rPr lang="en-US" sz="1800" dirty="0" err="1">
                <a:solidFill>
                  <a:srgbClr val="000000"/>
                </a:solidFill>
                <a:latin typeface="Cascadia Mono" panose="020B0609020000020004" pitchFamily="49" charset="0"/>
              </a:rPr>
              <a:t>lightVAO</a:t>
            </a:r>
            <a:r>
              <a:rPr lang="en-US" sz="1800" dirty="0">
                <a:solidFill>
                  <a:srgbClr val="000000"/>
                </a:solidFill>
                <a:latin typeface="Cascadia Mono" panose="020B0609020000020004" pitchFamily="49" charset="0"/>
              </a:rPr>
              <a:t>);</a:t>
            </a:r>
          </a:p>
          <a:p>
            <a:r>
              <a:rPr lang="en-US" sz="1800" dirty="0" err="1">
                <a:solidFill>
                  <a:srgbClr val="6F008A"/>
                </a:solidFill>
                <a:latin typeface="Cascadia Mono" panose="020B0609020000020004" pitchFamily="49" charset="0"/>
              </a:rPr>
              <a:t>glDeleteBuffers</a:t>
            </a:r>
            <a:r>
              <a:rPr lang="en-US" sz="1800" dirty="0">
                <a:solidFill>
                  <a:srgbClr val="000000"/>
                </a:solidFill>
                <a:latin typeface="Cascadia Mono" panose="020B0609020000020004" pitchFamily="49" charset="0"/>
              </a:rPr>
              <a:t>(1, &amp;VBO);</a:t>
            </a:r>
            <a:endParaRPr lang="en-US" dirty="0"/>
          </a:p>
        </p:txBody>
      </p:sp>
    </p:spTree>
    <p:extLst>
      <p:ext uri="{BB962C8B-B14F-4D97-AF65-F5344CB8AC3E}">
        <p14:creationId xmlns:p14="http://schemas.microsoft.com/office/powerpoint/2010/main" val="3492985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E9F8-99F1-94AE-E737-D9795E14690A}"/>
              </a:ext>
            </a:extLst>
          </p:cNvPr>
          <p:cNvSpPr>
            <a:spLocks noGrp="1"/>
          </p:cNvSpPr>
          <p:nvPr>
            <p:ph type="title"/>
          </p:nvPr>
        </p:nvSpPr>
        <p:spPr>
          <a:xfrm>
            <a:off x="838200" y="365125"/>
            <a:ext cx="10515600" cy="897931"/>
          </a:xfrm>
        </p:spPr>
        <p:txBody>
          <a:bodyPr/>
          <a:lstStyle/>
          <a:p>
            <a:r>
              <a:rPr lang="en-US" dirty="0"/>
              <a:t>Key Controls of Object Movement</a:t>
            </a:r>
          </a:p>
        </p:txBody>
      </p:sp>
      <p:sp>
        <p:nvSpPr>
          <p:cNvPr id="4" name="Slide Number Placeholder 3">
            <a:extLst>
              <a:ext uri="{FF2B5EF4-FFF2-40B4-BE49-F238E27FC236}">
                <a16:creationId xmlns:a16="http://schemas.microsoft.com/office/drawing/2014/main" id="{35A17CF5-6AEB-D9BD-798F-8F4CAECFB11D}"/>
              </a:ext>
            </a:extLst>
          </p:cNvPr>
          <p:cNvSpPr>
            <a:spLocks noGrp="1"/>
          </p:cNvSpPr>
          <p:nvPr>
            <p:ph type="sldNum" sz="quarter" idx="12"/>
          </p:nvPr>
        </p:nvSpPr>
        <p:spPr/>
        <p:txBody>
          <a:bodyPr/>
          <a:lstStyle/>
          <a:p>
            <a:fld id="{8012A267-E1DD-44E7-983C-C39AABB85FC4}" type="slidenum">
              <a:rPr lang="en-US" smtClean="0"/>
              <a:t>39</a:t>
            </a:fld>
            <a:endParaRPr lang="en-US"/>
          </a:p>
        </p:txBody>
      </p:sp>
      <p:sp>
        <p:nvSpPr>
          <p:cNvPr id="6" name="TextBox 5">
            <a:extLst>
              <a:ext uri="{FF2B5EF4-FFF2-40B4-BE49-F238E27FC236}">
                <a16:creationId xmlns:a16="http://schemas.microsoft.com/office/drawing/2014/main" id="{DDEB5FCC-E4E5-6E76-7138-61E9E57BA1AA}"/>
              </a:ext>
            </a:extLst>
          </p:cNvPr>
          <p:cNvSpPr txBox="1"/>
          <p:nvPr/>
        </p:nvSpPr>
        <p:spPr>
          <a:xfrm>
            <a:off x="939343" y="1646596"/>
            <a:ext cx="10313314" cy="4524315"/>
          </a:xfrm>
          <a:prstGeom prst="rect">
            <a:avLst/>
          </a:prstGeom>
          <a:noFill/>
        </p:spPr>
        <p:txBody>
          <a:bodyPr wrap="square">
            <a:spAutoFit/>
          </a:bodyPr>
          <a:lstStyle/>
          <a:p>
            <a:r>
              <a:rPr lang="en-US" dirty="0">
                <a:solidFill>
                  <a:srgbClr val="008000"/>
                </a:solidFill>
                <a:latin typeface="Cascadia Mono" panose="020B0609020000020004" pitchFamily="49" charset="0"/>
              </a:rPr>
              <a:t>//Key controls of object movement</a:t>
            </a:r>
            <a:endParaRPr lang="en-US" dirty="0">
              <a:solidFill>
                <a:srgbClr val="000000"/>
              </a:solidFill>
              <a:latin typeface="Cascadia Mono" panose="020B0609020000020004" pitchFamily="49" charset="0"/>
            </a:endParaRPr>
          </a:p>
          <a:p>
            <a:r>
              <a:rPr lang="en-US" dirty="0">
                <a:solidFill>
                  <a:srgbClr val="0000FF"/>
                </a:solidFill>
                <a:latin typeface="Cascadia Mono" panose="020B0609020000020004" pitchFamily="49" charset="0"/>
              </a:rPr>
              <a:t>if</a:t>
            </a:r>
            <a:r>
              <a:rPr lang="en-US" dirty="0">
                <a:solidFill>
                  <a:srgbClr val="000000"/>
                </a:solidFill>
                <a:latin typeface="Cascadia Mono" panose="020B0609020000020004" pitchFamily="49" charset="0"/>
              </a:rPr>
              <a:t> (glfwGetKey(</a:t>
            </a:r>
            <a:r>
              <a:rPr lang="en-US" dirty="0">
                <a:solidFill>
                  <a:srgbClr val="808080"/>
                </a:solidFill>
                <a:latin typeface="Cascadia Mono" panose="020B0609020000020004" pitchFamily="49" charset="0"/>
              </a:rPr>
              <a:t>window</a:t>
            </a:r>
            <a:r>
              <a:rPr lang="en-US" dirty="0">
                <a:solidFill>
                  <a:srgbClr val="000000"/>
                </a:solidFill>
                <a:latin typeface="Cascadia Mono" panose="020B0609020000020004" pitchFamily="49" charset="0"/>
              </a:rPr>
              <a:t>, </a:t>
            </a:r>
            <a:r>
              <a:rPr lang="en-US" dirty="0">
                <a:solidFill>
                  <a:srgbClr val="6F008A"/>
                </a:solidFill>
                <a:latin typeface="Cascadia Mono" panose="020B0609020000020004" pitchFamily="49" charset="0"/>
              </a:rPr>
              <a:t>GLFW_KEY_W</a:t>
            </a:r>
            <a:r>
              <a:rPr lang="en-US" dirty="0">
                <a:solidFill>
                  <a:srgbClr val="000000"/>
                </a:solidFill>
                <a:latin typeface="Cascadia Mono" panose="020B0609020000020004" pitchFamily="49" charset="0"/>
              </a:rPr>
              <a:t>) == </a:t>
            </a:r>
            <a:r>
              <a:rPr lang="en-US" dirty="0">
                <a:solidFill>
                  <a:srgbClr val="6F008A"/>
                </a:solidFill>
                <a:latin typeface="Cascadia Mono" panose="020B0609020000020004" pitchFamily="49" charset="0"/>
              </a:rPr>
              <a:t>GLFW_PRESS</a:t>
            </a:r>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camera.ProcessKeyboard</a:t>
            </a:r>
            <a:r>
              <a:rPr lang="en-US" dirty="0">
                <a:solidFill>
                  <a:srgbClr val="000000"/>
                </a:solidFill>
                <a:latin typeface="Cascadia Mono" panose="020B0609020000020004" pitchFamily="49" charset="0"/>
              </a:rPr>
              <a:t>(</a:t>
            </a:r>
            <a:r>
              <a:rPr lang="en-US" dirty="0">
                <a:solidFill>
                  <a:srgbClr val="2F4F4F"/>
                </a:solidFill>
                <a:latin typeface="Cascadia Mono" panose="020B0609020000020004" pitchFamily="49" charset="0"/>
              </a:rPr>
              <a:t>FORWARD</a:t>
            </a:r>
            <a:r>
              <a:rPr lang="en-US" dirty="0">
                <a:solidFill>
                  <a:srgbClr val="000000"/>
                </a:solidFill>
                <a:latin typeface="Cascadia Mono" panose="020B0609020000020004" pitchFamily="49" charset="0"/>
              </a:rPr>
              <a:t>, deltaTime);</a:t>
            </a:r>
          </a:p>
          <a:p>
            <a:r>
              <a:rPr lang="en-US" dirty="0">
                <a:solidFill>
                  <a:srgbClr val="0000FF"/>
                </a:solidFill>
                <a:latin typeface="Cascadia Mono" panose="020B0609020000020004" pitchFamily="49" charset="0"/>
              </a:rPr>
              <a:t>if</a:t>
            </a:r>
            <a:r>
              <a:rPr lang="en-US" dirty="0">
                <a:solidFill>
                  <a:srgbClr val="000000"/>
                </a:solidFill>
                <a:latin typeface="Cascadia Mono" panose="020B0609020000020004" pitchFamily="49" charset="0"/>
              </a:rPr>
              <a:t> (glfwGetKey(</a:t>
            </a:r>
            <a:r>
              <a:rPr lang="en-US" dirty="0">
                <a:solidFill>
                  <a:srgbClr val="808080"/>
                </a:solidFill>
                <a:latin typeface="Cascadia Mono" panose="020B0609020000020004" pitchFamily="49" charset="0"/>
              </a:rPr>
              <a:t>window</a:t>
            </a:r>
            <a:r>
              <a:rPr lang="en-US" dirty="0">
                <a:solidFill>
                  <a:srgbClr val="000000"/>
                </a:solidFill>
                <a:latin typeface="Cascadia Mono" panose="020B0609020000020004" pitchFamily="49" charset="0"/>
              </a:rPr>
              <a:t>, </a:t>
            </a:r>
            <a:r>
              <a:rPr lang="en-US" dirty="0">
                <a:solidFill>
                  <a:srgbClr val="6F008A"/>
                </a:solidFill>
                <a:latin typeface="Cascadia Mono" panose="020B0609020000020004" pitchFamily="49" charset="0"/>
              </a:rPr>
              <a:t>GLFW_KEY_S</a:t>
            </a:r>
            <a:r>
              <a:rPr lang="en-US" dirty="0">
                <a:solidFill>
                  <a:srgbClr val="000000"/>
                </a:solidFill>
                <a:latin typeface="Cascadia Mono" panose="020B0609020000020004" pitchFamily="49" charset="0"/>
              </a:rPr>
              <a:t>) == </a:t>
            </a:r>
            <a:r>
              <a:rPr lang="en-US" dirty="0">
                <a:solidFill>
                  <a:srgbClr val="6F008A"/>
                </a:solidFill>
                <a:latin typeface="Cascadia Mono" panose="020B0609020000020004" pitchFamily="49" charset="0"/>
              </a:rPr>
              <a:t>GLFW_PRESS</a:t>
            </a:r>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camera.ProcessKeyboard</a:t>
            </a:r>
            <a:r>
              <a:rPr lang="en-US" dirty="0">
                <a:solidFill>
                  <a:srgbClr val="000000"/>
                </a:solidFill>
                <a:latin typeface="Cascadia Mono" panose="020B0609020000020004" pitchFamily="49" charset="0"/>
              </a:rPr>
              <a:t>(</a:t>
            </a:r>
            <a:r>
              <a:rPr lang="en-US" dirty="0">
                <a:solidFill>
                  <a:srgbClr val="2F4F4F"/>
                </a:solidFill>
                <a:latin typeface="Cascadia Mono" panose="020B0609020000020004" pitchFamily="49" charset="0"/>
              </a:rPr>
              <a:t>BACKWARD</a:t>
            </a:r>
            <a:r>
              <a:rPr lang="en-US" dirty="0">
                <a:solidFill>
                  <a:srgbClr val="000000"/>
                </a:solidFill>
                <a:latin typeface="Cascadia Mono" panose="020B0609020000020004" pitchFamily="49" charset="0"/>
              </a:rPr>
              <a:t>, deltaTime);</a:t>
            </a:r>
          </a:p>
          <a:p>
            <a:r>
              <a:rPr lang="en-US" dirty="0">
                <a:solidFill>
                  <a:srgbClr val="0000FF"/>
                </a:solidFill>
                <a:latin typeface="Cascadia Mono" panose="020B0609020000020004" pitchFamily="49" charset="0"/>
              </a:rPr>
              <a:t>if</a:t>
            </a:r>
            <a:r>
              <a:rPr lang="en-US" dirty="0">
                <a:solidFill>
                  <a:srgbClr val="000000"/>
                </a:solidFill>
                <a:latin typeface="Cascadia Mono" panose="020B0609020000020004" pitchFamily="49" charset="0"/>
              </a:rPr>
              <a:t> (glfwGetKey(</a:t>
            </a:r>
            <a:r>
              <a:rPr lang="en-US" dirty="0">
                <a:solidFill>
                  <a:srgbClr val="808080"/>
                </a:solidFill>
                <a:latin typeface="Cascadia Mono" panose="020B0609020000020004" pitchFamily="49" charset="0"/>
              </a:rPr>
              <a:t>window</a:t>
            </a:r>
            <a:r>
              <a:rPr lang="en-US" dirty="0">
                <a:solidFill>
                  <a:srgbClr val="000000"/>
                </a:solidFill>
                <a:latin typeface="Cascadia Mono" panose="020B0609020000020004" pitchFamily="49" charset="0"/>
              </a:rPr>
              <a:t>, </a:t>
            </a:r>
            <a:r>
              <a:rPr lang="en-US" dirty="0">
                <a:solidFill>
                  <a:srgbClr val="6F008A"/>
                </a:solidFill>
                <a:latin typeface="Cascadia Mono" panose="020B0609020000020004" pitchFamily="49" charset="0"/>
              </a:rPr>
              <a:t>GLFW_KEY_A</a:t>
            </a:r>
            <a:r>
              <a:rPr lang="en-US" dirty="0">
                <a:solidFill>
                  <a:srgbClr val="000000"/>
                </a:solidFill>
                <a:latin typeface="Cascadia Mono" panose="020B0609020000020004" pitchFamily="49" charset="0"/>
              </a:rPr>
              <a:t>) == </a:t>
            </a:r>
            <a:r>
              <a:rPr lang="en-US" dirty="0">
                <a:solidFill>
                  <a:srgbClr val="6F008A"/>
                </a:solidFill>
                <a:latin typeface="Cascadia Mono" panose="020B0609020000020004" pitchFamily="49" charset="0"/>
              </a:rPr>
              <a:t>GLFW_PRESS</a:t>
            </a:r>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camera.ProcessKeyboard</a:t>
            </a:r>
            <a:r>
              <a:rPr lang="en-US" dirty="0">
                <a:solidFill>
                  <a:srgbClr val="000000"/>
                </a:solidFill>
                <a:latin typeface="Cascadia Mono" panose="020B0609020000020004" pitchFamily="49" charset="0"/>
              </a:rPr>
              <a:t>(</a:t>
            </a:r>
            <a:r>
              <a:rPr lang="en-US" dirty="0">
                <a:solidFill>
                  <a:srgbClr val="2F4F4F"/>
                </a:solidFill>
                <a:latin typeface="Cascadia Mono" panose="020B0609020000020004" pitchFamily="49" charset="0"/>
              </a:rPr>
              <a:t>LEFT</a:t>
            </a:r>
            <a:r>
              <a:rPr lang="en-US" dirty="0">
                <a:solidFill>
                  <a:srgbClr val="000000"/>
                </a:solidFill>
                <a:latin typeface="Cascadia Mono" panose="020B0609020000020004" pitchFamily="49" charset="0"/>
              </a:rPr>
              <a:t>, deltaTime);</a:t>
            </a:r>
          </a:p>
          <a:p>
            <a:r>
              <a:rPr lang="en-US" dirty="0">
                <a:solidFill>
                  <a:srgbClr val="0000FF"/>
                </a:solidFill>
                <a:latin typeface="Cascadia Mono" panose="020B0609020000020004" pitchFamily="49" charset="0"/>
              </a:rPr>
              <a:t>if</a:t>
            </a:r>
            <a:r>
              <a:rPr lang="en-US" dirty="0">
                <a:solidFill>
                  <a:srgbClr val="000000"/>
                </a:solidFill>
                <a:latin typeface="Cascadia Mono" panose="020B0609020000020004" pitchFamily="49" charset="0"/>
              </a:rPr>
              <a:t> (glfwGetKey(</a:t>
            </a:r>
            <a:r>
              <a:rPr lang="en-US" dirty="0">
                <a:solidFill>
                  <a:srgbClr val="808080"/>
                </a:solidFill>
                <a:latin typeface="Cascadia Mono" panose="020B0609020000020004" pitchFamily="49" charset="0"/>
              </a:rPr>
              <a:t>window</a:t>
            </a:r>
            <a:r>
              <a:rPr lang="en-US" dirty="0">
                <a:solidFill>
                  <a:srgbClr val="000000"/>
                </a:solidFill>
                <a:latin typeface="Cascadia Mono" panose="020B0609020000020004" pitchFamily="49" charset="0"/>
              </a:rPr>
              <a:t>, </a:t>
            </a:r>
            <a:r>
              <a:rPr lang="en-US" dirty="0">
                <a:solidFill>
                  <a:srgbClr val="6F008A"/>
                </a:solidFill>
                <a:latin typeface="Cascadia Mono" panose="020B0609020000020004" pitchFamily="49" charset="0"/>
              </a:rPr>
              <a:t>GLFW_KEY_D</a:t>
            </a:r>
            <a:r>
              <a:rPr lang="en-US" dirty="0">
                <a:solidFill>
                  <a:srgbClr val="000000"/>
                </a:solidFill>
                <a:latin typeface="Cascadia Mono" panose="020B0609020000020004" pitchFamily="49" charset="0"/>
              </a:rPr>
              <a:t>) == </a:t>
            </a:r>
            <a:r>
              <a:rPr lang="en-US" dirty="0">
                <a:solidFill>
                  <a:srgbClr val="6F008A"/>
                </a:solidFill>
                <a:latin typeface="Cascadia Mono" panose="020B0609020000020004" pitchFamily="49" charset="0"/>
              </a:rPr>
              <a:t>GLFW_PRESS</a:t>
            </a:r>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camera.ProcessKeyboard</a:t>
            </a:r>
            <a:r>
              <a:rPr lang="en-US" dirty="0">
                <a:solidFill>
                  <a:srgbClr val="000000"/>
                </a:solidFill>
                <a:latin typeface="Cascadia Mono" panose="020B0609020000020004" pitchFamily="49" charset="0"/>
              </a:rPr>
              <a:t>(</a:t>
            </a:r>
            <a:r>
              <a:rPr lang="en-US" dirty="0">
                <a:solidFill>
                  <a:srgbClr val="2F4F4F"/>
                </a:solidFill>
                <a:latin typeface="Cascadia Mono" panose="020B0609020000020004" pitchFamily="49" charset="0"/>
              </a:rPr>
              <a:t>RIGHT</a:t>
            </a:r>
            <a:r>
              <a:rPr lang="en-US" dirty="0">
                <a:solidFill>
                  <a:srgbClr val="000000"/>
                </a:solidFill>
                <a:latin typeface="Cascadia Mono" panose="020B0609020000020004" pitchFamily="49" charset="0"/>
              </a:rPr>
              <a:t>, deltaTime);</a:t>
            </a:r>
          </a:p>
          <a:p>
            <a:endParaRPr lang="en-US" dirty="0">
              <a:solidFill>
                <a:srgbClr val="000000"/>
              </a:solidFill>
              <a:latin typeface="Cascadia Mono" panose="020B0609020000020004" pitchFamily="49" charset="0"/>
            </a:endParaRPr>
          </a:p>
          <a:p>
            <a:r>
              <a:rPr lang="en-US" dirty="0">
                <a:solidFill>
                  <a:srgbClr val="0000FF"/>
                </a:solidFill>
                <a:latin typeface="Cascadia Mono" panose="020B0609020000020004" pitchFamily="49" charset="0"/>
              </a:rPr>
              <a:t>if</a:t>
            </a:r>
            <a:r>
              <a:rPr lang="en-US" dirty="0">
                <a:solidFill>
                  <a:srgbClr val="000000"/>
                </a:solidFill>
                <a:latin typeface="Cascadia Mono" panose="020B0609020000020004" pitchFamily="49" charset="0"/>
              </a:rPr>
              <a:t> (glfwGetKey(</a:t>
            </a:r>
            <a:r>
              <a:rPr lang="en-US" dirty="0">
                <a:solidFill>
                  <a:srgbClr val="808080"/>
                </a:solidFill>
                <a:latin typeface="Cascadia Mono" panose="020B0609020000020004" pitchFamily="49" charset="0"/>
              </a:rPr>
              <a:t>window</a:t>
            </a:r>
            <a:r>
              <a:rPr lang="en-US" dirty="0">
                <a:solidFill>
                  <a:srgbClr val="000000"/>
                </a:solidFill>
                <a:latin typeface="Cascadia Mono" panose="020B0609020000020004" pitchFamily="49" charset="0"/>
              </a:rPr>
              <a:t>, </a:t>
            </a:r>
            <a:r>
              <a:rPr lang="en-US" dirty="0">
                <a:solidFill>
                  <a:srgbClr val="6F008A"/>
                </a:solidFill>
                <a:latin typeface="Cascadia Mono" panose="020B0609020000020004" pitchFamily="49" charset="0"/>
              </a:rPr>
              <a:t>GLFW_KEY_R</a:t>
            </a:r>
            <a:r>
              <a:rPr lang="en-US" dirty="0">
                <a:solidFill>
                  <a:srgbClr val="000000"/>
                </a:solidFill>
                <a:latin typeface="Cascadia Mono" panose="020B0609020000020004" pitchFamily="49" charset="0"/>
              </a:rPr>
              <a:t>) == </a:t>
            </a:r>
            <a:r>
              <a:rPr lang="en-US" dirty="0">
                <a:solidFill>
                  <a:srgbClr val="6F008A"/>
                </a:solidFill>
                <a:latin typeface="Cascadia Mono" panose="020B0609020000020004" pitchFamily="49" charset="0"/>
              </a:rPr>
              <a:t>GLFW_PRESS</a:t>
            </a:r>
            <a:r>
              <a:rPr lang="en-US" dirty="0">
                <a:solidFill>
                  <a:srgbClr val="000000"/>
                </a:solidFill>
                <a:latin typeface="Cascadia Mono" panose="020B0609020000020004" pitchFamily="49" charset="0"/>
              </a:rPr>
              <a:t>) {</a:t>
            </a:r>
          </a:p>
          <a:p>
            <a:r>
              <a:rPr lang="en-US" dirty="0">
                <a:solidFill>
                  <a:srgbClr val="000000"/>
                </a:solidFill>
                <a:latin typeface="Cascadia Mono" panose="020B0609020000020004" pitchFamily="49" charset="0"/>
              </a:rPr>
              <a:t>	rotFlg1 = </a:t>
            </a:r>
            <a:r>
              <a:rPr lang="en-US" dirty="0">
                <a:solidFill>
                  <a:srgbClr val="0000FF"/>
                </a:solidFill>
                <a:latin typeface="Cascadia Mono" panose="020B0609020000020004" pitchFamily="49" charset="0"/>
              </a:rPr>
              <a:t>true</a:t>
            </a:r>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a:t>
            </a:r>
          </a:p>
          <a:p>
            <a:r>
              <a:rPr lang="en-US" dirty="0">
                <a:solidFill>
                  <a:srgbClr val="0000FF"/>
                </a:solidFill>
                <a:latin typeface="Cascadia Mono" panose="020B0609020000020004" pitchFamily="49" charset="0"/>
              </a:rPr>
              <a:t>else</a:t>
            </a: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if</a:t>
            </a:r>
            <a:r>
              <a:rPr lang="en-US" dirty="0">
                <a:solidFill>
                  <a:srgbClr val="000000"/>
                </a:solidFill>
                <a:latin typeface="Cascadia Mono" panose="020B0609020000020004" pitchFamily="49" charset="0"/>
              </a:rPr>
              <a:t> (glfwGetKey(</a:t>
            </a:r>
            <a:r>
              <a:rPr lang="en-US" dirty="0">
                <a:solidFill>
                  <a:srgbClr val="808080"/>
                </a:solidFill>
                <a:latin typeface="Cascadia Mono" panose="020B0609020000020004" pitchFamily="49" charset="0"/>
              </a:rPr>
              <a:t>window</a:t>
            </a:r>
            <a:r>
              <a:rPr lang="en-US" dirty="0">
                <a:solidFill>
                  <a:srgbClr val="000000"/>
                </a:solidFill>
                <a:latin typeface="Cascadia Mono" panose="020B0609020000020004" pitchFamily="49" charset="0"/>
              </a:rPr>
              <a:t>, </a:t>
            </a:r>
            <a:r>
              <a:rPr lang="en-US" dirty="0">
                <a:solidFill>
                  <a:srgbClr val="6F008A"/>
                </a:solidFill>
                <a:latin typeface="Cascadia Mono" panose="020B0609020000020004" pitchFamily="49" charset="0"/>
              </a:rPr>
              <a:t>GLFW_KEY_P</a:t>
            </a:r>
            <a:r>
              <a:rPr lang="en-US" dirty="0">
                <a:solidFill>
                  <a:srgbClr val="000000"/>
                </a:solidFill>
                <a:latin typeface="Cascadia Mono" panose="020B0609020000020004" pitchFamily="49" charset="0"/>
              </a:rPr>
              <a:t>) == </a:t>
            </a:r>
            <a:r>
              <a:rPr lang="en-US" dirty="0">
                <a:solidFill>
                  <a:srgbClr val="6F008A"/>
                </a:solidFill>
                <a:latin typeface="Cascadia Mono" panose="020B0609020000020004" pitchFamily="49" charset="0"/>
              </a:rPr>
              <a:t>GLFW_PRESS</a:t>
            </a:r>
            <a:r>
              <a:rPr lang="en-US" dirty="0">
                <a:solidFill>
                  <a:srgbClr val="000000"/>
                </a:solidFill>
                <a:latin typeface="Cascadia Mono" panose="020B0609020000020004" pitchFamily="49" charset="0"/>
              </a:rPr>
              <a:t>) {</a:t>
            </a:r>
          </a:p>
          <a:p>
            <a:r>
              <a:rPr lang="en-US" dirty="0">
                <a:solidFill>
                  <a:srgbClr val="000000"/>
                </a:solidFill>
                <a:latin typeface="Cascadia Mono" panose="020B0609020000020004" pitchFamily="49" charset="0"/>
              </a:rPr>
              <a:t>	rotFlg1 = </a:t>
            </a:r>
            <a:r>
              <a:rPr lang="en-US" dirty="0">
                <a:solidFill>
                  <a:srgbClr val="0000FF"/>
                </a:solidFill>
                <a:latin typeface="Cascadia Mono" panose="020B0609020000020004" pitchFamily="49" charset="0"/>
              </a:rPr>
              <a:t>false</a:t>
            </a:r>
            <a:r>
              <a:rPr lang="en-US" dirty="0">
                <a:solidFill>
                  <a:srgbClr val="000000"/>
                </a:solidFill>
                <a:latin typeface="Cascadia Mono" panose="020B0609020000020004" pitchFamily="49" charset="0"/>
              </a:rPr>
              <a:t>;</a:t>
            </a:r>
          </a:p>
          <a:p>
            <a:r>
              <a:rPr lang="en-US"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552330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1423-4B1D-4E83-B98B-5CD1E908BCD5}"/>
              </a:ext>
            </a:extLst>
          </p:cNvPr>
          <p:cNvSpPr>
            <a:spLocks noGrp="1"/>
          </p:cNvSpPr>
          <p:nvPr>
            <p:ph type="title"/>
          </p:nvPr>
        </p:nvSpPr>
        <p:spPr>
          <a:xfrm>
            <a:off x="838200" y="365125"/>
            <a:ext cx="10515600" cy="906829"/>
          </a:xfrm>
        </p:spPr>
        <p:txBody>
          <a:bodyPr/>
          <a:lstStyle/>
          <a:p>
            <a:r>
              <a:rPr lang="en-US" dirty="0"/>
              <a:t>Introduction</a:t>
            </a:r>
          </a:p>
        </p:txBody>
      </p:sp>
      <p:sp>
        <p:nvSpPr>
          <p:cNvPr id="3" name="Content Placeholder 2">
            <a:extLst>
              <a:ext uri="{FF2B5EF4-FFF2-40B4-BE49-F238E27FC236}">
                <a16:creationId xmlns:a16="http://schemas.microsoft.com/office/drawing/2014/main" id="{6F8ECA4B-681A-4213-81EF-CF2DFF5A55CC}"/>
              </a:ext>
            </a:extLst>
          </p:cNvPr>
          <p:cNvSpPr>
            <a:spLocks noGrp="1"/>
          </p:cNvSpPr>
          <p:nvPr>
            <p:ph idx="1"/>
          </p:nvPr>
        </p:nvSpPr>
        <p:spPr>
          <a:xfrm>
            <a:off x="952500" y="1376535"/>
            <a:ext cx="10287000" cy="2744203"/>
          </a:xfrm>
        </p:spPr>
        <p:txBody>
          <a:bodyPr>
            <a:normAutofit/>
          </a:bodyPr>
          <a:lstStyle/>
          <a:p>
            <a:r>
              <a:rPr lang="en-US" dirty="0"/>
              <a:t>Each object responds differently to specular highlights. </a:t>
            </a:r>
          </a:p>
          <a:p>
            <a:r>
              <a:rPr lang="en-US" dirty="0"/>
              <a:t>Some objects reflect the light without much scattering and deliver a small highlight; others scatter a lot and generate a highlight with a larger radius. </a:t>
            </a:r>
          </a:p>
          <a:p>
            <a:r>
              <a:rPr lang="en-US" dirty="0"/>
              <a:t>To simulate several types of objects in computer graphics, we have to define </a:t>
            </a:r>
            <a:r>
              <a:rPr lang="en-US" b="1" dirty="0"/>
              <a:t>material properties </a:t>
            </a:r>
            <a:r>
              <a:rPr lang="en-US" dirty="0"/>
              <a:t>specific to each object.</a:t>
            </a:r>
          </a:p>
        </p:txBody>
      </p:sp>
      <p:sp>
        <p:nvSpPr>
          <p:cNvPr id="4" name="Slide Number Placeholder 3">
            <a:extLst>
              <a:ext uri="{FF2B5EF4-FFF2-40B4-BE49-F238E27FC236}">
                <a16:creationId xmlns:a16="http://schemas.microsoft.com/office/drawing/2014/main" id="{72DF9E48-FA7D-4B69-A392-6E85F4FE2D1C}"/>
              </a:ext>
            </a:extLst>
          </p:cNvPr>
          <p:cNvSpPr>
            <a:spLocks noGrp="1"/>
          </p:cNvSpPr>
          <p:nvPr>
            <p:ph type="sldNum" sz="quarter" idx="12"/>
          </p:nvPr>
        </p:nvSpPr>
        <p:spPr/>
        <p:txBody>
          <a:bodyPr/>
          <a:lstStyle/>
          <a:p>
            <a:fld id="{8012A267-E1DD-44E7-983C-C39AABB85FC4}" type="slidenum">
              <a:rPr lang="en-US" smtClean="0"/>
              <a:t>4</a:t>
            </a:fld>
            <a:endParaRPr lang="en-US"/>
          </a:p>
        </p:txBody>
      </p:sp>
      <p:grpSp>
        <p:nvGrpSpPr>
          <p:cNvPr id="6" name="Group 5">
            <a:extLst>
              <a:ext uri="{FF2B5EF4-FFF2-40B4-BE49-F238E27FC236}">
                <a16:creationId xmlns:a16="http://schemas.microsoft.com/office/drawing/2014/main" id="{8A803241-F5EB-41A3-9442-7D81BC42CE57}"/>
              </a:ext>
            </a:extLst>
          </p:cNvPr>
          <p:cNvGrpSpPr/>
          <p:nvPr/>
        </p:nvGrpSpPr>
        <p:grpSpPr>
          <a:xfrm>
            <a:off x="1258821" y="4307818"/>
            <a:ext cx="4502656" cy="2185057"/>
            <a:chOff x="1265637" y="3797864"/>
            <a:chExt cx="4502656" cy="2185057"/>
          </a:xfrm>
        </p:grpSpPr>
        <p:pic>
          <p:nvPicPr>
            <p:cNvPr id="5" name="Picture 4">
              <a:extLst>
                <a:ext uri="{FF2B5EF4-FFF2-40B4-BE49-F238E27FC236}">
                  <a16:creationId xmlns:a16="http://schemas.microsoft.com/office/drawing/2014/main" id="{57F24299-D2CB-4F50-9610-615D70247924}"/>
                </a:ext>
              </a:extLst>
            </p:cNvPr>
            <p:cNvPicPr>
              <a:picLocks noChangeAspect="1"/>
            </p:cNvPicPr>
            <p:nvPr/>
          </p:nvPicPr>
          <p:blipFill>
            <a:blip r:embed="rId2"/>
            <a:stretch>
              <a:fillRect/>
            </a:stretch>
          </p:blipFill>
          <p:spPr>
            <a:xfrm>
              <a:off x="1265637" y="3797864"/>
              <a:ext cx="2208808" cy="2185057"/>
            </a:xfrm>
            <a:prstGeom prst="rect">
              <a:avLst/>
            </a:prstGeom>
          </p:spPr>
        </p:pic>
        <p:pic>
          <p:nvPicPr>
            <p:cNvPr id="7" name="Picture 6">
              <a:extLst>
                <a:ext uri="{FF2B5EF4-FFF2-40B4-BE49-F238E27FC236}">
                  <a16:creationId xmlns:a16="http://schemas.microsoft.com/office/drawing/2014/main" id="{C429D300-5729-4F59-B7B1-E6275C20BAB6}"/>
                </a:ext>
              </a:extLst>
            </p:cNvPr>
            <p:cNvPicPr>
              <a:picLocks noChangeAspect="1"/>
            </p:cNvPicPr>
            <p:nvPr/>
          </p:nvPicPr>
          <p:blipFill>
            <a:blip r:embed="rId3"/>
            <a:stretch>
              <a:fillRect/>
            </a:stretch>
          </p:blipFill>
          <p:spPr>
            <a:xfrm>
              <a:off x="3583237" y="3797864"/>
              <a:ext cx="2185056" cy="2185056"/>
            </a:xfrm>
            <a:prstGeom prst="rect">
              <a:avLst/>
            </a:prstGeom>
          </p:spPr>
        </p:pic>
      </p:grpSp>
    </p:spTree>
    <p:extLst>
      <p:ext uri="{BB962C8B-B14F-4D97-AF65-F5344CB8AC3E}">
        <p14:creationId xmlns:p14="http://schemas.microsoft.com/office/powerpoint/2010/main" val="2732699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1423-4B1D-4E83-B98B-5CD1E908BCD5}"/>
              </a:ext>
            </a:extLst>
          </p:cNvPr>
          <p:cNvSpPr>
            <a:spLocks noGrp="1"/>
          </p:cNvSpPr>
          <p:nvPr>
            <p:ph type="title"/>
          </p:nvPr>
        </p:nvSpPr>
        <p:spPr>
          <a:xfrm>
            <a:off x="678125" y="183419"/>
            <a:ext cx="4052137" cy="983027"/>
          </a:xfrm>
        </p:spPr>
        <p:txBody>
          <a:bodyPr>
            <a:normAutofit/>
          </a:bodyPr>
          <a:lstStyle/>
          <a:p>
            <a:r>
              <a:rPr lang="en-US" sz="3600" dirty="0"/>
              <a:t>Light Properties</a:t>
            </a:r>
          </a:p>
        </p:txBody>
      </p:sp>
      <p:sp>
        <p:nvSpPr>
          <p:cNvPr id="3" name="Content Placeholder 2">
            <a:extLst>
              <a:ext uri="{FF2B5EF4-FFF2-40B4-BE49-F238E27FC236}">
                <a16:creationId xmlns:a16="http://schemas.microsoft.com/office/drawing/2014/main" id="{6F8ECA4B-681A-4213-81EF-CF2DFF5A55CC}"/>
              </a:ext>
            </a:extLst>
          </p:cNvPr>
          <p:cNvSpPr>
            <a:spLocks noGrp="1"/>
          </p:cNvSpPr>
          <p:nvPr>
            <p:ph idx="1"/>
          </p:nvPr>
        </p:nvSpPr>
        <p:spPr>
          <a:xfrm>
            <a:off x="678125" y="1400908"/>
            <a:ext cx="6381756" cy="4694236"/>
          </a:xfrm>
        </p:spPr>
        <p:txBody>
          <a:bodyPr>
            <a:normAutofit/>
          </a:bodyPr>
          <a:lstStyle/>
          <a:p>
            <a:r>
              <a:rPr lang="en-US" dirty="0"/>
              <a:t>The object is too bright.</a:t>
            </a:r>
          </a:p>
          <a:p>
            <a:pPr lvl="1"/>
            <a:r>
              <a:rPr lang="en-US" dirty="0"/>
              <a:t>The ambient, diffuse, and specular colors are reflected with full force from any light source. </a:t>
            </a:r>
          </a:p>
          <a:p>
            <a:r>
              <a:rPr lang="en-US" dirty="0"/>
              <a:t>Light sources have different intensities for their ambient, diffuse, and specular components. </a:t>
            </a:r>
          </a:p>
          <a:p>
            <a:r>
              <a:rPr lang="en-US" sz="2800" dirty="0"/>
              <a:t>In the previous lecture, we solved this by varying the ambient and specular intensities with a strength value: </a:t>
            </a:r>
          </a:p>
          <a:p>
            <a:pPr marL="0" indent="0">
              <a:buNone/>
            </a:pPr>
            <a:r>
              <a:rPr lang="en-US" sz="2800" dirty="0"/>
              <a:t>   </a:t>
            </a:r>
            <a:r>
              <a:rPr lang="en-US" sz="2800" dirty="0" err="1"/>
              <a:t>ambientStrength</a:t>
            </a:r>
            <a:r>
              <a:rPr lang="en-US" sz="2800" dirty="0"/>
              <a:t> and </a:t>
            </a:r>
            <a:r>
              <a:rPr lang="en-US" sz="2800" dirty="0" err="1"/>
              <a:t>specularStrength</a:t>
            </a:r>
            <a:r>
              <a:rPr lang="en-US" sz="2800" dirty="0"/>
              <a:t>. </a:t>
            </a:r>
          </a:p>
          <a:p>
            <a:endParaRPr lang="en-US" dirty="0"/>
          </a:p>
        </p:txBody>
      </p:sp>
      <p:sp>
        <p:nvSpPr>
          <p:cNvPr id="4" name="Slide Number Placeholder 3">
            <a:extLst>
              <a:ext uri="{FF2B5EF4-FFF2-40B4-BE49-F238E27FC236}">
                <a16:creationId xmlns:a16="http://schemas.microsoft.com/office/drawing/2014/main" id="{72DF9E48-FA7D-4B69-A392-6E85F4FE2D1C}"/>
              </a:ext>
            </a:extLst>
          </p:cNvPr>
          <p:cNvSpPr>
            <a:spLocks noGrp="1"/>
          </p:cNvSpPr>
          <p:nvPr>
            <p:ph type="sldNum" sz="quarter" idx="12"/>
          </p:nvPr>
        </p:nvSpPr>
        <p:spPr/>
        <p:txBody>
          <a:bodyPr/>
          <a:lstStyle/>
          <a:p>
            <a:fld id="{8012A267-E1DD-44E7-983C-C39AABB85FC4}" type="slidenum">
              <a:rPr lang="en-US" smtClean="0"/>
              <a:t>40</a:t>
            </a:fld>
            <a:endParaRPr lang="en-US"/>
          </a:p>
        </p:txBody>
      </p:sp>
      <p:grpSp>
        <p:nvGrpSpPr>
          <p:cNvPr id="14" name="Group 13">
            <a:extLst>
              <a:ext uri="{FF2B5EF4-FFF2-40B4-BE49-F238E27FC236}">
                <a16:creationId xmlns:a16="http://schemas.microsoft.com/office/drawing/2014/main" id="{B907AC0E-37EC-4AB7-AD21-C4A886DC6642}"/>
              </a:ext>
            </a:extLst>
          </p:cNvPr>
          <p:cNvGrpSpPr/>
          <p:nvPr/>
        </p:nvGrpSpPr>
        <p:grpSpPr>
          <a:xfrm>
            <a:off x="8193732" y="518231"/>
            <a:ext cx="2915633" cy="5508495"/>
            <a:chOff x="8193733" y="351977"/>
            <a:chExt cx="2719506" cy="5158174"/>
          </a:xfrm>
        </p:grpSpPr>
        <p:pic>
          <p:nvPicPr>
            <p:cNvPr id="9" name="Picture 8">
              <a:extLst>
                <a:ext uri="{FF2B5EF4-FFF2-40B4-BE49-F238E27FC236}">
                  <a16:creationId xmlns:a16="http://schemas.microsoft.com/office/drawing/2014/main" id="{985D16A2-2D3A-44C1-864C-A7EEFC7F919D}"/>
                </a:ext>
              </a:extLst>
            </p:cNvPr>
            <p:cNvPicPr>
              <a:picLocks noChangeAspect="1"/>
            </p:cNvPicPr>
            <p:nvPr/>
          </p:nvPicPr>
          <p:blipFill>
            <a:blip r:embed="rId2"/>
            <a:stretch>
              <a:fillRect/>
            </a:stretch>
          </p:blipFill>
          <p:spPr>
            <a:xfrm>
              <a:off x="8193733" y="351977"/>
              <a:ext cx="2678128" cy="2554630"/>
            </a:xfrm>
            <a:prstGeom prst="rect">
              <a:avLst/>
            </a:prstGeom>
          </p:spPr>
        </p:pic>
        <p:pic>
          <p:nvPicPr>
            <p:cNvPr id="13" name="Picture 12">
              <a:extLst>
                <a:ext uri="{FF2B5EF4-FFF2-40B4-BE49-F238E27FC236}">
                  <a16:creationId xmlns:a16="http://schemas.microsoft.com/office/drawing/2014/main" id="{50CECB14-597F-48E9-8274-CB7E0748C8CD}"/>
                </a:ext>
              </a:extLst>
            </p:cNvPr>
            <p:cNvPicPr>
              <a:picLocks noChangeAspect="1"/>
            </p:cNvPicPr>
            <p:nvPr/>
          </p:nvPicPr>
          <p:blipFill>
            <a:blip r:embed="rId3"/>
            <a:stretch>
              <a:fillRect/>
            </a:stretch>
          </p:blipFill>
          <p:spPr>
            <a:xfrm>
              <a:off x="8193733" y="3091908"/>
              <a:ext cx="2719506" cy="2418243"/>
            </a:xfrm>
            <a:prstGeom prst="rect">
              <a:avLst/>
            </a:prstGeom>
          </p:spPr>
        </p:pic>
      </p:grpSp>
    </p:spTree>
    <p:extLst>
      <p:ext uri="{BB962C8B-B14F-4D97-AF65-F5344CB8AC3E}">
        <p14:creationId xmlns:p14="http://schemas.microsoft.com/office/powerpoint/2010/main" val="12267416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1423-4B1D-4E83-B98B-5CD1E908BCD5}"/>
              </a:ext>
            </a:extLst>
          </p:cNvPr>
          <p:cNvSpPr>
            <a:spLocks noGrp="1"/>
          </p:cNvSpPr>
          <p:nvPr>
            <p:ph type="title"/>
          </p:nvPr>
        </p:nvSpPr>
        <p:spPr>
          <a:xfrm>
            <a:off x="621323" y="365127"/>
            <a:ext cx="4249559" cy="625473"/>
          </a:xfrm>
        </p:spPr>
        <p:txBody>
          <a:bodyPr>
            <a:noAutofit/>
          </a:bodyPr>
          <a:lstStyle/>
          <a:p>
            <a:r>
              <a:rPr lang="en-US" sz="3600" dirty="0"/>
              <a:t>Light Properties</a:t>
            </a:r>
          </a:p>
        </p:txBody>
      </p:sp>
      <p:sp>
        <p:nvSpPr>
          <p:cNvPr id="3" name="Content Placeholder 2">
            <a:extLst>
              <a:ext uri="{FF2B5EF4-FFF2-40B4-BE49-F238E27FC236}">
                <a16:creationId xmlns:a16="http://schemas.microsoft.com/office/drawing/2014/main" id="{6F8ECA4B-681A-4213-81EF-CF2DFF5A55CC}"/>
              </a:ext>
            </a:extLst>
          </p:cNvPr>
          <p:cNvSpPr>
            <a:spLocks noGrp="1"/>
          </p:cNvSpPr>
          <p:nvPr>
            <p:ph idx="1"/>
          </p:nvPr>
        </p:nvSpPr>
        <p:spPr>
          <a:xfrm>
            <a:off x="787228" y="1379330"/>
            <a:ext cx="5308772" cy="4177408"/>
          </a:xfrm>
        </p:spPr>
        <p:txBody>
          <a:bodyPr>
            <a:noAutofit/>
          </a:bodyPr>
          <a:lstStyle/>
          <a:p>
            <a:r>
              <a:rPr lang="en-US" sz="2400" dirty="0"/>
              <a:t>We want to do something similar, but this time by specifying intensity vectors for each lighting component. </a:t>
            </a:r>
          </a:p>
          <a:p>
            <a:r>
              <a:rPr lang="en-US" sz="2400" dirty="0"/>
              <a:t>If we'd visualize lightColor as vec3(1.0) the GLSL code would look like the right-side fragment shader</a:t>
            </a:r>
          </a:p>
          <a:p>
            <a:r>
              <a:rPr lang="en-US" sz="2400" dirty="0"/>
              <a:t>Update 2.2.3n.basic_lighting.frag</a:t>
            </a:r>
          </a:p>
          <a:p>
            <a:pPr marL="0" indent="0">
              <a:buNone/>
            </a:pPr>
            <a:endParaRPr lang="en-US" sz="1800" dirty="0">
              <a:solidFill>
                <a:srgbClr val="008000"/>
              </a:solidFill>
              <a:latin typeface="Cascadia Mono" panose="020B0609020000020004" pitchFamily="49" charset="0"/>
            </a:endParaRPr>
          </a:p>
          <a:p>
            <a:pPr marL="0" indent="0">
              <a:buNone/>
            </a:pPr>
            <a:r>
              <a:rPr lang="en-US" sz="1800" dirty="0">
                <a:solidFill>
                  <a:srgbClr val="008000"/>
                </a:solidFill>
                <a:latin typeface="Cascadia Mono" panose="020B0609020000020004" pitchFamily="49" charset="0"/>
              </a:rPr>
              <a:t>//set lightColor to vec3(1.0)</a:t>
            </a:r>
          </a:p>
          <a:p>
            <a:pPr marL="0" indent="0">
              <a:buNone/>
            </a:pPr>
            <a:r>
              <a:rPr lang="en-US" sz="1800" dirty="0">
                <a:solidFill>
                  <a:srgbClr val="5FAFFF"/>
                </a:solidFill>
                <a:latin typeface="Cascadia Mono" panose="020B0609020000020004" pitchFamily="49" charset="0"/>
              </a:rPr>
              <a:t>vec3</a:t>
            </a:r>
            <a:r>
              <a:rPr lang="en-US" sz="1800" dirty="0">
                <a:solidFill>
                  <a:srgbClr val="000000"/>
                </a:solidFill>
                <a:latin typeface="Cascadia Mono" panose="020B0609020000020004" pitchFamily="49" charset="0"/>
              </a:rPr>
              <a:t> lightColor = </a:t>
            </a:r>
            <a:r>
              <a:rPr lang="en-US" sz="1800" dirty="0">
                <a:solidFill>
                  <a:srgbClr val="5FAFFF"/>
                </a:solidFill>
                <a:latin typeface="Cascadia Mono" panose="020B0609020000020004" pitchFamily="49" charset="0"/>
              </a:rPr>
              <a:t>vec3</a:t>
            </a:r>
            <a:r>
              <a:rPr lang="en-US" sz="1800" dirty="0">
                <a:solidFill>
                  <a:srgbClr val="000000"/>
                </a:solidFill>
                <a:latin typeface="Cascadia Mono" panose="020B0609020000020004" pitchFamily="49" charset="0"/>
              </a:rPr>
              <a:t>(1.0);</a:t>
            </a:r>
            <a:endParaRPr lang="en-US" sz="1800" dirty="0"/>
          </a:p>
          <a:p>
            <a:endParaRPr lang="en-US" sz="2400" dirty="0"/>
          </a:p>
          <a:p>
            <a:endParaRPr lang="en-US" sz="2400" dirty="0"/>
          </a:p>
          <a:p>
            <a:endParaRPr lang="en-US" sz="2400" dirty="0"/>
          </a:p>
        </p:txBody>
      </p:sp>
      <p:sp>
        <p:nvSpPr>
          <p:cNvPr id="4" name="Slide Number Placeholder 3">
            <a:extLst>
              <a:ext uri="{FF2B5EF4-FFF2-40B4-BE49-F238E27FC236}">
                <a16:creationId xmlns:a16="http://schemas.microsoft.com/office/drawing/2014/main" id="{72DF9E48-FA7D-4B69-A392-6E85F4FE2D1C}"/>
              </a:ext>
            </a:extLst>
          </p:cNvPr>
          <p:cNvSpPr>
            <a:spLocks noGrp="1"/>
          </p:cNvSpPr>
          <p:nvPr>
            <p:ph type="sldNum" sz="quarter" idx="12"/>
          </p:nvPr>
        </p:nvSpPr>
        <p:spPr/>
        <p:txBody>
          <a:bodyPr/>
          <a:lstStyle/>
          <a:p>
            <a:fld id="{8012A267-E1DD-44E7-983C-C39AABB85FC4}" type="slidenum">
              <a:rPr lang="en-US" smtClean="0"/>
              <a:t>41</a:t>
            </a:fld>
            <a:endParaRPr lang="en-US"/>
          </a:p>
        </p:txBody>
      </p:sp>
      <p:sp>
        <p:nvSpPr>
          <p:cNvPr id="7" name="TextBox 6">
            <a:extLst>
              <a:ext uri="{FF2B5EF4-FFF2-40B4-BE49-F238E27FC236}">
                <a16:creationId xmlns:a16="http://schemas.microsoft.com/office/drawing/2014/main" id="{2B4BD1D3-EDBD-F502-F51A-1D5B114BB6CE}"/>
              </a:ext>
            </a:extLst>
          </p:cNvPr>
          <p:cNvSpPr txBox="1"/>
          <p:nvPr/>
        </p:nvSpPr>
        <p:spPr>
          <a:xfrm>
            <a:off x="7014238" y="475637"/>
            <a:ext cx="4195385" cy="5509200"/>
          </a:xfrm>
          <a:prstGeom prst="rect">
            <a:avLst/>
          </a:prstGeom>
          <a:noFill/>
        </p:spPr>
        <p:txBody>
          <a:bodyPr wrap="square">
            <a:spAutoFit/>
          </a:bodyPr>
          <a:lstStyle/>
          <a:p>
            <a:r>
              <a:rPr lang="en-US" sz="1600" dirty="0">
                <a:solidFill>
                  <a:srgbClr val="808080"/>
                </a:solidFill>
                <a:latin typeface="Cascadia Mono" panose="020B0609020000020004" pitchFamily="49" charset="0"/>
              </a:rPr>
              <a:t>#version</a:t>
            </a:r>
            <a:r>
              <a:rPr lang="en-US" sz="1600" dirty="0">
                <a:solidFill>
                  <a:srgbClr val="000000"/>
                </a:solidFill>
                <a:latin typeface="Cascadia Mono" panose="020B0609020000020004" pitchFamily="49" charset="0"/>
              </a:rPr>
              <a:t> 460 core</a:t>
            </a:r>
          </a:p>
          <a:p>
            <a:r>
              <a:rPr lang="en-US" sz="1600" dirty="0">
                <a:solidFill>
                  <a:srgbClr val="5FAFFF"/>
                </a:solidFill>
                <a:latin typeface="Cascadia Mono" panose="020B0609020000020004" pitchFamily="49" charset="0"/>
              </a:rPr>
              <a:t>out</a:t>
            </a:r>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vec4</a:t>
            </a:r>
            <a:r>
              <a:rPr lang="en-US" sz="1600" dirty="0">
                <a:solidFill>
                  <a:srgbClr val="000000"/>
                </a:solidFill>
                <a:latin typeface="Cascadia Mono" panose="020B0609020000020004" pitchFamily="49" charset="0"/>
              </a:rPr>
              <a:t> FragColor;</a:t>
            </a:r>
          </a:p>
          <a:p>
            <a:endParaRPr lang="en-US" sz="1600" dirty="0">
              <a:solidFill>
                <a:srgbClr val="000000"/>
              </a:solidFill>
              <a:latin typeface="Cascadia Mono" panose="020B0609020000020004" pitchFamily="49" charset="0"/>
            </a:endParaRPr>
          </a:p>
          <a:p>
            <a:r>
              <a:rPr lang="en-US" sz="1600" dirty="0">
                <a:solidFill>
                  <a:srgbClr val="5FAFFF"/>
                </a:solidFill>
                <a:latin typeface="Cascadia Mono" panose="020B0609020000020004" pitchFamily="49" charset="0"/>
              </a:rPr>
              <a:t>in</a:t>
            </a:r>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vec3</a:t>
            </a:r>
            <a:r>
              <a:rPr lang="en-US" sz="1600" dirty="0">
                <a:solidFill>
                  <a:srgbClr val="000000"/>
                </a:solidFill>
                <a:latin typeface="Cascadia Mono" panose="020B0609020000020004" pitchFamily="49" charset="0"/>
              </a:rPr>
              <a:t> Normal;  </a:t>
            </a:r>
          </a:p>
          <a:p>
            <a:r>
              <a:rPr lang="en-US" sz="1600" dirty="0">
                <a:solidFill>
                  <a:srgbClr val="5FAFFF"/>
                </a:solidFill>
                <a:latin typeface="Cascadia Mono" panose="020B0609020000020004" pitchFamily="49" charset="0"/>
              </a:rPr>
              <a:t>in</a:t>
            </a:r>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vec3</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FragPos</a:t>
            </a:r>
            <a:r>
              <a:rPr lang="en-US" sz="1600" dirty="0">
                <a:solidFill>
                  <a:srgbClr val="000000"/>
                </a:solidFill>
                <a:latin typeface="Cascadia Mono" panose="020B0609020000020004" pitchFamily="49" charset="0"/>
              </a:rPr>
              <a:t>;  </a:t>
            </a:r>
          </a:p>
          <a:p>
            <a:endParaRPr lang="en-US" sz="1600" dirty="0">
              <a:solidFill>
                <a:srgbClr val="000000"/>
              </a:solidFill>
              <a:latin typeface="Cascadia Mono" panose="020B0609020000020004" pitchFamily="49" charset="0"/>
            </a:endParaRPr>
          </a:p>
          <a:p>
            <a:r>
              <a:rPr lang="en-US" sz="1600" dirty="0">
                <a:solidFill>
                  <a:srgbClr val="5FAFFF"/>
                </a:solidFill>
                <a:latin typeface="Cascadia Mono" panose="020B0609020000020004" pitchFamily="49" charset="0"/>
              </a:rPr>
              <a:t>struct</a:t>
            </a:r>
            <a:r>
              <a:rPr lang="en-US" sz="1600" dirty="0">
                <a:solidFill>
                  <a:srgbClr val="000000"/>
                </a:solidFill>
                <a:latin typeface="Cascadia Mono" panose="020B0609020000020004" pitchFamily="49" charset="0"/>
              </a:rPr>
              <a:t> Material {</a:t>
            </a:r>
          </a:p>
          <a:p>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vec3</a:t>
            </a:r>
            <a:r>
              <a:rPr lang="en-US" sz="1600" dirty="0">
                <a:solidFill>
                  <a:srgbClr val="000000"/>
                </a:solidFill>
                <a:latin typeface="Cascadia Mono" panose="020B0609020000020004" pitchFamily="49" charset="0"/>
              </a:rPr>
              <a:t> ambient;</a:t>
            </a:r>
          </a:p>
          <a:p>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vec3</a:t>
            </a:r>
            <a:r>
              <a:rPr lang="en-US" sz="1600" dirty="0">
                <a:solidFill>
                  <a:srgbClr val="000000"/>
                </a:solidFill>
                <a:latin typeface="Cascadia Mono" panose="020B0609020000020004" pitchFamily="49" charset="0"/>
              </a:rPr>
              <a:t> diffuse;</a:t>
            </a:r>
          </a:p>
          <a:p>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vec3</a:t>
            </a:r>
            <a:r>
              <a:rPr lang="en-US" sz="1600" dirty="0">
                <a:solidFill>
                  <a:srgbClr val="000000"/>
                </a:solidFill>
                <a:latin typeface="Cascadia Mono" panose="020B0609020000020004" pitchFamily="49" charset="0"/>
              </a:rPr>
              <a:t> specular;</a:t>
            </a:r>
          </a:p>
          <a:p>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float</a:t>
            </a:r>
            <a:r>
              <a:rPr lang="en-US" sz="1600" dirty="0">
                <a:solidFill>
                  <a:srgbClr val="000000"/>
                </a:solidFill>
                <a:latin typeface="Cascadia Mono" panose="020B0609020000020004" pitchFamily="49" charset="0"/>
              </a:rPr>
              <a:t> shininess;</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p>
          <a:p>
            <a:r>
              <a:rPr lang="en-US" sz="1600" dirty="0">
                <a:solidFill>
                  <a:srgbClr val="5FAFFF"/>
                </a:solidFill>
                <a:latin typeface="Cascadia Mono" panose="020B0609020000020004" pitchFamily="49" charset="0"/>
              </a:rPr>
              <a:t>uniform</a:t>
            </a:r>
            <a:r>
              <a:rPr lang="en-US" sz="1600" dirty="0">
                <a:solidFill>
                  <a:srgbClr val="000000"/>
                </a:solidFill>
                <a:latin typeface="Cascadia Mono" panose="020B0609020000020004" pitchFamily="49" charset="0"/>
              </a:rPr>
              <a:t> Material </a:t>
            </a:r>
            <a:r>
              <a:rPr lang="en-US" sz="1600" dirty="0" err="1">
                <a:solidFill>
                  <a:srgbClr val="000000"/>
                </a:solidFill>
                <a:latin typeface="Cascadia Mono" panose="020B0609020000020004" pitchFamily="49" charset="0"/>
              </a:rPr>
              <a:t>material</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p>
          <a:p>
            <a:r>
              <a:rPr lang="en-US" sz="1600" dirty="0">
                <a:solidFill>
                  <a:srgbClr val="5FAFFF"/>
                </a:solidFill>
                <a:latin typeface="Cascadia Mono" panose="020B0609020000020004" pitchFamily="49" charset="0"/>
              </a:rPr>
              <a:t>uniform</a:t>
            </a:r>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vec3</a:t>
            </a:r>
            <a:r>
              <a:rPr lang="en-US" sz="1600" dirty="0">
                <a:solidFill>
                  <a:srgbClr val="000000"/>
                </a:solidFill>
                <a:latin typeface="Cascadia Mono" panose="020B0609020000020004" pitchFamily="49" charset="0"/>
              </a:rPr>
              <a:t> lightPos; </a:t>
            </a:r>
          </a:p>
          <a:p>
            <a:r>
              <a:rPr lang="en-US" sz="1600" dirty="0">
                <a:solidFill>
                  <a:srgbClr val="5FAFFF"/>
                </a:solidFill>
                <a:latin typeface="Cascadia Mono" panose="020B0609020000020004" pitchFamily="49" charset="0"/>
              </a:rPr>
              <a:t>uniform</a:t>
            </a:r>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vec3</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viewPos</a:t>
            </a:r>
            <a:r>
              <a:rPr lang="en-US" sz="1600" dirty="0">
                <a:solidFill>
                  <a:srgbClr val="000000"/>
                </a:solidFill>
                <a:latin typeface="Cascadia Mono" panose="020B0609020000020004" pitchFamily="49" charset="0"/>
              </a:rPr>
              <a:t>; </a:t>
            </a:r>
          </a:p>
          <a:p>
            <a:r>
              <a:rPr lang="en-US" sz="1600" dirty="0">
                <a:solidFill>
                  <a:srgbClr val="5FAFFF"/>
                </a:solidFill>
                <a:latin typeface="Cascadia Mono" panose="020B0609020000020004" pitchFamily="49" charset="0"/>
              </a:rPr>
              <a:t>uniform</a:t>
            </a:r>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vec3</a:t>
            </a:r>
            <a:r>
              <a:rPr lang="en-US" sz="1600" dirty="0">
                <a:solidFill>
                  <a:srgbClr val="000000"/>
                </a:solidFill>
                <a:latin typeface="Cascadia Mono" panose="020B0609020000020004" pitchFamily="49" charset="0"/>
              </a:rPr>
              <a:t> lightColor;</a:t>
            </a:r>
          </a:p>
          <a:p>
            <a:r>
              <a:rPr lang="en-US" sz="1600" dirty="0">
                <a:solidFill>
                  <a:srgbClr val="5FAFFF"/>
                </a:solidFill>
                <a:latin typeface="Cascadia Mono" panose="020B0609020000020004" pitchFamily="49" charset="0"/>
              </a:rPr>
              <a:t>uniform</a:t>
            </a:r>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vec3</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objectColor</a:t>
            </a:r>
            <a:r>
              <a:rPr lang="en-US" sz="1600" dirty="0">
                <a:solidFill>
                  <a:srgbClr val="000000"/>
                </a:solidFill>
                <a:latin typeface="Cascadia Mono" panose="020B0609020000020004" pitchFamily="49" charset="0"/>
              </a:rPr>
              <a:t>;</a:t>
            </a:r>
          </a:p>
          <a:p>
            <a:endParaRPr lang="en-US" sz="1600" dirty="0">
              <a:solidFill>
                <a:srgbClr val="000000"/>
              </a:solidFill>
              <a:latin typeface="Cascadia Mono" panose="020B0609020000020004" pitchFamily="49" charset="0"/>
            </a:endParaRPr>
          </a:p>
          <a:p>
            <a:r>
              <a:rPr lang="en-US" sz="1600" dirty="0">
                <a:solidFill>
                  <a:srgbClr val="008000"/>
                </a:solidFill>
                <a:latin typeface="Cascadia Mono" panose="020B0609020000020004" pitchFamily="49" charset="0"/>
              </a:rPr>
              <a:t>//set lightColor to vec3(1.0)</a:t>
            </a:r>
          </a:p>
          <a:p>
            <a:r>
              <a:rPr lang="en-US" sz="1600" dirty="0">
                <a:solidFill>
                  <a:srgbClr val="5FAFFF"/>
                </a:solidFill>
                <a:latin typeface="Cascadia Mono" panose="020B0609020000020004" pitchFamily="49" charset="0"/>
              </a:rPr>
              <a:t>vec3</a:t>
            </a:r>
            <a:r>
              <a:rPr lang="en-US" sz="1600" dirty="0">
                <a:solidFill>
                  <a:srgbClr val="000000"/>
                </a:solidFill>
                <a:latin typeface="Cascadia Mono" panose="020B0609020000020004" pitchFamily="49" charset="0"/>
              </a:rPr>
              <a:t> lightColor = </a:t>
            </a:r>
            <a:r>
              <a:rPr lang="en-US" sz="1600" dirty="0">
                <a:solidFill>
                  <a:srgbClr val="5FAFFF"/>
                </a:solidFill>
                <a:latin typeface="Cascadia Mono" panose="020B0609020000020004" pitchFamily="49" charset="0"/>
              </a:rPr>
              <a:t>vec3</a:t>
            </a:r>
            <a:r>
              <a:rPr lang="en-US" sz="1600" dirty="0">
                <a:solidFill>
                  <a:srgbClr val="000000"/>
                </a:solidFill>
                <a:latin typeface="Cascadia Mono" panose="020B0609020000020004" pitchFamily="49" charset="0"/>
              </a:rPr>
              <a:t>(1.0);</a:t>
            </a:r>
            <a:endParaRPr lang="en-US" sz="1600" dirty="0"/>
          </a:p>
        </p:txBody>
      </p:sp>
    </p:spTree>
    <p:extLst>
      <p:ext uri="{BB962C8B-B14F-4D97-AF65-F5344CB8AC3E}">
        <p14:creationId xmlns:p14="http://schemas.microsoft.com/office/powerpoint/2010/main" val="23475600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1423-4B1D-4E83-B98B-5CD1E908BCD5}"/>
              </a:ext>
            </a:extLst>
          </p:cNvPr>
          <p:cNvSpPr>
            <a:spLocks noGrp="1"/>
          </p:cNvSpPr>
          <p:nvPr>
            <p:ph type="title"/>
          </p:nvPr>
        </p:nvSpPr>
        <p:spPr>
          <a:xfrm>
            <a:off x="838200" y="365125"/>
            <a:ext cx="4196862" cy="783737"/>
          </a:xfrm>
        </p:spPr>
        <p:txBody>
          <a:bodyPr/>
          <a:lstStyle/>
          <a:p>
            <a:r>
              <a:rPr lang="en-US" dirty="0"/>
              <a:t>Light Properties</a:t>
            </a:r>
          </a:p>
        </p:txBody>
      </p:sp>
      <p:sp>
        <p:nvSpPr>
          <p:cNvPr id="3" name="Content Placeholder 2">
            <a:extLst>
              <a:ext uri="{FF2B5EF4-FFF2-40B4-BE49-F238E27FC236}">
                <a16:creationId xmlns:a16="http://schemas.microsoft.com/office/drawing/2014/main" id="{6F8ECA4B-681A-4213-81EF-CF2DFF5A55CC}"/>
              </a:ext>
            </a:extLst>
          </p:cNvPr>
          <p:cNvSpPr>
            <a:spLocks noGrp="1"/>
          </p:cNvSpPr>
          <p:nvPr>
            <p:ph idx="1"/>
          </p:nvPr>
        </p:nvSpPr>
        <p:spPr>
          <a:xfrm>
            <a:off x="838200" y="1644117"/>
            <a:ext cx="3254581" cy="4414858"/>
          </a:xfrm>
        </p:spPr>
        <p:txBody>
          <a:bodyPr>
            <a:normAutofit/>
          </a:bodyPr>
          <a:lstStyle/>
          <a:p>
            <a:r>
              <a:rPr lang="en-US" sz="2400" dirty="0"/>
              <a:t>Each material property of the object is returned with full intensity for each of the light's components. </a:t>
            </a:r>
          </a:p>
          <a:p>
            <a:r>
              <a:rPr lang="en-US" sz="2400" dirty="0"/>
              <a:t>These vec3(1.0) values can be influenced individually as well for each light source, and this is usually what we want. </a:t>
            </a:r>
          </a:p>
        </p:txBody>
      </p:sp>
      <p:sp>
        <p:nvSpPr>
          <p:cNvPr id="4" name="Slide Number Placeholder 3">
            <a:extLst>
              <a:ext uri="{FF2B5EF4-FFF2-40B4-BE49-F238E27FC236}">
                <a16:creationId xmlns:a16="http://schemas.microsoft.com/office/drawing/2014/main" id="{72DF9E48-FA7D-4B69-A392-6E85F4FE2D1C}"/>
              </a:ext>
            </a:extLst>
          </p:cNvPr>
          <p:cNvSpPr>
            <a:spLocks noGrp="1"/>
          </p:cNvSpPr>
          <p:nvPr>
            <p:ph type="sldNum" sz="quarter" idx="12"/>
          </p:nvPr>
        </p:nvSpPr>
        <p:spPr/>
        <p:txBody>
          <a:bodyPr/>
          <a:lstStyle/>
          <a:p>
            <a:fld id="{8012A267-E1DD-44E7-983C-C39AABB85FC4}" type="slidenum">
              <a:rPr lang="en-US" smtClean="0"/>
              <a:t>42</a:t>
            </a:fld>
            <a:endParaRPr lang="en-US"/>
          </a:p>
        </p:txBody>
      </p:sp>
      <p:pic>
        <p:nvPicPr>
          <p:cNvPr id="6" name="Picture 5">
            <a:extLst>
              <a:ext uri="{FF2B5EF4-FFF2-40B4-BE49-F238E27FC236}">
                <a16:creationId xmlns:a16="http://schemas.microsoft.com/office/drawing/2014/main" id="{3CBE1C57-2728-43CD-A608-74CC80EFB1F2}"/>
              </a:ext>
            </a:extLst>
          </p:cNvPr>
          <p:cNvPicPr>
            <a:picLocks noChangeAspect="1"/>
          </p:cNvPicPr>
          <p:nvPr/>
        </p:nvPicPr>
        <p:blipFill>
          <a:blip r:embed="rId2"/>
          <a:stretch>
            <a:fillRect/>
          </a:stretch>
        </p:blipFill>
        <p:spPr>
          <a:xfrm>
            <a:off x="5429450" y="1644117"/>
            <a:ext cx="4221077" cy="4414858"/>
          </a:xfrm>
          <a:prstGeom prst="rect">
            <a:avLst/>
          </a:prstGeom>
        </p:spPr>
      </p:pic>
    </p:spTree>
    <p:extLst>
      <p:ext uri="{BB962C8B-B14F-4D97-AF65-F5344CB8AC3E}">
        <p14:creationId xmlns:p14="http://schemas.microsoft.com/office/powerpoint/2010/main" val="5503605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FE577-D54D-4902-B933-FE7FAF128EDE}"/>
              </a:ext>
            </a:extLst>
          </p:cNvPr>
          <p:cNvSpPr>
            <a:spLocks noGrp="1"/>
          </p:cNvSpPr>
          <p:nvPr>
            <p:ph type="title"/>
          </p:nvPr>
        </p:nvSpPr>
        <p:spPr>
          <a:xfrm>
            <a:off x="810358" y="286739"/>
            <a:ext cx="7886700" cy="878611"/>
          </a:xfrm>
        </p:spPr>
        <p:txBody>
          <a:bodyPr/>
          <a:lstStyle/>
          <a:p>
            <a:r>
              <a:rPr lang="en-US" dirty="0"/>
              <a:t>Light Properties</a:t>
            </a:r>
          </a:p>
        </p:txBody>
      </p:sp>
      <p:sp>
        <p:nvSpPr>
          <p:cNvPr id="3" name="Content Placeholder 2">
            <a:extLst>
              <a:ext uri="{FF2B5EF4-FFF2-40B4-BE49-F238E27FC236}">
                <a16:creationId xmlns:a16="http://schemas.microsoft.com/office/drawing/2014/main" id="{CA12DC70-2CC7-4070-A672-0DFA5CF11336}"/>
              </a:ext>
            </a:extLst>
          </p:cNvPr>
          <p:cNvSpPr>
            <a:spLocks noGrp="1"/>
          </p:cNvSpPr>
          <p:nvPr>
            <p:ph idx="1"/>
          </p:nvPr>
        </p:nvSpPr>
        <p:spPr>
          <a:xfrm>
            <a:off x="810358" y="1226154"/>
            <a:ext cx="7886700" cy="553748"/>
          </a:xfrm>
        </p:spPr>
        <p:txBody>
          <a:bodyPr/>
          <a:lstStyle/>
          <a:p>
            <a:r>
              <a:rPr lang="en-US" dirty="0"/>
              <a:t>We set ligthColor in the fragment shader now</a:t>
            </a:r>
          </a:p>
        </p:txBody>
      </p:sp>
      <p:sp>
        <p:nvSpPr>
          <p:cNvPr id="4" name="Slide Number Placeholder 3">
            <a:extLst>
              <a:ext uri="{FF2B5EF4-FFF2-40B4-BE49-F238E27FC236}">
                <a16:creationId xmlns:a16="http://schemas.microsoft.com/office/drawing/2014/main" id="{1CF63B5B-BAAD-4A89-A4B5-4EA6BA7568ED}"/>
              </a:ext>
            </a:extLst>
          </p:cNvPr>
          <p:cNvSpPr>
            <a:spLocks noGrp="1"/>
          </p:cNvSpPr>
          <p:nvPr>
            <p:ph type="sldNum" sz="quarter" idx="12"/>
          </p:nvPr>
        </p:nvSpPr>
        <p:spPr/>
        <p:txBody>
          <a:bodyPr/>
          <a:lstStyle/>
          <a:p>
            <a:fld id="{8012A267-E1DD-44E7-983C-C39AABB85FC4}" type="slidenum">
              <a:rPr lang="en-US" smtClean="0"/>
              <a:t>43</a:t>
            </a:fld>
            <a:endParaRPr lang="en-US" dirty="0"/>
          </a:p>
        </p:txBody>
      </p:sp>
      <p:pic>
        <p:nvPicPr>
          <p:cNvPr id="5" name="Picture 4">
            <a:extLst>
              <a:ext uri="{FF2B5EF4-FFF2-40B4-BE49-F238E27FC236}">
                <a16:creationId xmlns:a16="http://schemas.microsoft.com/office/drawing/2014/main" id="{27B4201D-0C34-4F90-9D24-0AE27D938469}"/>
              </a:ext>
            </a:extLst>
          </p:cNvPr>
          <p:cNvPicPr>
            <a:picLocks noChangeAspect="1"/>
          </p:cNvPicPr>
          <p:nvPr/>
        </p:nvPicPr>
        <p:blipFill>
          <a:blip r:embed="rId2"/>
          <a:stretch>
            <a:fillRect/>
          </a:stretch>
        </p:blipFill>
        <p:spPr>
          <a:xfrm>
            <a:off x="1167822" y="1810932"/>
            <a:ext cx="6534393" cy="2222741"/>
          </a:xfrm>
          <a:prstGeom prst="rect">
            <a:avLst/>
          </a:prstGeom>
        </p:spPr>
      </p:pic>
      <p:pic>
        <p:nvPicPr>
          <p:cNvPr id="7" name="Picture 6">
            <a:extLst>
              <a:ext uri="{FF2B5EF4-FFF2-40B4-BE49-F238E27FC236}">
                <a16:creationId xmlns:a16="http://schemas.microsoft.com/office/drawing/2014/main" id="{417893B7-4D4D-48C2-B74C-F8ED5FC7B468}"/>
              </a:ext>
            </a:extLst>
          </p:cNvPr>
          <p:cNvPicPr>
            <a:picLocks noChangeAspect="1"/>
          </p:cNvPicPr>
          <p:nvPr/>
        </p:nvPicPr>
        <p:blipFill>
          <a:blip r:embed="rId3"/>
          <a:stretch>
            <a:fillRect/>
          </a:stretch>
        </p:blipFill>
        <p:spPr>
          <a:xfrm>
            <a:off x="1050740" y="4954758"/>
            <a:ext cx="4334488" cy="1199406"/>
          </a:xfrm>
          <a:prstGeom prst="rect">
            <a:avLst/>
          </a:prstGeom>
        </p:spPr>
      </p:pic>
      <p:cxnSp>
        <p:nvCxnSpPr>
          <p:cNvPr id="10" name="Straight Connector 9">
            <a:extLst>
              <a:ext uri="{FF2B5EF4-FFF2-40B4-BE49-F238E27FC236}">
                <a16:creationId xmlns:a16="http://schemas.microsoft.com/office/drawing/2014/main" id="{A1D02B4F-B0FC-45C9-9A9E-3883609F2D47}"/>
              </a:ext>
            </a:extLst>
          </p:cNvPr>
          <p:cNvCxnSpPr/>
          <p:nvPr/>
        </p:nvCxnSpPr>
        <p:spPr>
          <a:xfrm>
            <a:off x="961292" y="4431323"/>
            <a:ext cx="8657493" cy="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E204CA1-D116-6792-8617-8C24E37DBBD0}"/>
              </a:ext>
            </a:extLst>
          </p:cNvPr>
          <p:cNvSpPr/>
          <p:nvPr/>
        </p:nvSpPr>
        <p:spPr>
          <a:xfrm>
            <a:off x="1050739" y="2225517"/>
            <a:ext cx="7007821" cy="74792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86332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DF62-8AB8-935D-0FF6-361F24BDFB19}"/>
              </a:ext>
            </a:extLst>
          </p:cNvPr>
          <p:cNvSpPr>
            <a:spLocks noGrp="1"/>
          </p:cNvSpPr>
          <p:nvPr>
            <p:ph type="title"/>
          </p:nvPr>
        </p:nvSpPr>
        <p:spPr>
          <a:xfrm>
            <a:off x="838200" y="365125"/>
            <a:ext cx="10515600" cy="647951"/>
          </a:xfrm>
        </p:spPr>
        <p:txBody>
          <a:bodyPr>
            <a:normAutofit fontScale="90000"/>
          </a:bodyPr>
          <a:lstStyle/>
          <a:p>
            <a:r>
              <a:rPr lang="en-US" dirty="0"/>
              <a:t>Update 2.2.3n.basic_lighting.frag</a:t>
            </a:r>
          </a:p>
        </p:txBody>
      </p:sp>
      <p:sp>
        <p:nvSpPr>
          <p:cNvPr id="4" name="Slide Number Placeholder 3">
            <a:extLst>
              <a:ext uri="{FF2B5EF4-FFF2-40B4-BE49-F238E27FC236}">
                <a16:creationId xmlns:a16="http://schemas.microsoft.com/office/drawing/2014/main" id="{2BE0E3BB-6752-352C-9511-D523E5801367}"/>
              </a:ext>
            </a:extLst>
          </p:cNvPr>
          <p:cNvSpPr>
            <a:spLocks noGrp="1"/>
          </p:cNvSpPr>
          <p:nvPr>
            <p:ph type="sldNum" sz="quarter" idx="12"/>
          </p:nvPr>
        </p:nvSpPr>
        <p:spPr/>
        <p:txBody>
          <a:bodyPr/>
          <a:lstStyle/>
          <a:p>
            <a:fld id="{8012A267-E1DD-44E7-983C-C39AABB85FC4}" type="slidenum">
              <a:rPr lang="en-US" smtClean="0"/>
              <a:t>44</a:t>
            </a:fld>
            <a:endParaRPr lang="en-US"/>
          </a:p>
        </p:txBody>
      </p:sp>
      <p:sp>
        <p:nvSpPr>
          <p:cNvPr id="8" name="TextBox 7">
            <a:extLst>
              <a:ext uri="{FF2B5EF4-FFF2-40B4-BE49-F238E27FC236}">
                <a16:creationId xmlns:a16="http://schemas.microsoft.com/office/drawing/2014/main" id="{01111ABE-5043-EFAB-5202-1D4D96F26D04}"/>
              </a:ext>
            </a:extLst>
          </p:cNvPr>
          <p:cNvSpPr txBox="1"/>
          <p:nvPr/>
        </p:nvSpPr>
        <p:spPr>
          <a:xfrm>
            <a:off x="1008142" y="1268667"/>
            <a:ext cx="8576611" cy="4832092"/>
          </a:xfrm>
          <a:prstGeom prst="rect">
            <a:avLst/>
          </a:prstGeom>
          <a:noFill/>
        </p:spPr>
        <p:txBody>
          <a:bodyPr wrap="square">
            <a:spAutoFit/>
          </a:bodyPr>
          <a:lstStyle/>
          <a:p>
            <a:r>
              <a:rPr lang="en-US" sz="1400" dirty="0">
                <a:solidFill>
                  <a:srgbClr val="808080"/>
                </a:solidFill>
                <a:latin typeface="Cascadia Mono" panose="020B0609020000020004" pitchFamily="49" charset="0"/>
              </a:rPr>
              <a:t>#version</a:t>
            </a:r>
            <a:r>
              <a:rPr lang="en-US" sz="1400" dirty="0">
                <a:solidFill>
                  <a:srgbClr val="000000"/>
                </a:solidFill>
                <a:latin typeface="Cascadia Mono" panose="020B0609020000020004" pitchFamily="49" charset="0"/>
              </a:rPr>
              <a:t> 460 core</a:t>
            </a:r>
          </a:p>
          <a:p>
            <a:r>
              <a:rPr lang="en-US" sz="1400" dirty="0">
                <a:solidFill>
                  <a:srgbClr val="5FAFFF"/>
                </a:solidFill>
                <a:latin typeface="Cascadia Mono" panose="020B0609020000020004" pitchFamily="49" charset="0"/>
              </a:rPr>
              <a:t>out</a:t>
            </a:r>
            <a:r>
              <a:rPr lang="en-US" sz="1400" dirty="0">
                <a:solidFill>
                  <a:srgbClr val="000000"/>
                </a:solidFill>
                <a:latin typeface="Cascadia Mono" panose="020B0609020000020004" pitchFamily="49" charset="0"/>
              </a:rPr>
              <a:t> </a:t>
            </a:r>
            <a:r>
              <a:rPr lang="en-US" sz="1400" dirty="0">
                <a:solidFill>
                  <a:srgbClr val="5FAFFF"/>
                </a:solidFill>
                <a:latin typeface="Cascadia Mono" panose="020B0609020000020004" pitchFamily="49" charset="0"/>
              </a:rPr>
              <a:t>vec4</a:t>
            </a:r>
            <a:r>
              <a:rPr lang="en-US" sz="1400" dirty="0">
                <a:solidFill>
                  <a:srgbClr val="000000"/>
                </a:solidFill>
                <a:latin typeface="Cascadia Mono" panose="020B0609020000020004" pitchFamily="49" charset="0"/>
              </a:rPr>
              <a:t> FragColor;</a:t>
            </a:r>
          </a:p>
          <a:p>
            <a:endParaRPr lang="en-US" sz="1400" dirty="0">
              <a:solidFill>
                <a:srgbClr val="000000"/>
              </a:solidFill>
              <a:latin typeface="Cascadia Mono" panose="020B0609020000020004" pitchFamily="49" charset="0"/>
            </a:endParaRPr>
          </a:p>
          <a:p>
            <a:r>
              <a:rPr lang="en-US" sz="1400" dirty="0">
                <a:solidFill>
                  <a:srgbClr val="5FAFFF"/>
                </a:solidFill>
                <a:latin typeface="Cascadia Mono" panose="020B0609020000020004" pitchFamily="49" charset="0"/>
              </a:rPr>
              <a:t>in</a:t>
            </a:r>
            <a:r>
              <a:rPr lang="en-US" sz="1400" dirty="0">
                <a:solidFill>
                  <a:srgbClr val="000000"/>
                </a:solidFill>
                <a:latin typeface="Cascadia Mono" panose="020B0609020000020004" pitchFamily="49" charset="0"/>
              </a:rPr>
              <a:t> </a:t>
            </a:r>
            <a:r>
              <a:rPr lang="en-US" sz="1400" dirty="0">
                <a:solidFill>
                  <a:srgbClr val="5FAFFF"/>
                </a:solidFill>
                <a:latin typeface="Cascadia Mono" panose="020B0609020000020004" pitchFamily="49" charset="0"/>
              </a:rPr>
              <a:t>vec3</a:t>
            </a:r>
            <a:r>
              <a:rPr lang="en-US" sz="1400" dirty="0">
                <a:solidFill>
                  <a:srgbClr val="000000"/>
                </a:solidFill>
                <a:latin typeface="Cascadia Mono" panose="020B0609020000020004" pitchFamily="49" charset="0"/>
              </a:rPr>
              <a:t> Normal;  </a:t>
            </a:r>
          </a:p>
          <a:p>
            <a:r>
              <a:rPr lang="en-US" sz="1400" dirty="0">
                <a:solidFill>
                  <a:srgbClr val="5FAFFF"/>
                </a:solidFill>
                <a:latin typeface="Cascadia Mono" panose="020B0609020000020004" pitchFamily="49" charset="0"/>
              </a:rPr>
              <a:t>in</a:t>
            </a:r>
            <a:r>
              <a:rPr lang="en-US" sz="1400" dirty="0">
                <a:solidFill>
                  <a:srgbClr val="000000"/>
                </a:solidFill>
                <a:latin typeface="Cascadia Mono" panose="020B0609020000020004" pitchFamily="49" charset="0"/>
              </a:rPr>
              <a:t> </a:t>
            </a:r>
            <a:r>
              <a:rPr lang="en-US" sz="1400" dirty="0">
                <a:solidFill>
                  <a:srgbClr val="5FAFFF"/>
                </a:solidFill>
                <a:latin typeface="Cascadia Mono" panose="020B0609020000020004" pitchFamily="49" charset="0"/>
              </a:rPr>
              <a:t>vec3</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FragPos</a:t>
            </a:r>
            <a:r>
              <a:rPr lang="en-US" sz="1400" dirty="0">
                <a:solidFill>
                  <a:srgbClr val="000000"/>
                </a:solidFill>
                <a:latin typeface="Cascadia Mono" panose="020B0609020000020004" pitchFamily="49" charset="0"/>
              </a:rPr>
              <a:t>;  </a:t>
            </a:r>
          </a:p>
          <a:p>
            <a:endParaRPr lang="en-US" sz="1400" dirty="0">
              <a:solidFill>
                <a:srgbClr val="000000"/>
              </a:solidFill>
              <a:latin typeface="Cascadia Mono" panose="020B0609020000020004" pitchFamily="49" charset="0"/>
            </a:endParaRPr>
          </a:p>
          <a:p>
            <a:r>
              <a:rPr lang="en-US" sz="1400" dirty="0">
                <a:solidFill>
                  <a:srgbClr val="5FAFFF"/>
                </a:solidFill>
                <a:latin typeface="Cascadia Mono" panose="020B0609020000020004" pitchFamily="49" charset="0"/>
              </a:rPr>
              <a:t>struct</a:t>
            </a:r>
            <a:r>
              <a:rPr lang="en-US" sz="1400" dirty="0">
                <a:solidFill>
                  <a:srgbClr val="000000"/>
                </a:solidFill>
                <a:latin typeface="Cascadia Mono" panose="020B0609020000020004" pitchFamily="49" charset="0"/>
              </a:rPr>
              <a:t> Material {</a:t>
            </a:r>
          </a:p>
          <a:p>
            <a:r>
              <a:rPr lang="en-US" sz="1400" dirty="0">
                <a:solidFill>
                  <a:srgbClr val="000000"/>
                </a:solidFill>
                <a:latin typeface="Cascadia Mono" panose="020B0609020000020004" pitchFamily="49" charset="0"/>
              </a:rPr>
              <a:t>    </a:t>
            </a:r>
            <a:r>
              <a:rPr lang="en-US" sz="1400" dirty="0">
                <a:solidFill>
                  <a:srgbClr val="5FAFFF"/>
                </a:solidFill>
                <a:latin typeface="Cascadia Mono" panose="020B0609020000020004" pitchFamily="49" charset="0"/>
              </a:rPr>
              <a:t>vec3</a:t>
            </a:r>
            <a:r>
              <a:rPr lang="en-US" sz="1400" dirty="0">
                <a:solidFill>
                  <a:srgbClr val="000000"/>
                </a:solidFill>
                <a:latin typeface="Cascadia Mono" panose="020B0609020000020004" pitchFamily="49" charset="0"/>
              </a:rPr>
              <a:t> ambient;</a:t>
            </a:r>
          </a:p>
          <a:p>
            <a:r>
              <a:rPr lang="en-US" sz="1400" dirty="0">
                <a:solidFill>
                  <a:srgbClr val="000000"/>
                </a:solidFill>
                <a:latin typeface="Cascadia Mono" panose="020B0609020000020004" pitchFamily="49" charset="0"/>
              </a:rPr>
              <a:t>    </a:t>
            </a:r>
            <a:r>
              <a:rPr lang="en-US" sz="1400" dirty="0">
                <a:solidFill>
                  <a:srgbClr val="5FAFFF"/>
                </a:solidFill>
                <a:latin typeface="Cascadia Mono" panose="020B0609020000020004" pitchFamily="49" charset="0"/>
              </a:rPr>
              <a:t>vec3</a:t>
            </a:r>
            <a:r>
              <a:rPr lang="en-US" sz="1400" dirty="0">
                <a:solidFill>
                  <a:srgbClr val="000000"/>
                </a:solidFill>
                <a:latin typeface="Cascadia Mono" panose="020B0609020000020004" pitchFamily="49" charset="0"/>
              </a:rPr>
              <a:t> diffuse;</a:t>
            </a:r>
          </a:p>
          <a:p>
            <a:r>
              <a:rPr lang="en-US" sz="1400" dirty="0">
                <a:solidFill>
                  <a:srgbClr val="000000"/>
                </a:solidFill>
                <a:latin typeface="Cascadia Mono" panose="020B0609020000020004" pitchFamily="49" charset="0"/>
              </a:rPr>
              <a:t>    </a:t>
            </a:r>
            <a:r>
              <a:rPr lang="en-US" sz="1400" dirty="0">
                <a:solidFill>
                  <a:srgbClr val="5FAFFF"/>
                </a:solidFill>
                <a:latin typeface="Cascadia Mono" panose="020B0609020000020004" pitchFamily="49" charset="0"/>
              </a:rPr>
              <a:t>vec3</a:t>
            </a:r>
            <a:r>
              <a:rPr lang="en-US" sz="1400" dirty="0">
                <a:solidFill>
                  <a:srgbClr val="000000"/>
                </a:solidFill>
                <a:latin typeface="Cascadia Mono" panose="020B0609020000020004" pitchFamily="49" charset="0"/>
              </a:rPr>
              <a:t> specular;</a:t>
            </a:r>
          </a:p>
          <a:p>
            <a:r>
              <a:rPr lang="en-US" sz="1400" dirty="0">
                <a:solidFill>
                  <a:srgbClr val="000000"/>
                </a:solidFill>
                <a:latin typeface="Cascadia Mono" panose="020B0609020000020004" pitchFamily="49" charset="0"/>
              </a:rPr>
              <a:t>    </a:t>
            </a:r>
            <a:r>
              <a:rPr lang="en-US" sz="1400" dirty="0">
                <a:solidFill>
                  <a:srgbClr val="5FAFFF"/>
                </a:solidFill>
                <a:latin typeface="Cascadia Mono" panose="020B0609020000020004" pitchFamily="49" charset="0"/>
              </a:rPr>
              <a:t>float</a:t>
            </a:r>
            <a:r>
              <a:rPr lang="en-US" sz="1400" dirty="0">
                <a:solidFill>
                  <a:srgbClr val="000000"/>
                </a:solidFill>
                <a:latin typeface="Cascadia Mono" panose="020B0609020000020004" pitchFamily="49" charset="0"/>
              </a:rPr>
              <a:t> shininess;</a:t>
            </a:r>
          </a:p>
          <a:p>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p>
          <a:p>
            <a:r>
              <a:rPr lang="en-US" sz="1400" dirty="0">
                <a:solidFill>
                  <a:srgbClr val="5FAFFF"/>
                </a:solidFill>
                <a:latin typeface="Cascadia Mono" panose="020B0609020000020004" pitchFamily="49" charset="0"/>
              </a:rPr>
              <a:t>uniform</a:t>
            </a:r>
            <a:r>
              <a:rPr lang="en-US" sz="1400" dirty="0">
                <a:solidFill>
                  <a:srgbClr val="000000"/>
                </a:solidFill>
                <a:latin typeface="Cascadia Mono" panose="020B0609020000020004" pitchFamily="49" charset="0"/>
              </a:rPr>
              <a:t> Material </a:t>
            </a:r>
            <a:r>
              <a:rPr lang="en-US" sz="1400" dirty="0" err="1">
                <a:solidFill>
                  <a:srgbClr val="000000"/>
                </a:solidFill>
                <a:latin typeface="Cascadia Mono" panose="020B0609020000020004" pitchFamily="49" charset="0"/>
              </a:rPr>
              <a:t>material</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p>
          <a:p>
            <a:r>
              <a:rPr lang="en-US" sz="1400" dirty="0">
                <a:solidFill>
                  <a:srgbClr val="5FAFFF"/>
                </a:solidFill>
                <a:latin typeface="Cascadia Mono" panose="020B0609020000020004" pitchFamily="49" charset="0"/>
              </a:rPr>
              <a:t>uniform</a:t>
            </a:r>
            <a:r>
              <a:rPr lang="en-US" sz="1400" dirty="0">
                <a:solidFill>
                  <a:srgbClr val="000000"/>
                </a:solidFill>
                <a:latin typeface="Cascadia Mono" panose="020B0609020000020004" pitchFamily="49" charset="0"/>
              </a:rPr>
              <a:t> </a:t>
            </a:r>
            <a:r>
              <a:rPr lang="en-US" sz="1400" dirty="0">
                <a:solidFill>
                  <a:srgbClr val="5FAFFF"/>
                </a:solidFill>
                <a:latin typeface="Cascadia Mono" panose="020B0609020000020004" pitchFamily="49" charset="0"/>
              </a:rPr>
              <a:t>vec3</a:t>
            </a:r>
            <a:r>
              <a:rPr lang="en-US" sz="1400" dirty="0">
                <a:solidFill>
                  <a:srgbClr val="000000"/>
                </a:solidFill>
                <a:latin typeface="Cascadia Mono" panose="020B0609020000020004" pitchFamily="49" charset="0"/>
              </a:rPr>
              <a:t> lightPos; </a:t>
            </a:r>
          </a:p>
          <a:p>
            <a:r>
              <a:rPr lang="en-US" sz="1400" dirty="0">
                <a:solidFill>
                  <a:srgbClr val="5FAFFF"/>
                </a:solidFill>
                <a:latin typeface="Cascadia Mono" panose="020B0609020000020004" pitchFamily="49" charset="0"/>
              </a:rPr>
              <a:t>uniform</a:t>
            </a:r>
            <a:r>
              <a:rPr lang="en-US" sz="1400" dirty="0">
                <a:solidFill>
                  <a:srgbClr val="000000"/>
                </a:solidFill>
                <a:latin typeface="Cascadia Mono" panose="020B0609020000020004" pitchFamily="49" charset="0"/>
              </a:rPr>
              <a:t> </a:t>
            </a:r>
            <a:r>
              <a:rPr lang="en-US" sz="1400" dirty="0">
                <a:solidFill>
                  <a:srgbClr val="5FAFFF"/>
                </a:solidFill>
                <a:latin typeface="Cascadia Mono" panose="020B0609020000020004" pitchFamily="49" charset="0"/>
              </a:rPr>
              <a:t>vec3</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viewPos</a:t>
            </a:r>
            <a:r>
              <a:rPr lang="en-US" sz="1400" dirty="0">
                <a:solidFill>
                  <a:srgbClr val="000000"/>
                </a:solidFill>
                <a:latin typeface="Cascadia Mono" panose="020B0609020000020004" pitchFamily="49" charset="0"/>
              </a:rPr>
              <a:t>; </a:t>
            </a:r>
          </a:p>
          <a:p>
            <a:r>
              <a:rPr lang="en-US" sz="1400" dirty="0">
                <a:solidFill>
                  <a:srgbClr val="008000"/>
                </a:solidFill>
                <a:latin typeface="Cascadia Mono" panose="020B0609020000020004" pitchFamily="49" charset="0"/>
              </a:rPr>
              <a:t>//uniform vec3 lightColor;</a:t>
            </a:r>
          </a:p>
          <a:p>
            <a:r>
              <a:rPr lang="en-US" sz="1400" dirty="0">
                <a:solidFill>
                  <a:srgbClr val="5FAFFF"/>
                </a:solidFill>
                <a:latin typeface="Cascadia Mono" panose="020B0609020000020004" pitchFamily="49" charset="0"/>
              </a:rPr>
              <a:t>uniform</a:t>
            </a:r>
            <a:r>
              <a:rPr lang="en-US" sz="1400" dirty="0">
                <a:solidFill>
                  <a:srgbClr val="000000"/>
                </a:solidFill>
                <a:latin typeface="Cascadia Mono" panose="020B0609020000020004" pitchFamily="49" charset="0"/>
              </a:rPr>
              <a:t> </a:t>
            </a:r>
            <a:r>
              <a:rPr lang="en-US" sz="1400" dirty="0">
                <a:solidFill>
                  <a:srgbClr val="5FAFFF"/>
                </a:solidFill>
                <a:latin typeface="Cascadia Mono" panose="020B0609020000020004" pitchFamily="49" charset="0"/>
              </a:rPr>
              <a:t>vec3</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objectColor</a:t>
            </a:r>
            <a:r>
              <a:rPr lang="en-US" sz="1400" dirty="0">
                <a:solidFill>
                  <a:srgbClr val="000000"/>
                </a:solidFill>
                <a:latin typeface="Cascadia Mono" panose="020B0609020000020004" pitchFamily="49" charset="0"/>
              </a:rPr>
              <a:t>;</a:t>
            </a:r>
          </a:p>
          <a:p>
            <a:endParaRPr lang="en-US" sz="1400" dirty="0">
              <a:solidFill>
                <a:srgbClr val="000000"/>
              </a:solidFill>
              <a:latin typeface="Cascadia Mono" panose="020B0609020000020004" pitchFamily="49" charset="0"/>
            </a:endParaRPr>
          </a:p>
          <a:p>
            <a:r>
              <a:rPr lang="en-US" sz="1400" dirty="0">
                <a:solidFill>
                  <a:srgbClr val="008000"/>
                </a:solidFill>
                <a:latin typeface="Cascadia Mono" panose="020B0609020000020004" pitchFamily="49" charset="0"/>
              </a:rPr>
              <a:t>//set lightColor to vec3(1.0)</a:t>
            </a:r>
          </a:p>
          <a:p>
            <a:r>
              <a:rPr lang="en-US" sz="1400" dirty="0">
                <a:solidFill>
                  <a:srgbClr val="5FAFFF"/>
                </a:solidFill>
                <a:latin typeface="Cascadia Mono" panose="020B0609020000020004" pitchFamily="49" charset="0"/>
              </a:rPr>
              <a:t>vec3</a:t>
            </a:r>
            <a:r>
              <a:rPr lang="en-US" sz="1400" dirty="0">
                <a:solidFill>
                  <a:srgbClr val="000000"/>
                </a:solidFill>
                <a:latin typeface="Cascadia Mono" panose="020B0609020000020004" pitchFamily="49" charset="0"/>
              </a:rPr>
              <a:t> lightColor = </a:t>
            </a:r>
            <a:r>
              <a:rPr lang="en-US" sz="1400" dirty="0">
                <a:solidFill>
                  <a:srgbClr val="5FAFFF"/>
                </a:solidFill>
                <a:latin typeface="Cascadia Mono" panose="020B0609020000020004" pitchFamily="49" charset="0"/>
              </a:rPr>
              <a:t>vec3</a:t>
            </a:r>
            <a:r>
              <a:rPr lang="en-US" sz="1400" dirty="0">
                <a:solidFill>
                  <a:srgbClr val="000000"/>
                </a:solidFill>
                <a:latin typeface="Cascadia Mono" panose="020B0609020000020004" pitchFamily="49" charset="0"/>
              </a:rPr>
              <a:t>(0.3);</a:t>
            </a:r>
            <a:endParaRPr lang="en-US" sz="1400" dirty="0"/>
          </a:p>
        </p:txBody>
      </p:sp>
    </p:spTree>
    <p:extLst>
      <p:ext uri="{BB962C8B-B14F-4D97-AF65-F5344CB8AC3E}">
        <p14:creationId xmlns:p14="http://schemas.microsoft.com/office/powerpoint/2010/main" val="7903895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FAD99A-BE43-FCA7-2880-0DA068677EE8}"/>
              </a:ext>
            </a:extLst>
          </p:cNvPr>
          <p:cNvSpPr>
            <a:spLocks noGrp="1"/>
          </p:cNvSpPr>
          <p:nvPr>
            <p:ph type="sldNum" sz="quarter" idx="12"/>
          </p:nvPr>
        </p:nvSpPr>
        <p:spPr/>
        <p:txBody>
          <a:bodyPr/>
          <a:lstStyle/>
          <a:p>
            <a:fld id="{8012A267-E1DD-44E7-983C-C39AABB85FC4}" type="slidenum">
              <a:rPr lang="en-US" smtClean="0"/>
              <a:t>45</a:t>
            </a:fld>
            <a:endParaRPr lang="en-US"/>
          </a:p>
        </p:txBody>
      </p:sp>
      <p:sp>
        <p:nvSpPr>
          <p:cNvPr id="6" name="TextBox 5">
            <a:extLst>
              <a:ext uri="{FF2B5EF4-FFF2-40B4-BE49-F238E27FC236}">
                <a16:creationId xmlns:a16="http://schemas.microsoft.com/office/drawing/2014/main" id="{DD936140-68A3-DC5E-9C0B-7F04505BC9B3}"/>
              </a:ext>
            </a:extLst>
          </p:cNvPr>
          <p:cNvSpPr txBox="1"/>
          <p:nvPr/>
        </p:nvSpPr>
        <p:spPr>
          <a:xfrm>
            <a:off x="764740" y="506059"/>
            <a:ext cx="10056755" cy="5016758"/>
          </a:xfrm>
          <a:prstGeom prst="rect">
            <a:avLst/>
          </a:prstGeom>
          <a:noFill/>
        </p:spPr>
        <p:txBody>
          <a:bodyPr wrap="square">
            <a:spAutoFit/>
          </a:bodyPr>
          <a:lstStyle/>
          <a:p>
            <a:r>
              <a:rPr lang="en-US" sz="1600" dirty="0">
                <a:solidFill>
                  <a:srgbClr val="5FAFFF"/>
                </a:solidFill>
                <a:latin typeface="Cascadia Mono" panose="020B0609020000020004" pitchFamily="49" charset="0"/>
              </a:rPr>
              <a:t>void</a:t>
            </a:r>
            <a:r>
              <a:rPr lang="en-US" sz="1600" dirty="0">
                <a:solidFill>
                  <a:srgbClr val="000000"/>
                </a:solidFill>
                <a:latin typeface="Cascadia Mono" panose="020B0609020000020004" pitchFamily="49" charset="0"/>
              </a:rPr>
              <a:t> main()</a:t>
            </a:r>
          </a:p>
          <a:p>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a:solidFill>
                  <a:srgbClr val="008000"/>
                </a:solidFill>
                <a:latin typeface="Cascadia Mono" panose="020B0609020000020004" pitchFamily="49" charset="0"/>
              </a:rPr>
              <a:t>//ambient</a:t>
            </a:r>
          </a:p>
          <a:p>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vec3</a:t>
            </a:r>
            <a:r>
              <a:rPr lang="en-US" sz="1600" dirty="0">
                <a:solidFill>
                  <a:srgbClr val="000000"/>
                </a:solidFill>
                <a:latin typeface="Cascadia Mono" panose="020B0609020000020004" pitchFamily="49" charset="0"/>
              </a:rPr>
              <a:t> ambient = lightColor * </a:t>
            </a:r>
            <a:r>
              <a:rPr lang="en-US" sz="1600" dirty="0" err="1">
                <a:solidFill>
                  <a:srgbClr val="000000"/>
                </a:solidFill>
                <a:latin typeface="Cascadia Mono" panose="020B0609020000020004" pitchFamily="49" charset="0"/>
              </a:rPr>
              <a:t>material.ambient</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8000"/>
                </a:solidFill>
                <a:latin typeface="Cascadia Mono" panose="020B0609020000020004" pitchFamily="49" charset="0"/>
              </a:rPr>
              <a:t>//diffuse </a:t>
            </a:r>
          </a:p>
          <a:p>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vec3</a:t>
            </a:r>
            <a:r>
              <a:rPr lang="en-US" sz="1600" dirty="0">
                <a:solidFill>
                  <a:srgbClr val="000000"/>
                </a:solidFill>
                <a:latin typeface="Cascadia Mono" panose="020B0609020000020004" pitchFamily="49" charset="0"/>
              </a:rPr>
              <a:t> norm = </a:t>
            </a:r>
            <a:r>
              <a:rPr lang="en-US" sz="1600" dirty="0">
                <a:solidFill>
                  <a:srgbClr val="FFAF5F"/>
                </a:solidFill>
                <a:latin typeface="Cascadia Mono" panose="020B0609020000020004" pitchFamily="49" charset="0"/>
              </a:rPr>
              <a:t>normalize</a:t>
            </a:r>
            <a:r>
              <a:rPr lang="en-US" sz="1600" dirty="0">
                <a:solidFill>
                  <a:srgbClr val="000000"/>
                </a:solidFill>
                <a:latin typeface="Cascadia Mono" panose="020B0609020000020004" pitchFamily="49" charset="0"/>
              </a:rPr>
              <a:t>(Normal);</a:t>
            </a:r>
          </a:p>
          <a:p>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vec3</a:t>
            </a:r>
            <a:r>
              <a:rPr lang="en-US" sz="1600" dirty="0">
                <a:solidFill>
                  <a:srgbClr val="000000"/>
                </a:solidFill>
                <a:latin typeface="Cascadia Mono" panose="020B0609020000020004" pitchFamily="49" charset="0"/>
              </a:rPr>
              <a:t> lightDir = </a:t>
            </a:r>
            <a:r>
              <a:rPr lang="en-US" sz="1600" dirty="0">
                <a:solidFill>
                  <a:srgbClr val="FFAF5F"/>
                </a:solidFill>
                <a:latin typeface="Cascadia Mono" panose="020B0609020000020004" pitchFamily="49" charset="0"/>
              </a:rPr>
              <a:t>normalize</a:t>
            </a:r>
            <a:r>
              <a:rPr lang="en-US" sz="1600" dirty="0">
                <a:solidFill>
                  <a:srgbClr val="000000"/>
                </a:solidFill>
                <a:latin typeface="Cascadia Mono" panose="020B0609020000020004" pitchFamily="49" charset="0"/>
              </a:rPr>
              <a:t>(lightPos - </a:t>
            </a:r>
            <a:r>
              <a:rPr lang="en-US" sz="1600" dirty="0" err="1">
                <a:solidFill>
                  <a:srgbClr val="000000"/>
                </a:solidFill>
                <a:latin typeface="Cascadia Mono" panose="020B0609020000020004" pitchFamily="49" charset="0"/>
              </a:rPr>
              <a:t>FragPos</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float</a:t>
            </a:r>
            <a:r>
              <a:rPr lang="en-US" sz="1600" dirty="0">
                <a:solidFill>
                  <a:srgbClr val="000000"/>
                </a:solidFill>
                <a:latin typeface="Cascadia Mono" panose="020B0609020000020004" pitchFamily="49" charset="0"/>
              </a:rPr>
              <a:t> diff = </a:t>
            </a:r>
            <a:r>
              <a:rPr lang="en-US" sz="1600" dirty="0">
                <a:solidFill>
                  <a:srgbClr val="FFAF5F"/>
                </a:solidFill>
                <a:latin typeface="Cascadia Mono" panose="020B0609020000020004" pitchFamily="49" charset="0"/>
              </a:rPr>
              <a:t>max</a:t>
            </a:r>
            <a:r>
              <a:rPr lang="en-US" sz="1600" dirty="0">
                <a:solidFill>
                  <a:srgbClr val="000000"/>
                </a:solidFill>
                <a:latin typeface="Cascadia Mono" panose="020B0609020000020004" pitchFamily="49" charset="0"/>
              </a:rPr>
              <a:t>(</a:t>
            </a:r>
            <a:r>
              <a:rPr lang="en-US" sz="1600" dirty="0">
                <a:solidFill>
                  <a:srgbClr val="FFAF5F"/>
                </a:solidFill>
                <a:latin typeface="Cascadia Mono" panose="020B0609020000020004" pitchFamily="49" charset="0"/>
              </a:rPr>
              <a:t>dot</a:t>
            </a:r>
            <a:r>
              <a:rPr lang="en-US" sz="1600" dirty="0">
                <a:solidFill>
                  <a:srgbClr val="000000"/>
                </a:solidFill>
                <a:latin typeface="Cascadia Mono" panose="020B0609020000020004" pitchFamily="49" charset="0"/>
              </a:rPr>
              <a:t>(norm, lightDir), 0.0);</a:t>
            </a:r>
          </a:p>
          <a:p>
            <a:r>
              <a:rPr lang="fr-FR" sz="1600" dirty="0">
                <a:solidFill>
                  <a:srgbClr val="000000"/>
                </a:solidFill>
                <a:latin typeface="Cascadia Mono" panose="020B0609020000020004" pitchFamily="49" charset="0"/>
              </a:rPr>
              <a:t>    </a:t>
            </a:r>
            <a:r>
              <a:rPr lang="fr-FR" sz="1600" dirty="0">
                <a:solidFill>
                  <a:srgbClr val="5FAFFF"/>
                </a:solidFill>
                <a:latin typeface="Cascadia Mono" panose="020B0609020000020004" pitchFamily="49" charset="0"/>
              </a:rPr>
              <a:t>vec3</a:t>
            </a:r>
            <a:r>
              <a:rPr lang="fr-FR" sz="1600" dirty="0">
                <a:solidFill>
                  <a:srgbClr val="000000"/>
                </a:solidFill>
                <a:latin typeface="Cascadia Mono" panose="020B0609020000020004" pitchFamily="49" charset="0"/>
              </a:rPr>
              <a:t> diffuse = lightColor * (diff * </a:t>
            </a:r>
            <a:r>
              <a:rPr lang="fr-FR" sz="1600" dirty="0" err="1">
                <a:solidFill>
                  <a:srgbClr val="000000"/>
                </a:solidFill>
                <a:latin typeface="Cascadia Mono" panose="020B0609020000020004" pitchFamily="49" charset="0"/>
              </a:rPr>
              <a:t>material.diffuse</a:t>
            </a:r>
            <a:r>
              <a:rPr lang="fr-FR"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8000"/>
                </a:solidFill>
                <a:latin typeface="Cascadia Mono" panose="020B0609020000020004" pitchFamily="49" charset="0"/>
              </a:rPr>
              <a:t>//specular</a:t>
            </a:r>
          </a:p>
          <a:p>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vec3</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viewDir</a:t>
            </a:r>
            <a:r>
              <a:rPr lang="en-US" sz="1600" dirty="0">
                <a:solidFill>
                  <a:srgbClr val="000000"/>
                </a:solidFill>
                <a:latin typeface="Cascadia Mono" panose="020B0609020000020004" pitchFamily="49" charset="0"/>
              </a:rPr>
              <a:t> = </a:t>
            </a:r>
            <a:r>
              <a:rPr lang="en-US" sz="1600" dirty="0">
                <a:solidFill>
                  <a:srgbClr val="FFAF5F"/>
                </a:solidFill>
                <a:latin typeface="Cascadia Mono" panose="020B0609020000020004" pitchFamily="49" charset="0"/>
              </a:rPr>
              <a:t>normalize</a:t>
            </a:r>
            <a:r>
              <a:rPr lang="en-US" sz="1600" dirty="0">
                <a:solidFill>
                  <a:srgbClr val="000000"/>
                </a:solidFill>
                <a:latin typeface="Cascadia Mono" panose="020B0609020000020004" pitchFamily="49" charset="0"/>
              </a:rPr>
              <a:t>(</a:t>
            </a:r>
            <a:r>
              <a:rPr lang="en-US" sz="1600" dirty="0" err="1">
                <a:solidFill>
                  <a:srgbClr val="000000"/>
                </a:solidFill>
                <a:latin typeface="Cascadia Mono" panose="020B0609020000020004" pitchFamily="49" charset="0"/>
              </a:rPr>
              <a:t>viewPos</a:t>
            </a:r>
            <a:r>
              <a:rPr lang="en-US" sz="1600" dirty="0">
                <a:solidFill>
                  <a:srgbClr val="000000"/>
                </a:solidFill>
                <a:latin typeface="Cascadia Mono" panose="020B0609020000020004" pitchFamily="49" charset="0"/>
              </a:rPr>
              <a:t> - </a:t>
            </a:r>
            <a:r>
              <a:rPr lang="en-US" sz="1600" dirty="0" err="1">
                <a:solidFill>
                  <a:srgbClr val="000000"/>
                </a:solidFill>
                <a:latin typeface="Cascadia Mono" panose="020B0609020000020004" pitchFamily="49" charset="0"/>
              </a:rPr>
              <a:t>FragPos</a:t>
            </a:r>
            <a:r>
              <a:rPr lang="en-US" sz="1600" dirty="0">
                <a:solidFill>
                  <a:srgbClr val="000000"/>
                </a:solidFill>
                <a:latin typeface="Cascadia Mono" panose="020B0609020000020004" pitchFamily="49" charset="0"/>
              </a:rPr>
              <a:t>);</a:t>
            </a:r>
          </a:p>
          <a:p>
            <a:r>
              <a:rPr lang="pt-BR" sz="1600" dirty="0">
                <a:solidFill>
                  <a:srgbClr val="000000"/>
                </a:solidFill>
                <a:latin typeface="Cascadia Mono" panose="020B0609020000020004" pitchFamily="49" charset="0"/>
              </a:rPr>
              <a:t>    </a:t>
            </a:r>
            <a:r>
              <a:rPr lang="pt-BR" sz="1600" dirty="0">
                <a:solidFill>
                  <a:srgbClr val="5FAFFF"/>
                </a:solidFill>
                <a:latin typeface="Cascadia Mono" panose="020B0609020000020004" pitchFamily="49" charset="0"/>
              </a:rPr>
              <a:t>vec3</a:t>
            </a:r>
            <a:r>
              <a:rPr lang="pt-BR" sz="1600" dirty="0">
                <a:solidFill>
                  <a:srgbClr val="000000"/>
                </a:solidFill>
                <a:latin typeface="Cascadia Mono" panose="020B0609020000020004" pitchFamily="49" charset="0"/>
              </a:rPr>
              <a:t> reflectDir = </a:t>
            </a:r>
            <a:r>
              <a:rPr lang="pt-BR" sz="1600" dirty="0">
                <a:solidFill>
                  <a:srgbClr val="FFAF5F"/>
                </a:solidFill>
                <a:latin typeface="Cascadia Mono" panose="020B0609020000020004" pitchFamily="49" charset="0"/>
              </a:rPr>
              <a:t>reflect</a:t>
            </a:r>
            <a:r>
              <a:rPr lang="pt-BR" sz="1600" dirty="0">
                <a:solidFill>
                  <a:srgbClr val="000000"/>
                </a:solidFill>
                <a:latin typeface="Cascadia Mono" panose="020B0609020000020004" pitchFamily="49" charset="0"/>
              </a:rPr>
              <a:t>(-lightDir, norm);  </a:t>
            </a:r>
          </a:p>
          <a:p>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float</a:t>
            </a:r>
            <a:r>
              <a:rPr lang="en-US" sz="1600" dirty="0">
                <a:solidFill>
                  <a:srgbClr val="000000"/>
                </a:solidFill>
                <a:latin typeface="Cascadia Mono" panose="020B0609020000020004" pitchFamily="49" charset="0"/>
              </a:rPr>
              <a:t> spec = </a:t>
            </a:r>
            <a:r>
              <a:rPr lang="en-US" sz="1600" dirty="0">
                <a:solidFill>
                  <a:srgbClr val="FFAF5F"/>
                </a:solidFill>
                <a:latin typeface="Cascadia Mono" panose="020B0609020000020004" pitchFamily="49" charset="0"/>
              </a:rPr>
              <a:t>pow</a:t>
            </a:r>
            <a:r>
              <a:rPr lang="en-US" sz="1600" dirty="0">
                <a:solidFill>
                  <a:srgbClr val="000000"/>
                </a:solidFill>
                <a:latin typeface="Cascadia Mono" panose="020B0609020000020004" pitchFamily="49" charset="0"/>
              </a:rPr>
              <a:t>(</a:t>
            </a:r>
            <a:r>
              <a:rPr lang="en-US" sz="1600" dirty="0">
                <a:solidFill>
                  <a:srgbClr val="FFAF5F"/>
                </a:solidFill>
                <a:latin typeface="Cascadia Mono" panose="020B0609020000020004" pitchFamily="49" charset="0"/>
              </a:rPr>
              <a:t>max</a:t>
            </a:r>
            <a:r>
              <a:rPr lang="en-US" sz="1600" dirty="0">
                <a:solidFill>
                  <a:srgbClr val="000000"/>
                </a:solidFill>
                <a:latin typeface="Cascadia Mono" panose="020B0609020000020004" pitchFamily="49" charset="0"/>
              </a:rPr>
              <a:t>(</a:t>
            </a:r>
            <a:r>
              <a:rPr lang="en-US" sz="1600" dirty="0">
                <a:solidFill>
                  <a:srgbClr val="FFAF5F"/>
                </a:solidFill>
                <a:latin typeface="Cascadia Mono" panose="020B0609020000020004" pitchFamily="49" charset="0"/>
              </a:rPr>
              <a:t>dot</a:t>
            </a:r>
            <a:r>
              <a:rPr lang="en-US" sz="1600" dirty="0">
                <a:solidFill>
                  <a:srgbClr val="000000"/>
                </a:solidFill>
                <a:latin typeface="Cascadia Mono" panose="020B0609020000020004" pitchFamily="49" charset="0"/>
              </a:rPr>
              <a:t>(</a:t>
            </a:r>
            <a:r>
              <a:rPr lang="en-US" sz="1600" dirty="0" err="1">
                <a:solidFill>
                  <a:srgbClr val="000000"/>
                </a:solidFill>
                <a:latin typeface="Cascadia Mono" panose="020B0609020000020004" pitchFamily="49" charset="0"/>
              </a:rPr>
              <a:t>viewDir</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reflectDir</a:t>
            </a:r>
            <a:r>
              <a:rPr lang="en-US" sz="1600" dirty="0">
                <a:solidFill>
                  <a:srgbClr val="000000"/>
                </a:solidFill>
                <a:latin typeface="Cascadia Mono" panose="020B0609020000020004" pitchFamily="49" charset="0"/>
              </a:rPr>
              <a:t>), 0.0), </a:t>
            </a:r>
            <a:r>
              <a:rPr lang="en-US" sz="1600" dirty="0" err="1">
                <a:solidFill>
                  <a:srgbClr val="000000"/>
                </a:solidFill>
                <a:latin typeface="Cascadia Mono" panose="020B0609020000020004" pitchFamily="49" charset="0"/>
              </a:rPr>
              <a:t>material.shininess</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vec3</a:t>
            </a:r>
            <a:r>
              <a:rPr lang="en-US" sz="1600" dirty="0">
                <a:solidFill>
                  <a:srgbClr val="000000"/>
                </a:solidFill>
                <a:latin typeface="Cascadia Mono" panose="020B0609020000020004" pitchFamily="49" charset="0"/>
              </a:rPr>
              <a:t> specular = lightColor * (spec * </a:t>
            </a:r>
            <a:r>
              <a:rPr lang="en-US" sz="1600" dirty="0" err="1">
                <a:solidFill>
                  <a:srgbClr val="000000"/>
                </a:solidFill>
                <a:latin typeface="Cascadia Mono" panose="020B0609020000020004" pitchFamily="49" charset="0"/>
              </a:rPr>
              <a:t>material.specular</a:t>
            </a:r>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p>
          <a:p>
            <a:r>
              <a:rPr lang="fr-FR" sz="1600" dirty="0">
                <a:solidFill>
                  <a:srgbClr val="000000"/>
                </a:solidFill>
                <a:latin typeface="Cascadia Mono" panose="020B0609020000020004" pitchFamily="49" charset="0"/>
              </a:rPr>
              <a:t>    </a:t>
            </a:r>
            <a:r>
              <a:rPr lang="fr-FR" sz="1600" dirty="0">
                <a:solidFill>
                  <a:srgbClr val="5FAFFF"/>
                </a:solidFill>
                <a:latin typeface="Cascadia Mono" panose="020B0609020000020004" pitchFamily="49" charset="0"/>
              </a:rPr>
              <a:t>vec3</a:t>
            </a:r>
            <a:r>
              <a:rPr lang="fr-FR" sz="1600" dirty="0">
                <a:solidFill>
                  <a:srgbClr val="000000"/>
                </a:solidFill>
                <a:latin typeface="Cascadia Mono" panose="020B0609020000020004" pitchFamily="49" charset="0"/>
              </a:rPr>
              <a:t> </a:t>
            </a:r>
            <a:r>
              <a:rPr lang="fr-FR" sz="1600" dirty="0" err="1">
                <a:solidFill>
                  <a:srgbClr val="000000"/>
                </a:solidFill>
                <a:latin typeface="Cascadia Mono" panose="020B0609020000020004" pitchFamily="49" charset="0"/>
              </a:rPr>
              <a:t>result</a:t>
            </a:r>
            <a:r>
              <a:rPr lang="fr-FR" sz="1600" dirty="0">
                <a:solidFill>
                  <a:srgbClr val="000000"/>
                </a:solidFill>
                <a:latin typeface="Cascadia Mono" panose="020B0609020000020004" pitchFamily="49" charset="0"/>
              </a:rPr>
              <a:t> = ambient + diffuse + </a:t>
            </a:r>
            <a:r>
              <a:rPr lang="fr-FR" sz="1600" dirty="0" err="1">
                <a:solidFill>
                  <a:srgbClr val="000000"/>
                </a:solidFill>
                <a:latin typeface="Cascadia Mono" panose="020B0609020000020004" pitchFamily="49" charset="0"/>
              </a:rPr>
              <a:t>specular</a:t>
            </a:r>
            <a:r>
              <a:rPr lang="fr-FR"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FragColor = </a:t>
            </a:r>
            <a:r>
              <a:rPr lang="en-US" sz="1600" dirty="0">
                <a:solidFill>
                  <a:srgbClr val="5FAFFF"/>
                </a:solidFill>
                <a:latin typeface="Cascadia Mono" panose="020B0609020000020004" pitchFamily="49" charset="0"/>
              </a:rPr>
              <a:t>vec4</a:t>
            </a:r>
            <a:r>
              <a:rPr lang="en-US" sz="1600" dirty="0">
                <a:solidFill>
                  <a:srgbClr val="000000"/>
                </a:solidFill>
                <a:latin typeface="Cascadia Mono" panose="020B0609020000020004" pitchFamily="49" charset="0"/>
              </a:rPr>
              <a:t>(result, 1.0);</a:t>
            </a:r>
          </a:p>
          <a:p>
            <a:r>
              <a:rPr lang="en-US" sz="1600" dirty="0">
                <a:solidFill>
                  <a:srgbClr val="000000"/>
                </a:solidFill>
                <a:latin typeface="Cascadia Mono" panose="020B0609020000020004" pitchFamily="49" charset="0"/>
              </a:rPr>
              <a:t>} </a:t>
            </a:r>
            <a:endParaRPr lang="en-US" sz="1600" dirty="0"/>
          </a:p>
        </p:txBody>
      </p:sp>
    </p:spTree>
    <p:extLst>
      <p:ext uri="{BB962C8B-B14F-4D97-AF65-F5344CB8AC3E}">
        <p14:creationId xmlns:p14="http://schemas.microsoft.com/office/powerpoint/2010/main" val="39775905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1423-4B1D-4E83-B98B-5CD1E908BCD5}"/>
              </a:ext>
            </a:extLst>
          </p:cNvPr>
          <p:cNvSpPr>
            <a:spLocks noGrp="1"/>
          </p:cNvSpPr>
          <p:nvPr>
            <p:ph type="title"/>
          </p:nvPr>
        </p:nvSpPr>
        <p:spPr>
          <a:xfrm>
            <a:off x="838200" y="365125"/>
            <a:ext cx="10515600" cy="673453"/>
          </a:xfrm>
        </p:spPr>
        <p:txBody>
          <a:bodyPr>
            <a:normAutofit fontScale="90000"/>
          </a:bodyPr>
          <a:lstStyle/>
          <a:p>
            <a:r>
              <a:rPr lang="en-US" dirty="0"/>
              <a:t>Light Properties</a:t>
            </a:r>
          </a:p>
        </p:txBody>
      </p:sp>
      <p:sp>
        <p:nvSpPr>
          <p:cNvPr id="3" name="Content Placeholder 2">
            <a:extLst>
              <a:ext uri="{FF2B5EF4-FFF2-40B4-BE49-F238E27FC236}">
                <a16:creationId xmlns:a16="http://schemas.microsoft.com/office/drawing/2014/main" id="{6F8ECA4B-681A-4213-81EF-CF2DFF5A55CC}"/>
              </a:ext>
            </a:extLst>
          </p:cNvPr>
          <p:cNvSpPr>
            <a:spLocks noGrp="1"/>
          </p:cNvSpPr>
          <p:nvPr>
            <p:ph idx="1"/>
          </p:nvPr>
        </p:nvSpPr>
        <p:spPr>
          <a:xfrm>
            <a:off x="952499" y="1377244"/>
            <a:ext cx="10212211" cy="1947334"/>
          </a:xfrm>
        </p:spPr>
        <p:txBody>
          <a:bodyPr>
            <a:normAutofit/>
          </a:bodyPr>
          <a:lstStyle/>
          <a:p>
            <a:r>
              <a:rPr lang="en-US" sz="2400" dirty="0"/>
              <a:t>The ambient component of the object is fully influencing the color of the cube, but the ambient component shouldn't really have such a big impact on the final color</a:t>
            </a:r>
          </a:p>
          <a:p>
            <a:r>
              <a:rPr lang="en-US" sz="2400" dirty="0"/>
              <a:t>Can restrict the ambient color by setting the light's ambient intensity to a lower value</a:t>
            </a:r>
          </a:p>
        </p:txBody>
      </p:sp>
      <p:sp>
        <p:nvSpPr>
          <p:cNvPr id="4" name="Slide Number Placeholder 3">
            <a:extLst>
              <a:ext uri="{FF2B5EF4-FFF2-40B4-BE49-F238E27FC236}">
                <a16:creationId xmlns:a16="http://schemas.microsoft.com/office/drawing/2014/main" id="{72DF9E48-FA7D-4B69-A392-6E85F4FE2D1C}"/>
              </a:ext>
            </a:extLst>
          </p:cNvPr>
          <p:cNvSpPr>
            <a:spLocks noGrp="1"/>
          </p:cNvSpPr>
          <p:nvPr>
            <p:ph type="sldNum" sz="quarter" idx="12"/>
          </p:nvPr>
        </p:nvSpPr>
        <p:spPr/>
        <p:txBody>
          <a:bodyPr/>
          <a:lstStyle/>
          <a:p>
            <a:fld id="{8012A267-E1DD-44E7-983C-C39AABB85FC4}" type="slidenum">
              <a:rPr lang="en-US" smtClean="0"/>
              <a:t>46</a:t>
            </a:fld>
            <a:endParaRPr lang="en-US"/>
          </a:p>
        </p:txBody>
      </p:sp>
      <p:pic>
        <p:nvPicPr>
          <p:cNvPr id="7" name="Picture 6">
            <a:extLst>
              <a:ext uri="{FF2B5EF4-FFF2-40B4-BE49-F238E27FC236}">
                <a16:creationId xmlns:a16="http://schemas.microsoft.com/office/drawing/2014/main" id="{C6CC44A0-F268-4E88-89F8-19FC48DFAAF3}"/>
              </a:ext>
            </a:extLst>
          </p:cNvPr>
          <p:cNvPicPr>
            <a:picLocks noChangeAspect="1"/>
          </p:cNvPicPr>
          <p:nvPr/>
        </p:nvPicPr>
        <p:blipFill>
          <a:blip r:embed="rId2"/>
          <a:stretch>
            <a:fillRect/>
          </a:stretch>
        </p:blipFill>
        <p:spPr>
          <a:xfrm>
            <a:off x="6579634" y="4039830"/>
            <a:ext cx="2345373" cy="2453045"/>
          </a:xfrm>
          <a:prstGeom prst="rect">
            <a:avLst/>
          </a:prstGeom>
        </p:spPr>
      </p:pic>
      <p:sp>
        <p:nvSpPr>
          <p:cNvPr id="9" name="TextBox 8">
            <a:extLst>
              <a:ext uri="{FF2B5EF4-FFF2-40B4-BE49-F238E27FC236}">
                <a16:creationId xmlns:a16="http://schemas.microsoft.com/office/drawing/2014/main" id="{A2DAFEEB-CF99-516C-9AC8-DBCE6961E18B}"/>
              </a:ext>
            </a:extLst>
          </p:cNvPr>
          <p:cNvSpPr txBox="1"/>
          <p:nvPr/>
        </p:nvSpPr>
        <p:spPr>
          <a:xfrm>
            <a:off x="952499" y="3464890"/>
            <a:ext cx="3323472" cy="307777"/>
          </a:xfrm>
          <a:prstGeom prst="rect">
            <a:avLst/>
          </a:prstGeom>
          <a:noFill/>
        </p:spPr>
        <p:txBody>
          <a:bodyPr wrap="square">
            <a:spAutoFit/>
          </a:bodyPr>
          <a:lstStyle/>
          <a:p>
            <a:r>
              <a:rPr lang="en-US" sz="1400" dirty="0">
                <a:solidFill>
                  <a:srgbClr val="5FAFFF"/>
                </a:solidFill>
                <a:latin typeface="Cascadia Mono" panose="020B0609020000020004" pitchFamily="49" charset="0"/>
              </a:rPr>
              <a:t>vec3</a:t>
            </a:r>
            <a:r>
              <a:rPr lang="en-US" sz="1400" dirty="0">
                <a:solidFill>
                  <a:srgbClr val="000000"/>
                </a:solidFill>
                <a:latin typeface="Cascadia Mono" panose="020B0609020000020004" pitchFamily="49" charset="0"/>
              </a:rPr>
              <a:t> lightColor = </a:t>
            </a:r>
            <a:r>
              <a:rPr lang="en-US" sz="1400" dirty="0">
                <a:solidFill>
                  <a:srgbClr val="5FAFFF"/>
                </a:solidFill>
                <a:latin typeface="Cascadia Mono" panose="020B0609020000020004" pitchFamily="49" charset="0"/>
              </a:rPr>
              <a:t>vec3</a:t>
            </a:r>
            <a:r>
              <a:rPr lang="en-US" sz="1400" dirty="0">
                <a:solidFill>
                  <a:srgbClr val="000000"/>
                </a:solidFill>
                <a:latin typeface="Cascadia Mono" panose="020B0609020000020004" pitchFamily="49" charset="0"/>
              </a:rPr>
              <a:t>(0.5);</a:t>
            </a:r>
            <a:endParaRPr lang="en-US" sz="1400" dirty="0"/>
          </a:p>
        </p:txBody>
      </p:sp>
      <p:sp>
        <p:nvSpPr>
          <p:cNvPr id="13" name="TextBox 12">
            <a:extLst>
              <a:ext uri="{FF2B5EF4-FFF2-40B4-BE49-F238E27FC236}">
                <a16:creationId xmlns:a16="http://schemas.microsoft.com/office/drawing/2014/main" id="{8F4D65EF-F8A9-E649-05F5-6CBBE11AC1CB}"/>
              </a:ext>
            </a:extLst>
          </p:cNvPr>
          <p:cNvSpPr txBox="1"/>
          <p:nvPr/>
        </p:nvSpPr>
        <p:spPr>
          <a:xfrm>
            <a:off x="6254295" y="3482377"/>
            <a:ext cx="3323472" cy="307777"/>
          </a:xfrm>
          <a:prstGeom prst="rect">
            <a:avLst/>
          </a:prstGeom>
          <a:noFill/>
        </p:spPr>
        <p:txBody>
          <a:bodyPr wrap="square">
            <a:spAutoFit/>
          </a:bodyPr>
          <a:lstStyle/>
          <a:p>
            <a:r>
              <a:rPr lang="en-US" sz="1400" dirty="0">
                <a:solidFill>
                  <a:srgbClr val="5FAFFF"/>
                </a:solidFill>
                <a:latin typeface="Cascadia Mono" panose="020B0609020000020004" pitchFamily="49" charset="0"/>
              </a:rPr>
              <a:t>vec3</a:t>
            </a:r>
            <a:r>
              <a:rPr lang="en-US" sz="1400" dirty="0">
                <a:solidFill>
                  <a:srgbClr val="000000"/>
                </a:solidFill>
                <a:latin typeface="Cascadia Mono" panose="020B0609020000020004" pitchFamily="49" charset="0"/>
              </a:rPr>
              <a:t> lightColor = </a:t>
            </a:r>
            <a:r>
              <a:rPr lang="en-US" sz="1400" dirty="0">
                <a:solidFill>
                  <a:srgbClr val="5FAFFF"/>
                </a:solidFill>
                <a:latin typeface="Cascadia Mono" panose="020B0609020000020004" pitchFamily="49" charset="0"/>
              </a:rPr>
              <a:t>vec3</a:t>
            </a:r>
            <a:r>
              <a:rPr lang="en-US" sz="1400" dirty="0">
                <a:solidFill>
                  <a:srgbClr val="000000"/>
                </a:solidFill>
                <a:latin typeface="Cascadia Mono" panose="020B0609020000020004" pitchFamily="49" charset="0"/>
              </a:rPr>
              <a:t>(1.0);</a:t>
            </a:r>
            <a:endParaRPr lang="en-US" sz="1400" dirty="0"/>
          </a:p>
        </p:txBody>
      </p:sp>
      <p:pic>
        <p:nvPicPr>
          <p:cNvPr id="15" name="Picture 14">
            <a:extLst>
              <a:ext uri="{FF2B5EF4-FFF2-40B4-BE49-F238E27FC236}">
                <a16:creationId xmlns:a16="http://schemas.microsoft.com/office/drawing/2014/main" id="{B967C711-1578-76EF-6937-C21FEB894EA8}"/>
              </a:ext>
            </a:extLst>
          </p:cNvPr>
          <p:cNvPicPr>
            <a:picLocks noChangeAspect="1"/>
          </p:cNvPicPr>
          <p:nvPr/>
        </p:nvPicPr>
        <p:blipFill>
          <a:blip r:embed="rId3"/>
          <a:stretch>
            <a:fillRect/>
          </a:stretch>
        </p:blipFill>
        <p:spPr>
          <a:xfrm>
            <a:off x="1240198" y="3865116"/>
            <a:ext cx="2447171" cy="2560791"/>
          </a:xfrm>
          <a:prstGeom prst="rect">
            <a:avLst/>
          </a:prstGeom>
        </p:spPr>
      </p:pic>
    </p:spTree>
    <p:extLst>
      <p:ext uri="{BB962C8B-B14F-4D97-AF65-F5344CB8AC3E}">
        <p14:creationId xmlns:p14="http://schemas.microsoft.com/office/powerpoint/2010/main" val="39136663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1423-4B1D-4E83-B98B-5CD1E908BCD5}"/>
              </a:ext>
            </a:extLst>
          </p:cNvPr>
          <p:cNvSpPr>
            <a:spLocks noGrp="1"/>
          </p:cNvSpPr>
          <p:nvPr>
            <p:ph type="title"/>
          </p:nvPr>
        </p:nvSpPr>
        <p:spPr>
          <a:xfrm>
            <a:off x="838200" y="365126"/>
            <a:ext cx="10515600" cy="905328"/>
          </a:xfrm>
        </p:spPr>
        <p:txBody>
          <a:bodyPr/>
          <a:lstStyle/>
          <a:p>
            <a:r>
              <a:rPr lang="en-US" dirty="0"/>
              <a:t>Light Properties</a:t>
            </a:r>
          </a:p>
        </p:txBody>
      </p:sp>
      <p:sp>
        <p:nvSpPr>
          <p:cNvPr id="3" name="Content Placeholder 2">
            <a:extLst>
              <a:ext uri="{FF2B5EF4-FFF2-40B4-BE49-F238E27FC236}">
                <a16:creationId xmlns:a16="http://schemas.microsoft.com/office/drawing/2014/main" id="{6F8ECA4B-681A-4213-81EF-CF2DFF5A55CC}"/>
              </a:ext>
            </a:extLst>
          </p:cNvPr>
          <p:cNvSpPr>
            <a:spLocks noGrp="1"/>
          </p:cNvSpPr>
          <p:nvPr>
            <p:ph idx="1"/>
          </p:nvPr>
        </p:nvSpPr>
        <p:spPr>
          <a:xfrm>
            <a:off x="916517" y="1307899"/>
            <a:ext cx="10515599" cy="1751628"/>
          </a:xfrm>
        </p:spPr>
        <p:txBody>
          <a:bodyPr>
            <a:normAutofit/>
          </a:bodyPr>
          <a:lstStyle/>
          <a:p>
            <a:r>
              <a:rPr lang="en-US" sz="2500" dirty="0"/>
              <a:t>We can influence the diffuse and specular intensity of the light source in the same way</a:t>
            </a:r>
          </a:p>
          <a:p>
            <a:r>
              <a:rPr lang="en-US" sz="2500" dirty="0"/>
              <a:t>Want to create something similar to the material struct for the light properties:</a:t>
            </a:r>
          </a:p>
        </p:txBody>
      </p:sp>
      <p:sp>
        <p:nvSpPr>
          <p:cNvPr id="4" name="Slide Number Placeholder 3">
            <a:extLst>
              <a:ext uri="{FF2B5EF4-FFF2-40B4-BE49-F238E27FC236}">
                <a16:creationId xmlns:a16="http://schemas.microsoft.com/office/drawing/2014/main" id="{72DF9E48-FA7D-4B69-A392-6E85F4FE2D1C}"/>
              </a:ext>
            </a:extLst>
          </p:cNvPr>
          <p:cNvSpPr>
            <a:spLocks noGrp="1"/>
          </p:cNvSpPr>
          <p:nvPr>
            <p:ph type="sldNum" sz="quarter" idx="12"/>
          </p:nvPr>
        </p:nvSpPr>
        <p:spPr/>
        <p:txBody>
          <a:bodyPr/>
          <a:lstStyle/>
          <a:p>
            <a:fld id="{8012A267-E1DD-44E7-983C-C39AABB85FC4}" type="slidenum">
              <a:rPr lang="en-US" smtClean="0"/>
              <a:t>47</a:t>
            </a:fld>
            <a:endParaRPr lang="en-US"/>
          </a:p>
        </p:txBody>
      </p:sp>
      <p:pic>
        <p:nvPicPr>
          <p:cNvPr id="8" name="Picture 7">
            <a:extLst>
              <a:ext uri="{FF2B5EF4-FFF2-40B4-BE49-F238E27FC236}">
                <a16:creationId xmlns:a16="http://schemas.microsoft.com/office/drawing/2014/main" id="{890E3AB4-73BB-446B-AEC9-48CD343EF64F}"/>
              </a:ext>
            </a:extLst>
          </p:cNvPr>
          <p:cNvPicPr>
            <a:picLocks noChangeAspect="1"/>
          </p:cNvPicPr>
          <p:nvPr/>
        </p:nvPicPr>
        <p:blipFill>
          <a:blip r:embed="rId2"/>
          <a:stretch>
            <a:fillRect/>
          </a:stretch>
        </p:blipFill>
        <p:spPr>
          <a:xfrm>
            <a:off x="1197219" y="3533185"/>
            <a:ext cx="2936605" cy="2073874"/>
          </a:xfrm>
          <a:prstGeom prst="rect">
            <a:avLst/>
          </a:prstGeom>
        </p:spPr>
      </p:pic>
      <p:cxnSp>
        <p:nvCxnSpPr>
          <p:cNvPr id="10" name="Straight Connector 9">
            <a:extLst>
              <a:ext uri="{FF2B5EF4-FFF2-40B4-BE49-F238E27FC236}">
                <a16:creationId xmlns:a16="http://schemas.microsoft.com/office/drawing/2014/main" id="{E9726B87-1C93-4868-902D-6F69D9355538}"/>
              </a:ext>
            </a:extLst>
          </p:cNvPr>
          <p:cNvCxnSpPr>
            <a:cxnSpLocks/>
          </p:cNvCxnSpPr>
          <p:nvPr/>
        </p:nvCxnSpPr>
        <p:spPr>
          <a:xfrm>
            <a:off x="5119732" y="2943275"/>
            <a:ext cx="0" cy="3213778"/>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EF76876A-21D6-4DD1-8258-C904AE4D9218}"/>
              </a:ext>
            </a:extLst>
          </p:cNvPr>
          <p:cNvGrpSpPr/>
          <p:nvPr/>
        </p:nvGrpSpPr>
        <p:grpSpPr>
          <a:xfrm>
            <a:off x="6174316" y="2982906"/>
            <a:ext cx="3289448" cy="3319153"/>
            <a:chOff x="6481948" y="3253840"/>
            <a:chExt cx="3289448" cy="3319153"/>
          </a:xfrm>
        </p:grpSpPr>
        <p:pic>
          <p:nvPicPr>
            <p:cNvPr id="7" name="Picture 6">
              <a:extLst>
                <a:ext uri="{FF2B5EF4-FFF2-40B4-BE49-F238E27FC236}">
                  <a16:creationId xmlns:a16="http://schemas.microsoft.com/office/drawing/2014/main" id="{5DE63C72-5331-45DF-9589-6828C1AA50D9}"/>
                </a:ext>
              </a:extLst>
            </p:cNvPr>
            <p:cNvPicPr>
              <a:picLocks noChangeAspect="1"/>
            </p:cNvPicPr>
            <p:nvPr/>
          </p:nvPicPr>
          <p:blipFill>
            <a:blip r:embed="rId3"/>
            <a:stretch>
              <a:fillRect/>
            </a:stretch>
          </p:blipFill>
          <p:spPr>
            <a:xfrm>
              <a:off x="6933380" y="3746665"/>
              <a:ext cx="2191184" cy="2271155"/>
            </a:xfrm>
            <a:prstGeom prst="rect">
              <a:avLst/>
            </a:prstGeom>
          </p:spPr>
        </p:pic>
        <p:sp>
          <p:nvSpPr>
            <p:cNvPr id="5" name="Oval 4">
              <a:extLst>
                <a:ext uri="{FF2B5EF4-FFF2-40B4-BE49-F238E27FC236}">
                  <a16:creationId xmlns:a16="http://schemas.microsoft.com/office/drawing/2014/main" id="{D1D5CE4C-263B-4063-B916-727B8F83A232}"/>
                </a:ext>
              </a:extLst>
            </p:cNvPr>
            <p:cNvSpPr/>
            <p:nvPr/>
          </p:nvSpPr>
          <p:spPr>
            <a:xfrm>
              <a:off x="6481948" y="3253840"/>
              <a:ext cx="3289448" cy="331915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869983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1423-4B1D-4E83-B98B-5CD1E908BCD5}"/>
              </a:ext>
            </a:extLst>
          </p:cNvPr>
          <p:cNvSpPr>
            <a:spLocks noGrp="1"/>
          </p:cNvSpPr>
          <p:nvPr>
            <p:ph type="title"/>
          </p:nvPr>
        </p:nvSpPr>
        <p:spPr>
          <a:xfrm>
            <a:off x="753533" y="365126"/>
            <a:ext cx="5573889" cy="715530"/>
          </a:xfrm>
        </p:spPr>
        <p:txBody>
          <a:bodyPr>
            <a:normAutofit/>
          </a:bodyPr>
          <a:lstStyle/>
          <a:p>
            <a:r>
              <a:rPr lang="en-US" sz="4000" dirty="0"/>
              <a:t>Light Properties</a:t>
            </a:r>
          </a:p>
        </p:txBody>
      </p:sp>
      <p:sp>
        <p:nvSpPr>
          <p:cNvPr id="3" name="Content Placeholder 2">
            <a:extLst>
              <a:ext uri="{FF2B5EF4-FFF2-40B4-BE49-F238E27FC236}">
                <a16:creationId xmlns:a16="http://schemas.microsoft.com/office/drawing/2014/main" id="{6F8ECA4B-681A-4213-81EF-CF2DFF5A55CC}"/>
              </a:ext>
            </a:extLst>
          </p:cNvPr>
          <p:cNvSpPr>
            <a:spLocks noGrp="1"/>
          </p:cNvSpPr>
          <p:nvPr>
            <p:ph idx="1"/>
          </p:nvPr>
        </p:nvSpPr>
        <p:spPr>
          <a:xfrm>
            <a:off x="833618" y="1108612"/>
            <a:ext cx="8470699" cy="1575707"/>
          </a:xfrm>
        </p:spPr>
        <p:txBody>
          <a:bodyPr>
            <a:normAutofit/>
          </a:bodyPr>
          <a:lstStyle/>
          <a:p>
            <a:r>
              <a:rPr lang="en-US" sz="2400" dirty="0"/>
              <a:t>A light source has a different intensity for its ambient, diffuse, and specular light. </a:t>
            </a:r>
          </a:p>
          <a:p>
            <a:r>
              <a:rPr lang="en-US" sz="2400" dirty="0"/>
              <a:t>The ambient light is usually set to a low intensity: don't want the ambient color to be too dominant. </a:t>
            </a:r>
          </a:p>
          <a:p>
            <a:endParaRPr lang="en-US" sz="2000" dirty="0"/>
          </a:p>
        </p:txBody>
      </p:sp>
      <p:sp>
        <p:nvSpPr>
          <p:cNvPr id="4" name="Slide Number Placeholder 3">
            <a:extLst>
              <a:ext uri="{FF2B5EF4-FFF2-40B4-BE49-F238E27FC236}">
                <a16:creationId xmlns:a16="http://schemas.microsoft.com/office/drawing/2014/main" id="{72DF9E48-FA7D-4B69-A392-6E85F4FE2D1C}"/>
              </a:ext>
            </a:extLst>
          </p:cNvPr>
          <p:cNvSpPr>
            <a:spLocks noGrp="1"/>
          </p:cNvSpPr>
          <p:nvPr>
            <p:ph type="sldNum" sz="quarter" idx="12"/>
          </p:nvPr>
        </p:nvSpPr>
        <p:spPr/>
        <p:txBody>
          <a:bodyPr/>
          <a:lstStyle/>
          <a:p>
            <a:fld id="{8012A267-E1DD-44E7-983C-C39AABB85FC4}" type="slidenum">
              <a:rPr lang="en-US" smtClean="0"/>
              <a:t>48</a:t>
            </a:fld>
            <a:endParaRPr lang="en-US"/>
          </a:p>
        </p:txBody>
      </p:sp>
      <p:grpSp>
        <p:nvGrpSpPr>
          <p:cNvPr id="9" name="Group 8">
            <a:extLst>
              <a:ext uri="{FF2B5EF4-FFF2-40B4-BE49-F238E27FC236}">
                <a16:creationId xmlns:a16="http://schemas.microsoft.com/office/drawing/2014/main" id="{4F8A9DCF-E161-4D38-AC6F-8280C0E28FE7}"/>
              </a:ext>
            </a:extLst>
          </p:cNvPr>
          <p:cNvGrpSpPr/>
          <p:nvPr/>
        </p:nvGrpSpPr>
        <p:grpSpPr>
          <a:xfrm>
            <a:off x="9403350" y="148090"/>
            <a:ext cx="2368982" cy="2478194"/>
            <a:chOff x="6041218" y="643742"/>
            <a:chExt cx="2368982" cy="2478194"/>
          </a:xfrm>
        </p:grpSpPr>
        <p:pic>
          <p:nvPicPr>
            <p:cNvPr id="5" name="Picture 4">
              <a:extLst>
                <a:ext uri="{FF2B5EF4-FFF2-40B4-BE49-F238E27FC236}">
                  <a16:creationId xmlns:a16="http://schemas.microsoft.com/office/drawing/2014/main" id="{8E55ED28-DA19-4B4D-A81E-BB638DCB4DD6}"/>
                </a:ext>
              </a:extLst>
            </p:cNvPr>
            <p:cNvPicPr>
              <a:picLocks noChangeAspect="1"/>
            </p:cNvPicPr>
            <p:nvPr/>
          </p:nvPicPr>
          <p:blipFill>
            <a:blip r:embed="rId2"/>
            <a:stretch>
              <a:fillRect/>
            </a:stretch>
          </p:blipFill>
          <p:spPr>
            <a:xfrm>
              <a:off x="6299008" y="643742"/>
              <a:ext cx="1853402" cy="1921045"/>
            </a:xfrm>
            <a:prstGeom prst="rect">
              <a:avLst/>
            </a:prstGeom>
          </p:spPr>
        </p:pic>
        <p:sp>
          <p:nvSpPr>
            <p:cNvPr id="6" name="Rectangle 5">
              <a:extLst>
                <a:ext uri="{FF2B5EF4-FFF2-40B4-BE49-F238E27FC236}">
                  <a16:creationId xmlns:a16="http://schemas.microsoft.com/office/drawing/2014/main" id="{1CF76D22-FFD9-42CF-9675-DD09381CFEFD}"/>
                </a:ext>
              </a:extLst>
            </p:cNvPr>
            <p:cNvSpPr/>
            <p:nvPr/>
          </p:nvSpPr>
          <p:spPr>
            <a:xfrm>
              <a:off x="6041218" y="2783382"/>
              <a:ext cx="2368982" cy="338554"/>
            </a:xfrm>
            <a:prstGeom prst="rect">
              <a:avLst/>
            </a:prstGeom>
          </p:spPr>
          <p:txBody>
            <a:bodyPr wrap="none">
              <a:spAutoFit/>
            </a:bodyPr>
            <a:lstStyle/>
            <a:p>
              <a:r>
                <a:rPr lang="en-US" sz="1600" dirty="0"/>
                <a:t>2.2.3n2.basic_lighting.frag</a:t>
              </a:r>
            </a:p>
          </p:txBody>
        </p:sp>
      </p:grpSp>
      <p:pic>
        <p:nvPicPr>
          <p:cNvPr id="7" name="Picture 6">
            <a:extLst>
              <a:ext uri="{FF2B5EF4-FFF2-40B4-BE49-F238E27FC236}">
                <a16:creationId xmlns:a16="http://schemas.microsoft.com/office/drawing/2014/main" id="{DE4D1C43-0D3A-40A3-A370-C2C2419541D2}"/>
              </a:ext>
            </a:extLst>
          </p:cNvPr>
          <p:cNvPicPr>
            <a:picLocks noChangeAspect="1"/>
          </p:cNvPicPr>
          <p:nvPr/>
        </p:nvPicPr>
        <p:blipFill>
          <a:blip r:embed="rId3"/>
          <a:stretch>
            <a:fillRect/>
          </a:stretch>
        </p:blipFill>
        <p:spPr>
          <a:xfrm>
            <a:off x="833617" y="2872592"/>
            <a:ext cx="7082567" cy="2483179"/>
          </a:xfrm>
          <a:prstGeom prst="rect">
            <a:avLst/>
          </a:prstGeom>
        </p:spPr>
      </p:pic>
      <p:sp>
        <p:nvSpPr>
          <p:cNvPr id="11" name="TextBox 10">
            <a:extLst>
              <a:ext uri="{FF2B5EF4-FFF2-40B4-BE49-F238E27FC236}">
                <a16:creationId xmlns:a16="http://schemas.microsoft.com/office/drawing/2014/main" id="{683B76C6-4F9B-40B0-83C7-5386F62D53B7}"/>
              </a:ext>
            </a:extLst>
          </p:cNvPr>
          <p:cNvSpPr txBox="1"/>
          <p:nvPr/>
        </p:nvSpPr>
        <p:spPr>
          <a:xfrm>
            <a:off x="8610600" y="3060156"/>
            <a:ext cx="2796639" cy="2862322"/>
          </a:xfrm>
          <a:prstGeom prst="rect">
            <a:avLst/>
          </a:prstGeom>
          <a:noFill/>
        </p:spPr>
        <p:txBody>
          <a:bodyPr wrap="square">
            <a:spAutoFit/>
          </a:bodyPr>
          <a:lstStyle/>
          <a:p>
            <a:pPr marL="342900" indent="-342900">
              <a:buFont typeface="+mj-lt"/>
              <a:buAutoNum type="arabicPeriod"/>
            </a:pPr>
            <a:r>
              <a:rPr lang="en-US" sz="1800" dirty="0"/>
              <a:t>The diffuse component of a light source is usually set a bright white color. </a:t>
            </a:r>
          </a:p>
          <a:p>
            <a:pPr marL="342900" indent="-342900">
              <a:buFont typeface="+mj-lt"/>
              <a:buAutoNum type="arabicPeriod"/>
            </a:pPr>
            <a:r>
              <a:rPr lang="en-US" sz="1800" dirty="0"/>
              <a:t>The specular component is usually kept at vec3(1.0) shining at full intensity. </a:t>
            </a:r>
          </a:p>
          <a:p>
            <a:pPr marL="342900" indent="-342900">
              <a:buFont typeface="+mj-lt"/>
              <a:buAutoNum type="arabicPeriod"/>
            </a:pPr>
            <a:r>
              <a:rPr lang="en-US" sz="1800" dirty="0"/>
              <a:t>Add the light's position vector to the struct.</a:t>
            </a:r>
          </a:p>
        </p:txBody>
      </p:sp>
    </p:spTree>
    <p:extLst>
      <p:ext uri="{BB962C8B-B14F-4D97-AF65-F5344CB8AC3E}">
        <p14:creationId xmlns:p14="http://schemas.microsoft.com/office/powerpoint/2010/main" val="13974769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1423-4B1D-4E83-B98B-5CD1E908BCD5}"/>
              </a:ext>
            </a:extLst>
          </p:cNvPr>
          <p:cNvSpPr>
            <a:spLocks noGrp="1"/>
          </p:cNvSpPr>
          <p:nvPr>
            <p:ph type="title"/>
          </p:nvPr>
        </p:nvSpPr>
        <p:spPr>
          <a:xfrm>
            <a:off x="888295" y="262163"/>
            <a:ext cx="3604903" cy="1325563"/>
          </a:xfrm>
        </p:spPr>
        <p:txBody>
          <a:bodyPr/>
          <a:lstStyle/>
          <a:p>
            <a:r>
              <a:rPr lang="en-US" dirty="0"/>
              <a:t>Light Properties</a:t>
            </a:r>
          </a:p>
        </p:txBody>
      </p:sp>
      <p:sp>
        <p:nvSpPr>
          <p:cNvPr id="3" name="Content Placeholder 2">
            <a:extLst>
              <a:ext uri="{FF2B5EF4-FFF2-40B4-BE49-F238E27FC236}">
                <a16:creationId xmlns:a16="http://schemas.microsoft.com/office/drawing/2014/main" id="{6F8ECA4B-681A-4213-81EF-CF2DFF5A55CC}"/>
              </a:ext>
            </a:extLst>
          </p:cNvPr>
          <p:cNvSpPr>
            <a:spLocks noGrp="1"/>
          </p:cNvSpPr>
          <p:nvPr>
            <p:ph idx="1"/>
          </p:nvPr>
        </p:nvSpPr>
        <p:spPr>
          <a:xfrm>
            <a:off x="888295" y="1957058"/>
            <a:ext cx="2993324" cy="1858489"/>
          </a:xfrm>
        </p:spPr>
        <p:txBody>
          <a:bodyPr>
            <a:normAutofit/>
          </a:bodyPr>
          <a:lstStyle/>
          <a:p>
            <a:r>
              <a:rPr lang="en-US" sz="2400" dirty="0"/>
              <a:t>We need to use </a:t>
            </a:r>
            <a:r>
              <a:rPr lang="en-US" sz="2400" u="sng" dirty="0"/>
              <a:t>uniform variable light</a:t>
            </a:r>
            <a:r>
              <a:rPr lang="en-US" sz="2400" dirty="0"/>
              <a:t> to update the fragment shader:</a:t>
            </a:r>
          </a:p>
          <a:p>
            <a:endParaRPr lang="en-US" dirty="0"/>
          </a:p>
        </p:txBody>
      </p:sp>
      <p:sp>
        <p:nvSpPr>
          <p:cNvPr id="4" name="Slide Number Placeholder 3">
            <a:extLst>
              <a:ext uri="{FF2B5EF4-FFF2-40B4-BE49-F238E27FC236}">
                <a16:creationId xmlns:a16="http://schemas.microsoft.com/office/drawing/2014/main" id="{72DF9E48-FA7D-4B69-A392-6E85F4FE2D1C}"/>
              </a:ext>
            </a:extLst>
          </p:cNvPr>
          <p:cNvSpPr>
            <a:spLocks noGrp="1"/>
          </p:cNvSpPr>
          <p:nvPr>
            <p:ph type="sldNum" sz="quarter" idx="12"/>
          </p:nvPr>
        </p:nvSpPr>
        <p:spPr/>
        <p:txBody>
          <a:bodyPr/>
          <a:lstStyle/>
          <a:p>
            <a:fld id="{8012A267-E1DD-44E7-983C-C39AABB85FC4}" type="slidenum">
              <a:rPr lang="en-US" smtClean="0"/>
              <a:t>49</a:t>
            </a:fld>
            <a:endParaRPr lang="en-US"/>
          </a:p>
        </p:txBody>
      </p:sp>
      <p:pic>
        <p:nvPicPr>
          <p:cNvPr id="5" name="Picture 4">
            <a:extLst>
              <a:ext uri="{FF2B5EF4-FFF2-40B4-BE49-F238E27FC236}">
                <a16:creationId xmlns:a16="http://schemas.microsoft.com/office/drawing/2014/main" id="{ECE78F28-53F9-4AB2-A4BE-82DD007C34DE}"/>
              </a:ext>
            </a:extLst>
          </p:cNvPr>
          <p:cNvPicPr>
            <a:picLocks noChangeAspect="1"/>
          </p:cNvPicPr>
          <p:nvPr/>
        </p:nvPicPr>
        <p:blipFill>
          <a:blip r:embed="rId2"/>
          <a:stretch>
            <a:fillRect/>
          </a:stretch>
        </p:blipFill>
        <p:spPr>
          <a:xfrm>
            <a:off x="5704857" y="223070"/>
            <a:ext cx="4554187" cy="6269805"/>
          </a:xfrm>
          <a:prstGeom prst="rect">
            <a:avLst/>
          </a:prstGeom>
        </p:spPr>
      </p:pic>
      <p:sp>
        <p:nvSpPr>
          <p:cNvPr id="6" name="Left Brace 5">
            <a:extLst>
              <a:ext uri="{FF2B5EF4-FFF2-40B4-BE49-F238E27FC236}">
                <a16:creationId xmlns:a16="http://schemas.microsoft.com/office/drawing/2014/main" id="{372941E2-6D84-4E7E-96E7-56B61DEF858F}"/>
              </a:ext>
            </a:extLst>
          </p:cNvPr>
          <p:cNvSpPr/>
          <p:nvPr/>
        </p:nvSpPr>
        <p:spPr>
          <a:xfrm>
            <a:off x="5229844" y="2155373"/>
            <a:ext cx="475013" cy="1019733"/>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a:extLst>
              <a:ext uri="{FF2B5EF4-FFF2-40B4-BE49-F238E27FC236}">
                <a16:creationId xmlns:a16="http://schemas.microsoft.com/office/drawing/2014/main" id="{B3DCD9A8-465C-44D5-A2AC-DBA0A207B4EA}"/>
              </a:ext>
            </a:extLst>
          </p:cNvPr>
          <p:cNvSpPr/>
          <p:nvPr/>
        </p:nvSpPr>
        <p:spPr>
          <a:xfrm>
            <a:off x="2253453" y="4900942"/>
            <a:ext cx="2649956" cy="369332"/>
          </a:xfrm>
          <a:prstGeom prst="rect">
            <a:avLst/>
          </a:prstGeom>
        </p:spPr>
        <p:txBody>
          <a:bodyPr wrap="none">
            <a:spAutoFit/>
          </a:bodyPr>
          <a:lstStyle/>
          <a:p>
            <a:r>
              <a:rPr lang="en-US" dirty="0"/>
              <a:t>2.2.3n2.basic_lighting.frag</a:t>
            </a:r>
          </a:p>
        </p:txBody>
      </p:sp>
      <p:cxnSp>
        <p:nvCxnSpPr>
          <p:cNvPr id="11" name="Straight Arrow Connector 10">
            <a:extLst>
              <a:ext uri="{FF2B5EF4-FFF2-40B4-BE49-F238E27FC236}">
                <a16:creationId xmlns:a16="http://schemas.microsoft.com/office/drawing/2014/main" id="{E48E9C60-718C-44D9-A742-00B0426CAD03}"/>
              </a:ext>
            </a:extLst>
          </p:cNvPr>
          <p:cNvCxnSpPr/>
          <p:nvPr/>
        </p:nvCxnSpPr>
        <p:spPr>
          <a:xfrm>
            <a:off x="5062847" y="5070764"/>
            <a:ext cx="40450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2179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1423-4B1D-4E83-B98B-5CD1E908BCD5}"/>
              </a:ext>
            </a:extLst>
          </p:cNvPr>
          <p:cNvSpPr>
            <a:spLocks noGrp="1"/>
          </p:cNvSpPr>
          <p:nvPr>
            <p:ph type="title"/>
          </p:nvPr>
        </p:nvSpPr>
        <p:spPr>
          <a:xfrm>
            <a:off x="838200" y="365126"/>
            <a:ext cx="10515600" cy="789597"/>
          </a:xfrm>
        </p:spPr>
        <p:txBody>
          <a:bodyPr/>
          <a:lstStyle/>
          <a:p>
            <a:r>
              <a:rPr lang="en-US" dirty="0"/>
              <a:t>Introduction</a:t>
            </a:r>
          </a:p>
        </p:txBody>
      </p:sp>
      <p:sp>
        <p:nvSpPr>
          <p:cNvPr id="3" name="Content Placeholder 2">
            <a:extLst>
              <a:ext uri="{FF2B5EF4-FFF2-40B4-BE49-F238E27FC236}">
                <a16:creationId xmlns:a16="http://schemas.microsoft.com/office/drawing/2014/main" id="{6F8ECA4B-681A-4213-81EF-CF2DFF5A55CC}"/>
              </a:ext>
            </a:extLst>
          </p:cNvPr>
          <p:cNvSpPr>
            <a:spLocks noGrp="1"/>
          </p:cNvSpPr>
          <p:nvPr>
            <p:ph idx="1"/>
          </p:nvPr>
        </p:nvSpPr>
        <p:spPr>
          <a:xfrm>
            <a:off x="952500" y="1246839"/>
            <a:ext cx="10515600" cy="1558843"/>
          </a:xfrm>
        </p:spPr>
        <p:txBody>
          <a:bodyPr>
            <a:normAutofit/>
          </a:bodyPr>
          <a:lstStyle/>
          <a:p>
            <a:r>
              <a:rPr lang="en-US" sz="2400" dirty="0"/>
              <a:t>Have specified an object color and a light color</a:t>
            </a:r>
          </a:p>
          <a:p>
            <a:r>
              <a:rPr lang="en-US" sz="2400" dirty="0"/>
              <a:t>To define the visual output of the object, we need to combine object color with an ambient, diffuse, and specular intensity component of the light.</a:t>
            </a:r>
          </a:p>
        </p:txBody>
      </p:sp>
      <p:sp>
        <p:nvSpPr>
          <p:cNvPr id="4" name="Slide Number Placeholder 3">
            <a:extLst>
              <a:ext uri="{FF2B5EF4-FFF2-40B4-BE49-F238E27FC236}">
                <a16:creationId xmlns:a16="http://schemas.microsoft.com/office/drawing/2014/main" id="{72DF9E48-FA7D-4B69-A392-6E85F4FE2D1C}"/>
              </a:ext>
            </a:extLst>
          </p:cNvPr>
          <p:cNvSpPr>
            <a:spLocks noGrp="1"/>
          </p:cNvSpPr>
          <p:nvPr>
            <p:ph type="sldNum" sz="quarter" idx="12"/>
          </p:nvPr>
        </p:nvSpPr>
        <p:spPr/>
        <p:txBody>
          <a:bodyPr/>
          <a:lstStyle/>
          <a:p>
            <a:fld id="{8012A267-E1DD-44E7-983C-C39AABB85FC4}" type="slidenum">
              <a:rPr lang="en-US" smtClean="0"/>
              <a:t>5</a:t>
            </a:fld>
            <a:endParaRPr lang="en-US"/>
          </a:p>
        </p:txBody>
      </p:sp>
      <p:pic>
        <p:nvPicPr>
          <p:cNvPr id="5" name="Picture 4">
            <a:extLst>
              <a:ext uri="{FF2B5EF4-FFF2-40B4-BE49-F238E27FC236}">
                <a16:creationId xmlns:a16="http://schemas.microsoft.com/office/drawing/2014/main" id="{43E43626-F71B-410B-B4C2-903D1E23E259}"/>
              </a:ext>
            </a:extLst>
          </p:cNvPr>
          <p:cNvPicPr>
            <a:picLocks noChangeAspect="1"/>
          </p:cNvPicPr>
          <p:nvPr/>
        </p:nvPicPr>
        <p:blipFill>
          <a:blip r:embed="rId2"/>
          <a:stretch>
            <a:fillRect/>
          </a:stretch>
        </p:blipFill>
        <p:spPr>
          <a:xfrm>
            <a:off x="1130499" y="2741205"/>
            <a:ext cx="4510504" cy="3407549"/>
          </a:xfrm>
          <a:prstGeom prst="rect">
            <a:avLst/>
          </a:prstGeom>
        </p:spPr>
      </p:pic>
      <p:pic>
        <p:nvPicPr>
          <p:cNvPr id="6" name="Picture 5">
            <a:extLst>
              <a:ext uri="{FF2B5EF4-FFF2-40B4-BE49-F238E27FC236}">
                <a16:creationId xmlns:a16="http://schemas.microsoft.com/office/drawing/2014/main" id="{6CCD8F8D-FE53-415C-AF92-DD7AB2B1EF6A}"/>
              </a:ext>
            </a:extLst>
          </p:cNvPr>
          <p:cNvPicPr>
            <a:picLocks noChangeAspect="1"/>
          </p:cNvPicPr>
          <p:nvPr/>
        </p:nvPicPr>
        <p:blipFill>
          <a:blip r:embed="rId3"/>
          <a:stretch>
            <a:fillRect/>
          </a:stretch>
        </p:blipFill>
        <p:spPr>
          <a:xfrm>
            <a:off x="6275506" y="2741205"/>
            <a:ext cx="3196334" cy="3343072"/>
          </a:xfrm>
          <a:prstGeom prst="rect">
            <a:avLst/>
          </a:prstGeom>
        </p:spPr>
      </p:pic>
    </p:spTree>
    <p:extLst>
      <p:ext uri="{BB962C8B-B14F-4D97-AF65-F5344CB8AC3E}">
        <p14:creationId xmlns:p14="http://schemas.microsoft.com/office/powerpoint/2010/main" val="2963915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9C39-F7E5-9958-C7F6-687FE483A814}"/>
              </a:ext>
            </a:extLst>
          </p:cNvPr>
          <p:cNvSpPr>
            <a:spLocks noGrp="1"/>
          </p:cNvSpPr>
          <p:nvPr>
            <p:ph type="title"/>
          </p:nvPr>
        </p:nvSpPr>
        <p:spPr>
          <a:xfrm>
            <a:off x="838200" y="365126"/>
            <a:ext cx="10515600" cy="917666"/>
          </a:xfrm>
        </p:spPr>
        <p:txBody>
          <a:bodyPr/>
          <a:lstStyle/>
          <a:p>
            <a:r>
              <a:rPr lang="en-US" dirty="0"/>
              <a:t>2.2.3n.basic_lighting_v2.frag</a:t>
            </a:r>
          </a:p>
        </p:txBody>
      </p:sp>
      <p:sp>
        <p:nvSpPr>
          <p:cNvPr id="4" name="Slide Number Placeholder 3">
            <a:extLst>
              <a:ext uri="{FF2B5EF4-FFF2-40B4-BE49-F238E27FC236}">
                <a16:creationId xmlns:a16="http://schemas.microsoft.com/office/drawing/2014/main" id="{D0D1C91F-8931-503E-EAFF-845A3687E213}"/>
              </a:ext>
            </a:extLst>
          </p:cNvPr>
          <p:cNvSpPr>
            <a:spLocks noGrp="1"/>
          </p:cNvSpPr>
          <p:nvPr>
            <p:ph type="sldNum" sz="quarter" idx="12"/>
          </p:nvPr>
        </p:nvSpPr>
        <p:spPr/>
        <p:txBody>
          <a:bodyPr/>
          <a:lstStyle/>
          <a:p>
            <a:fld id="{8012A267-E1DD-44E7-983C-C39AABB85FC4}" type="slidenum">
              <a:rPr lang="en-US" smtClean="0"/>
              <a:t>50</a:t>
            </a:fld>
            <a:endParaRPr lang="en-US"/>
          </a:p>
        </p:txBody>
      </p:sp>
      <p:sp>
        <p:nvSpPr>
          <p:cNvPr id="6" name="TextBox 5">
            <a:extLst>
              <a:ext uri="{FF2B5EF4-FFF2-40B4-BE49-F238E27FC236}">
                <a16:creationId xmlns:a16="http://schemas.microsoft.com/office/drawing/2014/main" id="{C61FEADC-21F0-32C1-5A12-DFFC3DA524F4}"/>
              </a:ext>
            </a:extLst>
          </p:cNvPr>
          <p:cNvSpPr txBox="1"/>
          <p:nvPr/>
        </p:nvSpPr>
        <p:spPr>
          <a:xfrm>
            <a:off x="1034456" y="1465080"/>
            <a:ext cx="6094902" cy="4708981"/>
          </a:xfrm>
          <a:prstGeom prst="rect">
            <a:avLst/>
          </a:prstGeom>
          <a:noFill/>
        </p:spPr>
        <p:txBody>
          <a:bodyPr wrap="square">
            <a:spAutoFit/>
          </a:bodyPr>
          <a:lstStyle/>
          <a:p>
            <a:r>
              <a:rPr lang="en-US" sz="1200" dirty="0">
                <a:solidFill>
                  <a:srgbClr val="808080"/>
                </a:solidFill>
                <a:latin typeface="Cascadia Mono" panose="020B0609020000020004" pitchFamily="49" charset="0"/>
              </a:rPr>
              <a:t>#version</a:t>
            </a:r>
            <a:r>
              <a:rPr lang="en-US" sz="1200" dirty="0">
                <a:solidFill>
                  <a:srgbClr val="000000"/>
                </a:solidFill>
                <a:latin typeface="Cascadia Mono" panose="020B0609020000020004" pitchFamily="49" charset="0"/>
              </a:rPr>
              <a:t> 460 core</a:t>
            </a:r>
          </a:p>
          <a:p>
            <a:r>
              <a:rPr lang="en-US" sz="1200" dirty="0">
                <a:solidFill>
                  <a:srgbClr val="5FAFFF"/>
                </a:solidFill>
                <a:latin typeface="Cascadia Mono" panose="020B0609020000020004" pitchFamily="49" charset="0"/>
              </a:rPr>
              <a:t>out</a:t>
            </a:r>
            <a:r>
              <a:rPr lang="en-US" sz="1200" dirty="0">
                <a:solidFill>
                  <a:srgbClr val="000000"/>
                </a:solidFill>
                <a:latin typeface="Cascadia Mono" panose="020B0609020000020004" pitchFamily="49" charset="0"/>
              </a:rPr>
              <a:t> </a:t>
            </a:r>
            <a:r>
              <a:rPr lang="en-US" sz="1200" dirty="0">
                <a:solidFill>
                  <a:srgbClr val="5FAFFF"/>
                </a:solidFill>
                <a:latin typeface="Cascadia Mono" panose="020B0609020000020004" pitchFamily="49" charset="0"/>
              </a:rPr>
              <a:t>vec4</a:t>
            </a:r>
            <a:r>
              <a:rPr lang="en-US" sz="1200" dirty="0">
                <a:solidFill>
                  <a:srgbClr val="000000"/>
                </a:solidFill>
                <a:latin typeface="Cascadia Mono" panose="020B0609020000020004" pitchFamily="49" charset="0"/>
              </a:rPr>
              <a:t> FragColor;</a:t>
            </a:r>
          </a:p>
          <a:p>
            <a:endParaRPr lang="en-US" sz="1200" dirty="0">
              <a:solidFill>
                <a:srgbClr val="000000"/>
              </a:solidFill>
              <a:latin typeface="Cascadia Mono" panose="020B0609020000020004" pitchFamily="49" charset="0"/>
            </a:endParaRPr>
          </a:p>
          <a:p>
            <a:r>
              <a:rPr lang="en-US" sz="1200" dirty="0">
                <a:solidFill>
                  <a:srgbClr val="5FAFFF"/>
                </a:solidFill>
                <a:latin typeface="Cascadia Mono" panose="020B0609020000020004" pitchFamily="49" charset="0"/>
              </a:rPr>
              <a:t>in</a:t>
            </a:r>
            <a:r>
              <a:rPr lang="en-US" sz="1200" dirty="0">
                <a:solidFill>
                  <a:srgbClr val="000000"/>
                </a:solidFill>
                <a:latin typeface="Cascadia Mono" panose="020B0609020000020004" pitchFamily="49" charset="0"/>
              </a:rPr>
              <a:t> </a:t>
            </a:r>
            <a:r>
              <a:rPr lang="en-US" sz="1200" dirty="0">
                <a:solidFill>
                  <a:srgbClr val="5FAFFF"/>
                </a:solidFill>
                <a:latin typeface="Cascadia Mono" panose="020B0609020000020004" pitchFamily="49" charset="0"/>
              </a:rPr>
              <a:t>vec3</a:t>
            </a:r>
            <a:r>
              <a:rPr lang="en-US" sz="1200" dirty="0">
                <a:solidFill>
                  <a:srgbClr val="000000"/>
                </a:solidFill>
                <a:latin typeface="Cascadia Mono" panose="020B0609020000020004" pitchFamily="49" charset="0"/>
              </a:rPr>
              <a:t> Normal;  </a:t>
            </a:r>
          </a:p>
          <a:p>
            <a:r>
              <a:rPr lang="en-US" sz="1200" dirty="0">
                <a:solidFill>
                  <a:srgbClr val="5FAFFF"/>
                </a:solidFill>
                <a:latin typeface="Cascadia Mono" panose="020B0609020000020004" pitchFamily="49" charset="0"/>
              </a:rPr>
              <a:t>in</a:t>
            </a:r>
            <a:r>
              <a:rPr lang="en-US" sz="1200" dirty="0">
                <a:solidFill>
                  <a:srgbClr val="000000"/>
                </a:solidFill>
                <a:latin typeface="Cascadia Mono" panose="020B0609020000020004" pitchFamily="49" charset="0"/>
              </a:rPr>
              <a:t> </a:t>
            </a:r>
            <a:r>
              <a:rPr lang="en-US" sz="1200" dirty="0">
                <a:solidFill>
                  <a:srgbClr val="5FAFFF"/>
                </a:solidFill>
                <a:latin typeface="Cascadia Mono" panose="020B0609020000020004" pitchFamily="49" charset="0"/>
              </a:rPr>
              <a:t>vec3</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FragPos</a:t>
            </a:r>
            <a:r>
              <a:rPr lang="en-US" sz="1200" dirty="0">
                <a:solidFill>
                  <a:srgbClr val="000000"/>
                </a:solidFill>
                <a:latin typeface="Cascadia Mono" panose="020B0609020000020004" pitchFamily="49" charset="0"/>
              </a:rPr>
              <a:t>;  </a:t>
            </a:r>
          </a:p>
          <a:p>
            <a:endParaRPr lang="en-US" sz="1200" dirty="0">
              <a:solidFill>
                <a:srgbClr val="000000"/>
              </a:solidFill>
              <a:latin typeface="Cascadia Mono" panose="020B0609020000020004" pitchFamily="49" charset="0"/>
            </a:endParaRPr>
          </a:p>
          <a:p>
            <a:r>
              <a:rPr lang="en-US" sz="1200" dirty="0">
                <a:solidFill>
                  <a:srgbClr val="5FAFFF"/>
                </a:solidFill>
                <a:latin typeface="Cascadia Mono" panose="020B0609020000020004" pitchFamily="49" charset="0"/>
              </a:rPr>
              <a:t>struct</a:t>
            </a:r>
            <a:r>
              <a:rPr lang="en-US" sz="1200" dirty="0">
                <a:solidFill>
                  <a:srgbClr val="000000"/>
                </a:solidFill>
                <a:latin typeface="Cascadia Mono" panose="020B0609020000020004" pitchFamily="49" charset="0"/>
              </a:rPr>
              <a:t> Material {</a:t>
            </a:r>
          </a:p>
          <a:p>
            <a:r>
              <a:rPr lang="en-US" sz="1200" dirty="0">
                <a:solidFill>
                  <a:srgbClr val="000000"/>
                </a:solidFill>
                <a:latin typeface="Cascadia Mono" panose="020B0609020000020004" pitchFamily="49" charset="0"/>
              </a:rPr>
              <a:t>    </a:t>
            </a:r>
            <a:r>
              <a:rPr lang="en-US" sz="1200" dirty="0">
                <a:solidFill>
                  <a:srgbClr val="5FAFFF"/>
                </a:solidFill>
                <a:latin typeface="Cascadia Mono" panose="020B0609020000020004" pitchFamily="49" charset="0"/>
              </a:rPr>
              <a:t>vec3</a:t>
            </a:r>
            <a:r>
              <a:rPr lang="en-US" sz="1200" dirty="0">
                <a:solidFill>
                  <a:srgbClr val="000000"/>
                </a:solidFill>
                <a:latin typeface="Cascadia Mono" panose="020B0609020000020004" pitchFamily="49" charset="0"/>
              </a:rPr>
              <a:t> ambient;</a:t>
            </a:r>
          </a:p>
          <a:p>
            <a:r>
              <a:rPr lang="en-US" sz="1200" dirty="0">
                <a:solidFill>
                  <a:srgbClr val="000000"/>
                </a:solidFill>
                <a:latin typeface="Cascadia Mono" panose="020B0609020000020004" pitchFamily="49" charset="0"/>
              </a:rPr>
              <a:t>    </a:t>
            </a:r>
            <a:r>
              <a:rPr lang="en-US" sz="1200" dirty="0">
                <a:solidFill>
                  <a:srgbClr val="5FAFFF"/>
                </a:solidFill>
                <a:latin typeface="Cascadia Mono" panose="020B0609020000020004" pitchFamily="49" charset="0"/>
              </a:rPr>
              <a:t>vec3</a:t>
            </a:r>
            <a:r>
              <a:rPr lang="en-US" sz="1200" dirty="0">
                <a:solidFill>
                  <a:srgbClr val="000000"/>
                </a:solidFill>
                <a:latin typeface="Cascadia Mono" panose="020B0609020000020004" pitchFamily="49" charset="0"/>
              </a:rPr>
              <a:t> diffuse;</a:t>
            </a:r>
          </a:p>
          <a:p>
            <a:r>
              <a:rPr lang="en-US" sz="1200" dirty="0">
                <a:solidFill>
                  <a:srgbClr val="000000"/>
                </a:solidFill>
                <a:latin typeface="Cascadia Mono" panose="020B0609020000020004" pitchFamily="49" charset="0"/>
              </a:rPr>
              <a:t>    </a:t>
            </a:r>
            <a:r>
              <a:rPr lang="en-US" sz="1200" dirty="0">
                <a:solidFill>
                  <a:srgbClr val="5FAFFF"/>
                </a:solidFill>
                <a:latin typeface="Cascadia Mono" panose="020B0609020000020004" pitchFamily="49" charset="0"/>
              </a:rPr>
              <a:t>vec3</a:t>
            </a:r>
            <a:r>
              <a:rPr lang="en-US" sz="1200" dirty="0">
                <a:solidFill>
                  <a:srgbClr val="000000"/>
                </a:solidFill>
                <a:latin typeface="Cascadia Mono" panose="020B0609020000020004" pitchFamily="49" charset="0"/>
              </a:rPr>
              <a:t> specular;</a:t>
            </a:r>
          </a:p>
          <a:p>
            <a:r>
              <a:rPr lang="en-US" sz="1200" dirty="0">
                <a:solidFill>
                  <a:srgbClr val="000000"/>
                </a:solidFill>
                <a:latin typeface="Cascadia Mono" panose="020B0609020000020004" pitchFamily="49" charset="0"/>
              </a:rPr>
              <a:t>    </a:t>
            </a:r>
            <a:r>
              <a:rPr lang="en-US" sz="1200" dirty="0">
                <a:solidFill>
                  <a:srgbClr val="5FAFFF"/>
                </a:solidFill>
                <a:latin typeface="Cascadia Mono" panose="020B0609020000020004" pitchFamily="49" charset="0"/>
              </a:rPr>
              <a:t>float</a:t>
            </a:r>
            <a:r>
              <a:rPr lang="en-US" sz="1200" dirty="0">
                <a:solidFill>
                  <a:srgbClr val="000000"/>
                </a:solidFill>
                <a:latin typeface="Cascadia Mono" panose="020B0609020000020004" pitchFamily="49" charset="0"/>
              </a:rPr>
              <a:t> shininess;</a:t>
            </a:r>
          </a:p>
          <a:p>
            <a:r>
              <a:rPr lang="en-US" sz="1200" dirty="0">
                <a:solidFill>
                  <a:srgbClr val="000000"/>
                </a:solidFill>
                <a:latin typeface="Cascadia Mono" panose="020B0609020000020004" pitchFamily="49" charset="0"/>
              </a:rPr>
              <a:t>};   </a:t>
            </a:r>
          </a:p>
          <a:p>
            <a:r>
              <a:rPr lang="en-US" sz="1200" dirty="0">
                <a:solidFill>
                  <a:srgbClr val="5FAFFF"/>
                </a:solidFill>
                <a:latin typeface="Cascadia Mono" panose="020B0609020000020004" pitchFamily="49" charset="0"/>
              </a:rPr>
              <a:t>uniform</a:t>
            </a:r>
            <a:r>
              <a:rPr lang="en-US" sz="1200" dirty="0">
                <a:solidFill>
                  <a:srgbClr val="000000"/>
                </a:solidFill>
                <a:latin typeface="Cascadia Mono" panose="020B0609020000020004" pitchFamily="49" charset="0"/>
              </a:rPr>
              <a:t> Material </a:t>
            </a:r>
            <a:r>
              <a:rPr lang="en-US" sz="1200" dirty="0" err="1">
                <a:solidFill>
                  <a:srgbClr val="000000"/>
                </a:solidFill>
                <a:latin typeface="Cascadia Mono" panose="020B0609020000020004" pitchFamily="49" charset="0"/>
              </a:rPr>
              <a:t>material</a:t>
            </a:r>
            <a:r>
              <a:rPr lang="en-US" sz="1200" dirty="0">
                <a:solidFill>
                  <a:srgbClr val="000000"/>
                </a:solidFill>
                <a:latin typeface="Cascadia Mono" panose="020B0609020000020004" pitchFamily="49" charset="0"/>
              </a:rPr>
              <a:t>;</a:t>
            </a:r>
          </a:p>
          <a:p>
            <a:endParaRPr lang="en-US" sz="1200" dirty="0">
              <a:solidFill>
                <a:srgbClr val="000000"/>
              </a:solidFill>
              <a:latin typeface="Cascadia Mono" panose="020B0609020000020004" pitchFamily="49" charset="0"/>
            </a:endParaRPr>
          </a:p>
          <a:p>
            <a:r>
              <a:rPr lang="en-US" sz="1200" dirty="0">
                <a:solidFill>
                  <a:srgbClr val="5FAFFF"/>
                </a:solidFill>
                <a:latin typeface="Cascadia Mono" panose="020B0609020000020004" pitchFamily="49" charset="0"/>
              </a:rPr>
              <a:t>struct</a:t>
            </a:r>
            <a:r>
              <a:rPr lang="en-US" sz="1200" dirty="0">
                <a:solidFill>
                  <a:srgbClr val="000000"/>
                </a:solidFill>
                <a:latin typeface="Cascadia Mono" panose="020B0609020000020004" pitchFamily="49" charset="0"/>
              </a:rPr>
              <a:t> Light {</a:t>
            </a:r>
          </a:p>
          <a:p>
            <a:r>
              <a:rPr lang="en-US" sz="1200" dirty="0">
                <a:solidFill>
                  <a:srgbClr val="000000"/>
                </a:solidFill>
                <a:latin typeface="Cascadia Mono" panose="020B0609020000020004" pitchFamily="49" charset="0"/>
              </a:rPr>
              <a:t>    </a:t>
            </a:r>
            <a:r>
              <a:rPr lang="en-US" sz="1200" dirty="0">
                <a:solidFill>
                  <a:srgbClr val="5FAFFF"/>
                </a:solidFill>
                <a:latin typeface="Cascadia Mono" panose="020B0609020000020004" pitchFamily="49" charset="0"/>
              </a:rPr>
              <a:t>vec3</a:t>
            </a:r>
            <a:r>
              <a:rPr lang="en-US" sz="1200" dirty="0">
                <a:solidFill>
                  <a:srgbClr val="000000"/>
                </a:solidFill>
                <a:latin typeface="Cascadia Mono" panose="020B0609020000020004" pitchFamily="49" charset="0"/>
              </a:rPr>
              <a:t> position;</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    </a:t>
            </a:r>
            <a:r>
              <a:rPr lang="en-US" sz="1200" dirty="0">
                <a:solidFill>
                  <a:srgbClr val="5FAFFF"/>
                </a:solidFill>
                <a:latin typeface="Cascadia Mono" panose="020B0609020000020004" pitchFamily="49" charset="0"/>
              </a:rPr>
              <a:t>vec3</a:t>
            </a:r>
            <a:r>
              <a:rPr lang="en-US" sz="1200" dirty="0">
                <a:solidFill>
                  <a:srgbClr val="000000"/>
                </a:solidFill>
                <a:latin typeface="Cascadia Mono" panose="020B0609020000020004" pitchFamily="49" charset="0"/>
              </a:rPr>
              <a:t> ambient;</a:t>
            </a:r>
          </a:p>
          <a:p>
            <a:r>
              <a:rPr lang="en-US" sz="1200" dirty="0">
                <a:solidFill>
                  <a:srgbClr val="000000"/>
                </a:solidFill>
                <a:latin typeface="Cascadia Mono" panose="020B0609020000020004" pitchFamily="49" charset="0"/>
              </a:rPr>
              <a:t>    </a:t>
            </a:r>
            <a:r>
              <a:rPr lang="en-US" sz="1200" dirty="0">
                <a:solidFill>
                  <a:srgbClr val="5FAFFF"/>
                </a:solidFill>
                <a:latin typeface="Cascadia Mono" panose="020B0609020000020004" pitchFamily="49" charset="0"/>
              </a:rPr>
              <a:t>vec3</a:t>
            </a:r>
            <a:r>
              <a:rPr lang="en-US" sz="1200" dirty="0">
                <a:solidFill>
                  <a:srgbClr val="000000"/>
                </a:solidFill>
                <a:latin typeface="Cascadia Mono" panose="020B0609020000020004" pitchFamily="49" charset="0"/>
              </a:rPr>
              <a:t> diffuse;</a:t>
            </a:r>
          </a:p>
          <a:p>
            <a:r>
              <a:rPr lang="en-US" sz="1200" dirty="0">
                <a:solidFill>
                  <a:srgbClr val="000000"/>
                </a:solidFill>
                <a:latin typeface="Cascadia Mono" panose="020B0609020000020004" pitchFamily="49" charset="0"/>
              </a:rPr>
              <a:t>    </a:t>
            </a:r>
            <a:r>
              <a:rPr lang="en-US" sz="1200" dirty="0">
                <a:solidFill>
                  <a:srgbClr val="5FAFFF"/>
                </a:solidFill>
                <a:latin typeface="Cascadia Mono" panose="020B0609020000020004" pitchFamily="49" charset="0"/>
              </a:rPr>
              <a:t>vec3</a:t>
            </a:r>
            <a:r>
              <a:rPr lang="en-US" sz="1200" dirty="0">
                <a:solidFill>
                  <a:srgbClr val="000000"/>
                </a:solidFill>
                <a:latin typeface="Cascadia Mono" panose="020B0609020000020004" pitchFamily="49" charset="0"/>
              </a:rPr>
              <a:t> specular;</a:t>
            </a:r>
          </a:p>
          <a:p>
            <a:r>
              <a:rPr lang="en-US" sz="1200" dirty="0">
                <a:solidFill>
                  <a:srgbClr val="000000"/>
                </a:solidFill>
                <a:latin typeface="Cascadia Mono" panose="020B0609020000020004" pitchFamily="49" charset="0"/>
              </a:rPr>
              <a:t>};</a:t>
            </a:r>
          </a:p>
          <a:p>
            <a:r>
              <a:rPr lang="en-US" sz="1200" dirty="0">
                <a:solidFill>
                  <a:srgbClr val="5FAFFF"/>
                </a:solidFill>
                <a:latin typeface="Cascadia Mono" panose="020B0609020000020004" pitchFamily="49" charset="0"/>
              </a:rPr>
              <a:t>uniform</a:t>
            </a:r>
            <a:r>
              <a:rPr lang="en-US" sz="1200" dirty="0">
                <a:solidFill>
                  <a:srgbClr val="000000"/>
                </a:solidFill>
                <a:latin typeface="Cascadia Mono" panose="020B0609020000020004" pitchFamily="49" charset="0"/>
              </a:rPr>
              <a:t> Light </a:t>
            </a:r>
            <a:r>
              <a:rPr lang="en-US" sz="1200" dirty="0" err="1">
                <a:solidFill>
                  <a:srgbClr val="000000"/>
                </a:solidFill>
                <a:latin typeface="Cascadia Mono" panose="020B0609020000020004" pitchFamily="49" charset="0"/>
              </a:rPr>
              <a:t>light</a:t>
            </a:r>
            <a:r>
              <a:rPr lang="en-US" sz="1200" dirty="0">
                <a:solidFill>
                  <a:srgbClr val="000000"/>
                </a:solidFill>
                <a:latin typeface="Cascadia Mono" panose="020B0609020000020004" pitchFamily="49" charset="0"/>
              </a:rPr>
              <a:t>;</a:t>
            </a:r>
          </a:p>
          <a:p>
            <a:r>
              <a:rPr lang="en-US" sz="1200" dirty="0">
                <a:solidFill>
                  <a:srgbClr val="000000"/>
                </a:solidFill>
                <a:latin typeface="Cascadia Mono" panose="020B0609020000020004" pitchFamily="49" charset="0"/>
              </a:rPr>
              <a:t>  </a:t>
            </a:r>
          </a:p>
          <a:p>
            <a:r>
              <a:rPr lang="en-US" sz="1200" dirty="0">
                <a:solidFill>
                  <a:srgbClr val="5FAFFF"/>
                </a:solidFill>
                <a:latin typeface="Cascadia Mono" panose="020B0609020000020004" pitchFamily="49" charset="0"/>
              </a:rPr>
              <a:t>uniform</a:t>
            </a:r>
            <a:r>
              <a:rPr lang="en-US" sz="1200" dirty="0">
                <a:solidFill>
                  <a:srgbClr val="000000"/>
                </a:solidFill>
                <a:latin typeface="Cascadia Mono" panose="020B0609020000020004" pitchFamily="49" charset="0"/>
              </a:rPr>
              <a:t> </a:t>
            </a:r>
            <a:r>
              <a:rPr lang="en-US" sz="1200" dirty="0">
                <a:solidFill>
                  <a:srgbClr val="5FAFFF"/>
                </a:solidFill>
                <a:latin typeface="Cascadia Mono" panose="020B0609020000020004" pitchFamily="49" charset="0"/>
              </a:rPr>
              <a:t>vec3</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viewPos</a:t>
            </a:r>
            <a:r>
              <a:rPr lang="en-US" sz="1200" dirty="0">
                <a:solidFill>
                  <a:srgbClr val="000000"/>
                </a:solidFill>
                <a:latin typeface="Cascadia Mono" panose="020B0609020000020004" pitchFamily="49" charset="0"/>
              </a:rPr>
              <a:t>; </a:t>
            </a:r>
          </a:p>
          <a:p>
            <a:r>
              <a:rPr lang="en-US" sz="1200" dirty="0">
                <a:solidFill>
                  <a:srgbClr val="5FAFFF"/>
                </a:solidFill>
                <a:latin typeface="Cascadia Mono" panose="020B0609020000020004" pitchFamily="49" charset="0"/>
              </a:rPr>
              <a:t>uniform</a:t>
            </a:r>
            <a:r>
              <a:rPr lang="en-US" sz="1200" dirty="0">
                <a:solidFill>
                  <a:srgbClr val="000000"/>
                </a:solidFill>
                <a:latin typeface="Cascadia Mono" panose="020B0609020000020004" pitchFamily="49" charset="0"/>
              </a:rPr>
              <a:t> </a:t>
            </a:r>
            <a:r>
              <a:rPr lang="en-US" sz="1200" dirty="0">
                <a:solidFill>
                  <a:srgbClr val="5FAFFF"/>
                </a:solidFill>
                <a:latin typeface="Cascadia Mono" panose="020B0609020000020004" pitchFamily="49" charset="0"/>
              </a:rPr>
              <a:t>vec3</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objectColor</a:t>
            </a:r>
            <a:r>
              <a:rPr lang="en-US" sz="1200" dirty="0">
                <a:solidFill>
                  <a:srgbClr val="000000"/>
                </a:solidFill>
                <a:latin typeface="Cascadia Mono" panose="020B0609020000020004" pitchFamily="49" charset="0"/>
              </a:rPr>
              <a:t>;</a:t>
            </a:r>
            <a:endParaRPr lang="en-US" sz="1200" dirty="0"/>
          </a:p>
        </p:txBody>
      </p:sp>
    </p:spTree>
    <p:extLst>
      <p:ext uri="{BB962C8B-B14F-4D97-AF65-F5344CB8AC3E}">
        <p14:creationId xmlns:p14="http://schemas.microsoft.com/office/powerpoint/2010/main" val="29052768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9C39-F7E5-9958-C7F6-687FE483A814}"/>
              </a:ext>
            </a:extLst>
          </p:cNvPr>
          <p:cNvSpPr>
            <a:spLocks noGrp="1"/>
          </p:cNvSpPr>
          <p:nvPr>
            <p:ph type="title"/>
          </p:nvPr>
        </p:nvSpPr>
        <p:spPr>
          <a:xfrm>
            <a:off x="838200" y="365126"/>
            <a:ext cx="10515600" cy="917666"/>
          </a:xfrm>
        </p:spPr>
        <p:txBody>
          <a:bodyPr/>
          <a:lstStyle/>
          <a:p>
            <a:r>
              <a:rPr lang="en-US" dirty="0"/>
              <a:t>2.2.3n.basic_lighting_v2.frag</a:t>
            </a:r>
          </a:p>
        </p:txBody>
      </p:sp>
      <p:sp>
        <p:nvSpPr>
          <p:cNvPr id="4" name="Slide Number Placeholder 3">
            <a:extLst>
              <a:ext uri="{FF2B5EF4-FFF2-40B4-BE49-F238E27FC236}">
                <a16:creationId xmlns:a16="http://schemas.microsoft.com/office/drawing/2014/main" id="{D0D1C91F-8931-503E-EAFF-845A3687E213}"/>
              </a:ext>
            </a:extLst>
          </p:cNvPr>
          <p:cNvSpPr>
            <a:spLocks noGrp="1"/>
          </p:cNvSpPr>
          <p:nvPr>
            <p:ph type="sldNum" sz="quarter" idx="12"/>
          </p:nvPr>
        </p:nvSpPr>
        <p:spPr/>
        <p:txBody>
          <a:bodyPr/>
          <a:lstStyle/>
          <a:p>
            <a:fld id="{8012A267-E1DD-44E7-983C-C39AABB85FC4}" type="slidenum">
              <a:rPr lang="en-US" smtClean="0"/>
              <a:t>51</a:t>
            </a:fld>
            <a:endParaRPr lang="en-US"/>
          </a:p>
        </p:txBody>
      </p:sp>
      <p:sp>
        <p:nvSpPr>
          <p:cNvPr id="5" name="TextBox 4">
            <a:extLst>
              <a:ext uri="{FF2B5EF4-FFF2-40B4-BE49-F238E27FC236}">
                <a16:creationId xmlns:a16="http://schemas.microsoft.com/office/drawing/2014/main" id="{4AFFDA7C-014C-E459-1ACC-A2DB417E266D}"/>
              </a:ext>
            </a:extLst>
          </p:cNvPr>
          <p:cNvSpPr txBox="1"/>
          <p:nvPr/>
        </p:nvSpPr>
        <p:spPr>
          <a:xfrm>
            <a:off x="889730" y="1618968"/>
            <a:ext cx="9168669" cy="4401205"/>
          </a:xfrm>
          <a:prstGeom prst="rect">
            <a:avLst/>
          </a:prstGeom>
          <a:noFill/>
        </p:spPr>
        <p:txBody>
          <a:bodyPr wrap="square">
            <a:spAutoFit/>
          </a:bodyPr>
          <a:lstStyle/>
          <a:p>
            <a:r>
              <a:rPr lang="en-US" sz="1400" dirty="0">
                <a:solidFill>
                  <a:srgbClr val="5FAFFF"/>
                </a:solidFill>
                <a:latin typeface="Cascadia Mono" panose="020B0609020000020004" pitchFamily="49" charset="0"/>
              </a:rPr>
              <a:t>void</a:t>
            </a:r>
            <a:r>
              <a:rPr lang="en-US" sz="1400" dirty="0">
                <a:solidFill>
                  <a:srgbClr val="000000"/>
                </a:solidFill>
                <a:latin typeface="Cascadia Mono" panose="020B0609020000020004" pitchFamily="49" charset="0"/>
              </a:rPr>
              <a:t> main()</a:t>
            </a:r>
          </a:p>
          <a:p>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a:solidFill>
                  <a:srgbClr val="008000"/>
                </a:solidFill>
                <a:latin typeface="Cascadia Mono" panose="020B0609020000020004" pitchFamily="49" charset="0"/>
              </a:rPr>
              <a:t>//ambient</a:t>
            </a:r>
          </a:p>
          <a:p>
            <a:r>
              <a:rPr lang="fr-FR" sz="1400" dirty="0">
                <a:solidFill>
                  <a:srgbClr val="000000"/>
                </a:solidFill>
                <a:latin typeface="Cascadia Mono" panose="020B0609020000020004" pitchFamily="49" charset="0"/>
              </a:rPr>
              <a:t>    </a:t>
            </a:r>
            <a:r>
              <a:rPr lang="fr-FR" sz="1400" dirty="0">
                <a:solidFill>
                  <a:srgbClr val="5FAFFF"/>
                </a:solidFill>
                <a:latin typeface="Cascadia Mono" panose="020B0609020000020004" pitchFamily="49" charset="0"/>
              </a:rPr>
              <a:t>vec3</a:t>
            </a:r>
            <a:r>
              <a:rPr lang="fr-FR" sz="1400" dirty="0">
                <a:solidFill>
                  <a:srgbClr val="000000"/>
                </a:solidFill>
                <a:latin typeface="Cascadia Mono" panose="020B0609020000020004" pitchFamily="49" charset="0"/>
              </a:rPr>
              <a:t> ambient = </a:t>
            </a:r>
            <a:r>
              <a:rPr lang="fr-FR" sz="1400" dirty="0" err="1">
                <a:solidFill>
                  <a:srgbClr val="000000"/>
                </a:solidFill>
                <a:latin typeface="Cascadia Mono" panose="020B0609020000020004" pitchFamily="49" charset="0"/>
              </a:rPr>
              <a:t>light.ambient</a:t>
            </a:r>
            <a:r>
              <a:rPr lang="fr-FR" sz="1400" dirty="0">
                <a:solidFill>
                  <a:srgbClr val="000000"/>
                </a:solidFill>
                <a:latin typeface="Cascadia Mono" panose="020B0609020000020004" pitchFamily="49" charset="0"/>
              </a:rPr>
              <a:t> * </a:t>
            </a:r>
            <a:r>
              <a:rPr lang="fr-FR" sz="1400" dirty="0" err="1">
                <a:solidFill>
                  <a:srgbClr val="000000"/>
                </a:solidFill>
                <a:latin typeface="Cascadia Mono" panose="020B0609020000020004" pitchFamily="49" charset="0"/>
              </a:rPr>
              <a:t>material.ambient</a:t>
            </a:r>
            <a:r>
              <a:rPr lang="fr-FR"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8000"/>
                </a:solidFill>
                <a:latin typeface="Cascadia Mono" panose="020B0609020000020004" pitchFamily="49" charset="0"/>
              </a:rPr>
              <a:t>//diffuse </a:t>
            </a:r>
          </a:p>
          <a:p>
            <a:r>
              <a:rPr lang="en-US" sz="1400" dirty="0">
                <a:solidFill>
                  <a:srgbClr val="000000"/>
                </a:solidFill>
                <a:latin typeface="Cascadia Mono" panose="020B0609020000020004" pitchFamily="49" charset="0"/>
              </a:rPr>
              <a:t>    </a:t>
            </a:r>
            <a:r>
              <a:rPr lang="en-US" sz="1400" dirty="0">
                <a:solidFill>
                  <a:srgbClr val="5FAFFF"/>
                </a:solidFill>
                <a:latin typeface="Cascadia Mono" panose="020B0609020000020004" pitchFamily="49" charset="0"/>
              </a:rPr>
              <a:t>vec3</a:t>
            </a:r>
            <a:r>
              <a:rPr lang="en-US" sz="1400" dirty="0">
                <a:solidFill>
                  <a:srgbClr val="000000"/>
                </a:solidFill>
                <a:latin typeface="Cascadia Mono" panose="020B0609020000020004" pitchFamily="49" charset="0"/>
              </a:rPr>
              <a:t> norm = </a:t>
            </a:r>
            <a:r>
              <a:rPr lang="en-US" sz="1400" dirty="0">
                <a:solidFill>
                  <a:srgbClr val="FFAF5F"/>
                </a:solidFill>
                <a:latin typeface="Cascadia Mono" panose="020B0609020000020004" pitchFamily="49" charset="0"/>
              </a:rPr>
              <a:t>normalize</a:t>
            </a:r>
            <a:r>
              <a:rPr lang="en-US" sz="1400" dirty="0">
                <a:solidFill>
                  <a:srgbClr val="000000"/>
                </a:solidFill>
                <a:latin typeface="Cascadia Mono" panose="020B0609020000020004" pitchFamily="49" charset="0"/>
              </a:rPr>
              <a:t>(Normal);</a:t>
            </a:r>
          </a:p>
          <a:p>
            <a:r>
              <a:rPr lang="en-US" sz="1400" dirty="0">
                <a:solidFill>
                  <a:srgbClr val="000000"/>
                </a:solidFill>
                <a:latin typeface="Cascadia Mono" panose="020B0609020000020004" pitchFamily="49" charset="0"/>
              </a:rPr>
              <a:t>    </a:t>
            </a:r>
            <a:r>
              <a:rPr lang="en-US" sz="1400" dirty="0">
                <a:solidFill>
                  <a:srgbClr val="5FAFFF"/>
                </a:solidFill>
                <a:latin typeface="Cascadia Mono" panose="020B0609020000020004" pitchFamily="49" charset="0"/>
              </a:rPr>
              <a:t>vec3</a:t>
            </a:r>
            <a:r>
              <a:rPr lang="en-US" sz="1400" dirty="0">
                <a:solidFill>
                  <a:srgbClr val="000000"/>
                </a:solidFill>
                <a:latin typeface="Cascadia Mono" panose="020B0609020000020004" pitchFamily="49" charset="0"/>
              </a:rPr>
              <a:t> lightDir = </a:t>
            </a:r>
            <a:r>
              <a:rPr lang="en-US" sz="1400" dirty="0">
                <a:solidFill>
                  <a:srgbClr val="FFAF5F"/>
                </a:solidFill>
                <a:latin typeface="Cascadia Mono" panose="020B0609020000020004" pitchFamily="49" charset="0"/>
              </a:rPr>
              <a:t>normalize</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light.position</a:t>
            </a:r>
            <a:r>
              <a:rPr lang="en-US" sz="1400" dirty="0">
                <a:solidFill>
                  <a:srgbClr val="000000"/>
                </a:solidFill>
                <a:latin typeface="Cascadia Mono" panose="020B0609020000020004" pitchFamily="49" charset="0"/>
              </a:rPr>
              <a:t> - </a:t>
            </a:r>
            <a:r>
              <a:rPr lang="en-US" sz="1400" dirty="0" err="1">
                <a:solidFill>
                  <a:srgbClr val="000000"/>
                </a:solidFill>
                <a:latin typeface="Cascadia Mono" panose="020B0609020000020004" pitchFamily="49" charset="0"/>
              </a:rPr>
              <a:t>FragPos</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a:solidFill>
                  <a:srgbClr val="5FAFFF"/>
                </a:solidFill>
                <a:latin typeface="Cascadia Mono" panose="020B0609020000020004" pitchFamily="49" charset="0"/>
              </a:rPr>
              <a:t>float</a:t>
            </a:r>
            <a:r>
              <a:rPr lang="en-US" sz="1400" dirty="0">
                <a:solidFill>
                  <a:srgbClr val="000000"/>
                </a:solidFill>
                <a:latin typeface="Cascadia Mono" panose="020B0609020000020004" pitchFamily="49" charset="0"/>
              </a:rPr>
              <a:t> diff = </a:t>
            </a:r>
            <a:r>
              <a:rPr lang="en-US" sz="1400" dirty="0">
                <a:solidFill>
                  <a:srgbClr val="FFAF5F"/>
                </a:solidFill>
                <a:latin typeface="Cascadia Mono" panose="020B0609020000020004" pitchFamily="49" charset="0"/>
              </a:rPr>
              <a:t>max</a:t>
            </a:r>
            <a:r>
              <a:rPr lang="en-US" sz="1400" dirty="0">
                <a:solidFill>
                  <a:srgbClr val="000000"/>
                </a:solidFill>
                <a:latin typeface="Cascadia Mono" panose="020B0609020000020004" pitchFamily="49" charset="0"/>
              </a:rPr>
              <a:t>(</a:t>
            </a:r>
            <a:r>
              <a:rPr lang="en-US" sz="1400" dirty="0">
                <a:solidFill>
                  <a:srgbClr val="FFAF5F"/>
                </a:solidFill>
                <a:latin typeface="Cascadia Mono" panose="020B0609020000020004" pitchFamily="49" charset="0"/>
              </a:rPr>
              <a:t>dot</a:t>
            </a:r>
            <a:r>
              <a:rPr lang="en-US" sz="1400" dirty="0">
                <a:solidFill>
                  <a:srgbClr val="000000"/>
                </a:solidFill>
                <a:latin typeface="Cascadia Mono" panose="020B0609020000020004" pitchFamily="49" charset="0"/>
              </a:rPr>
              <a:t>(norm, lightDir), 0.0);</a:t>
            </a:r>
          </a:p>
          <a:p>
            <a:r>
              <a:rPr lang="fr-FR" sz="1400" dirty="0">
                <a:solidFill>
                  <a:srgbClr val="000000"/>
                </a:solidFill>
                <a:latin typeface="Cascadia Mono" panose="020B0609020000020004" pitchFamily="49" charset="0"/>
              </a:rPr>
              <a:t>    </a:t>
            </a:r>
            <a:r>
              <a:rPr lang="fr-FR" sz="1400" dirty="0">
                <a:solidFill>
                  <a:srgbClr val="5FAFFF"/>
                </a:solidFill>
                <a:latin typeface="Cascadia Mono" panose="020B0609020000020004" pitchFamily="49" charset="0"/>
              </a:rPr>
              <a:t>vec3</a:t>
            </a:r>
            <a:r>
              <a:rPr lang="fr-FR" sz="1400" dirty="0">
                <a:solidFill>
                  <a:srgbClr val="000000"/>
                </a:solidFill>
                <a:latin typeface="Cascadia Mono" panose="020B0609020000020004" pitchFamily="49" charset="0"/>
              </a:rPr>
              <a:t> diffuse = </a:t>
            </a:r>
            <a:r>
              <a:rPr lang="fr-FR" sz="1400" dirty="0" err="1">
                <a:solidFill>
                  <a:srgbClr val="000000"/>
                </a:solidFill>
                <a:latin typeface="Cascadia Mono" panose="020B0609020000020004" pitchFamily="49" charset="0"/>
              </a:rPr>
              <a:t>light.diffuse</a:t>
            </a:r>
            <a:r>
              <a:rPr lang="fr-FR" sz="1400" dirty="0">
                <a:solidFill>
                  <a:srgbClr val="000000"/>
                </a:solidFill>
                <a:latin typeface="Cascadia Mono" panose="020B0609020000020004" pitchFamily="49" charset="0"/>
              </a:rPr>
              <a:t> * (diff * </a:t>
            </a:r>
            <a:r>
              <a:rPr lang="fr-FR" sz="1400" dirty="0" err="1">
                <a:solidFill>
                  <a:srgbClr val="000000"/>
                </a:solidFill>
                <a:latin typeface="Cascadia Mono" panose="020B0609020000020004" pitchFamily="49" charset="0"/>
              </a:rPr>
              <a:t>material.diffuse</a:t>
            </a:r>
            <a:r>
              <a:rPr lang="fr-FR"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8000"/>
                </a:solidFill>
                <a:latin typeface="Cascadia Mono" panose="020B0609020000020004" pitchFamily="49" charset="0"/>
              </a:rPr>
              <a:t>//specular</a:t>
            </a:r>
          </a:p>
          <a:p>
            <a:r>
              <a:rPr lang="en-US" sz="1400" dirty="0">
                <a:solidFill>
                  <a:srgbClr val="000000"/>
                </a:solidFill>
                <a:latin typeface="Cascadia Mono" panose="020B0609020000020004" pitchFamily="49" charset="0"/>
              </a:rPr>
              <a:t>    </a:t>
            </a:r>
            <a:r>
              <a:rPr lang="en-US" sz="1400" dirty="0">
                <a:solidFill>
                  <a:srgbClr val="5FAFFF"/>
                </a:solidFill>
                <a:latin typeface="Cascadia Mono" panose="020B0609020000020004" pitchFamily="49" charset="0"/>
              </a:rPr>
              <a:t>vec3</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viewDir</a:t>
            </a:r>
            <a:r>
              <a:rPr lang="en-US" sz="1400" dirty="0">
                <a:solidFill>
                  <a:srgbClr val="000000"/>
                </a:solidFill>
                <a:latin typeface="Cascadia Mono" panose="020B0609020000020004" pitchFamily="49" charset="0"/>
              </a:rPr>
              <a:t> = </a:t>
            </a:r>
            <a:r>
              <a:rPr lang="en-US" sz="1400" dirty="0">
                <a:solidFill>
                  <a:srgbClr val="FFAF5F"/>
                </a:solidFill>
                <a:latin typeface="Cascadia Mono" panose="020B0609020000020004" pitchFamily="49" charset="0"/>
              </a:rPr>
              <a:t>normalize</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viewPos</a:t>
            </a:r>
            <a:r>
              <a:rPr lang="en-US" sz="1400" dirty="0">
                <a:solidFill>
                  <a:srgbClr val="000000"/>
                </a:solidFill>
                <a:latin typeface="Cascadia Mono" panose="020B0609020000020004" pitchFamily="49" charset="0"/>
              </a:rPr>
              <a:t> - </a:t>
            </a:r>
            <a:r>
              <a:rPr lang="en-US" sz="1400" dirty="0" err="1">
                <a:solidFill>
                  <a:srgbClr val="000000"/>
                </a:solidFill>
                <a:latin typeface="Cascadia Mono" panose="020B0609020000020004" pitchFamily="49" charset="0"/>
              </a:rPr>
              <a:t>FragPos</a:t>
            </a:r>
            <a:r>
              <a:rPr lang="en-US" sz="1400" dirty="0">
                <a:solidFill>
                  <a:srgbClr val="000000"/>
                </a:solidFill>
                <a:latin typeface="Cascadia Mono" panose="020B0609020000020004" pitchFamily="49" charset="0"/>
              </a:rPr>
              <a:t>);</a:t>
            </a:r>
          </a:p>
          <a:p>
            <a:r>
              <a:rPr lang="pt-BR" sz="1400" dirty="0">
                <a:solidFill>
                  <a:srgbClr val="000000"/>
                </a:solidFill>
                <a:latin typeface="Cascadia Mono" panose="020B0609020000020004" pitchFamily="49" charset="0"/>
              </a:rPr>
              <a:t>    </a:t>
            </a:r>
            <a:r>
              <a:rPr lang="pt-BR" sz="1400" dirty="0">
                <a:solidFill>
                  <a:srgbClr val="5FAFFF"/>
                </a:solidFill>
                <a:latin typeface="Cascadia Mono" panose="020B0609020000020004" pitchFamily="49" charset="0"/>
              </a:rPr>
              <a:t>vec3</a:t>
            </a:r>
            <a:r>
              <a:rPr lang="pt-BR" sz="1400" dirty="0">
                <a:solidFill>
                  <a:srgbClr val="000000"/>
                </a:solidFill>
                <a:latin typeface="Cascadia Mono" panose="020B0609020000020004" pitchFamily="49" charset="0"/>
              </a:rPr>
              <a:t> reflectDir = </a:t>
            </a:r>
            <a:r>
              <a:rPr lang="pt-BR" sz="1400" dirty="0">
                <a:solidFill>
                  <a:srgbClr val="FFAF5F"/>
                </a:solidFill>
                <a:latin typeface="Cascadia Mono" panose="020B0609020000020004" pitchFamily="49" charset="0"/>
              </a:rPr>
              <a:t>reflect</a:t>
            </a:r>
            <a:r>
              <a:rPr lang="pt-BR" sz="1400" dirty="0">
                <a:solidFill>
                  <a:srgbClr val="000000"/>
                </a:solidFill>
                <a:latin typeface="Cascadia Mono" panose="020B0609020000020004" pitchFamily="49" charset="0"/>
              </a:rPr>
              <a:t>(-lightDir, norm);  </a:t>
            </a:r>
          </a:p>
          <a:p>
            <a:r>
              <a:rPr lang="en-US" sz="1400" dirty="0">
                <a:solidFill>
                  <a:srgbClr val="000000"/>
                </a:solidFill>
                <a:latin typeface="Cascadia Mono" panose="020B0609020000020004" pitchFamily="49" charset="0"/>
              </a:rPr>
              <a:t>    </a:t>
            </a:r>
            <a:r>
              <a:rPr lang="en-US" sz="1400" dirty="0">
                <a:solidFill>
                  <a:srgbClr val="5FAFFF"/>
                </a:solidFill>
                <a:latin typeface="Cascadia Mono" panose="020B0609020000020004" pitchFamily="49" charset="0"/>
              </a:rPr>
              <a:t>float</a:t>
            </a:r>
            <a:r>
              <a:rPr lang="en-US" sz="1400" dirty="0">
                <a:solidFill>
                  <a:srgbClr val="000000"/>
                </a:solidFill>
                <a:latin typeface="Cascadia Mono" panose="020B0609020000020004" pitchFamily="49" charset="0"/>
              </a:rPr>
              <a:t> spec = </a:t>
            </a:r>
            <a:r>
              <a:rPr lang="en-US" sz="1400" dirty="0">
                <a:solidFill>
                  <a:srgbClr val="FFAF5F"/>
                </a:solidFill>
                <a:latin typeface="Cascadia Mono" panose="020B0609020000020004" pitchFamily="49" charset="0"/>
              </a:rPr>
              <a:t>pow</a:t>
            </a:r>
            <a:r>
              <a:rPr lang="en-US" sz="1400" dirty="0">
                <a:solidFill>
                  <a:srgbClr val="000000"/>
                </a:solidFill>
                <a:latin typeface="Cascadia Mono" panose="020B0609020000020004" pitchFamily="49" charset="0"/>
              </a:rPr>
              <a:t>(</a:t>
            </a:r>
            <a:r>
              <a:rPr lang="en-US" sz="1400" dirty="0">
                <a:solidFill>
                  <a:srgbClr val="FFAF5F"/>
                </a:solidFill>
                <a:latin typeface="Cascadia Mono" panose="020B0609020000020004" pitchFamily="49" charset="0"/>
              </a:rPr>
              <a:t>max</a:t>
            </a:r>
            <a:r>
              <a:rPr lang="en-US" sz="1400" dirty="0">
                <a:solidFill>
                  <a:srgbClr val="000000"/>
                </a:solidFill>
                <a:latin typeface="Cascadia Mono" panose="020B0609020000020004" pitchFamily="49" charset="0"/>
              </a:rPr>
              <a:t>(</a:t>
            </a:r>
            <a:r>
              <a:rPr lang="en-US" sz="1400" dirty="0">
                <a:solidFill>
                  <a:srgbClr val="FFAF5F"/>
                </a:solidFill>
                <a:latin typeface="Cascadia Mono" panose="020B0609020000020004" pitchFamily="49" charset="0"/>
              </a:rPr>
              <a:t>dot</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viewDir</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reflectDir</a:t>
            </a:r>
            <a:r>
              <a:rPr lang="en-US" sz="1400" dirty="0">
                <a:solidFill>
                  <a:srgbClr val="000000"/>
                </a:solidFill>
                <a:latin typeface="Cascadia Mono" panose="020B0609020000020004" pitchFamily="49" charset="0"/>
              </a:rPr>
              <a:t>), 0.0), </a:t>
            </a:r>
            <a:r>
              <a:rPr lang="en-US" sz="1400" dirty="0" err="1">
                <a:solidFill>
                  <a:srgbClr val="000000"/>
                </a:solidFill>
                <a:latin typeface="Cascadia Mono" panose="020B0609020000020004" pitchFamily="49" charset="0"/>
              </a:rPr>
              <a:t>material.shininess</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a:solidFill>
                  <a:srgbClr val="5FAFFF"/>
                </a:solidFill>
                <a:latin typeface="Cascadia Mono" panose="020B0609020000020004" pitchFamily="49" charset="0"/>
              </a:rPr>
              <a:t>vec3</a:t>
            </a:r>
            <a:r>
              <a:rPr lang="en-US" sz="1400" dirty="0">
                <a:solidFill>
                  <a:srgbClr val="000000"/>
                </a:solidFill>
                <a:latin typeface="Cascadia Mono" panose="020B0609020000020004" pitchFamily="49" charset="0"/>
              </a:rPr>
              <a:t> specular = </a:t>
            </a:r>
            <a:r>
              <a:rPr lang="en-US" sz="1400" dirty="0" err="1">
                <a:solidFill>
                  <a:srgbClr val="000000"/>
                </a:solidFill>
                <a:latin typeface="Cascadia Mono" panose="020B0609020000020004" pitchFamily="49" charset="0"/>
              </a:rPr>
              <a:t>light.specular</a:t>
            </a:r>
            <a:r>
              <a:rPr lang="en-US" sz="1400" dirty="0">
                <a:solidFill>
                  <a:srgbClr val="000000"/>
                </a:solidFill>
                <a:latin typeface="Cascadia Mono" panose="020B0609020000020004" pitchFamily="49" charset="0"/>
              </a:rPr>
              <a:t> * (spec * </a:t>
            </a:r>
            <a:r>
              <a:rPr lang="en-US" sz="1400" dirty="0" err="1">
                <a:solidFill>
                  <a:srgbClr val="000000"/>
                </a:solidFill>
                <a:latin typeface="Cascadia Mono" panose="020B0609020000020004" pitchFamily="49" charset="0"/>
              </a:rPr>
              <a:t>material.specular</a:t>
            </a:r>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p>
          <a:p>
            <a:r>
              <a:rPr lang="fr-FR" sz="1400" dirty="0">
                <a:solidFill>
                  <a:srgbClr val="000000"/>
                </a:solidFill>
                <a:latin typeface="Cascadia Mono" panose="020B0609020000020004" pitchFamily="49" charset="0"/>
              </a:rPr>
              <a:t>    </a:t>
            </a:r>
            <a:r>
              <a:rPr lang="fr-FR" sz="1400" dirty="0">
                <a:solidFill>
                  <a:srgbClr val="5FAFFF"/>
                </a:solidFill>
                <a:latin typeface="Cascadia Mono" panose="020B0609020000020004" pitchFamily="49" charset="0"/>
              </a:rPr>
              <a:t>vec3</a:t>
            </a:r>
            <a:r>
              <a:rPr lang="fr-FR" sz="1400" dirty="0">
                <a:solidFill>
                  <a:srgbClr val="000000"/>
                </a:solidFill>
                <a:latin typeface="Cascadia Mono" panose="020B0609020000020004" pitchFamily="49" charset="0"/>
              </a:rPr>
              <a:t> </a:t>
            </a:r>
            <a:r>
              <a:rPr lang="fr-FR" sz="1400" dirty="0" err="1">
                <a:solidFill>
                  <a:srgbClr val="000000"/>
                </a:solidFill>
                <a:latin typeface="Cascadia Mono" panose="020B0609020000020004" pitchFamily="49" charset="0"/>
              </a:rPr>
              <a:t>result</a:t>
            </a:r>
            <a:r>
              <a:rPr lang="fr-FR" sz="1400" dirty="0">
                <a:solidFill>
                  <a:srgbClr val="000000"/>
                </a:solidFill>
                <a:latin typeface="Cascadia Mono" panose="020B0609020000020004" pitchFamily="49" charset="0"/>
              </a:rPr>
              <a:t> = ambient + diffuse + </a:t>
            </a:r>
            <a:r>
              <a:rPr lang="fr-FR" sz="1400" dirty="0" err="1">
                <a:solidFill>
                  <a:srgbClr val="000000"/>
                </a:solidFill>
                <a:latin typeface="Cascadia Mono" panose="020B0609020000020004" pitchFamily="49" charset="0"/>
              </a:rPr>
              <a:t>specular</a:t>
            </a:r>
            <a:r>
              <a:rPr lang="fr-FR"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FragColor = </a:t>
            </a:r>
            <a:r>
              <a:rPr lang="en-US" sz="1400" dirty="0">
                <a:solidFill>
                  <a:srgbClr val="5FAFFF"/>
                </a:solidFill>
                <a:latin typeface="Cascadia Mono" panose="020B0609020000020004" pitchFamily="49" charset="0"/>
              </a:rPr>
              <a:t>vec4</a:t>
            </a:r>
            <a:r>
              <a:rPr lang="en-US" sz="1400" dirty="0">
                <a:solidFill>
                  <a:srgbClr val="000000"/>
                </a:solidFill>
                <a:latin typeface="Cascadia Mono" panose="020B0609020000020004" pitchFamily="49" charset="0"/>
              </a:rPr>
              <a:t>(result, 1.0);</a:t>
            </a:r>
          </a:p>
          <a:p>
            <a:r>
              <a:rPr lang="en-US" sz="1400" dirty="0">
                <a:solidFill>
                  <a:srgbClr val="000000"/>
                </a:solidFill>
                <a:latin typeface="Cascadia Mono" panose="020B0609020000020004" pitchFamily="49" charset="0"/>
              </a:rPr>
              <a:t>} </a:t>
            </a:r>
            <a:endParaRPr lang="en-US" sz="1400" dirty="0"/>
          </a:p>
        </p:txBody>
      </p:sp>
    </p:spTree>
    <p:extLst>
      <p:ext uri="{BB962C8B-B14F-4D97-AF65-F5344CB8AC3E}">
        <p14:creationId xmlns:p14="http://schemas.microsoft.com/office/powerpoint/2010/main" val="39172362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1423-4B1D-4E83-B98B-5CD1E908BCD5}"/>
              </a:ext>
            </a:extLst>
          </p:cNvPr>
          <p:cNvSpPr>
            <a:spLocks noGrp="1"/>
          </p:cNvSpPr>
          <p:nvPr>
            <p:ph type="title"/>
          </p:nvPr>
        </p:nvSpPr>
        <p:spPr>
          <a:xfrm>
            <a:off x="838200" y="276578"/>
            <a:ext cx="10515600" cy="838242"/>
          </a:xfrm>
        </p:spPr>
        <p:txBody>
          <a:bodyPr/>
          <a:lstStyle/>
          <a:p>
            <a:r>
              <a:rPr lang="en-US" dirty="0"/>
              <a:t>Light Properties</a:t>
            </a:r>
          </a:p>
        </p:txBody>
      </p:sp>
      <p:sp>
        <p:nvSpPr>
          <p:cNvPr id="3" name="Content Placeholder 2">
            <a:extLst>
              <a:ext uri="{FF2B5EF4-FFF2-40B4-BE49-F238E27FC236}">
                <a16:creationId xmlns:a16="http://schemas.microsoft.com/office/drawing/2014/main" id="{6F8ECA4B-681A-4213-81EF-CF2DFF5A55CC}"/>
              </a:ext>
            </a:extLst>
          </p:cNvPr>
          <p:cNvSpPr>
            <a:spLocks noGrp="1"/>
          </p:cNvSpPr>
          <p:nvPr>
            <p:ph idx="1"/>
          </p:nvPr>
        </p:nvSpPr>
        <p:spPr>
          <a:xfrm>
            <a:off x="873080" y="1233782"/>
            <a:ext cx="8331282" cy="452748"/>
          </a:xfrm>
        </p:spPr>
        <p:txBody>
          <a:bodyPr>
            <a:normAutofit/>
          </a:bodyPr>
          <a:lstStyle/>
          <a:p>
            <a:r>
              <a:rPr lang="en-US" sz="2400" dirty="0"/>
              <a:t>Then set the light intensities and position in the application: </a:t>
            </a:r>
          </a:p>
        </p:txBody>
      </p:sp>
      <p:sp>
        <p:nvSpPr>
          <p:cNvPr id="4" name="Slide Number Placeholder 3">
            <a:extLst>
              <a:ext uri="{FF2B5EF4-FFF2-40B4-BE49-F238E27FC236}">
                <a16:creationId xmlns:a16="http://schemas.microsoft.com/office/drawing/2014/main" id="{72DF9E48-FA7D-4B69-A392-6E85F4FE2D1C}"/>
              </a:ext>
            </a:extLst>
          </p:cNvPr>
          <p:cNvSpPr>
            <a:spLocks noGrp="1"/>
          </p:cNvSpPr>
          <p:nvPr>
            <p:ph type="sldNum" sz="quarter" idx="12"/>
          </p:nvPr>
        </p:nvSpPr>
        <p:spPr/>
        <p:txBody>
          <a:bodyPr/>
          <a:lstStyle/>
          <a:p>
            <a:fld id="{8012A267-E1DD-44E7-983C-C39AABB85FC4}" type="slidenum">
              <a:rPr lang="en-US" smtClean="0"/>
              <a:t>52</a:t>
            </a:fld>
            <a:endParaRPr lang="en-US"/>
          </a:p>
        </p:txBody>
      </p:sp>
      <p:pic>
        <p:nvPicPr>
          <p:cNvPr id="7" name="Picture 6">
            <a:extLst>
              <a:ext uri="{FF2B5EF4-FFF2-40B4-BE49-F238E27FC236}">
                <a16:creationId xmlns:a16="http://schemas.microsoft.com/office/drawing/2014/main" id="{73ED1661-15C6-40C6-BE16-EF2FECC8D188}"/>
              </a:ext>
            </a:extLst>
          </p:cNvPr>
          <p:cNvPicPr>
            <a:picLocks noChangeAspect="1"/>
          </p:cNvPicPr>
          <p:nvPr/>
        </p:nvPicPr>
        <p:blipFill>
          <a:blip r:embed="rId2"/>
          <a:stretch>
            <a:fillRect/>
          </a:stretch>
        </p:blipFill>
        <p:spPr>
          <a:xfrm>
            <a:off x="1831501" y="4955023"/>
            <a:ext cx="1537851" cy="1537851"/>
          </a:xfrm>
          <a:prstGeom prst="rect">
            <a:avLst/>
          </a:prstGeom>
        </p:spPr>
      </p:pic>
      <p:cxnSp>
        <p:nvCxnSpPr>
          <p:cNvPr id="9" name="Straight Connector 8">
            <a:extLst>
              <a:ext uri="{FF2B5EF4-FFF2-40B4-BE49-F238E27FC236}">
                <a16:creationId xmlns:a16="http://schemas.microsoft.com/office/drawing/2014/main" id="{F3B6712B-4C80-4ADD-8F0E-9637361B9BDD}"/>
              </a:ext>
            </a:extLst>
          </p:cNvPr>
          <p:cNvCxnSpPr>
            <a:cxnSpLocks/>
          </p:cNvCxnSpPr>
          <p:nvPr/>
        </p:nvCxnSpPr>
        <p:spPr>
          <a:xfrm>
            <a:off x="1670289" y="4815445"/>
            <a:ext cx="8086058"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83A39F3-5B12-4CFA-84DD-89617C632D37}"/>
              </a:ext>
            </a:extLst>
          </p:cNvPr>
          <p:cNvSpPr txBox="1"/>
          <p:nvPr/>
        </p:nvSpPr>
        <p:spPr>
          <a:xfrm>
            <a:off x="7520884" y="5460051"/>
            <a:ext cx="1774397" cy="369332"/>
          </a:xfrm>
          <a:prstGeom prst="rect">
            <a:avLst/>
          </a:prstGeom>
          <a:noFill/>
        </p:spPr>
        <p:txBody>
          <a:bodyPr wrap="none" rtlCol="0">
            <a:spAutoFit/>
          </a:bodyPr>
          <a:lstStyle/>
          <a:p>
            <a:r>
              <a:rPr lang="en-US" dirty="0">
                <a:solidFill>
                  <a:srgbClr val="FF0000"/>
                </a:solidFill>
              </a:rPr>
              <a:t>Fragment shader</a:t>
            </a:r>
          </a:p>
        </p:txBody>
      </p:sp>
      <p:sp>
        <p:nvSpPr>
          <p:cNvPr id="11" name="TextBox 10">
            <a:extLst>
              <a:ext uri="{FF2B5EF4-FFF2-40B4-BE49-F238E27FC236}">
                <a16:creationId xmlns:a16="http://schemas.microsoft.com/office/drawing/2014/main" id="{A802E7AE-FFA1-42A6-B413-FA8C54EC159E}"/>
              </a:ext>
            </a:extLst>
          </p:cNvPr>
          <p:cNvSpPr txBox="1"/>
          <p:nvPr/>
        </p:nvSpPr>
        <p:spPr>
          <a:xfrm>
            <a:off x="6592387" y="4376004"/>
            <a:ext cx="2979534" cy="369332"/>
          </a:xfrm>
          <a:prstGeom prst="rect">
            <a:avLst/>
          </a:prstGeom>
          <a:noFill/>
        </p:spPr>
        <p:txBody>
          <a:bodyPr wrap="none" rtlCol="0">
            <a:spAutoFit/>
          </a:bodyPr>
          <a:lstStyle/>
          <a:p>
            <a:r>
              <a:rPr lang="en-US" dirty="0">
                <a:solidFill>
                  <a:srgbClr val="FF0000"/>
                </a:solidFill>
              </a:rPr>
              <a:t>C++ and OpenGL application </a:t>
            </a:r>
          </a:p>
        </p:txBody>
      </p:sp>
      <p:sp>
        <p:nvSpPr>
          <p:cNvPr id="12" name="Arrow: Down 11">
            <a:extLst>
              <a:ext uri="{FF2B5EF4-FFF2-40B4-BE49-F238E27FC236}">
                <a16:creationId xmlns:a16="http://schemas.microsoft.com/office/drawing/2014/main" id="{E9FB022B-739A-4CAA-A277-EE209E0EB3D1}"/>
              </a:ext>
            </a:extLst>
          </p:cNvPr>
          <p:cNvSpPr/>
          <p:nvPr/>
        </p:nvSpPr>
        <p:spPr>
          <a:xfrm>
            <a:off x="8082155" y="4710113"/>
            <a:ext cx="382973" cy="835663"/>
          </a:xfrm>
          <a:prstGeom prst="downArrow">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DAF92034-91B6-4B99-A590-CD99A361527A}"/>
              </a:ext>
            </a:extLst>
          </p:cNvPr>
          <p:cNvPicPr>
            <a:picLocks noChangeAspect="1"/>
          </p:cNvPicPr>
          <p:nvPr/>
        </p:nvPicPr>
        <p:blipFill>
          <a:blip r:embed="rId3"/>
          <a:stretch>
            <a:fillRect/>
          </a:stretch>
        </p:blipFill>
        <p:spPr>
          <a:xfrm>
            <a:off x="1670289" y="1756639"/>
            <a:ext cx="7534073" cy="2639201"/>
          </a:xfrm>
          <a:prstGeom prst="rect">
            <a:avLst/>
          </a:prstGeom>
        </p:spPr>
      </p:pic>
    </p:spTree>
    <p:extLst>
      <p:ext uri="{BB962C8B-B14F-4D97-AF65-F5344CB8AC3E}">
        <p14:creationId xmlns:p14="http://schemas.microsoft.com/office/powerpoint/2010/main" val="22178379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E0719-B09C-51C8-29C8-39DA2CEE4E9A}"/>
              </a:ext>
            </a:extLst>
          </p:cNvPr>
          <p:cNvSpPr>
            <a:spLocks noGrp="1"/>
          </p:cNvSpPr>
          <p:nvPr>
            <p:ph type="title"/>
          </p:nvPr>
        </p:nvSpPr>
        <p:spPr/>
        <p:txBody>
          <a:bodyPr/>
          <a:lstStyle/>
          <a:p>
            <a:r>
              <a:rPr lang="en-US" dirty="0"/>
              <a:t>Update Shader Loading</a:t>
            </a:r>
          </a:p>
        </p:txBody>
      </p:sp>
      <p:sp>
        <p:nvSpPr>
          <p:cNvPr id="4" name="Slide Number Placeholder 3">
            <a:extLst>
              <a:ext uri="{FF2B5EF4-FFF2-40B4-BE49-F238E27FC236}">
                <a16:creationId xmlns:a16="http://schemas.microsoft.com/office/drawing/2014/main" id="{37ED0282-3206-4FB0-A5E8-2ECAB1AE4CE0}"/>
              </a:ext>
            </a:extLst>
          </p:cNvPr>
          <p:cNvSpPr>
            <a:spLocks noGrp="1"/>
          </p:cNvSpPr>
          <p:nvPr>
            <p:ph type="sldNum" sz="quarter" idx="12"/>
          </p:nvPr>
        </p:nvSpPr>
        <p:spPr/>
        <p:txBody>
          <a:bodyPr/>
          <a:lstStyle/>
          <a:p>
            <a:fld id="{8012A267-E1DD-44E7-983C-C39AABB85FC4}" type="slidenum">
              <a:rPr lang="en-US" smtClean="0"/>
              <a:t>53</a:t>
            </a:fld>
            <a:endParaRPr lang="en-US"/>
          </a:p>
        </p:txBody>
      </p:sp>
      <p:sp>
        <p:nvSpPr>
          <p:cNvPr id="6" name="TextBox 5">
            <a:extLst>
              <a:ext uri="{FF2B5EF4-FFF2-40B4-BE49-F238E27FC236}">
                <a16:creationId xmlns:a16="http://schemas.microsoft.com/office/drawing/2014/main" id="{17E3478E-80E0-285E-3000-38B665C1143F}"/>
              </a:ext>
            </a:extLst>
          </p:cNvPr>
          <p:cNvSpPr txBox="1"/>
          <p:nvPr/>
        </p:nvSpPr>
        <p:spPr>
          <a:xfrm>
            <a:off x="988407" y="1582340"/>
            <a:ext cx="10760646" cy="1754326"/>
          </a:xfrm>
          <a:prstGeom prst="rect">
            <a:avLst/>
          </a:prstGeom>
          <a:noFill/>
        </p:spPr>
        <p:txBody>
          <a:bodyPr wrap="square">
            <a:spAutoFit/>
          </a:bodyPr>
          <a:lstStyle/>
          <a:p>
            <a:r>
              <a:rPr lang="en-US" sz="1800" dirty="0">
                <a:solidFill>
                  <a:srgbClr val="008000"/>
                </a:solidFill>
                <a:latin typeface="Cascadia Mono" panose="020B0609020000020004" pitchFamily="49" charset="0"/>
              </a:rPr>
              <a:t>//Return </a:t>
            </a:r>
            <a:r>
              <a:rPr lang="en-US" sz="1800" dirty="0" err="1">
                <a:solidFill>
                  <a:srgbClr val="008000"/>
                </a:solidFill>
                <a:latin typeface="Cascadia Mono" panose="020B0609020000020004" pitchFamily="49" charset="0"/>
              </a:rPr>
              <a:t>shaderProgram</a:t>
            </a:r>
            <a:r>
              <a:rPr lang="en-US" sz="1800" dirty="0">
                <a:solidFill>
                  <a:srgbClr val="008000"/>
                </a:solidFill>
                <a:latin typeface="Cascadia Mono" panose="020B0609020000020004" pitchFamily="49" charset="0"/>
              </a:rPr>
              <a:t>, which is used to set the shader program's ID</a:t>
            </a:r>
            <a:endParaRPr lang="en-US" sz="1800" dirty="0">
              <a:solidFill>
                <a:srgbClr val="000000"/>
              </a:solidFill>
              <a:latin typeface="Cascadia Mono" panose="020B0609020000020004" pitchFamily="49" charset="0"/>
            </a:endParaRPr>
          </a:p>
          <a:p>
            <a:r>
              <a:rPr lang="en-US" sz="1800" dirty="0">
                <a:solidFill>
                  <a:srgbClr val="008000"/>
                </a:solidFill>
                <a:latin typeface="Cascadia Mono" panose="020B0609020000020004" pitchFamily="49" charset="0"/>
              </a:rPr>
              <a:t>//</a:t>
            </a:r>
            <a:r>
              <a:rPr lang="en-US" sz="1800" dirty="0" err="1">
                <a:solidFill>
                  <a:srgbClr val="008000"/>
                </a:solidFill>
                <a:latin typeface="Cascadia Mono" panose="020B0609020000020004" pitchFamily="49" charset="0"/>
              </a:rPr>
              <a:t>lightingShader</a:t>
            </a:r>
            <a:r>
              <a:rPr lang="en-US" sz="1800" dirty="0">
                <a:solidFill>
                  <a:srgbClr val="008000"/>
                </a:solidFill>
                <a:latin typeface="Cascadia Mono" panose="020B0609020000020004" pitchFamily="49" charset="0"/>
              </a:rPr>
              <a:t> = </a:t>
            </a:r>
            <a:r>
              <a:rPr lang="en-US" sz="1800" dirty="0" err="1">
                <a:solidFill>
                  <a:srgbClr val="008000"/>
                </a:solidFill>
                <a:latin typeface="Cascadia Mono" panose="020B0609020000020004" pitchFamily="49" charset="0"/>
              </a:rPr>
              <a:t>loadShader</a:t>
            </a:r>
            <a:r>
              <a:rPr lang="en-US" sz="1800" dirty="0">
                <a:solidFill>
                  <a:srgbClr val="008000"/>
                </a:solidFill>
                <a:latin typeface="Cascadia Mono" panose="020B0609020000020004" pitchFamily="49" charset="0"/>
              </a:rPr>
              <a:t>("../../src/shader/2.2.3n.basic_lighting.vert", "../../src/shader/2.2.3n.basic_lighting.frag");</a:t>
            </a:r>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err="1">
                <a:solidFill>
                  <a:srgbClr val="000000"/>
                </a:solidFill>
                <a:latin typeface="Cascadia Mono" panose="020B0609020000020004" pitchFamily="49" charset="0"/>
              </a:rPr>
              <a:t>lightingShader</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loadShader</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"../../src/shader/2.2.3n.basic_lighting.vert"</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"../../src/shader/2.2.3n.basic_lighting_v2.frag"</a:t>
            </a:r>
            <a:r>
              <a:rPr lang="en-US" sz="1800" dirty="0">
                <a:solidFill>
                  <a:srgbClr val="000000"/>
                </a:solidFill>
                <a:latin typeface="Cascadia Mono" panose="020B0609020000020004" pitchFamily="49" charset="0"/>
              </a:rPr>
              <a:t>);</a:t>
            </a:r>
            <a:endParaRPr lang="en-US" sz="1200" dirty="0"/>
          </a:p>
        </p:txBody>
      </p:sp>
    </p:spTree>
    <p:extLst>
      <p:ext uri="{BB962C8B-B14F-4D97-AF65-F5344CB8AC3E}">
        <p14:creationId xmlns:p14="http://schemas.microsoft.com/office/powerpoint/2010/main" val="38035295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9688-09B6-799A-3ADD-726F142CF2DA}"/>
              </a:ext>
            </a:extLst>
          </p:cNvPr>
          <p:cNvSpPr>
            <a:spLocks noGrp="1"/>
          </p:cNvSpPr>
          <p:nvPr>
            <p:ph type="title"/>
          </p:nvPr>
        </p:nvSpPr>
        <p:spPr>
          <a:xfrm>
            <a:off x="838200" y="365126"/>
            <a:ext cx="10515600" cy="759784"/>
          </a:xfrm>
        </p:spPr>
        <p:txBody>
          <a:bodyPr/>
          <a:lstStyle/>
          <a:p>
            <a:r>
              <a:rPr lang="en-US" dirty="0"/>
              <a:t>Update Lighting Properties</a:t>
            </a:r>
          </a:p>
        </p:txBody>
      </p:sp>
      <p:sp>
        <p:nvSpPr>
          <p:cNvPr id="4" name="Slide Number Placeholder 3">
            <a:extLst>
              <a:ext uri="{FF2B5EF4-FFF2-40B4-BE49-F238E27FC236}">
                <a16:creationId xmlns:a16="http://schemas.microsoft.com/office/drawing/2014/main" id="{974CA7B2-ED09-8C59-FC9C-1D3785E02D1A}"/>
              </a:ext>
            </a:extLst>
          </p:cNvPr>
          <p:cNvSpPr>
            <a:spLocks noGrp="1"/>
          </p:cNvSpPr>
          <p:nvPr>
            <p:ph type="sldNum" sz="quarter" idx="12"/>
          </p:nvPr>
        </p:nvSpPr>
        <p:spPr/>
        <p:txBody>
          <a:bodyPr/>
          <a:lstStyle/>
          <a:p>
            <a:fld id="{8012A267-E1DD-44E7-983C-C39AABB85FC4}" type="slidenum">
              <a:rPr lang="en-US" smtClean="0"/>
              <a:t>54</a:t>
            </a:fld>
            <a:endParaRPr lang="en-US"/>
          </a:p>
        </p:txBody>
      </p:sp>
      <p:sp>
        <p:nvSpPr>
          <p:cNvPr id="6" name="TextBox 5">
            <a:extLst>
              <a:ext uri="{FF2B5EF4-FFF2-40B4-BE49-F238E27FC236}">
                <a16:creationId xmlns:a16="http://schemas.microsoft.com/office/drawing/2014/main" id="{48F31D41-F04E-FA58-9F90-987D5BCDACF4}"/>
              </a:ext>
            </a:extLst>
          </p:cNvPr>
          <p:cNvSpPr txBox="1"/>
          <p:nvPr/>
        </p:nvSpPr>
        <p:spPr>
          <a:xfrm>
            <a:off x="751582" y="2777484"/>
            <a:ext cx="10865901" cy="3539430"/>
          </a:xfrm>
          <a:prstGeom prst="rect">
            <a:avLst/>
          </a:prstGeom>
          <a:noFill/>
        </p:spPr>
        <p:txBody>
          <a:bodyPr wrap="square">
            <a:spAutoFit/>
          </a:bodyPr>
          <a:lstStyle/>
          <a:p>
            <a:r>
              <a:rPr lang="en-US" sz="1600" dirty="0">
                <a:solidFill>
                  <a:srgbClr val="008000"/>
                </a:solidFill>
                <a:latin typeface="Cascadia Mono" panose="020B0609020000020004" pitchFamily="49" charset="0"/>
              </a:rPr>
              <a:t>//light properties</a:t>
            </a:r>
            <a:endParaRPr lang="en-US" sz="1600" dirty="0">
              <a:solidFill>
                <a:srgbClr val="000000"/>
              </a:solidFill>
              <a:latin typeface="Cascadia Mono" panose="020B0609020000020004" pitchFamily="49" charset="0"/>
            </a:endParaRPr>
          </a:p>
          <a:p>
            <a:r>
              <a:rPr lang="en-US" sz="1600" dirty="0">
                <a:solidFill>
                  <a:srgbClr val="0000FF"/>
                </a:solidFill>
                <a:latin typeface="Cascadia Mono" panose="020B0609020000020004" pitchFamily="49" charset="0"/>
              </a:rPr>
              <a:t>unsigned</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ambientColorLoc</a:t>
            </a:r>
            <a:r>
              <a:rPr lang="en-US" sz="1600" dirty="0">
                <a:solidFill>
                  <a:srgbClr val="000000"/>
                </a:solidFill>
                <a:latin typeface="Cascadia Mono" panose="020B0609020000020004" pitchFamily="49" charset="0"/>
              </a:rPr>
              <a:t> = </a:t>
            </a:r>
            <a:r>
              <a:rPr lang="en-US" sz="1600" dirty="0">
                <a:solidFill>
                  <a:srgbClr val="6F008A"/>
                </a:solidFill>
                <a:latin typeface="Cascadia Mono" panose="020B0609020000020004" pitchFamily="49" charset="0"/>
              </a:rPr>
              <a:t>glGetUniformLocation</a:t>
            </a:r>
            <a:r>
              <a:rPr lang="en-US" sz="1600" dirty="0">
                <a:solidFill>
                  <a:srgbClr val="000000"/>
                </a:solidFill>
                <a:latin typeface="Cascadia Mono" panose="020B0609020000020004" pitchFamily="49" charset="0"/>
              </a:rPr>
              <a:t>(</a:t>
            </a:r>
            <a:r>
              <a:rPr lang="en-US" sz="1600" dirty="0" err="1">
                <a:solidFill>
                  <a:srgbClr val="000000"/>
                </a:solidFill>
                <a:latin typeface="Cascadia Mono" panose="020B0609020000020004" pitchFamily="49" charset="0"/>
              </a:rPr>
              <a:t>lightingShader</a:t>
            </a:r>
            <a:r>
              <a:rPr lang="en-US" sz="1600" dirty="0">
                <a:solidFill>
                  <a:srgbClr val="000000"/>
                </a:solidFill>
                <a:latin typeface="Cascadia Mono" panose="020B0609020000020004" pitchFamily="49" charset="0"/>
              </a:rPr>
              <a:t>, </a:t>
            </a:r>
            <a:r>
              <a:rPr lang="en-US" sz="1600" dirty="0">
                <a:solidFill>
                  <a:srgbClr val="A31515"/>
                </a:solidFill>
                <a:latin typeface="Cascadia Mono" panose="020B0609020000020004" pitchFamily="49" charset="0"/>
              </a:rPr>
              <a:t>"</a:t>
            </a:r>
            <a:r>
              <a:rPr lang="en-US" sz="1600" dirty="0" err="1">
                <a:solidFill>
                  <a:srgbClr val="A31515"/>
                </a:solidFill>
                <a:latin typeface="Cascadia Mono" panose="020B0609020000020004" pitchFamily="49" charset="0"/>
              </a:rPr>
              <a:t>light.ambient</a:t>
            </a:r>
            <a:r>
              <a:rPr lang="en-US" sz="1600" dirty="0">
                <a:solidFill>
                  <a:srgbClr val="A31515"/>
                </a:solidFill>
                <a:latin typeface="Cascadia Mono" panose="020B0609020000020004" pitchFamily="49" charset="0"/>
              </a:rPr>
              <a:t>"</a:t>
            </a:r>
            <a:r>
              <a:rPr lang="en-US" sz="1600" dirty="0">
                <a:solidFill>
                  <a:srgbClr val="000000"/>
                </a:solidFill>
                <a:latin typeface="Cascadia Mono" panose="020B0609020000020004" pitchFamily="49" charset="0"/>
              </a:rPr>
              <a:t>);</a:t>
            </a:r>
          </a:p>
          <a:p>
            <a:r>
              <a:rPr lang="en-US" sz="1600" dirty="0">
                <a:solidFill>
                  <a:srgbClr val="6F008A"/>
                </a:solidFill>
                <a:latin typeface="Cascadia Mono" panose="020B0609020000020004" pitchFamily="49" charset="0"/>
              </a:rPr>
              <a:t>glUniform3f</a:t>
            </a:r>
            <a:r>
              <a:rPr lang="en-US" sz="1600" dirty="0">
                <a:solidFill>
                  <a:srgbClr val="000000"/>
                </a:solidFill>
                <a:latin typeface="Cascadia Mono" panose="020B0609020000020004" pitchFamily="49" charset="0"/>
              </a:rPr>
              <a:t>(</a:t>
            </a:r>
            <a:r>
              <a:rPr lang="en-US" sz="1600" dirty="0" err="1">
                <a:solidFill>
                  <a:srgbClr val="000000"/>
                </a:solidFill>
                <a:latin typeface="Cascadia Mono" panose="020B0609020000020004" pitchFamily="49" charset="0"/>
              </a:rPr>
              <a:t>ambientColorLoc</a:t>
            </a:r>
            <a:r>
              <a:rPr lang="en-US" sz="1600" dirty="0">
                <a:solidFill>
                  <a:srgbClr val="000000"/>
                </a:solidFill>
                <a:latin typeface="Cascadia Mono" panose="020B0609020000020004" pitchFamily="49" charset="0"/>
              </a:rPr>
              <a:t>, 0.2f, 0.2f, 0.2f);</a:t>
            </a:r>
          </a:p>
          <a:p>
            <a:r>
              <a:rPr lang="en-US" sz="1600" dirty="0">
                <a:solidFill>
                  <a:srgbClr val="008000"/>
                </a:solidFill>
                <a:latin typeface="Cascadia Mono" panose="020B0609020000020004" pitchFamily="49" charset="0"/>
              </a:rPr>
              <a:t>//glUniform3f(</a:t>
            </a:r>
            <a:r>
              <a:rPr lang="en-US" sz="1600" dirty="0" err="1">
                <a:solidFill>
                  <a:srgbClr val="008000"/>
                </a:solidFill>
                <a:latin typeface="Cascadia Mono" panose="020B0609020000020004" pitchFamily="49" charset="0"/>
              </a:rPr>
              <a:t>ambientColorLoc</a:t>
            </a:r>
            <a:r>
              <a:rPr lang="en-US" sz="1600" dirty="0">
                <a:solidFill>
                  <a:srgbClr val="008000"/>
                </a:solidFill>
                <a:latin typeface="Cascadia Mono" panose="020B0609020000020004" pitchFamily="49" charset="0"/>
              </a:rPr>
              <a:t>, 0.9f, 0.9f, 0.9f);</a:t>
            </a:r>
            <a:endParaRPr lang="en-US" sz="1600" dirty="0">
              <a:solidFill>
                <a:srgbClr val="000000"/>
              </a:solidFill>
              <a:latin typeface="Cascadia Mono" panose="020B0609020000020004" pitchFamily="49" charset="0"/>
            </a:endParaRPr>
          </a:p>
          <a:p>
            <a:endParaRPr lang="en-US" sz="1600" dirty="0">
              <a:solidFill>
                <a:srgbClr val="000000"/>
              </a:solidFill>
              <a:latin typeface="Cascadia Mono" panose="020B0609020000020004" pitchFamily="49" charset="0"/>
            </a:endParaRPr>
          </a:p>
          <a:p>
            <a:r>
              <a:rPr lang="en-US" sz="1600" dirty="0">
                <a:solidFill>
                  <a:srgbClr val="0000FF"/>
                </a:solidFill>
                <a:latin typeface="Cascadia Mono" panose="020B0609020000020004" pitchFamily="49" charset="0"/>
              </a:rPr>
              <a:t>unsigned</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diffuseColorLoc</a:t>
            </a:r>
            <a:r>
              <a:rPr lang="en-US" sz="1600" dirty="0">
                <a:solidFill>
                  <a:srgbClr val="000000"/>
                </a:solidFill>
                <a:latin typeface="Cascadia Mono" panose="020B0609020000020004" pitchFamily="49" charset="0"/>
              </a:rPr>
              <a:t> = </a:t>
            </a:r>
            <a:r>
              <a:rPr lang="en-US" sz="1600" dirty="0">
                <a:solidFill>
                  <a:srgbClr val="6F008A"/>
                </a:solidFill>
                <a:latin typeface="Cascadia Mono" panose="020B0609020000020004" pitchFamily="49" charset="0"/>
              </a:rPr>
              <a:t>glGetUniformLocation</a:t>
            </a:r>
            <a:r>
              <a:rPr lang="en-US" sz="1600" dirty="0">
                <a:solidFill>
                  <a:srgbClr val="000000"/>
                </a:solidFill>
                <a:latin typeface="Cascadia Mono" panose="020B0609020000020004" pitchFamily="49" charset="0"/>
              </a:rPr>
              <a:t>(</a:t>
            </a:r>
            <a:r>
              <a:rPr lang="en-US" sz="1600" dirty="0" err="1">
                <a:solidFill>
                  <a:srgbClr val="000000"/>
                </a:solidFill>
                <a:latin typeface="Cascadia Mono" panose="020B0609020000020004" pitchFamily="49" charset="0"/>
              </a:rPr>
              <a:t>lightingShader</a:t>
            </a:r>
            <a:r>
              <a:rPr lang="en-US" sz="1600" dirty="0">
                <a:solidFill>
                  <a:srgbClr val="000000"/>
                </a:solidFill>
                <a:latin typeface="Cascadia Mono" panose="020B0609020000020004" pitchFamily="49" charset="0"/>
              </a:rPr>
              <a:t>, </a:t>
            </a:r>
            <a:r>
              <a:rPr lang="en-US" sz="1600" dirty="0">
                <a:solidFill>
                  <a:srgbClr val="A31515"/>
                </a:solidFill>
                <a:latin typeface="Cascadia Mono" panose="020B0609020000020004" pitchFamily="49" charset="0"/>
              </a:rPr>
              <a:t>"</a:t>
            </a:r>
            <a:r>
              <a:rPr lang="en-US" sz="1600" dirty="0" err="1">
                <a:solidFill>
                  <a:srgbClr val="A31515"/>
                </a:solidFill>
                <a:latin typeface="Cascadia Mono" panose="020B0609020000020004" pitchFamily="49" charset="0"/>
              </a:rPr>
              <a:t>light.diffuse</a:t>
            </a:r>
            <a:r>
              <a:rPr lang="en-US" sz="1600" dirty="0">
                <a:solidFill>
                  <a:srgbClr val="A31515"/>
                </a:solidFill>
                <a:latin typeface="Cascadia Mono" panose="020B0609020000020004" pitchFamily="49" charset="0"/>
              </a:rPr>
              <a:t>"</a:t>
            </a:r>
            <a:r>
              <a:rPr lang="en-US" sz="1600" dirty="0">
                <a:solidFill>
                  <a:srgbClr val="000000"/>
                </a:solidFill>
                <a:latin typeface="Cascadia Mono" panose="020B0609020000020004" pitchFamily="49" charset="0"/>
              </a:rPr>
              <a:t>);</a:t>
            </a:r>
          </a:p>
          <a:p>
            <a:r>
              <a:rPr lang="en-US" sz="1600" dirty="0">
                <a:solidFill>
                  <a:srgbClr val="008000"/>
                </a:solidFill>
                <a:latin typeface="Cascadia Mono" panose="020B0609020000020004" pitchFamily="49" charset="0"/>
              </a:rPr>
              <a:t>//darken the light a bit to fit the scene</a:t>
            </a:r>
            <a:endParaRPr lang="en-US" sz="1600" dirty="0">
              <a:solidFill>
                <a:srgbClr val="000000"/>
              </a:solidFill>
              <a:latin typeface="Cascadia Mono" panose="020B0609020000020004" pitchFamily="49" charset="0"/>
            </a:endParaRPr>
          </a:p>
          <a:p>
            <a:r>
              <a:rPr lang="en-US" sz="1600" dirty="0">
                <a:solidFill>
                  <a:srgbClr val="6F008A"/>
                </a:solidFill>
                <a:latin typeface="Cascadia Mono" panose="020B0609020000020004" pitchFamily="49" charset="0"/>
              </a:rPr>
              <a:t>glUniform3f</a:t>
            </a:r>
            <a:r>
              <a:rPr lang="en-US" sz="1600" dirty="0">
                <a:solidFill>
                  <a:srgbClr val="000000"/>
                </a:solidFill>
                <a:latin typeface="Cascadia Mono" panose="020B0609020000020004" pitchFamily="49" charset="0"/>
              </a:rPr>
              <a:t>(</a:t>
            </a:r>
            <a:r>
              <a:rPr lang="en-US" sz="1600" dirty="0" err="1">
                <a:solidFill>
                  <a:srgbClr val="000000"/>
                </a:solidFill>
                <a:latin typeface="Cascadia Mono" panose="020B0609020000020004" pitchFamily="49" charset="0"/>
              </a:rPr>
              <a:t>diffuseColorLoc</a:t>
            </a:r>
            <a:r>
              <a:rPr lang="en-US" sz="1600" dirty="0">
                <a:solidFill>
                  <a:srgbClr val="000000"/>
                </a:solidFill>
                <a:latin typeface="Cascadia Mono" panose="020B0609020000020004" pitchFamily="49" charset="0"/>
              </a:rPr>
              <a:t>, 0.5f, 0.5f, 0.5f);</a:t>
            </a:r>
          </a:p>
          <a:p>
            <a:endParaRPr lang="en-US" sz="1600" dirty="0">
              <a:solidFill>
                <a:srgbClr val="000000"/>
              </a:solidFill>
              <a:latin typeface="Cascadia Mono" panose="020B0609020000020004" pitchFamily="49" charset="0"/>
            </a:endParaRPr>
          </a:p>
          <a:p>
            <a:r>
              <a:rPr lang="en-US" sz="1600" dirty="0">
                <a:solidFill>
                  <a:srgbClr val="0000FF"/>
                </a:solidFill>
                <a:latin typeface="Cascadia Mono" panose="020B0609020000020004" pitchFamily="49" charset="0"/>
              </a:rPr>
              <a:t>unsigned</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specularColorLoc</a:t>
            </a:r>
            <a:r>
              <a:rPr lang="en-US" sz="1600" dirty="0">
                <a:solidFill>
                  <a:srgbClr val="000000"/>
                </a:solidFill>
                <a:latin typeface="Cascadia Mono" panose="020B0609020000020004" pitchFamily="49" charset="0"/>
              </a:rPr>
              <a:t> = </a:t>
            </a:r>
            <a:r>
              <a:rPr lang="en-US" sz="1600" dirty="0">
                <a:solidFill>
                  <a:srgbClr val="6F008A"/>
                </a:solidFill>
                <a:latin typeface="Cascadia Mono" panose="020B0609020000020004" pitchFamily="49" charset="0"/>
              </a:rPr>
              <a:t>glGetUniformLocation</a:t>
            </a:r>
            <a:r>
              <a:rPr lang="en-US" sz="1600" dirty="0">
                <a:solidFill>
                  <a:srgbClr val="000000"/>
                </a:solidFill>
                <a:latin typeface="Cascadia Mono" panose="020B0609020000020004" pitchFamily="49" charset="0"/>
              </a:rPr>
              <a:t>(</a:t>
            </a:r>
            <a:r>
              <a:rPr lang="en-US" sz="1600" dirty="0" err="1">
                <a:solidFill>
                  <a:srgbClr val="000000"/>
                </a:solidFill>
                <a:latin typeface="Cascadia Mono" panose="020B0609020000020004" pitchFamily="49" charset="0"/>
              </a:rPr>
              <a:t>lightingShader</a:t>
            </a:r>
            <a:r>
              <a:rPr lang="en-US" sz="1600" dirty="0">
                <a:solidFill>
                  <a:srgbClr val="000000"/>
                </a:solidFill>
                <a:latin typeface="Cascadia Mono" panose="020B0609020000020004" pitchFamily="49" charset="0"/>
              </a:rPr>
              <a:t>, </a:t>
            </a:r>
            <a:r>
              <a:rPr lang="en-US" sz="1600" dirty="0">
                <a:solidFill>
                  <a:srgbClr val="A31515"/>
                </a:solidFill>
                <a:latin typeface="Cascadia Mono" panose="020B0609020000020004" pitchFamily="49" charset="0"/>
              </a:rPr>
              <a:t>"</a:t>
            </a:r>
            <a:r>
              <a:rPr lang="en-US" sz="1600" dirty="0" err="1">
                <a:solidFill>
                  <a:srgbClr val="A31515"/>
                </a:solidFill>
                <a:latin typeface="Cascadia Mono" panose="020B0609020000020004" pitchFamily="49" charset="0"/>
              </a:rPr>
              <a:t>light.specular</a:t>
            </a:r>
            <a:r>
              <a:rPr lang="en-US" sz="1600" dirty="0">
                <a:solidFill>
                  <a:srgbClr val="A31515"/>
                </a:solidFill>
                <a:latin typeface="Cascadia Mono" panose="020B0609020000020004" pitchFamily="49" charset="0"/>
              </a:rPr>
              <a:t>"</a:t>
            </a:r>
            <a:r>
              <a:rPr lang="en-US" sz="1600" dirty="0">
                <a:solidFill>
                  <a:srgbClr val="000000"/>
                </a:solidFill>
                <a:latin typeface="Cascadia Mono" panose="020B0609020000020004" pitchFamily="49" charset="0"/>
              </a:rPr>
              <a:t>);</a:t>
            </a:r>
          </a:p>
          <a:p>
            <a:r>
              <a:rPr lang="en-US" sz="1600" dirty="0">
                <a:solidFill>
                  <a:srgbClr val="6F008A"/>
                </a:solidFill>
                <a:latin typeface="Cascadia Mono" panose="020B0609020000020004" pitchFamily="49" charset="0"/>
              </a:rPr>
              <a:t>glUniform3f</a:t>
            </a:r>
            <a:r>
              <a:rPr lang="en-US" sz="1600" dirty="0">
                <a:solidFill>
                  <a:srgbClr val="000000"/>
                </a:solidFill>
                <a:latin typeface="Cascadia Mono" panose="020B0609020000020004" pitchFamily="49" charset="0"/>
              </a:rPr>
              <a:t>(</a:t>
            </a:r>
            <a:r>
              <a:rPr lang="en-US" sz="1600" dirty="0" err="1">
                <a:solidFill>
                  <a:srgbClr val="000000"/>
                </a:solidFill>
                <a:latin typeface="Cascadia Mono" panose="020B0609020000020004" pitchFamily="49" charset="0"/>
              </a:rPr>
              <a:t>specularColorLoc</a:t>
            </a:r>
            <a:r>
              <a:rPr lang="en-US" sz="1600" dirty="0">
                <a:solidFill>
                  <a:srgbClr val="000000"/>
                </a:solidFill>
                <a:latin typeface="Cascadia Mono" panose="020B0609020000020004" pitchFamily="49" charset="0"/>
              </a:rPr>
              <a:t>, 1.0f, 1.0f, 1.0f);</a:t>
            </a:r>
          </a:p>
          <a:p>
            <a:endParaRPr lang="en-US" sz="1600" dirty="0">
              <a:solidFill>
                <a:srgbClr val="000000"/>
              </a:solidFill>
              <a:latin typeface="Cascadia Mono" panose="020B0609020000020004" pitchFamily="49" charset="0"/>
            </a:endParaRPr>
          </a:p>
          <a:p>
            <a:r>
              <a:rPr lang="en-US" sz="1600" dirty="0">
                <a:solidFill>
                  <a:srgbClr val="0000FF"/>
                </a:solidFill>
                <a:latin typeface="Cascadia Mono" panose="020B0609020000020004" pitchFamily="49" charset="0"/>
              </a:rPr>
              <a:t>unsigned</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lightPosLoc</a:t>
            </a:r>
            <a:r>
              <a:rPr lang="en-US" sz="1600" dirty="0">
                <a:solidFill>
                  <a:srgbClr val="000000"/>
                </a:solidFill>
                <a:latin typeface="Cascadia Mono" panose="020B0609020000020004" pitchFamily="49" charset="0"/>
              </a:rPr>
              <a:t> = </a:t>
            </a:r>
            <a:r>
              <a:rPr lang="en-US" sz="1600" dirty="0">
                <a:solidFill>
                  <a:srgbClr val="6F008A"/>
                </a:solidFill>
                <a:latin typeface="Cascadia Mono" panose="020B0609020000020004" pitchFamily="49" charset="0"/>
              </a:rPr>
              <a:t>glGetUniformLocation</a:t>
            </a:r>
            <a:r>
              <a:rPr lang="en-US" sz="1600" dirty="0">
                <a:solidFill>
                  <a:srgbClr val="000000"/>
                </a:solidFill>
                <a:latin typeface="Cascadia Mono" panose="020B0609020000020004" pitchFamily="49" charset="0"/>
              </a:rPr>
              <a:t>(</a:t>
            </a:r>
            <a:r>
              <a:rPr lang="en-US" sz="1600" dirty="0" err="1">
                <a:solidFill>
                  <a:srgbClr val="000000"/>
                </a:solidFill>
                <a:latin typeface="Cascadia Mono" panose="020B0609020000020004" pitchFamily="49" charset="0"/>
              </a:rPr>
              <a:t>lightingShader</a:t>
            </a:r>
            <a:r>
              <a:rPr lang="en-US" sz="1600" dirty="0">
                <a:solidFill>
                  <a:srgbClr val="000000"/>
                </a:solidFill>
                <a:latin typeface="Cascadia Mono" panose="020B0609020000020004" pitchFamily="49" charset="0"/>
              </a:rPr>
              <a:t>, </a:t>
            </a:r>
            <a:r>
              <a:rPr lang="en-US" sz="1600" dirty="0">
                <a:solidFill>
                  <a:srgbClr val="A31515"/>
                </a:solidFill>
                <a:latin typeface="Cascadia Mono" panose="020B0609020000020004" pitchFamily="49" charset="0"/>
              </a:rPr>
              <a:t>"</a:t>
            </a:r>
            <a:r>
              <a:rPr lang="en-US" sz="1600" dirty="0" err="1">
                <a:solidFill>
                  <a:srgbClr val="A31515"/>
                </a:solidFill>
                <a:latin typeface="Cascadia Mono" panose="020B0609020000020004" pitchFamily="49" charset="0"/>
              </a:rPr>
              <a:t>light.position</a:t>
            </a:r>
            <a:r>
              <a:rPr lang="en-US" sz="1600" dirty="0">
                <a:solidFill>
                  <a:srgbClr val="A31515"/>
                </a:solidFill>
                <a:latin typeface="Cascadia Mono" panose="020B0609020000020004" pitchFamily="49" charset="0"/>
              </a:rPr>
              <a:t>"</a:t>
            </a:r>
            <a:r>
              <a:rPr lang="en-US" sz="1600" dirty="0">
                <a:solidFill>
                  <a:srgbClr val="000000"/>
                </a:solidFill>
                <a:latin typeface="Cascadia Mono" panose="020B0609020000020004" pitchFamily="49" charset="0"/>
              </a:rPr>
              <a:t>);</a:t>
            </a:r>
          </a:p>
          <a:p>
            <a:r>
              <a:rPr lang="en-US" sz="1600" dirty="0">
                <a:solidFill>
                  <a:srgbClr val="6F008A"/>
                </a:solidFill>
                <a:latin typeface="Cascadia Mono" panose="020B0609020000020004" pitchFamily="49" charset="0"/>
              </a:rPr>
              <a:t>glUniform3f</a:t>
            </a:r>
            <a:r>
              <a:rPr lang="en-US" sz="1600" dirty="0">
                <a:solidFill>
                  <a:srgbClr val="000000"/>
                </a:solidFill>
                <a:latin typeface="Cascadia Mono" panose="020B0609020000020004" pitchFamily="49" charset="0"/>
              </a:rPr>
              <a:t>(</a:t>
            </a:r>
            <a:r>
              <a:rPr lang="en-US" sz="1600" dirty="0" err="1">
                <a:solidFill>
                  <a:srgbClr val="000000"/>
                </a:solidFill>
                <a:latin typeface="Cascadia Mono" panose="020B0609020000020004" pitchFamily="49" charset="0"/>
              </a:rPr>
              <a:t>lightPosLoc</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lightPos.x</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lightPos.y</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lightPos.z</a:t>
            </a:r>
            <a:r>
              <a:rPr lang="en-US" sz="1600" dirty="0">
                <a:solidFill>
                  <a:srgbClr val="000000"/>
                </a:solidFill>
                <a:latin typeface="Cascadia Mono" panose="020B0609020000020004" pitchFamily="49" charset="0"/>
              </a:rPr>
              <a:t>);</a:t>
            </a:r>
            <a:endParaRPr lang="en-US" sz="1600" dirty="0"/>
          </a:p>
        </p:txBody>
      </p:sp>
      <p:sp>
        <p:nvSpPr>
          <p:cNvPr id="8" name="TextBox 7">
            <a:extLst>
              <a:ext uri="{FF2B5EF4-FFF2-40B4-BE49-F238E27FC236}">
                <a16:creationId xmlns:a16="http://schemas.microsoft.com/office/drawing/2014/main" id="{AEF638A0-49EF-4CE6-2594-97F21D01AD03}"/>
              </a:ext>
            </a:extLst>
          </p:cNvPr>
          <p:cNvSpPr txBox="1"/>
          <p:nvPr/>
        </p:nvSpPr>
        <p:spPr>
          <a:xfrm>
            <a:off x="751582" y="1547355"/>
            <a:ext cx="9859403" cy="523220"/>
          </a:xfrm>
          <a:prstGeom prst="rect">
            <a:avLst/>
          </a:prstGeom>
          <a:noFill/>
        </p:spPr>
        <p:txBody>
          <a:bodyPr wrap="square">
            <a:spAutoFit/>
          </a:bodyPr>
          <a:lstStyle/>
          <a:p>
            <a:r>
              <a:rPr lang="en-US" sz="1400" dirty="0">
                <a:solidFill>
                  <a:srgbClr val="008000"/>
                </a:solidFill>
                <a:latin typeface="Cascadia Mono" panose="020B0609020000020004" pitchFamily="49" charset="0"/>
              </a:rPr>
              <a:t>//unsigned int </a:t>
            </a:r>
            <a:r>
              <a:rPr lang="en-US" sz="1400" dirty="0" err="1">
                <a:solidFill>
                  <a:srgbClr val="008000"/>
                </a:solidFill>
                <a:latin typeface="Cascadia Mono" panose="020B0609020000020004" pitchFamily="49" charset="0"/>
              </a:rPr>
              <a:t>lightPosLoc</a:t>
            </a:r>
            <a:r>
              <a:rPr lang="en-US" sz="1400" dirty="0">
                <a:solidFill>
                  <a:srgbClr val="008000"/>
                </a:solidFill>
                <a:latin typeface="Cascadia Mono" panose="020B0609020000020004" pitchFamily="49" charset="0"/>
              </a:rPr>
              <a:t> = glGetUniformLocation(</a:t>
            </a:r>
            <a:r>
              <a:rPr lang="en-US" sz="1400" dirty="0" err="1">
                <a:solidFill>
                  <a:srgbClr val="008000"/>
                </a:solidFill>
                <a:latin typeface="Cascadia Mono" panose="020B0609020000020004" pitchFamily="49" charset="0"/>
              </a:rPr>
              <a:t>lightingShader</a:t>
            </a:r>
            <a:r>
              <a:rPr lang="en-US" sz="1400" dirty="0">
                <a:solidFill>
                  <a:srgbClr val="008000"/>
                </a:solidFill>
                <a:latin typeface="Cascadia Mono" panose="020B0609020000020004" pitchFamily="49" charset="0"/>
              </a:rPr>
              <a:t>, "lightPos");</a:t>
            </a:r>
            <a:endParaRPr lang="en-US" sz="1400" dirty="0">
              <a:solidFill>
                <a:srgbClr val="000000"/>
              </a:solidFill>
              <a:latin typeface="Cascadia Mono" panose="020B0609020000020004" pitchFamily="49" charset="0"/>
            </a:endParaRPr>
          </a:p>
          <a:p>
            <a:r>
              <a:rPr lang="en-US" sz="1400" dirty="0">
                <a:solidFill>
                  <a:srgbClr val="008000"/>
                </a:solidFill>
                <a:latin typeface="Cascadia Mono" panose="020B0609020000020004" pitchFamily="49" charset="0"/>
              </a:rPr>
              <a:t>//glUniform3f(</a:t>
            </a:r>
            <a:r>
              <a:rPr lang="en-US" sz="1400" dirty="0" err="1">
                <a:solidFill>
                  <a:srgbClr val="008000"/>
                </a:solidFill>
                <a:latin typeface="Cascadia Mono" panose="020B0609020000020004" pitchFamily="49" charset="0"/>
              </a:rPr>
              <a:t>lightPosLoc</a:t>
            </a:r>
            <a:r>
              <a:rPr lang="en-US" sz="1400" dirty="0">
                <a:solidFill>
                  <a:srgbClr val="008000"/>
                </a:solidFill>
                <a:latin typeface="Cascadia Mono" panose="020B0609020000020004" pitchFamily="49" charset="0"/>
              </a:rPr>
              <a:t>, </a:t>
            </a:r>
            <a:r>
              <a:rPr lang="en-US" sz="1400" dirty="0" err="1">
                <a:solidFill>
                  <a:srgbClr val="008000"/>
                </a:solidFill>
                <a:latin typeface="Cascadia Mono" panose="020B0609020000020004" pitchFamily="49" charset="0"/>
              </a:rPr>
              <a:t>lightPos.x</a:t>
            </a:r>
            <a:r>
              <a:rPr lang="en-US" sz="1400" dirty="0">
                <a:solidFill>
                  <a:srgbClr val="008000"/>
                </a:solidFill>
                <a:latin typeface="Cascadia Mono" panose="020B0609020000020004" pitchFamily="49" charset="0"/>
              </a:rPr>
              <a:t>, </a:t>
            </a:r>
            <a:r>
              <a:rPr lang="en-US" sz="1400" dirty="0" err="1">
                <a:solidFill>
                  <a:srgbClr val="008000"/>
                </a:solidFill>
                <a:latin typeface="Cascadia Mono" panose="020B0609020000020004" pitchFamily="49" charset="0"/>
              </a:rPr>
              <a:t>lightPos.y</a:t>
            </a:r>
            <a:r>
              <a:rPr lang="en-US" sz="1400" dirty="0">
                <a:solidFill>
                  <a:srgbClr val="008000"/>
                </a:solidFill>
                <a:latin typeface="Cascadia Mono" panose="020B0609020000020004" pitchFamily="49" charset="0"/>
              </a:rPr>
              <a:t>, </a:t>
            </a:r>
            <a:r>
              <a:rPr lang="en-US" sz="1400" dirty="0" err="1">
                <a:solidFill>
                  <a:srgbClr val="008000"/>
                </a:solidFill>
                <a:latin typeface="Cascadia Mono" panose="020B0609020000020004" pitchFamily="49" charset="0"/>
              </a:rPr>
              <a:t>lightPos.z</a:t>
            </a:r>
            <a:r>
              <a:rPr lang="en-US" sz="1400" dirty="0">
                <a:solidFill>
                  <a:srgbClr val="008000"/>
                </a:solidFill>
                <a:latin typeface="Cascadia Mono" panose="020B0609020000020004" pitchFamily="49" charset="0"/>
              </a:rPr>
              <a:t>);</a:t>
            </a:r>
            <a:endParaRPr lang="en-US" sz="1400" dirty="0"/>
          </a:p>
        </p:txBody>
      </p:sp>
    </p:spTree>
    <p:extLst>
      <p:ext uri="{BB962C8B-B14F-4D97-AF65-F5344CB8AC3E}">
        <p14:creationId xmlns:p14="http://schemas.microsoft.com/office/powerpoint/2010/main" val="5370552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1423-4B1D-4E83-B98B-5CD1E908BCD5}"/>
              </a:ext>
            </a:extLst>
          </p:cNvPr>
          <p:cNvSpPr>
            <a:spLocks noGrp="1"/>
          </p:cNvSpPr>
          <p:nvPr>
            <p:ph type="title"/>
          </p:nvPr>
        </p:nvSpPr>
        <p:spPr>
          <a:xfrm>
            <a:off x="623005" y="218372"/>
            <a:ext cx="4216482" cy="983896"/>
          </a:xfrm>
        </p:spPr>
        <p:txBody>
          <a:bodyPr/>
          <a:lstStyle/>
          <a:p>
            <a:r>
              <a:rPr lang="en-US" dirty="0"/>
              <a:t>Light Properties</a:t>
            </a:r>
          </a:p>
        </p:txBody>
      </p:sp>
      <p:sp>
        <p:nvSpPr>
          <p:cNvPr id="3" name="Content Placeholder 2">
            <a:extLst>
              <a:ext uri="{FF2B5EF4-FFF2-40B4-BE49-F238E27FC236}">
                <a16:creationId xmlns:a16="http://schemas.microsoft.com/office/drawing/2014/main" id="{6F8ECA4B-681A-4213-81EF-CF2DFF5A55CC}"/>
              </a:ext>
            </a:extLst>
          </p:cNvPr>
          <p:cNvSpPr>
            <a:spLocks noGrp="1"/>
          </p:cNvSpPr>
          <p:nvPr>
            <p:ph idx="1"/>
          </p:nvPr>
        </p:nvSpPr>
        <p:spPr>
          <a:xfrm>
            <a:off x="792339" y="1354666"/>
            <a:ext cx="4262998" cy="4684889"/>
          </a:xfrm>
        </p:spPr>
        <p:txBody>
          <a:bodyPr>
            <a:normAutofit/>
          </a:bodyPr>
          <a:lstStyle/>
          <a:p>
            <a:r>
              <a:rPr lang="en-US" dirty="0"/>
              <a:t>We modulated how the light influences all the objects' materials</a:t>
            </a:r>
          </a:p>
          <a:p>
            <a:r>
              <a:rPr lang="en-US" dirty="0"/>
              <a:t>We get a visual output that looks much like the output from the last lecture. </a:t>
            </a:r>
          </a:p>
          <a:p>
            <a:r>
              <a:rPr lang="en-US" dirty="0"/>
              <a:t>This time, got full control over the lighting and the material of the object </a:t>
            </a:r>
          </a:p>
        </p:txBody>
      </p:sp>
      <p:sp>
        <p:nvSpPr>
          <p:cNvPr id="4" name="Slide Number Placeholder 3">
            <a:extLst>
              <a:ext uri="{FF2B5EF4-FFF2-40B4-BE49-F238E27FC236}">
                <a16:creationId xmlns:a16="http://schemas.microsoft.com/office/drawing/2014/main" id="{72DF9E48-FA7D-4B69-A392-6E85F4FE2D1C}"/>
              </a:ext>
            </a:extLst>
          </p:cNvPr>
          <p:cNvSpPr>
            <a:spLocks noGrp="1"/>
          </p:cNvSpPr>
          <p:nvPr>
            <p:ph type="sldNum" sz="quarter" idx="12"/>
          </p:nvPr>
        </p:nvSpPr>
        <p:spPr/>
        <p:txBody>
          <a:bodyPr/>
          <a:lstStyle/>
          <a:p>
            <a:fld id="{8012A267-E1DD-44E7-983C-C39AABB85FC4}" type="slidenum">
              <a:rPr lang="en-US" smtClean="0"/>
              <a:t>55</a:t>
            </a:fld>
            <a:endParaRPr lang="en-US"/>
          </a:p>
        </p:txBody>
      </p:sp>
      <p:pic>
        <p:nvPicPr>
          <p:cNvPr id="5" name="Picture 4">
            <a:extLst>
              <a:ext uri="{FF2B5EF4-FFF2-40B4-BE49-F238E27FC236}">
                <a16:creationId xmlns:a16="http://schemas.microsoft.com/office/drawing/2014/main" id="{408E8A9E-067E-4332-946B-60FAB1395344}"/>
              </a:ext>
            </a:extLst>
          </p:cNvPr>
          <p:cNvPicPr>
            <a:picLocks noChangeAspect="1"/>
          </p:cNvPicPr>
          <p:nvPr/>
        </p:nvPicPr>
        <p:blipFill>
          <a:blip r:embed="rId2"/>
          <a:stretch>
            <a:fillRect/>
          </a:stretch>
        </p:blipFill>
        <p:spPr>
          <a:xfrm>
            <a:off x="6054436" y="442360"/>
            <a:ext cx="4262998" cy="2974448"/>
          </a:xfrm>
          <a:prstGeom prst="rect">
            <a:avLst/>
          </a:prstGeom>
        </p:spPr>
      </p:pic>
      <p:pic>
        <p:nvPicPr>
          <p:cNvPr id="8" name="Picture 7">
            <a:extLst>
              <a:ext uri="{FF2B5EF4-FFF2-40B4-BE49-F238E27FC236}">
                <a16:creationId xmlns:a16="http://schemas.microsoft.com/office/drawing/2014/main" id="{4885A80B-9DAA-479E-8476-FF790C19D310}"/>
              </a:ext>
            </a:extLst>
          </p:cNvPr>
          <p:cNvPicPr>
            <a:picLocks noChangeAspect="1"/>
          </p:cNvPicPr>
          <p:nvPr/>
        </p:nvPicPr>
        <p:blipFill>
          <a:blip r:embed="rId3"/>
          <a:stretch>
            <a:fillRect/>
          </a:stretch>
        </p:blipFill>
        <p:spPr>
          <a:xfrm>
            <a:off x="6096000" y="3429000"/>
            <a:ext cx="4262998" cy="2974449"/>
          </a:xfrm>
          <a:prstGeom prst="rect">
            <a:avLst/>
          </a:prstGeom>
        </p:spPr>
      </p:pic>
    </p:spTree>
    <p:extLst>
      <p:ext uri="{BB962C8B-B14F-4D97-AF65-F5344CB8AC3E}">
        <p14:creationId xmlns:p14="http://schemas.microsoft.com/office/powerpoint/2010/main" val="23848647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1423-4B1D-4E83-B98B-5CD1E908BCD5}"/>
              </a:ext>
            </a:extLst>
          </p:cNvPr>
          <p:cNvSpPr>
            <a:spLocks noGrp="1"/>
          </p:cNvSpPr>
          <p:nvPr>
            <p:ph type="title"/>
          </p:nvPr>
        </p:nvSpPr>
        <p:spPr>
          <a:xfrm>
            <a:off x="838200" y="365125"/>
            <a:ext cx="10515600" cy="758119"/>
          </a:xfrm>
        </p:spPr>
        <p:txBody>
          <a:bodyPr/>
          <a:lstStyle/>
          <a:p>
            <a:r>
              <a:rPr lang="en-US" dirty="0"/>
              <a:t>Different light colors</a:t>
            </a:r>
          </a:p>
        </p:txBody>
      </p:sp>
      <p:sp>
        <p:nvSpPr>
          <p:cNvPr id="3" name="Content Placeholder 2">
            <a:extLst>
              <a:ext uri="{FF2B5EF4-FFF2-40B4-BE49-F238E27FC236}">
                <a16:creationId xmlns:a16="http://schemas.microsoft.com/office/drawing/2014/main" id="{6F8ECA4B-681A-4213-81EF-CF2DFF5A55CC}"/>
              </a:ext>
            </a:extLst>
          </p:cNvPr>
          <p:cNvSpPr>
            <a:spLocks noGrp="1"/>
          </p:cNvSpPr>
          <p:nvPr>
            <p:ph idx="1"/>
          </p:nvPr>
        </p:nvSpPr>
        <p:spPr>
          <a:xfrm>
            <a:off x="961672" y="1450622"/>
            <a:ext cx="10344149" cy="1614108"/>
          </a:xfrm>
        </p:spPr>
        <p:txBody>
          <a:bodyPr>
            <a:normAutofit fontScale="92500"/>
          </a:bodyPr>
          <a:lstStyle/>
          <a:p>
            <a:r>
              <a:rPr lang="en-US" dirty="0"/>
              <a:t>So far, we used light colors to only vary the intensity of their individual components by choosing colors that range from white to gray to black</a:t>
            </a:r>
          </a:p>
          <a:p>
            <a:r>
              <a:rPr lang="en-US" dirty="0"/>
              <a:t>We are not affecting the actual colors of the object (only its intensity). </a:t>
            </a:r>
          </a:p>
        </p:txBody>
      </p:sp>
      <p:sp>
        <p:nvSpPr>
          <p:cNvPr id="4" name="Slide Number Placeholder 3">
            <a:extLst>
              <a:ext uri="{FF2B5EF4-FFF2-40B4-BE49-F238E27FC236}">
                <a16:creationId xmlns:a16="http://schemas.microsoft.com/office/drawing/2014/main" id="{72DF9E48-FA7D-4B69-A392-6E85F4FE2D1C}"/>
              </a:ext>
            </a:extLst>
          </p:cNvPr>
          <p:cNvSpPr>
            <a:spLocks noGrp="1"/>
          </p:cNvSpPr>
          <p:nvPr>
            <p:ph type="sldNum" sz="quarter" idx="12"/>
          </p:nvPr>
        </p:nvSpPr>
        <p:spPr/>
        <p:txBody>
          <a:bodyPr/>
          <a:lstStyle/>
          <a:p>
            <a:fld id="{8012A267-E1DD-44E7-983C-C39AABB85FC4}" type="slidenum">
              <a:rPr lang="en-US" smtClean="0"/>
              <a:t>56</a:t>
            </a:fld>
            <a:endParaRPr lang="en-US"/>
          </a:p>
        </p:txBody>
      </p:sp>
      <p:pic>
        <p:nvPicPr>
          <p:cNvPr id="7" name="Picture 6">
            <a:extLst>
              <a:ext uri="{FF2B5EF4-FFF2-40B4-BE49-F238E27FC236}">
                <a16:creationId xmlns:a16="http://schemas.microsoft.com/office/drawing/2014/main" id="{1A28B0E9-BDC3-4744-90D5-335772D1889F}"/>
              </a:ext>
            </a:extLst>
          </p:cNvPr>
          <p:cNvPicPr>
            <a:picLocks noChangeAspect="1"/>
          </p:cNvPicPr>
          <p:nvPr/>
        </p:nvPicPr>
        <p:blipFill>
          <a:blip r:embed="rId2"/>
          <a:stretch>
            <a:fillRect/>
          </a:stretch>
        </p:blipFill>
        <p:spPr>
          <a:xfrm>
            <a:off x="1364163" y="3041075"/>
            <a:ext cx="4640471" cy="1504392"/>
          </a:xfrm>
          <a:prstGeom prst="rect">
            <a:avLst/>
          </a:prstGeom>
        </p:spPr>
      </p:pic>
      <p:pic>
        <p:nvPicPr>
          <p:cNvPr id="9" name="Picture 8">
            <a:extLst>
              <a:ext uri="{FF2B5EF4-FFF2-40B4-BE49-F238E27FC236}">
                <a16:creationId xmlns:a16="http://schemas.microsoft.com/office/drawing/2014/main" id="{D6EB2E5B-B88C-40C5-8C7E-038A5EED83BF}"/>
              </a:ext>
            </a:extLst>
          </p:cNvPr>
          <p:cNvPicPr>
            <a:picLocks noChangeAspect="1"/>
          </p:cNvPicPr>
          <p:nvPr/>
        </p:nvPicPr>
        <p:blipFill>
          <a:blip r:embed="rId3"/>
          <a:stretch>
            <a:fillRect/>
          </a:stretch>
        </p:blipFill>
        <p:spPr>
          <a:xfrm>
            <a:off x="6096000" y="3041075"/>
            <a:ext cx="4388465" cy="3061991"/>
          </a:xfrm>
          <a:prstGeom prst="rect">
            <a:avLst/>
          </a:prstGeom>
        </p:spPr>
      </p:pic>
    </p:spTree>
    <p:extLst>
      <p:ext uri="{BB962C8B-B14F-4D97-AF65-F5344CB8AC3E}">
        <p14:creationId xmlns:p14="http://schemas.microsoft.com/office/powerpoint/2010/main" val="14194755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1423-4B1D-4E83-B98B-5CD1E908BCD5}"/>
              </a:ext>
            </a:extLst>
          </p:cNvPr>
          <p:cNvSpPr>
            <a:spLocks noGrp="1"/>
          </p:cNvSpPr>
          <p:nvPr>
            <p:ph type="title"/>
          </p:nvPr>
        </p:nvSpPr>
        <p:spPr>
          <a:xfrm>
            <a:off x="838200" y="365125"/>
            <a:ext cx="10515600" cy="831497"/>
          </a:xfrm>
        </p:spPr>
        <p:txBody>
          <a:bodyPr/>
          <a:lstStyle/>
          <a:p>
            <a:r>
              <a:rPr lang="en-US" dirty="0"/>
              <a:t>Different light colors</a:t>
            </a:r>
          </a:p>
        </p:txBody>
      </p:sp>
      <p:sp>
        <p:nvSpPr>
          <p:cNvPr id="3" name="Content Placeholder 2">
            <a:extLst>
              <a:ext uri="{FF2B5EF4-FFF2-40B4-BE49-F238E27FC236}">
                <a16:creationId xmlns:a16="http://schemas.microsoft.com/office/drawing/2014/main" id="{6F8ECA4B-681A-4213-81EF-CF2DFF5A55CC}"/>
              </a:ext>
            </a:extLst>
          </p:cNvPr>
          <p:cNvSpPr>
            <a:spLocks noGrp="1"/>
          </p:cNvSpPr>
          <p:nvPr>
            <p:ph idx="1"/>
          </p:nvPr>
        </p:nvSpPr>
        <p:spPr>
          <a:xfrm>
            <a:off x="908756" y="1207760"/>
            <a:ext cx="10171287" cy="1656606"/>
          </a:xfrm>
        </p:spPr>
        <p:txBody>
          <a:bodyPr>
            <a:normAutofit/>
          </a:bodyPr>
          <a:lstStyle/>
          <a:p>
            <a:r>
              <a:rPr lang="en-US" sz="2400" dirty="0"/>
              <a:t>Now we have easy access to the light's properties, we can change their colors over time to get some interesting effects. </a:t>
            </a:r>
          </a:p>
          <a:p>
            <a:r>
              <a:rPr lang="en-US" sz="2400" dirty="0"/>
              <a:t>Since everything is already set up in the fragment shader, changing the light's colors is easy</a:t>
            </a:r>
          </a:p>
        </p:txBody>
      </p:sp>
      <p:sp>
        <p:nvSpPr>
          <p:cNvPr id="4" name="Slide Number Placeholder 3">
            <a:extLst>
              <a:ext uri="{FF2B5EF4-FFF2-40B4-BE49-F238E27FC236}">
                <a16:creationId xmlns:a16="http://schemas.microsoft.com/office/drawing/2014/main" id="{72DF9E48-FA7D-4B69-A392-6E85F4FE2D1C}"/>
              </a:ext>
            </a:extLst>
          </p:cNvPr>
          <p:cNvSpPr>
            <a:spLocks noGrp="1"/>
          </p:cNvSpPr>
          <p:nvPr>
            <p:ph type="sldNum" sz="quarter" idx="12"/>
          </p:nvPr>
        </p:nvSpPr>
        <p:spPr/>
        <p:txBody>
          <a:bodyPr/>
          <a:lstStyle/>
          <a:p>
            <a:fld id="{8012A267-E1DD-44E7-983C-C39AABB85FC4}" type="slidenum">
              <a:rPr lang="en-US" smtClean="0"/>
              <a:t>57</a:t>
            </a:fld>
            <a:endParaRPr lang="en-US"/>
          </a:p>
        </p:txBody>
      </p:sp>
      <p:pic>
        <p:nvPicPr>
          <p:cNvPr id="6" name="Picture 5">
            <a:extLst>
              <a:ext uri="{FF2B5EF4-FFF2-40B4-BE49-F238E27FC236}">
                <a16:creationId xmlns:a16="http://schemas.microsoft.com/office/drawing/2014/main" id="{4312CB31-8E9F-480D-9D27-5767C56F4664}"/>
              </a:ext>
            </a:extLst>
          </p:cNvPr>
          <p:cNvPicPr>
            <a:picLocks noChangeAspect="1"/>
          </p:cNvPicPr>
          <p:nvPr/>
        </p:nvPicPr>
        <p:blipFill>
          <a:blip r:embed="rId2"/>
          <a:stretch>
            <a:fillRect/>
          </a:stretch>
        </p:blipFill>
        <p:spPr>
          <a:xfrm>
            <a:off x="1267325" y="2948182"/>
            <a:ext cx="2118674" cy="2103595"/>
          </a:xfrm>
          <a:prstGeom prst="rect">
            <a:avLst/>
          </a:prstGeom>
        </p:spPr>
      </p:pic>
      <p:pic>
        <p:nvPicPr>
          <p:cNvPr id="7" name="Picture 6">
            <a:extLst>
              <a:ext uri="{FF2B5EF4-FFF2-40B4-BE49-F238E27FC236}">
                <a16:creationId xmlns:a16="http://schemas.microsoft.com/office/drawing/2014/main" id="{41B8226F-45B4-48CA-9010-A787C4227637}"/>
              </a:ext>
            </a:extLst>
          </p:cNvPr>
          <p:cNvPicPr>
            <a:picLocks noChangeAspect="1"/>
          </p:cNvPicPr>
          <p:nvPr/>
        </p:nvPicPr>
        <p:blipFill>
          <a:blip r:embed="rId3"/>
          <a:stretch>
            <a:fillRect/>
          </a:stretch>
        </p:blipFill>
        <p:spPr>
          <a:xfrm>
            <a:off x="4814857" y="2718749"/>
            <a:ext cx="5795793" cy="3495784"/>
          </a:xfrm>
          <a:prstGeom prst="rect">
            <a:avLst/>
          </a:prstGeom>
        </p:spPr>
      </p:pic>
      <p:sp>
        <p:nvSpPr>
          <p:cNvPr id="8" name="Rectangle 7">
            <a:extLst>
              <a:ext uri="{FF2B5EF4-FFF2-40B4-BE49-F238E27FC236}">
                <a16:creationId xmlns:a16="http://schemas.microsoft.com/office/drawing/2014/main" id="{10C9713C-9D3C-4509-8C39-DC6D261BF3BC}"/>
              </a:ext>
            </a:extLst>
          </p:cNvPr>
          <p:cNvSpPr/>
          <p:nvPr/>
        </p:nvSpPr>
        <p:spPr>
          <a:xfrm>
            <a:off x="1198089" y="5596167"/>
            <a:ext cx="2649956" cy="369332"/>
          </a:xfrm>
          <a:prstGeom prst="rect">
            <a:avLst/>
          </a:prstGeom>
        </p:spPr>
        <p:txBody>
          <a:bodyPr wrap="none">
            <a:spAutoFit/>
          </a:bodyPr>
          <a:lstStyle/>
          <a:p>
            <a:r>
              <a:rPr lang="en-US" dirty="0"/>
              <a:t>2.2.3n2.basic_lighting.frag</a:t>
            </a:r>
          </a:p>
        </p:txBody>
      </p:sp>
    </p:spTree>
    <p:extLst>
      <p:ext uri="{BB962C8B-B14F-4D97-AF65-F5344CB8AC3E}">
        <p14:creationId xmlns:p14="http://schemas.microsoft.com/office/powerpoint/2010/main" val="28152286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1423-4B1D-4E83-B98B-5CD1E908BCD5}"/>
              </a:ext>
            </a:extLst>
          </p:cNvPr>
          <p:cNvSpPr>
            <a:spLocks noGrp="1"/>
          </p:cNvSpPr>
          <p:nvPr>
            <p:ph type="title"/>
          </p:nvPr>
        </p:nvSpPr>
        <p:spPr>
          <a:xfrm>
            <a:off x="838200" y="365125"/>
            <a:ext cx="10515600" cy="729897"/>
          </a:xfrm>
        </p:spPr>
        <p:txBody>
          <a:bodyPr/>
          <a:lstStyle/>
          <a:p>
            <a:r>
              <a:rPr lang="en-US" dirty="0"/>
              <a:t>Different light colors</a:t>
            </a:r>
          </a:p>
        </p:txBody>
      </p:sp>
      <p:sp>
        <p:nvSpPr>
          <p:cNvPr id="3" name="Content Placeholder 2">
            <a:extLst>
              <a:ext uri="{FF2B5EF4-FFF2-40B4-BE49-F238E27FC236}">
                <a16:creationId xmlns:a16="http://schemas.microsoft.com/office/drawing/2014/main" id="{6F8ECA4B-681A-4213-81EF-CF2DFF5A55CC}"/>
              </a:ext>
            </a:extLst>
          </p:cNvPr>
          <p:cNvSpPr>
            <a:spLocks noGrp="1"/>
          </p:cNvSpPr>
          <p:nvPr>
            <p:ph idx="1"/>
          </p:nvPr>
        </p:nvSpPr>
        <p:spPr>
          <a:xfrm>
            <a:off x="952499" y="1249838"/>
            <a:ext cx="10206567" cy="1472540"/>
          </a:xfrm>
        </p:spPr>
        <p:txBody>
          <a:bodyPr>
            <a:normAutofit/>
          </a:bodyPr>
          <a:lstStyle/>
          <a:p>
            <a:r>
              <a:rPr lang="en-US" sz="2400" dirty="0"/>
              <a:t>A different light color can greatly influence the object's color output. </a:t>
            </a:r>
          </a:p>
          <a:p>
            <a:r>
              <a:rPr lang="en-US" sz="2400" dirty="0"/>
              <a:t>We can easily change the light's colors over time by changing the light's ambient and diffuse colors via sin and glfwGetTime() : </a:t>
            </a:r>
          </a:p>
          <a:p>
            <a:endParaRPr lang="en-US" dirty="0"/>
          </a:p>
        </p:txBody>
      </p:sp>
      <p:sp>
        <p:nvSpPr>
          <p:cNvPr id="4" name="Slide Number Placeholder 3">
            <a:extLst>
              <a:ext uri="{FF2B5EF4-FFF2-40B4-BE49-F238E27FC236}">
                <a16:creationId xmlns:a16="http://schemas.microsoft.com/office/drawing/2014/main" id="{72DF9E48-FA7D-4B69-A392-6E85F4FE2D1C}"/>
              </a:ext>
            </a:extLst>
          </p:cNvPr>
          <p:cNvSpPr>
            <a:spLocks noGrp="1"/>
          </p:cNvSpPr>
          <p:nvPr>
            <p:ph type="sldNum" sz="quarter" idx="12"/>
          </p:nvPr>
        </p:nvSpPr>
        <p:spPr/>
        <p:txBody>
          <a:bodyPr/>
          <a:lstStyle/>
          <a:p>
            <a:fld id="{8012A267-E1DD-44E7-983C-C39AABB85FC4}" type="slidenum">
              <a:rPr lang="en-US" smtClean="0"/>
              <a:t>58</a:t>
            </a:fld>
            <a:endParaRPr lang="en-US"/>
          </a:p>
        </p:txBody>
      </p:sp>
    </p:spTree>
    <p:extLst>
      <p:ext uri="{BB962C8B-B14F-4D97-AF65-F5344CB8AC3E}">
        <p14:creationId xmlns:p14="http://schemas.microsoft.com/office/powerpoint/2010/main" val="32424754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4DF2D-B8A0-9353-1BE7-2B45E71CFB41}"/>
              </a:ext>
            </a:extLst>
          </p:cNvPr>
          <p:cNvSpPr>
            <a:spLocks noGrp="1"/>
          </p:cNvSpPr>
          <p:nvPr>
            <p:ph type="title"/>
          </p:nvPr>
        </p:nvSpPr>
        <p:spPr/>
        <p:txBody>
          <a:bodyPr/>
          <a:lstStyle/>
          <a:p>
            <a:r>
              <a:rPr lang="en-US" dirty="0"/>
              <a:t>Update Light Properties for Different Colors</a:t>
            </a:r>
          </a:p>
        </p:txBody>
      </p:sp>
      <p:sp>
        <p:nvSpPr>
          <p:cNvPr id="4" name="Slide Number Placeholder 3">
            <a:extLst>
              <a:ext uri="{FF2B5EF4-FFF2-40B4-BE49-F238E27FC236}">
                <a16:creationId xmlns:a16="http://schemas.microsoft.com/office/drawing/2014/main" id="{F0B5C631-5A61-E887-D24B-A1DC8E43FF00}"/>
              </a:ext>
            </a:extLst>
          </p:cNvPr>
          <p:cNvSpPr>
            <a:spLocks noGrp="1"/>
          </p:cNvSpPr>
          <p:nvPr>
            <p:ph type="sldNum" sz="quarter" idx="12"/>
          </p:nvPr>
        </p:nvSpPr>
        <p:spPr/>
        <p:txBody>
          <a:bodyPr/>
          <a:lstStyle/>
          <a:p>
            <a:fld id="{8012A267-E1DD-44E7-983C-C39AABB85FC4}" type="slidenum">
              <a:rPr lang="en-US" smtClean="0"/>
              <a:t>59</a:t>
            </a:fld>
            <a:endParaRPr lang="en-US"/>
          </a:p>
        </p:txBody>
      </p:sp>
      <p:sp>
        <p:nvSpPr>
          <p:cNvPr id="10" name="TextBox 9">
            <a:extLst>
              <a:ext uri="{FF2B5EF4-FFF2-40B4-BE49-F238E27FC236}">
                <a16:creationId xmlns:a16="http://schemas.microsoft.com/office/drawing/2014/main" id="{F466BF9B-A48B-333E-F360-977118D2F763}"/>
              </a:ext>
            </a:extLst>
          </p:cNvPr>
          <p:cNvSpPr txBox="1"/>
          <p:nvPr/>
        </p:nvSpPr>
        <p:spPr>
          <a:xfrm>
            <a:off x="725269" y="2361525"/>
            <a:ext cx="9833089" cy="3323987"/>
          </a:xfrm>
          <a:prstGeom prst="rect">
            <a:avLst/>
          </a:prstGeom>
          <a:noFill/>
        </p:spPr>
        <p:txBody>
          <a:bodyPr wrap="square">
            <a:spAutoFit/>
          </a:bodyPr>
          <a:lstStyle/>
          <a:p>
            <a:r>
              <a:rPr lang="en-US" sz="1400" dirty="0">
                <a:solidFill>
                  <a:srgbClr val="008000"/>
                </a:solidFill>
                <a:latin typeface="Cascadia Mono" panose="020B0609020000020004" pitchFamily="49" charset="0"/>
              </a:rPr>
              <a:t>//Update light properties for different colors</a:t>
            </a:r>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glm::</a:t>
            </a:r>
            <a:r>
              <a:rPr lang="en-US" sz="1400" dirty="0">
                <a:solidFill>
                  <a:srgbClr val="2B91AF"/>
                </a:solidFill>
                <a:latin typeface="Cascadia Mono" panose="020B0609020000020004" pitchFamily="49" charset="0"/>
              </a:rPr>
              <a:t>vec3</a:t>
            </a:r>
            <a:r>
              <a:rPr lang="en-US" sz="1400" dirty="0">
                <a:solidFill>
                  <a:srgbClr val="000000"/>
                </a:solidFill>
                <a:latin typeface="Cascadia Mono" panose="020B0609020000020004" pitchFamily="49" charset="0"/>
              </a:rPr>
              <a:t> lightColor;</a:t>
            </a:r>
          </a:p>
          <a:p>
            <a:r>
              <a:rPr lang="en-US" sz="1400" dirty="0" err="1">
                <a:solidFill>
                  <a:srgbClr val="000000"/>
                </a:solidFill>
                <a:latin typeface="Cascadia Mono" panose="020B0609020000020004" pitchFamily="49" charset="0"/>
              </a:rPr>
              <a:t>lightColor.x</a:t>
            </a:r>
            <a:r>
              <a:rPr lang="en-US" sz="1400" dirty="0">
                <a:solidFill>
                  <a:srgbClr val="000000"/>
                </a:solidFill>
                <a:latin typeface="Cascadia Mono" panose="020B0609020000020004" pitchFamily="49" charset="0"/>
              </a:rPr>
              <a:t> = sin(glfwGetTime() * 2.0f);</a:t>
            </a:r>
          </a:p>
          <a:p>
            <a:r>
              <a:rPr lang="en-US" sz="1400" dirty="0" err="1">
                <a:solidFill>
                  <a:srgbClr val="000000"/>
                </a:solidFill>
                <a:latin typeface="Cascadia Mono" panose="020B0609020000020004" pitchFamily="49" charset="0"/>
              </a:rPr>
              <a:t>lightColor.y</a:t>
            </a:r>
            <a:r>
              <a:rPr lang="en-US" sz="1400" dirty="0">
                <a:solidFill>
                  <a:srgbClr val="000000"/>
                </a:solidFill>
                <a:latin typeface="Cascadia Mono" panose="020B0609020000020004" pitchFamily="49" charset="0"/>
              </a:rPr>
              <a:t> = sin(glfwGetTime() * 0.7f);</a:t>
            </a:r>
          </a:p>
          <a:p>
            <a:r>
              <a:rPr lang="en-US" sz="1400" dirty="0" err="1">
                <a:solidFill>
                  <a:srgbClr val="000000"/>
                </a:solidFill>
                <a:latin typeface="Cascadia Mono" panose="020B0609020000020004" pitchFamily="49" charset="0"/>
              </a:rPr>
              <a:t>lightColor.z</a:t>
            </a:r>
            <a:r>
              <a:rPr lang="en-US" sz="1400" dirty="0">
                <a:solidFill>
                  <a:srgbClr val="000000"/>
                </a:solidFill>
                <a:latin typeface="Cascadia Mono" panose="020B0609020000020004" pitchFamily="49" charset="0"/>
              </a:rPr>
              <a:t> = sin(glfwGetTime() * 1.3f);</a:t>
            </a:r>
          </a:p>
          <a:p>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glm::</a:t>
            </a:r>
            <a:r>
              <a:rPr lang="en-US" sz="1400" dirty="0">
                <a:solidFill>
                  <a:srgbClr val="2B91AF"/>
                </a:solidFill>
                <a:latin typeface="Cascadia Mono" panose="020B0609020000020004" pitchFamily="49" charset="0"/>
              </a:rPr>
              <a:t>vec3</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diffuseColor</a:t>
            </a:r>
            <a:r>
              <a:rPr lang="en-US" sz="1400" dirty="0">
                <a:solidFill>
                  <a:srgbClr val="000000"/>
                </a:solidFill>
                <a:latin typeface="Cascadia Mono" panose="020B0609020000020004" pitchFamily="49" charset="0"/>
              </a:rPr>
              <a:t> = lightColor </a:t>
            </a:r>
            <a:r>
              <a:rPr lang="en-US" sz="1400" dirty="0">
                <a:solidFill>
                  <a:srgbClr val="008080"/>
                </a:solidFill>
                <a:latin typeface="Cascadia Mono" panose="020B0609020000020004" pitchFamily="49" charset="0"/>
              </a:rPr>
              <a:t>*</a:t>
            </a:r>
            <a:r>
              <a:rPr lang="en-US" sz="1400" dirty="0">
                <a:solidFill>
                  <a:srgbClr val="000000"/>
                </a:solidFill>
                <a:latin typeface="Cascadia Mono" panose="020B0609020000020004" pitchFamily="49" charset="0"/>
              </a:rPr>
              <a:t> glm::</a:t>
            </a:r>
            <a:r>
              <a:rPr lang="en-US" sz="1400" dirty="0">
                <a:solidFill>
                  <a:srgbClr val="2B91AF"/>
                </a:solidFill>
                <a:latin typeface="Cascadia Mono" panose="020B0609020000020004" pitchFamily="49" charset="0"/>
              </a:rPr>
              <a:t>vec3</a:t>
            </a:r>
            <a:r>
              <a:rPr lang="en-US" sz="1400" dirty="0">
                <a:solidFill>
                  <a:srgbClr val="000000"/>
                </a:solidFill>
                <a:latin typeface="Cascadia Mono" panose="020B0609020000020004" pitchFamily="49" charset="0"/>
              </a:rPr>
              <a:t>(0.5f); </a:t>
            </a:r>
            <a:r>
              <a:rPr lang="en-US" sz="1400" dirty="0">
                <a:solidFill>
                  <a:srgbClr val="008000"/>
                </a:solidFill>
                <a:latin typeface="Cascadia Mono" panose="020B0609020000020004" pitchFamily="49" charset="0"/>
              </a:rPr>
              <a:t>//decrease the influence</a:t>
            </a:r>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glm::</a:t>
            </a:r>
            <a:r>
              <a:rPr lang="en-US" sz="1400" dirty="0">
                <a:solidFill>
                  <a:srgbClr val="2B91AF"/>
                </a:solidFill>
                <a:latin typeface="Cascadia Mono" panose="020B0609020000020004" pitchFamily="49" charset="0"/>
              </a:rPr>
              <a:t>vec3</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ambientColor</a:t>
            </a:r>
            <a:r>
              <a:rPr lang="en-US" sz="1400" dirty="0">
                <a:solidFill>
                  <a:srgbClr val="000000"/>
                </a:solidFill>
                <a:latin typeface="Cascadia Mono" panose="020B0609020000020004" pitchFamily="49" charset="0"/>
              </a:rPr>
              <a:t> = </a:t>
            </a:r>
            <a:r>
              <a:rPr lang="en-US" sz="1400" dirty="0" err="1">
                <a:solidFill>
                  <a:srgbClr val="000000"/>
                </a:solidFill>
                <a:latin typeface="Cascadia Mono" panose="020B0609020000020004" pitchFamily="49" charset="0"/>
              </a:rPr>
              <a:t>diffuseColor</a:t>
            </a:r>
            <a:r>
              <a:rPr lang="en-US" sz="1400" dirty="0">
                <a:solidFill>
                  <a:srgbClr val="000000"/>
                </a:solidFill>
                <a:latin typeface="Cascadia Mono" panose="020B0609020000020004" pitchFamily="49" charset="0"/>
              </a:rPr>
              <a:t> </a:t>
            </a:r>
            <a:r>
              <a:rPr lang="en-US" sz="1400" dirty="0">
                <a:solidFill>
                  <a:srgbClr val="008080"/>
                </a:solidFill>
                <a:latin typeface="Cascadia Mono" panose="020B0609020000020004" pitchFamily="49" charset="0"/>
              </a:rPr>
              <a:t>*</a:t>
            </a:r>
            <a:r>
              <a:rPr lang="en-US" sz="1400" dirty="0">
                <a:solidFill>
                  <a:srgbClr val="000000"/>
                </a:solidFill>
                <a:latin typeface="Cascadia Mono" panose="020B0609020000020004" pitchFamily="49" charset="0"/>
              </a:rPr>
              <a:t> glm::</a:t>
            </a:r>
            <a:r>
              <a:rPr lang="en-US" sz="1400" dirty="0">
                <a:solidFill>
                  <a:srgbClr val="2B91AF"/>
                </a:solidFill>
                <a:latin typeface="Cascadia Mono" panose="020B0609020000020004" pitchFamily="49" charset="0"/>
              </a:rPr>
              <a:t>vec3</a:t>
            </a:r>
            <a:r>
              <a:rPr lang="en-US" sz="1400" dirty="0">
                <a:solidFill>
                  <a:srgbClr val="000000"/>
                </a:solidFill>
                <a:latin typeface="Cascadia Mono" panose="020B0609020000020004" pitchFamily="49" charset="0"/>
              </a:rPr>
              <a:t>(0.2f); </a:t>
            </a:r>
            <a:r>
              <a:rPr lang="en-US" sz="1400" dirty="0">
                <a:solidFill>
                  <a:srgbClr val="008000"/>
                </a:solidFill>
                <a:latin typeface="Cascadia Mono" panose="020B0609020000020004" pitchFamily="49" charset="0"/>
              </a:rPr>
              <a:t>//low influence</a:t>
            </a:r>
            <a:endParaRPr lang="en-US" sz="1400" dirty="0">
              <a:solidFill>
                <a:srgbClr val="000000"/>
              </a:solidFill>
              <a:latin typeface="Cascadia Mono" panose="020B0609020000020004" pitchFamily="49" charset="0"/>
            </a:endParaRPr>
          </a:p>
          <a:p>
            <a:endParaRPr lang="en-US" sz="1400" dirty="0">
              <a:solidFill>
                <a:srgbClr val="000000"/>
              </a:solidFill>
              <a:latin typeface="Cascadia Mono" panose="020B0609020000020004" pitchFamily="49" charset="0"/>
            </a:endParaRPr>
          </a:p>
          <a:p>
            <a:r>
              <a:rPr lang="en-US" sz="1400" dirty="0">
                <a:solidFill>
                  <a:srgbClr val="008000"/>
                </a:solidFill>
                <a:latin typeface="Cascadia Mono" panose="020B0609020000020004" pitchFamily="49" charset="0"/>
              </a:rPr>
              <a:t>//light properties</a:t>
            </a:r>
            <a:endParaRPr lang="en-US" sz="1400" dirty="0">
              <a:solidFill>
                <a:srgbClr val="000000"/>
              </a:solidFill>
              <a:latin typeface="Cascadia Mono" panose="020B0609020000020004" pitchFamily="49" charset="0"/>
            </a:endParaRPr>
          </a:p>
          <a:p>
            <a:r>
              <a:rPr lang="en-US" sz="1400" dirty="0">
                <a:solidFill>
                  <a:srgbClr val="0000FF"/>
                </a:solidFill>
                <a:latin typeface="Cascadia Mono" panose="020B0609020000020004" pitchFamily="49" charset="0"/>
              </a:rPr>
              <a:t>unsigned</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ambientColorLoc</a:t>
            </a:r>
            <a:r>
              <a:rPr lang="en-US" sz="1400" dirty="0">
                <a:solidFill>
                  <a:srgbClr val="000000"/>
                </a:solidFill>
                <a:latin typeface="Cascadia Mono" panose="020B0609020000020004" pitchFamily="49" charset="0"/>
              </a:rPr>
              <a:t> = </a:t>
            </a:r>
            <a:r>
              <a:rPr lang="en-US" sz="1400" dirty="0">
                <a:solidFill>
                  <a:srgbClr val="6F008A"/>
                </a:solidFill>
                <a:latin typeface="Cascadia Mono" panose="020B0609020000020004" pitchFamily="49" charset="0"/>
              </a:rPr>
              <a:t>glGetUniformLocation</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lightingShader</a:t>
            </a:r>
            <a:r>
              <a:rPr lang="en-US" sz="1400" dirty="0">
                <a:solidFill>
                  <a:srgbClr val="000000"/>
                </a:solidFill>
                <a:latin typeface="Cascadia Mono" panose="020B0609020000020004" pitchFamily="49" charset="0"/>
              </a:rPr>
              <a:t>, </a:t>
            </a:r>
            <a:r>
              <a:rPr lang="en-US" sz="1400" dirty="0">
                <a:solidFill>
                  <a:srgbClr val="A31515"/>
                </a:solidFill>
                <a:latin typeface="Cascadia Mono" panose="020B0609020000020004" pitchFamily="49" charset="0"/>
              </a:rPr>
              <a:t>"</a:t>
            </a:r>
            <a:r>
              <a:rPr lang="en-US" sz="1400" dirty="0" err="1">
                <a:solidFill>
                  <a:srgbClr val="A31515"/>
                </a:solidFill>
                <a:latin typeface="Cascadia Mono" panose="020B0609020000020004" pitchFamily="49" charset="0"/>
              </a:rPr>
              <a:t>light.ambient</a:t>
            </a:r>
            <a:r>
              <a:rPr lang="en-US" sz="1400" dirty="0">
                <a:solidFill>
                  <a:srgbClr val="A31515"/>
                </a:solidFill>
                <a:latin typeface="Cascadia Mono" panose="020B0609020000020004" pitchFamily="49" charset="0"/>
              </a:rPr>
              <a:t>"</a:t>
            </a:r>
            <a:r>
              <a:rPr lang="en-US" sz="1400" dirty="0">
                <a:solidFill>
                  <a:srgbClr val="000000"/>
                </a:solidFill>
                <a:latin typeface="Cascadia Mono" panose="020B0609020000020004" pitchFamily="49" charset="0"/>
              </a:rPr>
              <a:t>);</a:t>
            </a:r>
          </a:p>
          <a:p>
            <a:r>
              <a:rPr lang="en-US" sz="1400" dirty="0">
                <a:solidFill>
                  <a:srgbClr val="6F008A"/>
                </a:solidFill>
                <a:latin typeface="Cascadia Mono" panose="020B0609020000020004" pitchFamily="49" charset="0"/>
              </a:rPr>
              <a:t>glUniform3f</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ambientColorLoc</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ambientColor.r</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ambientColor.g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ambientColor.b</a:t>
            </a:r>
            <a:r>
              <a:rPr lang="en-US" sz="1400" dirty="0">
                <a:solidFill>
                  <a:srgbClr val="000000"/>
                </a:solidFill>
                <a:latin typeface="Cascadia Mono" panose="020B0609020000020004" pitchFamily="49" charset="0"/>
              </a:rPr>
              <a:t>);</a:t>
            </a:r>
          </a:p>
          <a:p>
            <a:endParaRPr lang="en-US" sz="1400" dirty="0">
              <a:solidFill>
                <a:srgbClr val="000000"/>
              </a:solidFill>
              <a:latin typeface="Cascadia Mono" panose="020B0609020000020004" pitchFamily="49" charset="0"/>
            </a:endParaRPr>
          </a:p>
          <a:p>
            <a:r>
              <a:rPr lang="en-US" sz="1400" dirty="0">
                <a:solidFill>
                  <a:srgbClr val="0000FF"/>
                </a:solidFill>
                <a:latin typeface="Cascadia Mono" panose="020B0609020000020004" pitchFamily="49" charset="0"/>
              </a:rPr>
              <a:t>unsigned</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diffuseColorLoc</a:t>
            </a:r>
            <a:r>
              <a:rPr lang="en-US" sz="1400" dirty="0">
                <a:solidFill>
                  <a:srgbClr val="000000"/>
                </a:solidFill>
                <a:latin typeface="Cascadia Mono" panose="020B0609020000020004" pitchFamily="49" charset="0"/>
              </a:rPr>
              <a:t> = </a:t>
            </a:r>
            <a:r>
              <a:rPr lang="en-US" sz="1400" dirty="0">
                <a:solidFill>
                  <a:srgbClr val="6F008A"/>
                </a:solidFill>
                <a:latin typeface="Cascadia Mono" panose="020B0609020000020004" pitchFamily="49" charset="0"/>
              </a:rPr>
              <a:t>glGetUniformLocation</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lightingShader</a:t>
            </a:r>
            <a:r>
              <a:rPr lang="en-US" sz="1400" dirty="0">
                <a:solidFill>
                  <a:srgbClr val="000000"/>
                </a:solidFill>
                <a:latin typeface="Cascadia Mono" panose="020B0609020000020004" pitchFamily="49" charset="0"/>
              </a:rPr>
              <a:t>, </a:t>
            </a:r>
            <a:r>
              <a:rPr lang="en-US" sz="1400" dirty="0">
                <a:solidFill>
                  <a:srgbClr val="A31515"/>
                </a:solidFill>
                <a:latin typeface="Cascadia Mono" panose="020B0609020000020004" pitchFamily="49" charset="0"/>
              </a:rPr>
              <a:t>"</a:t>
            </a:r>
            <a:r>
              <a:rPr lang="en-US" sz="1400" dirty="0" err="1">
                <a:solidFill>
                  <a:srgbClr val="A31515"/>
                </a:solidFill>
                <a:latin typeface="Cascadia Mono" panose="020B0609020000020004" pitchFamily="49" charset="0"/>
              </a:rPr>
              <a:t>light.diffuse</a:t>
            </a:r>
            <a:r>
              <a:rPr lang="en-US" sz="1400" dirty="0">
                <a:solidFill>
                  <a:srgbClr val="A31515"/>
                </a:solidFill>
                <a:latin typeface="Cascadia Mono" panose="020B0609020000020004" pitchFamily="49" charset="0"/>
              </a:rPr>
              <a:t>"</a:t>
            </a:r>
            <a:r>
              <a:rPr lang="en-US" sz="1400" dirty="0">
                <a:solidFill>
                  <a:srgbClr val="000000"/>
                </a:solidFill>
                <a:latin typeface="Cascadia Mono" panose="020B0609020000020004" pitchFamily="49" charset="0"/>
              </a:rPr>
              <a:t>);</a:t>
            </a:r>
          </a:p>
          <a:p>
            <a:r>
              <a:rPr lang="it-IT" sz="1400" dirty="0">
                <a:solidFill>
                  <a:srgbClr val="6F008A"/>
                </a:solidFill>
                <a:latin typeface="Cascadia Mono" panose="020B0609020000020004" pitchFamily="49" charset="0"/>
              </a:rPr>
              <a:t>glUniform3f</a:t>
            </a:r>
            <a:r>
              <a:rPr lang="it-IT" sz="1400" dirty="0">
                <a:solidFill>
                  <a:srgbClr val="000000"/>
                </a:solidFill>
                <a:latin typeface="Cascadia Mono" panose="020B0609020000020004" pitchFamily="49" charset="0"/>
              </a:rPr>
              <a:t>(diffuseColorLoc, diffuseColor.r, diffuseColor.g, diffuseColor.b);</a:t>
            </a:r>
            <a:endParaRPr lang="en-US" sz="1400" dirty="0"/>
          </a:p>
        </p:txBody>
      </p:sp>
    </p:spTree>
    <p:extLst>
      <p:ext uri="{BB962C8B-B14F-4D97-AF65-F5344CB8AC3E}">
        <p14:creationId xmlns:p14="http://schemas.microsoft.com/office/powerpoint/2010/main" val="4232250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1423-4B1D-4E83-B98B-5CD1E908BCD5}"/>
              </a:ext>
            </a:extLst>
          </p:cNvPr>
          <p:cNvSpPr>
            <a:spLocks noGrp="1"/>
          </p:cNvSpPr>
          <p:nvPr>
            <p:ph type="title"/>
          </p:nvPr>
        </p:nvSpPr>
        <p:spPr>
          <a:xfrm>
            <a:off x="838200" y="365125"/>
            <a:ext cx="10515600" cy="859937"/>
          </a:xfrm>
        </p:spPr>
        <p:txBody>
          <a:bodyPr/>
          <a:lstStyle/>
          <a:p>
            <a:r>
              <a:rPr lang="en-US" dirty="0"/>
              <a:t>Introduction</a:t>
            </a:r>
          </a:p>
        </p:txBody>
      </p:sp>
      <p:sp>
        <p:nvSpPr>
          <p:cNvPr id="3" name="Content Placeholder 2">
            <a:extLst>
              <a:ext uri="{FF2B5EF4-FFF2-40B4-BE49-F238E27FC236}">
                <a16:creationId xmlns:a16="http://schemas.microsoft.com/office/drawing/2014/main" id="{6F8ECA4B-681A-4213-81EF-CF2DFF5A55CC}"/>
              </a:ext>
            </a:extLst>
          </p:cNvPr>
          <p:cNvSpPr>
            <a:spLocks noGrp="1"/>
          </p:cNvSpPr>
          <p:nvPr>
            <p:ph idx="1"/>
          </p:nvPr>
        </p:nvSpPr>
        <p:spPr>
          <a:xfrm>
            <a:off x="838200" y="1308973"/>
            <a:ext cx="10338288" cy="1652965"/>
          </a:xfrm>
        </p:spPr>
        <p:txBody>
          <a:bodyPr>
            <a:normAutofit/>
          </a:bodyPr>
          <a:lstStyle/>
          <a:p>
            <a:r>
              <a:rPr lang="en-US" sz="2400" dirty="0"/>
              <a:t>To describe objects, we can define a material color for each of the 3 lighting components: ambient, diffuse, and specular. </a:t>
            </a:r>
          </a:p>
          <a:p>
            <a:r>
              <a:rPr lang="en-US" sz="2400" dirty="0"/>
              <a:t>By specifying a color for each of the components, we have fine-grained control over the color output of the object. </a:t>
            </a:r>
          </a:p>
          <a:p>
            <a:endParaRPr lang="en-US" dirty="0"/>
          </a:p>
        </p:txBody>
      </p:sp>
      <p:sp>
        <p:nvSpPr>
          <p:cNvPr id="4" name="Slide Number Placeholder 3">
            <a:extLst>
              <a:ext uri="{FF2B5EF4-FFF2-40B4-BE49-F238E27FC236}">
                <a16:creationId xmlns:a16="http://schemas.microsoft.com/office/drawing/2014/main" id="{72DF9E48-FA7D-4B69-A392-6E85F4FE2D1C}"/>
              </a:ext>
            </a:extLst>
          </p:cNvPr>
          <p:cNvSpPr>
            <a:spLocks noGrp="1"/>
          </p:cNvSpPr>
          <p:nvPr>
            <p:ph type="sldNum" sz="quarter" idx="12"/>
          </p:nvPr>
        </p:nvSpPr>
        <p:spPr/>
        <p:txBody>
          <a:bodyPr/>
          <a:lstStyle/>
          <a:p>
            <a:fld id="{8012A267-E1DD-44E7-983C-C39AABB85FC4}" type="slidenum">
              <a:rPr lang="en-US" smtClean="0"/>
              <a:t>6</a:t>
            </a:fld>
            <a:endParaRPr lang="en-US"/>
          </a:p>
        </p:txBody>
      </p:sp>
      <p:pic>
        <p:nvPicPr>
          <p:cNvPr id="5" name="Picture 4">
            <a:extLst>
              <a:ext uri="{FF2B5EF4-FFF2-40B4-BE49-F238E27FC236}">
                <a16:creationId xmlns:a16="http://schemas.microsoft.com/office/drawing/2014/main" id="{8FB4079D-A906-4406-AE45-AA8D436501CB}"/>
              </a:ext>
            </a:extLst>
          </p:cNvPr>
          <p:cNvPicPr>
            <a:picLocks noChangeAspect="1"/>
          </p:cNvPicPr>
          <p:nvPr/>
        </p:nvPicPr>
        <p:blipFill>
          <a:blip r:embed="rId2"/>
          <a:stretch>
            <a:fillRect/>
          </a:stretch>
        </p:blipFill>
        <p:spPr>
          <a:xfrm>
            <a:off x="5811552" y="3050419"/>
            <a:ext cx="3729011" cy="2666614"/>
          </a:xfrm>
          <a:prstGeom prst="rect">
            <a:avLst/>
          </a:prstGeom>
        </p:spPr>
      </p:pic>
      <p:sp>
        <p:nvSpPr>
          <p:cNvPr id="6" name="Content Placeholder 2">
            <a:extLst>
              <a:ext uri="{FF2B5EF4-FFF2-40B4-BE49-F238E27FC236}">
                <a16:creationId xmlns:a16="http://schemas.microsoft.com/office/drawing/2014/main" id="{90F7E233-551B-41EE-B3E6-0BEA175051C1}"/>
              </a:ext>
            </a:extLst>
          </p:cNvPr>
          <p:cNvSpPr txBox="1">
            <a:spLocks/>
          </p:cNvSpPr>
          <p:nvPr/>
        </p:nvSpPr>
        <p:spPr>
          <a:xfrm>
            <a:off x="840222" y="2961938"/>
            <a:ext cx="2666611" cy="26666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Add a shininess component to those colors, we have all the material properties we need</a:t>
            </a:r>
          </a:p>
          <a:p>
            <a:endParaRPr lang="en-US" dirty="0"/>
          </a:p>
        </p:txBody>
      </p:sp>
    </p:spTree>
    <p:extLst>
      <p:ext uri="{BB962C8B-B14F-4D97-AF65-F5344CB8AC3E}">
        <p14:creationId xmlns:p14="http://schemas.microsoft.com/office/powerpoint/2010/main" val="42754869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1423-4B1D-4E83-B98B-5CD1E908BCD5}"/>
              </a:ext>
            </a:extLst>
          </p:cNvPr>
          <p:cNvSpPr>
            <a:spLocks noGrp="1"/>
          </p:cNvSpPr>
          <p:nvPr>
            <p:ph type="title"/>
          </p:nvPr>
        </p:nvSpPr>
        <p:spPr>
          <a:xfrm>
            <a:off x="838200" y="365126"/>
            <a:ext cx="10515600" cy="822406"/>
          </a:xfrm>
        </p:spPr>
        <p:txBody>
          <a:bodyPr/>
          <a:lstStyle/>
          <a:p>
            <a:r>
              <a:rPr lang="en-US" dirty="0"/>
              <a:t>Different light colors</a:t>
            </a:r>
          </a:p>
        </p:txBody>
      </p:sp>
      <p:pic>
        <p:nvPicPr>
          <p:cNvPr id="5" name="Content Placeholder 4">
            <a:extLst>
              <a:ext uri="{FF2B5EF4-FFF2-40B4-BE49-F238E27FC236}">
                <a16:creationId xmlns:a16="http://schemas.microsoft.com/office/drawing/2014/main" id="{FDC18168-831A-460D-A54E-1D680DA965B2}"/>
              </a:ext>
            </a:extLst>
          </p:cNvPr>
          <p:cNvPicPr>
            <a:picLocks noGrp="1" noChangeAspect="1"/>
          </p:cNvPicPr>
          <p:nvPr>
            <p:ph idx="1"/>
          </p:nvPr>
        </p:nvPicPr>
        <p:blipFill>
          <a:blip r:embed="rId2"/>
          <a:stretch>
            <a:fillRect/>
          </a:stretch>
        </p:blipFill>
        <p:spPr>
          <a:xfrm>
            <a:off x="1037906" y="1593853"/>
            <a:ext cx="4137237" cy="4327170"/>
          </a:xfrm>
          <a:prstGeom prst="rect">
            <a:avLst/>
          </a:prstGeom>
        </p:spPr>
      </p:pic>
      <p:sp>
        <p:nvSpPr>
          <p:cNvPr id="4" name="Slide Number Placeholder 3">
            <a:extLst>
              <a:ext uri="{FF2B5EF4-FFF2-40B4-BE49-F238E27FC236}">
                <a16:creationId xmlns:a16="http://schemas.microsoft.com/office/drawing/2014/main" id="{72DF9E48-FA7D-4B69-A392-6E85F4FE2D1C}"/>
              </a:ext>
            </a:extLst>
          </p:cNvPr>
          <p:cNvSpPr>
            <a:spLocks noGrp="1"/>
          </p:cNvSpPr>
          <p:nvPr>
            <p:ph type="sldNum" sz="quarter" idx="12"/>
          </p:nvPr>
        </p:nvSpPr>
        <p:spPr/>
        <p:txBody>
          <a:bodyPr/>
          <a:lstStyle/>
          <a:p>
            <a:fld id="{8012A267-E1DD-44E7-983C-C39AABB85FC4}" type="slidenum">
              <a:rPr lang="en-US" smtClean="0"/>
              <a:t>60</a:t>
            </a:fld>
            <a:endParaRPr lang="en-US"/>
          </a:p>
        </p:txBody>
      </p:sp>
      <p:pic>
        <p:nvPicPr>
          <p:cNvPr id="6" name="Picture 5">
            <a:extLst>
              <a:ext uri="{FF2B5EF4-FFF2-40B4-BE49-F238E27FC236}">
                <a16:creationId xmlns:a16="http://schemas.microsoft.com/office/drawing/2014/main" id="{836736F6-73B1-4048-886B-FBAAE560C353}"/>
              </a:ext>
            </a:extLst>
          </p:cNvPr>
          <p:cNvPicPr>
            <a:picLocks noChangeAspect="1"/>
          </p:cNvPicPr>
          <p:nvPr/>
        </p:nvPicPr>
        <p:blipFill>
          <a:blip r:embed="rId3"/>
          <a:stretch>
            <a:fillRect/>
          </a:stretch>
        </p:blipFill>
        <p:spPr>
          <a:xfrm>
            <a:off x="5189443" y="1593853"/>
            <a:ext cx="4137238" cy="4327170"/>
          </a:xfrm>
          <a:prstGeom prst="rect">
            <a:avLst/>
          </a:prstGeom>
        </p:spPr>
      </p:pic>
    </p:spTree>
    <p:extLst>
      <p:ext uri="{BB962C8B-B14F-4D97-AF65-F5344CB8AC3E}">
        <p14:creationId xmlns:p14="http://schemas.microsoft.com/office/powerpoint/2010/main" val="11524496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1423-4B1D-4E83-B98B-5CD1E908BCD5}"/>
              </a:ext>
            </a:extLst>
          </p:cNvPr>
          <p:cNvSpPr>
            <a:spLocks noGrp="1"/>
          </p:cNvSpPr>
          <p:nvPr>
            <p:ph type="title"/>
          </p:nvPr>
        </p:nvSpPr>
        <p:spPr>
          <a:xfrm>
            <a:off x="838200" y="365125"/>
            <a:ext cx="10515600" cy="746831"/>
          </a:xfrm>
        </p:spPr>
        <p:txBody>
          <a:bodyPr/>
          <a:lstStyle/>
          <a:p>
            <a:r>
              <a:rPr lang="en-US" dirty="0"/>
              <a:t>Exercise</a:t>
            </a:r>
          </a:p>
        </p:txBody>
      </p:sp>
      <p:sp>
        <p:nvSpPr>
          <p:cNvPr id="3" name="Content Placeholder 2">
            <a:extLst>
              <a:ext uri="{FF2B5EF4-FFF2-40B4-BE49-F238E27FC236}">
                <a16:creationId xmlns:a16="http://schemas.microsoft.com/office/drawing/2014/main" id="{6F8ECA4B-681A-4213-81EF-CF2DFF5A55CC}"/>
              </a:ext>
            </a:extLst>
          </p:cNvPr>
          <p:cNvSpPr>
            <a:spLocks noGrp="1"/>
          </p:cNvSpPr>
          <p:nvPr>
            <p:ph idx="1"/>
          </p:nvPr>
        </p:nvSpPr>
        <p:spPr>
          <a:xfrm>
            <a:off x="995538" y="1255536"/>
            <a:ext cx="10358261" cy="1077892"/>
          </a:xfrm>
        </p:spPr>
        <p:txBody>
          <a:bodyPr/>
          <a:lstStyle/>
          <a:p>
            <a:r>
              <a:rPr lang="en-US" dirty="0"/>
              <a:t>Simulate some of the real-world objects by defining their respective materials</a:t>
            </a:r>
          </a:p>
        </p:txBody>
      </p:sp>
      <p:sp>
        <p:nvSpPr>
          <p:cNvPr id="4" name="Slide Number Placeholder 3">
            <a:extLst>
              <a:ext uri="{FF2B5EF4-FFF2-40B4-BE49-F238E27FC236}">
                <a16:creationId xmlns:a16="http://schemas.microsoft.com/office/drawing/2014/main" id="{72DF9E48-FA7D-4B69-A392-6E85F4FE2D1C}"/>
              </a:ext>
            </a:extLst>
          </p:cNvPr>
          <p:cNvSpPr>
            <a:spLocks noGrp="1"/>
          </p:cNvSpPr>
          <p:nvPr>
            <p:ph type="sldNum" sz="quarter" idx="12"/>
          </p:nvPr>
        </p:nvSpPr>
        <p:spPr/>
        <p:txBody>
          <a:bodyPr/>
          <a:lstStyle/>
          <a:p>
            <a:fld id="{8012A267-E1DD-44E7-983C-C39AABB85FC4}" type="slidenum">
              <a:rPr lang="en-US" smtClean="0"/>
              <a:t>61</a:t>
            </a:fld>
            <a:endParaRPr lang="en-US"/>
          </a:p>
        </p:txBody>
      </p:sp>
      <p:pic>
        <p:nvPicPr>
          <p:cNvPr id="5" name="Picture 4">
            <a:extLst>
              <a:ext uri="{FF2B5EF4-FFF2-40B4-BE49-F238E27FC236}">
                <a16:creationId xmlns:a16="http://schemas.microsoft.com/office/drawing/2014/main" id="{0F7B2E3C-233D-48DC-80A5-374AF34E7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793" y="2333428"/>
            <a:ext cx="6598652" cy="3750236"/>
          </a:xfrm>
          <a:prstGeom prst="rect">
            <a:avLst/>
          </a:prstGeom>
        </p:spPr>
      </p:pic>
    </p:spTree>
    <p:extLst>
      <p:ext uri="{BB962C8B-B14F-4D97-AF65-F5344CB8AC3E}">
        <p14:creationId xmlns:p14="http://schemas.microsoft.com/office/powerpoint/2010/main" val="37573659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1423-4B1D-4E83-B98B-5CD1E908BCD5}"/>
              </a:ext>
            </a:extLst>
          </p:cNvPr>
          <p:cNvSpPr>
            <a:spLocks noGrp="1"/>
          </p:cNvSpPr>
          <p:nvPr>
            <p:ph type="title"/>
          </p:nvPr>
        </p:nvSpPr>
        <p:spPr>
          <a:xfrm>
            <a:off x="838200" y="365126"/>
            <a:ext cx="10515600" cy="874176"/>
          </a:xfrm>
        </p:spPr>
        <p:txBody>
          <a:bodyPr/>
          <a:lstStyle/>
          <a:p>
            <a:r>
              <a:rPr lang="en-US" dirty="0"/>
              <a:t>Exercise 1</a:t>
            </a:r>
          </a:p>
        </p:txBody>
      </p:sp>
      <p:sp>
        <p:nvSpPr>
          <p:cNvPr id="3" name="Content Placeholder 2">
            <a:extLst>
              <a:ext uri="{FF2B5EF4-FFF2-40B4-BE49-F238E27FC236}">
                <a16:creationId xmlns:a16="http://schemas.microsoft.com/office/drawing/2014/main" id="{6F8ECA4B-681A-4213-81EF-CF2DFF5A55CC}"/>
              </a:ext>
            </a:extLst>
          </p:cNvPr>
          <p:cNvSpPr>
            <a:spLocks noGrp="1"/>
          </p:cNvSpPr>
          <p:nvPr>
            <p:ph idx="1"/>
          </p:nvPr>
        </p:nvSpPr>
        <p:spPr>
          <a:xfrm>
            <a:off x="952500" y="1268700"/>
            <a:ext cx="7886700" cy="922050"/>
          </a:xfrm>
        </p:spPr>
        <p:txBody>
          <a:bodyPr>
            <a:normAutofit fontScale="92500" lnSpcReduction="10000"/>
          </a:bodyPr>
          <a:lstStyle/>
          <a:p>
            <a:r>
              <a:rPr lang="en-US" dirty="0"/>
              <a:t>Update example2.cpp</a:t>
            </a:r>
          </a:p>
          <a:p>
            <a:r>
              <a:rPr lang="en-US" dirty="0"/>
              <a:t>Set all light colors to full intensity</a:t>
            </a:r>
          </a:p>
          <a:p>
            <a:endParaRPr lang="en-US" dirty="0"/>
          </a:p>
        </p:txBody>
      </p:sp>
      <p:sp>
        <p:nvSpPr>
          <p:cNvPr id="4" name="Slide Number Placeholder 3">
            <a:extLst>
              <a:ext uri="{FF2B5EF4-FFF2-40B4-BE49-F238E27FC236}">
                <a16:creationId xmlns:a16="http://schemas.microsoft.com/office/drawing/2014/main" id="{72DF9E48-FA7D-4B69-A392-6E85F4FE2D1C}"/>
              </a:ext>
            </a:extLst>
          </p:cNvPr>
          <p:cNvSpPr>
            <a:spLocks noGrp="1"/>
          </p:cNvSpPr>
          <p:nvPr>
            <p:ph type="sldNum" sz="quarter" idx="12"/>
          </p:nvPr>
        </p:nvSpPr>
        <p:spPr/>
        <p:txBody>
          <a:bodyPr/>
          <a:lstStyle/>
          <a:p>
            <a:fld id="{8012A267-E1DD-44E7-983C-C39AABB85FC4}" type="slidenum">
              <a:rPr lang="en-US" smtClean="0"/>
              <a:t>62</a:t>
            </a:fld>
            <a:endParaRPr lang="en-US"/>
          </a:p>
        </p:txBody>
      </p:sp>
      <p:pic>
        <p:nvPicPr>
          <p:cNvPr id="5" name="Picture 4">
            <a:extLst>
              <a:ext uri="{FF2B5EF4-FFF2-40B4-BE49-F238E27FC236}">
                <a16:creationId xmlns:a16="http://schemas.microsoft.com/office/drawing/2014/main" id="{30FD9867-436A-4447-950D-1985B4431E01}"/>
              </a:ext>
            </a:extLst>
          </p:cNvPr>
          <p:cNvPicPr>
            <a:picLocks noChangeAspect="1"/>
          </p:cNvPicPr>
          <p:nvPr/>
        </p:nvPicPr>
        <p:blipFill>
          <a:blip r:embed="rId2"/>
          <a:stretch>
            <a:fillRect/>
          </a:stretch>
        </p:blipFill>
        <p:spPr>
          <a:xfrm>
            <a:off x="1109495" y="2398318"/>
            <a:ext cx="9617775" cy="2419195"/>
          </a:xfrm>
          <a:prstGeom prst="rect">
            <a:avLst/>
          </a:prstGeom>
        </p:spPr>
      </p:pic>
    </p:spTree>
    <p:extLst>
      <p:ext uri="{BB962C8B-B14F-4D97-AF65-F5344CB8AC3E}">
        <p14:creationId xmlns:p14="http://schemas.microsoft.com/office/powerpoint/2010/main" val="19939368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1423-4B1D-4E83-B98B-5CD1E908BCD5}"/>
              </a:ext>
            </a:extLst>
          </p:cNvPr>
          <p:cNvSpPr>
            <a:spLocks noGrp="1"/>
          </p:cNvSpPr>
          <p:nvPr>
            <p:ph type="title"/>
          </p:nvPr>
        </p:nvSpPr>
        <p:spPr>
          <a:xfrm>
            <a:off x="838200" y="365126"/>
            <a:ext cx="10515600" cy="743676"/>
          </a:xfrm>
        </p:spPr>
        <p:txBody>
          <a:bodyPr/>
          <a:lstStyle/>
          <a:p>
            <a:r>
              <a:rPr lang="en-US" dirty="0"/>
              <a:t>Work </a:t>
            </a:r>
          </a:p>
        </p:txBody>
      </p:sp>
      <p:sp>
        <p:nvSpPr>
          <p:cNvPr id="3" name="Content Placeholder 2">
            <a:extLst>
              <a:ext uri="{FF2B5EF4-FFF2-40B4-BE49-F238E27FC236}">
                <a16:creationId xmlns:a16="http://schemas.microsoft.com/office/drawing/2014/main" id="{6F8ECA4B-681A-4213-81EF-CF2DFF5A55CC}"/>
              </a:ext>
            </a:extLst>
          </p:cNvPr>
          <p:cNvSpPr>
            <a:spLocks noGrp="1"/>
          </p:cNvSpPr>
          <p:nvPr>
            <p:ph idx="1"/>
          </p:nvPr>
        </p:nvSpPr>
        <p:spPr>
          <a:xfrm>
            <a:off x="1001183" y="1185016"/>
            <a:ext cx="10310283" cy="1475715"/>
          </a:xfrm>
        </p:spPr>
        <p:txBody>
          <a:bodyPr/>
          <a:lstStyle/>
          <a:p>
            <a:r>
              <a:rPr lang="en-US" dirty="0"/>
              <a:t>Use this table to set the material properties to cyan plastic: ambient, diffuse, and specular</a:t>
            </a:r>
          </a:p>
          <a:p>
            <a:r>
              <a:rPr lang="en-US" dirty="0"/>
              <a:t>Shininess keeps to 32.0f.</a:t>
            </a:r>
          </a:p>
          <a:p>
            <a:endParaRPr lang="en-US" dirty="0"/>
          </a:p>
          <a:p>
            <a:endParaRPr lang="en-US" dirty="0"/>
          </a:p>
        </p:txBody>
      </p:sp>
      <p:sp>
        <p:nvSpPr>
          <p:cNvPr id="4" name="Slide Number Placeholder 3">
            <a:extLst>
              <a:ext uri="{FF2B5EF4-FFF2-40B4-BE49-F238E27FC236}">
                <a16:creationId xmlns:a16="http://schemas.microsoft.com/office/drawing/2014/main" id="{72DF9E48-FA7D-4B69-A392-6E85F4FE2D1C}"/>
              </a:ext>
            </a:extLst>
          </p:cNvPr>
          <p:cNvSpPr>
            <a:spLocks noGrp="1"/>
          </p:cNvSpPr>
          <p:nvPr>
            <p:ph type="sldNum" sz="quarter" idx="12"/>
          </p:nvPr>
        </p:nvSpPr>
        <p:spPr/>
        <p:txBody>
          <a:bodyPr/>
          <a:lstStyle/>
          <a:p>
            <a:fld id="{8012A267-E1DD-44E7-983C-C39AABB85FC4}" type="slidenum">
              <a:rPr lang="en-US" smtClean="0"/>
              <a:t>63</a:t>
            </a:fld>
            <a:endParaRPr lang="en-US"/>
          </a:p>
        </p:txBody>
      </p:sp>
      <p:sp>
        <p:nvSpPr>
          <p:cNvPr id="6" name="Rectangle 5">
            <a:extLst>
              <a:ext uri="{FF2B5EF4-FFF2-40B4-BE49-F238E27FC236}">
                <a16:creationId xmlns:a16="http://schemas.microsoft.com/office/drawing/2014/main" id="{71DCAD35-977E-43C1-BDBC-60127DC7E43C}"/>
              </a:ext>
            </a:extLst>
          </p:cNvPr>
          <p:cNvSpPr/>
          <p:nvPr/>
        </p:nvSpPr>
        <p:spPr>
          <a:xfrm>
            <a:off x="1255331" y="2705011"/>
            <a:ext cx="6626431" cy="646331"/>
          </a:xfrm>
          <a:prstGeom prst="rect">
            <a:avLst/>
          </a:prstGeom>
        </p:spPr>
        <p:txBody>
          <a:bodyPr wrap="square">
            <a:spAutoFit/>
          </a:bodyPr>
          <a:lstStyle/>
          <a:p>
            <a:r>
              <a:rPr lang="en-US" dirty="0">
                <a:hlinkClick r:id="rId2"/>
              </a:rPr>
              <a:t>http://devernay.free.fr/cours/opengl/materials.html</a:t>
            </a:r>
            <a:endParaRPr lang="en-US" dirty="0"/>
          </a:p>
          <a:p>
            <a:endParaRPr lang="en-US" dirty="0"/>
          </a:p>
        </p:txBody>
      </p:sp>
      <p:pic>
        <p:nvPicPr>
          <p:cNvPr id="7" name="Picture 6">
            <a:extLst>
              <a:ext uri="{FF2B5EF4-FFF2-40B4-BE49-F238E27FC236}">
                <a16:creationId xmlns:a16="http://schemas.microsoft.com/office/drawing/2014/main" id="{426A34B0-D888-4010-904A-079A484505F1}"/>
              </a:ext>
            </a:extLst>
          </p:cNvPr>
          <p:cNvPicPr>
            <a:picLocks noChangeAspect="1"/>
          </p:cNvPicPr>
          <p:nvPr/>
        </p:nvPicPr>
        <p:blipFill>
          <a:blip r:embed="rId3"/>
          <a:stretch>
            <a:fillRect/>
          </a:stretch>
        </p:blipFill>
        <p:spPr>
          <a:xfrm>
            <a:off x="1367128" y="3199300"/>
            <a:ext cx="3557130" cy="3157049"/>
          </a:xfrm>
          <a:prstGeom prst="rect">
            <a:avLst/>
          </a:prstGeom>
        </p:spPr>
      </p:pic>
      <p:pic>
        <p:nvPicPr>
          <p:cNvPr id="8" name="Picture 7">
            <a:extLst>
              <a:ext uri="{FF2B5EF4-FFF2-40B4-BE49-F238E27FC236}">
                <a16:creationId xmlns:a16="http://schemas.microsoft.com/office/drawing/2014/main" id="{594587CC-C674-4574-9D2D-8C9FC20217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3001" y="3271186"/>
            <a:ext cx="5428436" cy="3085163"/>
          </a:xfrm>
          <a:prstGeom prst="rect">
            <a:avLst/>
          </a:prstGeom>
        </p:spPr>
      </p:pic>
    </p:spTree>
    <p:extLst>
      <p:ext uri="{BB962C8B-B14F-4D97-AF65-F5344CB8AC3E}">
        <p14:creationId xmlns:p14="http://schemas.microsoft.com/office/powerpoint/2010/main" val="36151943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76FD-A8BA-425E-BD50-164B8B965429}"/>
              </a:ext>
            </a:extLst>
          </p:cNvPr>
          <p:cNvSpPr>
            <a:spLocks noGrp="1"/>
          </p:cNvSpPr>
          <p:nvPr>
            <p:ph type="title"/>
          </p:nvPr>
        </p:nvSpPr>
        <p:spPr>
          <a:xfrm>
            <a:off x="810699" y="316446"/>
            <a:ext cx="7886700" cy="951457"/>
          </a:xfrm>
        </p:spPr>
        <p:txBody>
          <a:bodyPr/>
          <a:lstStyle/>
          <a:p>
            <a:r>
              <a:rPr lang="en-US" dirty="0"/>
              <a:t>Work </a:t>
            </a:r>
          </a:p>
        </p:txBody>
      </p:sp>
      <p:sp>
        <p:nvSpPr>
          <p:cNvPr id="3" name="Content Placeholder 2">
            <a:extLst>
              <a:ext uri="{FF2B5EF4-FFF2-40B4-BE49-F238E27FC236}">
                <a16:creationId xmlns:a16="http://schemas.microsoft.com/office/drawing/2014/main" id="{6E64CC41-1AFB-452A-B774-E54164A70290}"/>
              </a:ext>
            </a:extLst>
          </p:cNvPr>
          <p:cNvSpPr>
            <a:spLocks noGrp="1"/>
          </p:cNvSpPr>
          <p:nvPr>
            <p:ph idx="1"/>
          </p:nvPr>
        </p:nvSpPr>
        <p:spPr>
          <a:xfrm>
            <a:off x="974270" y="1344638"/>
            <a:ext cx="10280751" cy="1539674"/>
          </a:xfrm>
        </p:spPr>
        <p:txBody>
          <a:bodyPr/>
          <a:lstStyle/>
          <a:p>
            <a:r>
              <a:rPr lang="en-US" sz="2400" dirty="0"/>
              <a:t>Update exercise 1: initial material is cyan plastic</a:t>
            </a:r>
          </a:p>
          <a:p>
            <a:r>
              <a:rPr lang="en-US" sz="2400" dirty="0"/>
              <a:t>When press “E/e” key, the material will be updated to emerald</a:t>
            </a:r>
          </a:p>
          <a:p>
            <a:r>
              <a:rPr lang="en-US" sz="2400" dirty="0"/>
              <a:t>When press “C/c” key, the material will be recovered to cyan plastic</a:t>
            </a:r>
          </a:p>
          <a:p>
            <a:endParaRPr lang="en-US" dirty="0"/>
          </a:p>
          <a:p>
            <a:endParaRPr lang="en-US" dirty="0"/>
          </a:p>
        </p:txBody>
      </p:sp>
      <p:sp>
        <p:nvSpPr>
          <p:cNvPr id="4" name="Slide Number Placeholder 3">
            <a:extLst>
              <a:ext uri="{FF2B5EF4-FFF2-40B4-BE49-F238E27FC236}">
                <a16:creationId xmlns:a16="http://schemas.microsoft.com/office/drawing/2014/main" id="{4C508349-235D-4613-971B-74DB3F4A71C0}"/>
              </a:ext>
            </a:extLst>
          </p:cNvPr>
          <p:cNvSpPr>
            <a:spLocks noGrp="1"/>
          </p:cNvSpPr>
          <p:nvPr>
            <p:ph type="sldNum" sz="quarter" idx="12"/>
          </p:nvPr>
        </p:nvSpPr>
        <p:spPr/>
        <p:txBody>
          <a:bodyPr/>
          <a:lstStyle/>
          <a:p>
            <a:fld id="{8012A267-E1DD-44E7-983C-C39AABB85FC4}" type="slidenum">
              <a:rPr lang="en-US" smtClean="0"/>
              <a:t>64</a:t>
            </a:fld>
            <a:endParaRPr lang="en-US"/>
          </a:p>
        </p:txBody>
      </p:sp>
      <p:pic>
        <p:nvPicPr>
          <p:cNvPr id="5" name="Picture 4">
            <a:extLst>
              <a:ext uri="{FF2B5EF4-FFF2-40B4-BE49-F238E27FC236}">
                <a16:creationId xmlns:a16="http://schemas.microsoft.com/office/drawing/2014/main" id="{91DCDC85-1BB7-4828-8441-DE850BDD0D4C}"/>
              </a:ext>
            </a:extLst>
          </p:cNvPr>
          <p:cNvPicPr>
            <a:picLocks noChangeAspect="1"/>
          </p:cNvPicPr>
          <p:nvPr/>
        </p:nvPicPr>
        <p:blipFill>
          <a:blip r:embed="rId2"/>
          <a:stretch>
            <a:fillRect/>
          </a:stretch>
        </p:blipFill>
        <p:spPr>
          <a:xfrm>
            <a:off x="1332875" y="2961047"/>
            <a:ext cx="3278346" cy="3428848"/>
          </a:xfrm>
          <a:prstGeom prst="rect">
            <a:avLst/>
          </a:prstGeom>
        </p:spPr>
      </p:pic>
      <p:pic>
        <p:nvPicPr>
          <p:cNvPr id="6" name="Picture 5">
            <a:extLst>
              <a:ext uri="{FF2B5EF4-FFF2-40B4-BE49-F238E27FC236}">
                <a16:creationId xmlns:a16="http://schemas.microsoft.com/office/drawing/2014/main" id="{9840547B-F9B9-4936-92D8-964E6CFF4612}"/>
              </a:ext>
            </a:extLst>
          </p:cNvPr>
          <p:cNvPicPr>
            <a:picLocks noChangeAspect="1"/>
          </p:cNvPicPr>
          <p:nvPr/>
        </p:nvPicPr>
        <p:blipFill>
          <a:blip r:embed="rId3"/>
          <a:stretch>
            <a:fillRect/>
          </a:stretch>
        </p:blipFill>
        <p:spPr>
          <a:xfrm>
            <a:off x="4754049" y="2961047"/>
            <a:ext cx="3228508" cy="3376723"/>
          </a:xfrm>
          <a:prstGeom prst="rect">
            <a:avLst/>
          </a:prstGeom>
        </p:spPr>
      </p:pic>
      <p:sp>
        <p:nvSpPr>
          <p:cNvPr id="7" name="Rectangle 6">
            <a:extLst>
              <a:ext uri="{FF2B5EF4-FFF2-40B4-BE49-F238E27FC236}">
                <a16:creationId xmlns:a16="http://schemas.microsoft.com/office/drawing/2014/main" id="{877492AC-8C89-426C-B850-349F509C8CFD}"/>
              </a:ext>
            </a:extLst>
          </p:cNvPr>
          <p:cNvSpPr/>
          <p:nvPr/>
        </p:nvSpPr>
        <p:spPr>
          <a:xfrm>
            <a:off x="1568907" y="5824318"/>
            <a:ext cx="2615667" cy="338554"/>
          </a:xfrm>
          <a:prstGeom prst="rect">
            <a:avLst/>
          </a:prstGeom>
        </p:spPr>
        <p:txBody>
          <a:bodyPr wrap="square">
            <a:spAutoFit/>
          </a:bodyPr>
          <a:lstStyle/>
          <a:p>
            <a:r>
              <a:rPr lang="en-US" sz="1600" dirty="0">
                <a:solidFill>
                  <a:srgbClr val="FF0000"/>
                </a:solidFill>
              </a:rPr>
              <a:t>Press “C/c” key: cyan plastic</a:t>
            </a:r>
          </a:p>
        </p:txBody>
      </p:sp>
      <p:sp>
        <p:nvSpPr>
          <p:cNvPr id="8" name="Rectangle 7">
            <a:extLst>
              <a:ext uri="{FF2B5EF4-FFF2-40B4-BE49-F238E27FC236}">
                <a16:creationId xmlns:a16="http://schemas.microsoft.com/office/drawing/2014/main" id="{06C3F15D-33D4-4B28-B5B6-1D73135E64DC}"/>
              </a:ext>
            </a:extLst>
          </p:cNvPr>
          <p:cNvSpPr/>
          <p:nvPr/>
        </p:nvSpPr>
        <p:spPr>
          <a:xfrm>
            <a:off x="5030929" y="5824318"/>
            <a:ext cx="2837426" cy="338554"/>
          </a:xfrm>
          <a:prstGeom prst="rect">
            <a:avLst/>
          </a:prstGeom>
        </p:spPr>
        <p:txBody>
          <a:bodyPr wrap="square">
            <a:spAutoFit/>
          </a:bodyPr>
          <a:lstStyle/>
          <a:p>
            <a:r>
              <a:rPr lang="en-US" sz="1600" dirty="0">
                <a:solidFill>
                  <a:srgbClr val="FF0000"/>
                </a:solidFill>
              </a:rPr>
              <a:t>Press “E/e” key: emerald</a:t>
            </a:r>
          </a:p>
        </p:txBody>
      </p:sp>
    </p:spTree>
    <p:extLst>
      <p:ext uri="{BB962C8B-B14F-4D97-AF65-F5344CB8AC3E}">
        <p14:creationId xmlns:p14="http://schemas.microsoft.com/office/powerpoint/2010/main" val="262060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1423-4B1D-4E83-B98B-5CD1E908BCD5}"/>
              </a:ext>
            </a:extLst>
          </p:cNvPr>
          <p:cNvSpPr>
            <a:spLocks noGrp="1"/>
          </p:cNvSpPr>
          <p:nvPr>
            <p:ph type="title"/>
          </p:nvPr>
        </p:nvSpPr>
        <p:spPr>
          <a:xfrm>
            <a:off x="838200" y="365125"/>
            <a:ext cx="10515600" cy="735243"/>
          </a:xfrm>
        </p:spPr>
        <p:txBody>
          <a:bodyPr/>
          <a:lstStyle/>
          <a:p>
            <a:r>
              <a:rPr lang="en-US" dirty="0"/>
              <a:t>Introduction</a:t>
            </a:r>
          </a:p>
        </p:txBody>
      </p:sp>
      <p:sp>
        <p:nvSpPr>
          <p:cNvPr id="3" name="Content Placeholder 2">
            <a:extLst>
              <a:ext uri="{FF2B5EF4-FFF2-40B4-BE49-F238E27FC236}">
                <a16:creationId xmlns:a16="http://schemas.microsoft.com/office/drawing/2014/main" id="{6F8ECA4B-681A-4213-81EF-CF2DFF5A55CC}"/>
              </a:ext>
            </a:extLst>
          </p:cNvPr>
          <p:cNvSpPr>
            <a:spLocks noGrp="1"/>
          </p:cNvSpPr>
          <p:nvPr>
            <p:ph idx="1"/>
          </p:nvPr>
        </p:nvSpPr>
        <p:spPr>
          <a:xfrm>
            <a:off x="915864" y="1374287"/>
            <a:ext cx="10138997" cy="1808224"/>
          </a:xfrm>
        </p:spPr>
        <p:txBody>
          <a:bodyPr>
            <a:normAutofit/>
          </a:bodyPr>
          <a:lstStyle/>
          <a:p>
            <a:r>
              <a:rPr lang="en-US" sz="2400" dirty="0"/>
              <a:t>In the fragment shader, create a </a:t>
            </a:r>
            <a:r>
              <a:rPr lang="en-US" sz="2400" u="sng" dirty="0"/>
              <a:t>struct</a:t>
            </a:r>
            <a:r>
              <a:rPr lang="en-US" sz="2400" dirty="0"/>
              <a:t> to store the object’s material properties. </a:t>
            </a:r>
          </a:p>
          <a:p>
            <a:r>
              <a:rPr lang="en-US" sz="2400" dirty="0"/>
              <a:t>First, define the layout of the struct and then simply declare a uniform variable with the newly created struct as its type. </a:t>
            </a:r>
          </a:p>
        </p:txBody>
      </p:sp>
      <p:sp>
        <p:nvSpPr>
          <p:cNvPr id="4" name="Slide Number Placeholder 3">
            <a:extLst>
              <a:ext uri="{FF2B5EF4-FFF2-40B4-BE49-F238E27FC236}">
                <a16:creationId xmlns:a16="http://schemas.microsoft.com/office/drawing/2014/main" id="{72DF9E48-FA7D-4B69-A392-6E85F4FE2D1C}"/>
              </a:ext>
            </a:extLst>
          </p:cNvPr>
          <p:cNvSpPr>
            <a:spLocks noGrp="1"/>
          </p:cNvSpPr>
          <p:nvPr>
            <p:ph type="sldNum" sz="quarter" idx="12"/>
          </p:nvPr>
        </p:nvSpPr>
        <p:spPr/>
        <p:txBody>
          <a:bodyPr/>
          <a:lstStyle/>
          <a:p>
            <a:fld id="{8012A267-E1DD-44E7-983C-C39AABB85FC4}" type="slidenum">
              <a:rPr lang="en-US" smtClean="0"/>
              <a:t>7</a:t>
            </a:fld>
            <a:endParaRPr lang="en-US"/>
          </a:p>
        </p:txBody>
      </p:sp>
      <p:grpSp>
        <p:nvGrpSpPr>
          <p:cNvPr id="8" name="Group 7">
            <a:extLst>
              <a:ext uri="{FF2B5EF4-FFF2-40B4-BE49-F238E27FC236}">
                <a16:creationId xmlns:a16="http://schemas.microsoft.com/office/drawing/2014/main" id="{F69973C8-B012-4DB2-87F7-CA683B79E913}"/>
              </a:ext>
            </a:extLst>
          </p:cNvPr>
          <p:cNvGrpSpPr/>
          <p:nvPr/>
        </p:nvGrpSpPr>
        <p:grpSpPr>
          <a:xfrm>
            <a:off x="1051532" y="3330911"/>
            <a:ext cx="4191424" cy="1808224"/>
            <a:chOff x="2376925" y="3717773"/>
            <a:chExt cx="5083786" cy="2303016"/>
          </a:xfrm>
        </p:grpSpPr>
        <p:pic>
          <p:nvPicPr>
            <p:cNvPr id="5" name="Picture 4">
              <a:extLst>
                <a:ext uri="{FF2B5EF4-FFF2-40B4-BE49-F238E27FC236}">
                  <a16:creationId xmlns:a16="http://schemas.microsoft.com/office/drawing/2014/main" id="{6740D12C-E515-403F-BA28-0090DE670F06}"/>
                </a:ext>
              </a:extLst>
            </p:cNvPr>
            <p:cNvPicPr>
              <a:picLocks noChangeAspect="1"/>
            </p:cNvPicPr>
            <p:nvPr/>
          </p:nvPicPr>
          <p:blipFill>
            <a:blip r:embed="rId2"/>
            <a:stretch>
              <a:fillRect/>
            </a:stretch>
          </p:blipFill>
          <p:spPr>
            <a:xfrm>
              <a:off x="2376925" y="3717773"/>
              <a:ext cx="3220553" cy="2303016"/>
            </a:xfrm>
            <a:prstGeom prst="rect">
              <a:avLst/>
            </a:prstGeom>
          </p:spPr>
        </p:pic>
        <p:sp>
          <p:nvSpPr>
            <p:cNvPr id="6" name="Rectangle 5">
              <a:extLst>
                <a:ext uri="{FF2B5EF4-FFF2-40B4-BE49-F238E27FC236}">
                  <a16:creationId xmlns:a16="http://schemas.microsoft.com/office/drawing/2014/main" id="{B2402484-F46F-4C9D-A116-3E530933ED6F}"/>
                </a:ext>
              </a:extLst>
            </p:cNvPr>
            <p:cNvSpPr/>
            <p:nvPr/>
          </p:nvSpPr>
          <p:spPr>
            <a:xfrm>
              <a:off x="5621047" y="4222951"/>
              <a:ext cx="1839664" cy="646331"/>
            </a:xfrm>
            <a:prstGeom prst="rect">
              <a:avLst/>
            </a:prstGeom>
          </p:spPr>
          <p:txBody>
            <a:bodyPr wrap="square">
              <a:spAutoFit/>
            </a:bodyPr>
            <a:lstStyle/>
            <a:p>
              <a:r>
                <a:rPr lang="en-US" dirty="0"/>
                <a:t>The layout of the struct </a:t>
              </a:r>
            </a:p>
          </p:txBody>
        </p:sp>
        <p:sp>
          <p:nvSpPr>
            <p:cNvPr id="7" name="Right Brace 6">
              <a:extLst>
                <a:ext uri="{FF2B5EF4-FFF2-40B4-BE49-F238E27FC236}">
                  <a16:creationId xmlns:a16="http://schemas.microsoft.com/office/drawing/2014/main" id="{0AEB8525-2BBE-4611-817A-B679E832B6F7}"/>
                </a:ext>
              </a:extLst>
            </p:cNvPr>
            <p:cNvSpPr/>
            <p:nvPr/>
          </p:nvSpPr>
          <p:spPr>
            <a:xfrm>
              <a:off x="4990731" y="3768788"/>
              <a:ext cx="492711" cy="1526743"/>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10" name="Picture 9">
            <a:extLst>
              <a:ext uri="{FF2B5EF4-FFF2-40B4-BE49-F238E27FC236}">
                <a16:creationId xmlns:a16="http://schemas.microsoft.com/office/drawing/2014/main" id="{329CB173-8B1D-4ADB-9E5E-FE0345F215C8}"/>
              </a:ext>
            </a:extLst>
          </p:cNvPr>
          <p:cNvPicPr>
            <a:picLocks noChangeAspect="1"/>
          </p:cNvPicPr>
          <p:nvPr/>
        </p:nvPicPr>
        <p:blipFill>
          <a:blip r:embed="rId3"/>
          <a:stretch>
            <a:fillRect/>
          </a:stretch>
        </p:blipFill>
        <p:spPr>
          <a:xfrm>
            <a:off x="5600954" y="3182511"/>
            <a:ext cx="6019292" cy="3102251"/>
          </a:xfrm>
          <a:prstGeom prst="rect">
            <a:avLst/>
          </a:prstGeom>
        </p:spPr>
      </p:pic>
    </p:spTree>
    <p:extLst>
      <p:ext uri="{BB962C8B-B14F-4D97-AF65-F5344CB8AC3E}">
        <p14:creationId xmlns:p14="http://schemas.microsoft.com/office/powerpoint/2010/main" val="711748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1423-4B1D-4E83-B98B-5CD1E908BCD5}"/>
              </a:ext>
            </a:extLst>
          </p:cNvPr>
          <p:cNvSpPr>
            <a:spLocks noGrp="1"/>
          </p:cNvSpPr>
          <p:nvPr>
            <p:ph type="title"/>
          </p:nvPr>
        </p:nvSpPr>
        <p:spPr>
          <a:xfrm>
            <a:off x="838200" y="365125"/>
            <a:ext cx="10515600" cy="702745"/>
          </a:xfrm>
        </p:spPr>
        <p:txBody>
          <a:bodyPr/>
          <a:lstStyle/>
          <a:p>
            <a:r>
              <a:rPr lang="en-US" dirty="0"/>
              <a:t>Introduction</a:t>
            </a:r>
          </a:p>
        </p:txBody>
      </p:sp>
      <p:sp>
        <p:nvSpPr>
          <p:cNvPr id="3" name="Content Placeholder 2">
            <a:extLst>
              <a:ext uri="{FF2B5EF4-FFF2-40B4-BE49-F238E27FC236}">
                <a16:creationId xmlns:a16="http://schemas.microsoft.com/office/drawing/2014/main" id="{6F8ECA4B-681A-4213-81EF-CF2DFF5A55CC}"/>
              </a:ext>
            </a:extLst>
          </p:cNvPr>
          <p:cNvSpPr>
            <a:spLocks noGrp="1"/>
          </p:cNvSpPr>
          <p:nvPr>
            <p:ph idx="1"/>
          </p:nvPr>
        </p:nvSpPr>
        <p:spPr>
          <a:xfrm>
            <a:off x="956895" y="1329317"/>
            <a:ext cx="10332427" cy="1865221"/>
          </a:xfrm>
        </p:spPr>
        <p:txBody>
          <a:bodyPr>
            <a:normAutofit/>
          </a:bodyPr>
          <a:lstStyle/>
          <a:p>
            <a:r>
              <a:rPr lang="en-US" sz="2600" dirty="0"/>
              <a:t>We define a color vector for each Phong lighting component. </a:t>
            </a:r>
          </a:p>
          <a:p>
            <a:r>
              <a:rPr lang="en-US" sz="2600" dirty="0"/>
              <a:t>The ambient material vector defines what color this object reflects under ambient lighting </a:t>
            </a:r>
          </a:p>
          <a:p>
            <a:pPr lvl="1"/>
            <a:r>
              <a:rPr lang="en-US" dirty="0"/>
              <a:t>Usually, the same as the object's color. </a:t>
            </a:r>
          </a:p>
        </p:txBody>
      </p:sp>
      <p:sp>
        <p:nvSpPr>
          <p:cNvPr id="4" name="Slide Number Placeholder 3">
            <a:extLst>
              <a:ext uri="{FF2B5EF4-FFF2-40B4-BE49-F238E27FC236}">
                <a16:creationId xmlns:a16="http://schemas.microsoft.com/office/drawing/2014/main" id="{72DF9E48-FA7D-4B69-A392-6E85F4FE2D1C}"/>
              </a:ext>
            </a:extLst>
          </p:cNvPr>
          <p:cNvSpPr>
            <a:spLocks noGrp="1"/>
          </p:cNvSpPr>
          <p:nvPr>
            <p:ph type="sldNum" sz="quarter" idx="12"/>
          </p:nvPr>
        </p:nvSpPr>
        <p:spPr/>
        <p:txBody>
          <a:bodyPr/>
          <a:lstStyle/>
          <a:p>
            <a:fld id="{8012A267-E1DD-44E7-983C-C39AABB85FC4}" type="slidenum">
              <a:rPr lang="en-US" smtClean="0"/>
              <a:t>8</a:t>
            </a:fld>
            <a:endParaRPr lang="en-US"/>
          </a:p>
        </p:txBody>
      </p:sp>
      <p:pic>
        <p:nvPicPr>
          <p:cNvPr id="5" name="Picture 4">
            <a:extLst>
              <a:ext uri="{FF2B5EF4-FFF2-40B4-BE49-F238E27FC236}">
                <a16:creationId xmlns:a16="http://schemas.microsoft.com/office/drawing/2014/main" id="{458A1E2B-88BB-4EA2-B0A6-0F545D444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895" y="3364318"/>
            <a:ext cx="6613209" cy="1785567"/>
          </a:xfrm>
          <a:prstGeom prst="rect">
            <a:avLst/>
          </a:prstGeom>
        </p:spPr>
      </p:pic>
      <p:pic>
        <p:nvPicPr>
          <p:cNvPr id="6" name="Picture 5">
            <a:extLst>
              <a:ext uri="{FF2B5EF4-FFF2-40B4-BE49-F238E27FC236}">
                <a16:creationId xmlns:a16="http://schemas.microsoft.com/office/drawing/2014/main" id="{480E1B58-DC02-4063-9C22-50C4667C41AE}"/>
              </a:ext>
            </a:extLst>
          </p:cNvPr>
          <p:cNvPicPr>
            <a:picLocks noChangeAspect="1"/>
          </p:cNvPicPr>
          <p:nvPr/>
        </p:nvPicPr>
        <p:blipFill>
          <a:blip r:embed="rId3"/>
          <a:stretch>
            <a:fillRect/>
          </a:stretch>
        </p:blipFill>
        <p:spPr>
          <a:xfrm>
            <a:off x="8038310" y="3364318"/>
            <a:ext cx="2496949" cy="1785567"/>
          </a:xfrm>
          <a:prstGeom prst="rect">
            <a:avLst/>
          </a:prstGeom>
        </p:spPr>
      </p:pic>
    </p:spTree>
    <p:extLst>
      <p:ext uri="{BB962C8B-B14F-4D97-AF65-F5344CB8AC3E}">
        <p14:creationId xmlns:p14="http://schemas.microsoft.com/office/powerpoint/2010/main" val="302849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1423-4B1D-4E83-B98B-5CD1E908BCD5}"/>
              </a:ext>
            </a:extLst>
          </p:cNvPr>
          <p:cNvSpPr>
            <a:spLocks noGrp="1"/>
          </p:cNvSpPr>
          <p:nvPr>
            <p:ph type="title"/>
          </p:nvPr>
        </p:nvSpPr>
        <p:spPr>
          <a:xfrm>
            <a:off x="951034" y="231213"/>
            <a:ext cx="7886700" cy="941095"/>
          </a:xfrm>
        </p:spPr>
        <p:txBody>
          <a:bodyPr/>
          <a:lstStyle/>
          <a:p>
            <a:r>
              <a:rPr lang="en-US" dirty="0"/>
              <a:t>Introduction</a:t>
            </a:r>
          </a:p>
        </p:txBody>
      </p:sp>
      <p:sp>
        <p:nvSpPr>
          <p:cNvPr id="3" name="Content Placeholder 2">
            <a:extLst>
              <a:ext uri="{FF2B5EF4-FFF2-40B4-BE49-F238E27FC236}">
                <a16:creationId xmlns:a16="http://schemas.microsoft.com/office/drawing/2014/main" id="{6F8ECA4B-681A-4213-81EF-CF2DFF5A55CC}"/>
              </a:ext>
            </a:extLst>
          </p:cNvPr>
          <p:cNvSpPr>
            <a:spLocks noGrp="1"/>
          </p:cNvSpPr>
          <p:nvPr>
            <p:ph idx="1"/>
          </p:nvPr>
        </p:nvSpPr>
        <p:spPr>
          <a:xfrm>
            <a:off x="951034" y="1322946"/>
            <a:ext cx="10215197" cy="2448262"/>
          </a:xfrm>
        </p:spPr>
        <p:txBody>
          <a:bodyPr>
            <a:normAutofit/>
          </a:bodyPr>
          <a:lstStyle/>
          <a:p>
            <a:r>
              <a:rPr lang="en-US" sz="2400" dirty="0"/>
              <a:t>The diffuse material vector defines the object’s color under diffuse lighting. </a:t>
            </a:r>
          </a:p>
          <a:p>
            <a:pPr lvl="1"/>
            <a:r>
              <a:rPr lang="en-US" sz="2000" dirty="0"/>
              <a:t>The diffuse color is (just like ambient lighting) set to the desired object's color. </a:t>
            </a:r>
          </a:p>
          <a:p>
            <a:r>
              <a:rPr lang="en-US" sz="2400" dirty="0"/>
              <a:t>The specular material vector sets the color impact of a specular light on the object.</a:t>
            </a:r>
          </a:p>
          <a:p>
            <a:r>
              <a:rPr lang="en-US" sz="2400" dirty="0"/>
              <a:t>The shininess impacts the scattering/radius of the specular highlight.</a:t>
            </a:r>
          </a:p>
        </p:txBody>
      </p:sp>
      <p:sp>
        <p:nvSpPr>
          <p:cNvPr id="4" name="Slide Number Placeholder 3">
            <a:extLst>
              <a:ext uri="{FF2B5EF4-FFF2-40B4-BE49-F238E27FC236}">
                <a16:creationId xmlns:a16="http://schemas.microsoft.com/office/drawing/2014/main" id="{72DF9E48-FA7D-4B69-A392-6E85F4FE2D1C}"/>
              </a:ext>
            </a:extLst>
          </p:cNvPr>
          <p:cNvSpPr>
            <a:spLocks noGrp="1"/>
          </p:cNvSpPr>
          <p:nvPr>
            <p:ph type="sldNum" sz="quarter" idx="12"/>
          </p:nvPr>
        </p:nvSpPr>
        <p:spPr/>
        <p:txBody>
          <a:bodyPr/>
          <a:lstStyle/>
          <a:p>
            <a:fld id="{8012A267-E1DD-44E7-983C-C39AABB85FC4}" type="slidenum">
              <a:rPr lang="en-US" smtClean="0"/>
              <a:t>9</a:t>
            </a:fld>
            <a:endParaRPr lang="en-US"/>
          </a:p>
        </p:txBody>
      </p:sp>
      <p:pic>
        <p:nvPicPr>
          <p:cNvPr id="5" name="Picture 4">
            <a:extLst>
              <a:ext uri="{FF2B5EF4-FFF2-40B4-BE49-F238E27FC236}">
                <a16:creationId xmlns:a16="http://schemas.microsoft.com/office/drawing/2014/main" id="{7AA0A2A1-6EA4-49D1-BE61-3861CD3826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891" y="4001102"/>
            <a:ext cx="6564862" cy="1772513"/>
          </a:xfrm>
          <a:prstGeom prst="rect">
            <a:avLst/>
          </a:prstGeom>
        </p:spPr>
      </p:pic>
      <p:pic>
        <p:nvPicPr>
          <p:cNvPr id="6" name="Picture 5">
            <a:extLst>
              <a:ext uri="{FF2B5EF4-FFF2-40B4-BE49-F238E27FC236}">
                <a16:creationId xmlns:a16="http://schemas.microsoft.com/office/drawing/2014/main" id="{AA228F8F-8F5F-4569-935B-8D973DBCDD97}"/>
              </a:ext>
            </a:extLst>
          </p:cNvPr>
          <p:cNvPicPr>
            <a:picLocks noChangeAspect="1"/>
          </p:cNvPicPr>
          <p:nvPr/>
        </p:nvPicPr>
        <p:blipFill>
          <a:blip r:embed="rId3"/>
          <a:stretch>
            <a:fillRect/>
          </a:stretch>
        </p:blipFill>
        <p:spPr>
          <a:xfrm>
            <a:off x="8284052" y="4001102"/>
            <a:ext cx="2296048" cy="1641903"/>
          </a:xfrm>
          <a:prstGeom prst="rect">
            <a:avLst/>
          </a:prstGeom>
        </p:spPr>
      </p:pic>
    </p:spTree>
    <p:extLst>
      <p:ext uri="{BB962C8B-B14F-4D97-AF65-F5344CB8AC3E}">
        <p14:creationId xmlns:p14="http://schemas.microsoft.com/office/powerpoint/2010/main" val="38441017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21720</TotalTime>
  <Words>4789</Words>
  <Application>Microsoft Office PowerPoint</Application>
  <PresentationFormat>Widescreen</PresentationFormat>
  <Paragraphs>677</Paragraphs>
  <Slides>64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Calibri</vt:lpstr>
      <vt:lpstr>Calibri Light</vt:lpstr>
      <vt:lpstr>Cascadia Mono</vt:lpstr>
      <vt:lpstr>Office Theme</vt:lpstr>
      <vt:lpstr>IT 356: Introduction To Computer Graphics (Lecture 21)</vt:lpstr>
      <vt:lpstr>PowerPoint Presentation</vt:lpstr>
      <vt:lpstr>Introduction</vt:lpstr>
      <vt:lpstr>Introduction</vt:lpstr>
      <vt:lpstr>Introduction</vt:lpstr>
      <vt:lpstr>Introduction</vt:lpstr>
      <vt:lpstr>Introduction</vt:lpstr>
      <vt:lpstr>Introduction</vt:lpstr>
      <vt:lpstr>Introduction</vt:lpstr>
      <vt:lpstr>Introduction</vt:lpstr>
      <vt:lpstr>Setting Materials</vt:lpstr>
      <vt:lpstr>Setting Materials</vt:lpstr>
      <vt:lpstr>Setting Materials</vt:lpstr>
      <vt:lpstr>PowerPoint Presentation</vt:lpstr>
      <vt:lpstr>Example: Cube’s VAO and VBO</vt:lpstr>
      <vt:lpstr>Shader Program’s Id</vt:lpstr>
      <vt:lpstr>Camera, Timing, and Lighting</vt:lpstr>
      <vt:lpstr>Rotation Control Variables</vt:lpstr>
      <vt:lpstr>Return ShaderProgram</vt:lpstr>
      <vt:lpstr>Set Up Vertex Data</vt:lpstr>
      <vt:lpstr>Configure Cube’s VAO and VBO</vt:lpstr>
      <vt:lpstr>Configure Light’s VAO and VBO</vt:lpstr>
      <vt:lpstr>Initialize Rotation Control Variables</vt:lpstr>
      <vt:lpstr>Cube’s Vertex Shader: 2.2.3n.basic_lighting.vert </vt:lpstr>
      <vt:lpstr>Cube’s Fragment Shader: 2.2.3n.basic_lighting.frag </vt:lpstr>
      <vt:lpstr>Cube’s Fragment Shader: 2.2.3n.basic_lighting.frag </vt:lpstr>
      <vt:lpstr>Cube’s Fragment Shader: 2.2.3n.basic_lighting.frag </vt:lpstr>
      <vt:lpstr>Lamp’s Vertex Shader: 2.2.3n.lamp.vert</vt:lpstr>
      <vt:lpstr>Lamp’s Fragment Shader: 2.2.3n.lamp.frag</vt:lpstr>
      <vt:lpstr>Active Shader: lightingShader</vt:lpstr>
      <vt:lpstr>Setting Material Properties</vt:lpstr>
      <vt:lpstr>View/Projection Transformations</vt:lpstr>
      <vt:lpstr>World Transformation</vt:lpstr>
      <vt:lpstr>Render the Cube</vt:lpstr>
      <vt:lpstr>Active Shader: lampShader</vt:lpstr>
      <vt:lpstr>World Transformation</vt:lpstr>
      <vt:lpstr>Render the Lamp</vt:lpstr>
      <vt:lpstr>Release Used Resources</vt:lpstr>
      <vt:lpstr>Key Controls of Object Movement</vt:lpstr>
      <vt:lpstr>Light Properties</vt:lpstr>
      <vt:lpstr>Light Properties</vt:lpstr>
      <vt:lpstr>Light Properties</vt:lpstr>
      <vt:lpstr>Light Properties</vt:lpstr>
      <vt:lpstr>Update 2.2.3n.basic_lighting.frag</vt:lpstr>
      <vt:lpstr>PowerPoint Presentation</vt:lpstr>
      <vt:lpstr>Light Properties</vt:lpstr>
      <vt:lpstr>Light Properties</vt:lpstr>
      <vt:lpstr>Light Properties</vt:lpstr>
      <vt:lpstr>Light Properties</vt:lpstr>
      <vt:lpstr>2.2.3n.basic_lighting_v2.frag</vt:lpstr>
      <vt:lpstr>2.2.3n.basic_lighting_v2.frag</vt:lpstr>
      <vt:lpstr>Light Properties</vt:lpstr>
      <vt:lpstr>Update Shader Loading</vt:lpstr>
      <vt:lpstr>Update Lighting Properties</vt:lpstr>
      <vt:lpstr>Light Properties</vt:lpstr>
      <vt:lpstr>Different light colors</vt:lpstr>
      <vt:lpstr>Different light colors</vt:lpstr>
      <vt:lpstr>Different light colors</vt:lpstr>
      <vt:lpstr>Update Light Properties for Different Colors</vt:lpstr>
      <vt:lpstr>Different light colors</vt:lpstr>
      <vt:lpstr>Exercise</vt:lpstr>
      <vt:lpstr>Exercise 1</vt:lpstr>
      <vt:lpstr>Work </vt:lpstr>
      <vt:lpstr>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Zhang, Qi</cp:lastModifiedBy>
  <cp:revision>546</cp:revision>
  <dcterms:created xsi:type="dcterms:W3CDTF">2018-08-12T04:12:44Z</dcterms:created>
  <dcterms:modified xsi:type="dcterms:W3CDTF">2024-03-25T04:28:42Z</dcterms:modified>
</cp:coreProperties>
</file>