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1132" r:id="rId2"/>
    <p:sldId id="1210" r:id="rId3"/>
    <p:sldId id="1211" r:id="rId4"/>
    <p:sldId id="1212" r:id="rId5"/>
    <p:sldId id="1213" r:id="rId6"/>
    <p:sldId id="1214" r:id="rId7"/>
    <p:sldId id="1215" r:id="rId8"/>
    <p:sldId id="1201" r:id="rId9"/>
    <p:sldId id="1202" r:id="rId10"/>
    <p:sldId id="1216" r:id="rId11"/>
    <p:sldId id="1217" r:id="rId12"/>
    <p:sldId id="1218" r:id="rId13"/>
    <p:sldId id="1219" r:id="rId14"/>
    <p:sldId id="1260" r:id="rId15"/>
    <p:sldId id="1220" r:id="rId16"/>
    <p:sldId id="1228" r:id="rId17"/>
    <p:sldId id="1221" r:id="rId18"/>
    <p:sldId id="1262" r:id="rId19"/>
    <p:sldId id="1263" r:id="rId20"/>
    <p:sldId id="1229" r:id="rId21"/>
    <p:sldId id="1230" r:id="rId22"/>
    <p:sldId id="1231" r:id="rId23"/>
    <p:sldId id="1234" r:id="rId24"/>
    <p:sldId id="1238" r:id="rId25"/>
    <p:sldId id="1237" r:id="rId26"/>
    <p:sldId id="1232" r:id="rId27"/>
    <p:sldId id="1251" r:id="rId28"/>
    <p:sldId id="1239" r:id="rId29"/>
    <p:sldId id="1233" r:id="rId30"/>
    <p:sldId id="1240" r:id="rId31"/>
    <p:sldId id="1241" r:id="rId32"/>
    <p:sldId id="1242" r:id="rId33"/>
    <p:sldId id="1243" r:id="rId34"/>
    <p:sldId id="1223" r:id="rId35"/>
    <p:sldId id="1224" r:id="rId36"/>
    <p:sldId id="1261" r:id="rId37"/>
    <p:sldId id="1225" r:id="rId38"/>
    <p:sldId id="1244" r:id="rId39"/>
    <p:sldId id="1226" r:id="rId40"/>
    <p:sldId id="1252" r:id="rId41"/>
    <p:sldId id="1249" r:id="rId42"/>
    <p:sldId id="1245" r:id="rId43"/>
    <p:sldId id="1250" r:id="rId44"/>
    <p:sldId id="1247" r:id="rId45"/>
    <p:sldId id="1253" r:id="rId46"/>
    <p:sldId id="1254" r:id="rId47"/>
    <p:sldId id="1255" r:id="rId48"/>
    <p:sldId id="1256" r:id="rId49"/>
    <p:sldId id="1259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3C771-97A6-43ED-AC98-A8286177093D}" v="96" dt="2024-02-11T01:52:49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Qi" userId="339b946e-f9ca-4040-bc82-18aaec23f2c4" providerId="ADAL" clId="{FC818431-CF57-4749-B6C1-B245B7A987E8}"/>
    <pc:docChg chg="undo custSel addSld delSld modSld">
      <pc:chgData name="Zhang, Qi" userId="339b946e-f9ca-4040-bc82-18aaec23f2c4" providerId="ADAL" clId="{FC818431-CF57-4749-B6C1-B245B7A987E8}" dt="2023-02-05T03:43:49.899" v="293" actId="478"/>
      <pc:docMkLst>
        <pc:docMk/>
      </pc:docMkLst>
      <pc:sldChg chg="addSp delSp modSp mod">
        <pc:chgData name="Zhang, Qi" userId="339b946e-f9ca-4040-bc82-18aaec23f2c4" providerId="ADAL" clId="{FC818431-CF57-4749-B6C1-B245B7A987E8}" dt="2023-02-02T00:14:52.844" v="44" actId="20577"/>
        <pc:sldMkLst>
          <pc:docMk/>
          <pc:sldMk cId="401036181" sldId="1073"/>
        </pc:sldMkLst>
        <pc:spChg chg="mod">
          <ac:chgData name="Zhang, Qi" userId="339b946e-f9ca-4040-bc82-18aaec23f2c4" providerId="ADAL" clId="{FC818431-CF57-4749-B6C1-B245B7A987E8}" dt="2023-02-02T00:14:52.844" v="44" actId="20577"/>
          <ac:spMkLst>
            <pc:docMk/>
            <pc:sldMk cId="401036181" sldId="1073"/>
            <ac:spMk id="3" creationId="{8E9BA7A9-FD3F-472E-89F5-6E2F1C4681F0}"/>
          </ac:spMkLst>
        </pc:spChg>
        <pc:grpChg chg="add mod">
          <ac:chgData name="Zhang, Qi" userId="339b946e-f9ca-4040-bc82-18aaec23f2c4" providerId="ADAL" clId="{FC818431-CF57-4749-B6C1-B245B7A987E8}" dt="2023-02-02T00:14:45.512" v="42" actId="1076"/>
          <ac:grpSpMkLst>
            <pc:docMk/>
            <pc:sldMk cId="401036181" sldId="1073"/>
            <ac:grpSpMk id="9" creationId="{6DC4E959-3AF2-7724-0DE2-DA8A71AEE88A}"/>
          </ac:grpSpMkLst>
        </pc:grpChg>
        <pc:picChg chg="del mod">
          <ac:chgData name="Zhang, Qi" userId="339b946e-f9ca-4040-bc82-18aaec23f2c4" providerId="ADAL" clId="{FC818431-CF57-4749-B6C1-B245B7A987E8}" dt="2023-02-02T00:14:27.605" v="34" actId="478"/>
          <ac:picMkLst>
            <pc:docMk/>
            <pc:sldMk cId="401036181" sldId="1073"/>
            <ac:picMk id="5" creationId="{532D5C91-7F05-469A-933E-98D9F7620A22}"/>
          </ac:picMkLst>
        </pc:picChg>
        <pc:picChg chg="del mod">
          <ac:chgData name="Zhang, Qi" userId="339b946e-f9ca-4040-bc82-18aaec23f2c4" providerId="ADAL" clId="{FC818431-CF57-4749-B6C1-B245B7A987E8}" dt="2023-02-02T00:14:28.254" v="35" actId="478"/>
          <ac:picMkLst>
            <pc:docMk/>
            <pc:sldMk cId="401036181" sldId="1073"/>
            <ac:picMk id="6" creationId="{D91F7631-7062-4123-9558-D68E88939F13}"/>
          </ac:picMkLst>
        </pc:picChg>
        <pc:picChg chg="add mod">
          <ac:chgData name="Zhang, Qi" userId="339b946e-f9ca-4040-bc82-18aaec23f2c4" providerId="ADAL" clId="{FC818431-CF57-4749-B6C1-B245B7A987E8}" dt="2023-02-02T00:14:42.926" v="41" actId="164"/>
          <ac:picMkLst>
            <pc:docMk/>
            <pc:sldMk cId="401036181" sldId="1073"/>
            <ac:picMk id="7" creationId="{180E17C9-D52F-6093-B11F-C3F71A77AF6B}"/>
          </ac:picMkLst>
        </pc:picChg>
        <pc:picChg chg="add mod">
          <ac:chgData name="Zhang, Qi" userId="339b946e-f9ca-4040-bc82-18aaec23f2c4" providerId="ADAL" clId="{FC818431-CF57-4749-B6C1-B245B7A987E8}" dt="2023-02-02T00:14:42.926" v="41" actId="164"/>
          <ac:picMkLst>
            <pc:docMk/>
            <pc:sldMk cId="401036181" sldId="1073"/>
            <ac:picMk id="8" creationId="{A44286E5-D37A-7B3A-BA2B-0EA3F30C0B58}"/>
          </ac:picMkLst>
        </pc:picChg>
      </pc:sldChg>
      <pc:sldChg chg="modSp mod">
        <pc:chgData name="Zhang, Qi" userId="339b946e-f9ca-4040-bc82-18aaec23f2c4" providerId="ADAL" clId="{FC818431-CF57-4749-B6C1-B245B7A987E8}" dt="2023-02-02T00:24:02.947" v="49" actId="20577"/>
        <pc:sldMkLst>
          <pc:docMk/>
          <pc:sldMk cId="1165212293" sldId="1075"/>
        </pc:sldMkLst>
        <pc:spChg chg="mod">
          <ac:chgData name="Zhang, Qi" userId="339b946e-f9ca-4040-bc82-18aaec23f2c4" providerId="ADAL" clId="{FC818431-CF57-4749-B6C1-B245B7A987E8}" dt="2023-02-02T00:24:02.947" v="49" actId="20577"/>
          <ac:spMkLst>
            <pc:docMk/>
            <pc:sldMk cId="1165212293" sldId="1075"/>
            <ac:spMk id="3" creationId="{8E9BA7A9-FD3F-472E-89F5-6E2F1C4681F0}"/>
          </ac:spMkLst>
        </pc:spChg>
      </pc:sldChg>
      <pc:sldChg chg="delSp modSp mod">
        <pc:chgData name="Zhang, Qi" userId="339b946e-f9ca-4040-bc82-18aaec23f2c4" providerId="ADAL" clId="{FC818431-CF57-4749-B6C1-B245B7A987E8}" dt="2023-02-02T00:43:31.070" v="58" actId="1076"/>
        <pc:sldMkLst>
          <pc:docMk/>
          <pc:sldMk cId="2429069754" sldId="1080"/>
        </pc:sldMkLst>
        <pc:spChg chg="mod">
          <ac:chgData name="Zhang, Qi" userId="339b946e-f9ca-4040-bc82-18aaec23f2c4" providerId="ADAL" clId="{FC818431-CF57-4749-B6C1-B245B7A987E8}" dt="2023-02-02T00:43:31.070" v="58" actId="1076"/>
          <ac:spMkLst>
            <pc:docMk/>
            <pc:sldMk cId="2429069754" sldId="1080"/>
            <ac:spMk id="3" creationId="{8E9BA7A9-FD3F-472E-89F5-6E2F1C4681F0}"/>
          </ac:spMkLst>
        </pc:spChg>
        <pc:picChg chg="del">
          <ac:chgData name="Zhang, Qi" userId="339b946e-f9ca-4040-bc82-18aaec23f2c4" providerId="ADAL" clId="{FC818431-CF57-4749-B6C1-B245B7A987E8}" dt="2023-02-02T00:43:17.784" v="52" actId="478"/>
          <ac:picMkLst>
            <pc:docMk/>
            <pc:sldMk cId="2429069754" sldId="1080"/>
            <ac:picMk id="5" creationId="{3486ECB8-4ECF-4681-B7A9-C3D95D436589}"/>
          </ac:picMkLst>
        </pc:picChg>
        <pc:picChg chg="del">
          <ac:chgData name="Zhang, Qi" userId="339b946e-f9ca-4040-bc82-18aaec23f2c4" providerId="ADAL" clId="{FC818431-CF57-4749-B6C1-B245B7A987E8}" dt="2023-02-02T00:43:18.518" v="53" actId="478"/>
          <ac:picMkLst>
            <pc:docMk/>
            <pc:sldMk cId="2429069754" sldId="1080"/>
            <ac:picMk id="6" creationId="{8C8A4D83-9739-4E0F-BA65-80D048700488}"/>
          </ac:picMkLst>
        </pc:picChg>
      </pc:sldChg>
      <pc:sldChg chg="addSp delSp modSp mod">
        <pc:chgData name="Zhang, Qi" userId="339b946e-f9ca-4040-bc82-18aaec23f2c4" providerId="ADAL" clId="{FC818431-CF57-4749-B6C1-B245B7A987E8}" dt="2023-02-02T00:03:15.799" v="18" actId="14100"/>
        <pc:sldMkLst>
          <pc:docMk/>
          <pc:sldMk cId="1305312226" sldId="1104"/>
        </pc:sldMkLst>
        <pc:spChg chg="mod">
          <ac:chgData name="Zhang, Qi" userId="339b946e-f9ca-4040-bc82-18aaec23f2c4" providerId="ADAL" clId="{FC818431-CF57-4749-B6C1-B245B7A987E8}" dt="2023-02-02T00:02:29.656" v="10" actId="14100"/>
          <ac:spMkLst>
            <pc:docMk/>
            <pc:sldMk cId="1305312226" sldId="1104"/>
            <ac:spMk id="3" creationId="{8E9BA7A9-FD3F-472E-89F5-6E2F1C4681F0}"/>
          </ac:spMkLst>
        </pc:spChg>
        <pc:picChg chg="del">
          <ac:chgData name="Zhang, Qi" userId="339b946e-f9ca-4040-bc82-18aaec23f2c4" providerId="ADAL" clId="{FC818431-CF57-4749-B6C1-B245B7A987E8}" dt="2023-02-02T00:01:48.839" v="0" actId="478"/>
          <ac:picMkLst>
            <pc:docMk/>
            <pc:sldMk cId="1305312226" sldId="1104"/>
            <ac:picMk id="6" creationId="{3CFC8CC1-233F-4F13-BB56-0D298C9137A6}"/>
          </ac:picMkLst>
        </pc:picChg>
        <pc:picChg chg="del">
          <ac:chgData name="Zhang, Qi" userId="339b946e-f9ca-4040-bc82-18aaec23f2c4" providerId="ADAL" clId="{FC818431-CF57-4749-B6C1-B245B7A987E8}" dt="2023-02-02T00:01:55.174" v="4" actId="478"/>
          <ac:picMkLst>
            <pc:docMk/>
            <pc:sldMk cId="1305312226" sldId="1104"/>
            <ac:picMk id="7" creationId="{8886E51F-4D56-430E-ABF7-38D5B43E1BC1}"/>
          </ac:picMkLst>
        </pc:picChg>
        <pc:picChg chg="del">
          <ac:chgData name="Zhang, Qi" userId="339b946e-f9ca-4040-bc82-18aaec23f2c4" providerId="ADAL" clId="{FC818431-CF57-4749-B6C1-B245B7A987E8}" dt="2023-02-02T00:03:11.136" v="15" actId="478"/>
          <ac:picMkLst>
            <pc:docMk/>
            <pc:sldMk cId="1305312226" sldId="1104"/>
            <ac:picMk id="8" creationId="{AA55A7C6-B050-43E3-A873-5A98856E8FD5}"/>
          </ac:picMkLst>
        </pc:picChg>
        <pc:picChg chg="add mod">
          <ac:chgData name="Zhang, Qi" userId="339b946e-f9ca-4040-bc82-18aaec23f2c4" providerId="ADAL" clId="{FC818431-CF57-4749-B6C1-B245B7A987E8}" dt="2023-02-02T00:02:32.348" v="12" actId="14100"/>
          <ac:picMkLst>
            <pc:docMk/>
            <pc:sldMk cId="1305312226" sldId="1104"/>
            <ac:picMk id="9" creationId="{C6E3B775-8551-3189-7458-C181AEC5FF96}"/>
          </ac:picMkLst>
        </pc:picChg>
        <pc:picChg chg="add mod">
          <ac:chgData name="Zhang, Qi" userId="339b946e-f9ca-4040-bc82-18aaec23f2c4" providerId="ADAL" clId="{FC818431-CF57-4749-B6C1-B245B7A987E8}" dt="2023-02-02T00:02:37.138" v="14" actId="14100"/>
          <ac:picMkLst>
            <pc:docMk/>
            <pc:sldMk cId="1305312226" sldId="1104"/>
            <ac:picMk id="11" creationId="{B9B02B08-8CC4-9C11-0353-FCE9FEE98618}"/>
          </ac:picMkLst>
        </pc:picChg>
        <pc:picChg chg="add mod">
          <ac:chgData name="Zhang, Qi" userId="339b946e-f9ca-4040-bc82-18aaec23f2c4" providerId="ADAL" clId="{FC818431-CF57-4749-B6C1-B245B7A987E8}" dt="2023-02-02T00:03:15.799" v="18" actId="14100"/>
          <ac:picMkLst>
            <pc:docMk/>
            <pc:sldMk cId="1305312226" sldId="1104"/>
            <ac:picMk id="13" creationId="{848F209E-44AF-3BC0-198F-8B3086BA72F5}"/>
          </ac:picMkLst>
        </pc:picChg>
      </pc:sldChg>
      <pc:sldChg chg="del">
        <pc:chgData name="Zhang, Qi" userId="339b946e-f9ca-4040-bc82-18aaec23f2c4" providerId="ADAL" clId="{FC818431-CF57-4749-B6C1-B245B7A987E8}" dt="2023-02-02T00:43:34.913" v="59" actId="2696"/>
        <pc:sldMkLst>
          <pc:docMk/>
          <pc:sldMk cId="1283334148" sldId="1106"/>
        </pc:sldMkLst>
      </pc:sldChg>
      <pc:sldChg chg="addSp delSp modSp mod">
        <pc:chgData name="Zhang, Qi" userId="339b946e-f9ca-4040-bc82-18aaec23f2c4" providerId="ADAL" clId="{FC818431-CF57-4749-B6C1-B245B7A987E8}" dt="2023-02-02T00:56:32.014" v="94" actId="1076"/>
        <pc:sldMkLst>
          <pc:docMk/>
          <pc:sldMk cId="485895331" sldId="1107"/>
        </pc:sldMkLst>
        <pc:spChg chg="mod">
          <ac:chgData name="Zhang, Qi" userId="339b946e-f9ca-4040-bc82-18aaec23f2c4" providerId="ADAL" clId="{FC818431-CF57-4749-B6C1-B245B7A987E8}" dt="2023-02-02T00:45:37.397" v="76" actId="27636"/>
          <ac:spMkLst>
            <pc:docMk/>
            <pc:sldMk cId="485895331" sldId="1107"/>
            <ac:spMk id="2" creationId="{A788AE88-0B9C-4A49-9DCC-A6A58804B3E2}"/>
          </ac:spMkLst>
        </pc:spChg>
        <pc:spChg chg="mod">
          <ac:chgData name="Zhang, Qi" userId="339b946e-f9ca-4040-bc82-18aaec23f2c4" providerId="ADAL" clId="{FC818431-CF57-4749-B6C1-B245B7A987E8}" dt="2023-02-02T00:56:06.333" v="91" actId="14100"/>
          <ac:spMkLst>
            <pc:docMk/>
            <pc:sldMk cId="485895331" sldId="1107"/>
            <ac:spMk id="3" creationId="{8E9BA7A9-FD3F-472E-89F5-6E2F1C4681F0}"/>
          </ac:spMkLst>
        </pc:spChg>
        <pc:picChg chg="del mod">
          <ac:chgData name="Zhang, Qi" userId="339b946e-f9ca-4040-bc82-18aaec23f2c4" providerId="ADAL" clId="{FC818431-CF57-4749-B6C1-B245B7A987E8}" dt="2023-02-02T00:55:39.779" v="82" actId="478"/>
          <ac:picMkLst>
            <pc:docMk/>
            <pc:sldMk cId="485895331" sldId="1107"/>
            <ac:picMk id="5" creationId="{BF7B154F-BA3D-4C84-B8B7-BC5502366FEF}"/>
          </ac:picMkLst>
        </pc:picChg>
        <pc:picChg chg="add mod">
          <ac:chgData name="Zhang, Qi" userId="339b946e-f9ca-4040-bc82-18aaec23f2c4" providerId="ADAL" clId="{FC818431-CF57-4749-B6C1-B245B7A987E8}" dt="2023-02-02T00:56:32.014" v="94" actId="1076"/>
          <ac:picMkLst>
            <pc:docMk/>
            <pc:sldMk cId="485895331" sldId="1107"/>
            <ac:picMk id="7" creationId="{FE6069F3-29BB-1545-9EA0-BB10B517E774}"/>
          </ac:picMkLst>
        </pc:picChg>
      </pc:sldChg>
      <pc:sldChg chg="del">
        <pc:chgData name="Zhang, Qi" userId="339b946e-f9ca-4040-bc82-18aaec23f2c4" providerId="ADAL" clId="{FC818431-CF57-4749-B6C1-B245B7A987E8}" dt="2023-02-02T00:45:41.430" v="77" actId="2696"/>
        <pc:sldMkLst>
          <pc:docMk/>
          <pc:sldMk cId="2798606497" sldId="1108"/>
        </pc:sldMkLst>
      </pc:sldChg>
      <pc:sldChg chg="addSp delSp modSp mod">
        <pc:chgData name="Zhang, Qi" userId="339b946e-f9ca-4040-bc82-18aaec23f2c4" providerId="ADAL" clId="{FC818431-CF57-4749-B6C1-B245B7A987E8}" dt="2023-02-02T01:00:00.800" v="97" actId="1076"/>
        <pc:sldMkLst>
          <pc:docMk/>
          <pc:sldMk cId="2421900504" sldId="1109"/>
        </pc:sldMkLst>
        <pc:picChg chg="del">
          <ac:chgData name="Zhang, Qi" userId="339b946e-f9ca-4040-bc82-18aaec23f2c4" providerId="ADAL" clId="{FC818431-CF57-4749-B6C1-B245B7A987E8}" dt="2023-02-02T00:59:57.457" v="95" actId="478"/>
          <ac:picMkLst>
            <pc:docMk/>
            <pc:sldMk cId="2421900504" sldId="1109"/>
            <ac:picMk id="5" creationId="{71FF41EE-E919-4E48-B2ED-59909DFC587A}"/>
          </ac:picMkLst>
        </pc:picChg>
        <pc:picChg chg="add mod">
          <ac:chgData name="Zhang, Qi" userId="339b946e-f9ca-4040-bc82-18aaec23f2c4" providerId="ADAL" clId="{FC818431-CF57-4749-B6C1-B245B7A987E8}" dt="2023-02-02T01:00:00.800" v="97" actId="1076"/>
          <ac:picMkLst>
            <pc:docMk/>
            <pc:sldMk cId="2421900504" sldId="1109"/>
            <ac:picMk id="7" creationId="{BA81B664-1262-B8C7-FF7C-5DF2CD0F51AB}"/>
          </ac:picMkLst>
        </pc:picChg>
      </pc:sldChg>
      <pc:sldChg chg="addSp modSp mod">
        <pc:chgData name="Zhang, Qi" userId="339b946e-f9ca-4040-bc82-18aaec23f2c4" providerId="ADAL" clId="{FC818431-CF57-4749-B6C1-B245B7A987E8}" dt="2023-02-02T01:03:23.972" v="122" actId="1076"/>
        <pc:sldMkLst>
          <pc:docMk/>
          <pc:sldMk cId="2027780336" sldId="1110"/>
        </pc:sldMkLst>
        <pc:spChg chg="mod">
          <ac:chgData name="Zhang, Qi" userId="339b946e-f9ca-4040-bc82-18aaec23f2c4" providerId="ADAL" clId="{FC818431-CF57-4749-B6C1-B245B7A987E8}" dt="2023-02-02T01:01:26.117" v="102" actId="27636"/>
          <ac:spMkLst>
            <pc:docMk/>
            <pc:sldMk cId="2027780336" sldId="1110"/>
            <ac:spMk id="2" creationId="{A788AE88-0B9C-4A49-9DCC-A6A58804B3E2}"/>
          </ac:spMkLst>
        </pc:spChg>
        <pc:spChg chg="mod">
          <ac:chgData name="Zhang, Qi" userId="339b946e-f9ca-4040-bc82-18aaec23f2c4" providerId="ADAL" clId="{FC818431-CF57-4749-B6C1-B245B7A987E8}" dt="2023-02-02T01:02:53.824" v="111" actId="27636"/>
          <ac:spMkLst>
            <pc:docMk/>
            <pc:sldMk cId="2027780336" sldId="1110"/>
            <ac:spMk id="3" creationId="{8E9BA7A9-FD3F-472E-89F5-6E2F1C4681F0}"/>
          </ac:spMkLst>
        </pc:spChg>
        <pc:picChg chg="add mod">
          <ac:chgData name="Zhang, Qi" userId="339b946e-f9ca-4040-bc82-18aaec23f2c4" providerId="ADAL" clId="{FC818431-CF57-4749-B6C1-B245B7A987E8}" dt="2023-02-02T01:03:18.680" v="119" actId="14100"/>
          <ac:picMkLst>
            <pc:docMk/>
            <pc:sldMk cId="2027780336" sldId="1110"/>
            <ac:picMk id="5" creationId="{CAD3C865-F004-30D9-D52D-FE984D876A0E}"/>
          </ac:picMkLst>
        </pc:picChg>
        <pc:picChg chg="add mod">
          <ac:chgData name="Zhang, Qi" userId="339b946e-f9ca-4040-bc82-18aaec23f2c4" providerId="ADAL" clId="{FC818431-CF57-4749-B6C1-B245B7A987E8}" dt="2023-02-02T01:03:23.972" v="122" actId="1076"/>
          <ac:picMkLst>
            <pc:docMk/>
            <pc:sldMk cId="2027780336" sldId="1110"/>
            <ac:picMk id="6" creationId="{2AE62C96-4163-586D-D475-413EFF7A7762}"/>
          </ac:picMkLst>
        </pc:picChg>
      </pc:sldChg>
      <pc:sldChg chg="del">
        <pc:chgData name="Zhang, Qi" userId="339b946e-f9ca-4040-bc82-18aaec23f2c4" providerId="ADAL" clId="{FC818431-CF57-4749-B6C1-B245B7A987E8}" dt="2023-02-02T01:03:30.478" v="123" actId="2696"/>
        <pc:sldMkLst>
          <pc:docMk/>
          <pc:sldMk cId="3406341615" sldId="1111"/>
        </pc:sldMkLst>
      </pc:sldChg>
      <pc:sldChg chg="del">
        <pc:chgData name="Zhang, Qi" userId="339b946e-f9ca-4040-bc82-18aaec23f2c4" providerId="ADAL" clId="{FC818431-CF57-4749-B6C1-B245B7A987E8}" dt="2023-02-02T01:06:12.434" v="148" actId="2696"/>
        <pc:sldMkLst>
          <pc:docMk/>
          <pc:sldMk cId="554513338" sldId="1115"/>
        </pc:sldMkLst>
      </pc:sldChg>
      <pc:sldChg chg="addSp delSp modSp mod">
        <pc:chgData name="Zhang, Qi" userId="339b946e-f9ca-4040-bc82-18aaec23f2c4" providerId="ADAL" clId="{FC818431-CF57-4749-B6C1-B245B7A987E8}" dt="2023-02-02T01:25:15.180" v="176" actId="1076"/>
        <pc:sldMkLst>
          <pc:docMk/>
          <pc:sldMk cId="943446062" sldId="1117"/>
        </pc:sldMkLst>
        <pc:spChg chg="mod">
          <ac:chgData name="Zhang, Qi" userId="339b946e-f9ca-4040-bc82-18aaec23f2c4" providerId="ADAL" clId="{FC818431-CF57-4749-B6C1-B245B7A987E8}" dt="2023-02-02T01:25:09.975" v="173" actId="1076"/>
          <ac:spMkLst>
            <pc:docMk/>
            <pc:sldMk cId="943446062" sldId="1117"/>
            <ac:spMk id="3" creationId="{8E9BA7A9-FD3F-472E-89F5-6E2F1C4681F0}"/>
          </ac:spMkLst>
        </pc:spChg>
        <pc:picChg chg="del">
          <ac:chgData name="Zhang, Qi" userId="339b946e-f9ca-4040-bc82-18aaec23f2c4" providerId="ADAL" clId="{FC818431-CF57-4749-B6C1-B245B7A987E8}" dt="2023-02-02T01:21:11.460" v="155" actId="478"/>
          <ac:picMkLst>
            <pc:docMk/>
            <pc:sldMk cId="943446062" sldId="1117"/>
            <ac:picMk id="5" creationId="{DDE7B254-F37B-4599-B98D-C9D226186AF7}"/>
          </ac:picMkLst>
        </pc:picChg>
        <pc:picChg chg="add mod">
          <ac:chgData name="Zhang, Qi" userId="339b946e-f9ca-4040-bc82-18aaec23f2c4" providerId="ADAL" clId="{FC818431-CF57-4749-B6C1-B245B7A987E8}" dt="2023-02-02T01:25:15.180" v="176" actId="1076"/>
          <ac:picMkLst>
            <pc:docMk/>
            <pc:sldMk cId="943446062" sldId="1117"/>
            <ac:picMk id="7" creationId="{DF7D1011-C86D-1A2D-2C49-5778D0C38ECE}"/>
          </ac:picMkLst>
        </pc:picChg>
      </pc:sldChg>
      <pc:sldChg chg="del">
        <pc:chgData name="Zhang, Qi" userId="339b946e-f9ca-4040-bc82-18aaec23f2c4" providerId="ADAL" clId="{FC818431-CF57-4749-B6C1-B245B7A987E8}" dt="2023-02-02T01:24:36.536" v="166" actId="2696"/>
        <pc:sldMkLst>
          <pc:docMk/>
          <pc:sldMk cId="898306654" sldId="1118"/>
        </pc:sldMkLst>
      </pc:sldChg>
      <pc:sldChg chg="addSp delSp modSp mod">
        <pc:chgData name="Zhang, Qi" userId="339b946e-f9ca-4040-bc82-18aaec23f2c4" providerId="ADAL" clId="{FC818431-CF57-4749-B6C1-B245B7A987E8}" dt="2023-02-02T01:31:54.550" v="214" actId="14100"/>
        <pc:sldMkLst>
          <pc:docMk/>
          <pc:sldMk cId="1646057191" sldId="1119"/>
        </pc:sldMkLst>
        <pc:spChg chg="mod">
          <ac:chgData name="Zhang, Qi" userId="339b946e-f9ca-4040-bc82-18aaec23f2c4" providerId="ADAL" clId="{FC818431-CF57-4749-B6C1-B245B7A987E8}" dt="2023-02-02T01:27:33.319" v="203" actId="1076"/>
          <ac:spMkLst>
            <pc:docMk/>
            <pc:sldMk cId="1646057191" sldId="1119"/>
            <ac:spMk id="3" creationId="{8E9BA7A9-FD3F-472E-89F5-6E2F1C4681F0}"/>
          </ac:spMkLst>
        </pc:spChg>
        <pc:spChg chg="mod">
          <ac:chgData name="Zhang, Qi" userId="339b946e-f9ca-4040-bc82-18aaec23f2c4" providerId="ADAL" clId="{FC818431-CF57-4749-B6C1-B245B7A987E8}" dt="2023-02-02T01:31:46.259" v="212" actId="1076"/>
          <ac:spMkLst>
            <pc:docMk/>
            <pc:sldMk cId="1646057191" sldId="1119"/>
            <ac:spMk id="7" creationId="{DF91B547-F70D-45D5-8F8E-FC92A283B55B}"/>
          </ac:spMkLst>
        </pc:spChg>
        <pc:spChg chg="mod">
          <ac:chgData name="Zhang, Qi" userId="339b946e-f9ca-4040-bc82-18aaec23f2c4" providerId="ADAL" clId="{FC818431-CF57-4749-B6C1-B245B7A987E8}" dt="2023-02-02T01:31:40.117" v="211" actId="1076"/>
          <ac:spMkLst>
            <pc:docMk/>
            <pc:sldMk cId="1646057191" sldId="1119"/>
            <ac:spMk id="8" creationId="{4465A428-8D17-4803-A26B-099DBBBF8021}"/>
          </ac:spMkLst>
        </pc:spChg>
        <pc:spChg chg="del">
          <ac:chgData name="Zhang, Qi" userId="339b946e-f9ca-4040-bc82-18aaec23f2c4" providerId="ADAL" clId="{FC818431-CF57-4749-B6C1-B245B7A987E8}" dt="2023-02-02T01:26:24.216" v="184" actId="478"/>
          <ac:spMkLst>
            <pc:docMk/>
            <pc:sldMk cId="1646057191" sldId="1119"/>
            <ac:spMk id="10" creationId="{EE37F662-232E-4B9B-BF4D-C2F9F034AABA}"/>
          </ac:spMkLst>
        </pc:spChg>
        <pc:spChg chg="add del mod">
          <ac:chgData name="Zhang, Qi" userId="339b946e-f9ca-4040-bc82-18aaec23f2c4" providerId="ADAL" clId="{FC818431-CF57-4749-B6C1-B245B7A987E8}" dt="2023-02-02T01:27:25.670" v="202" actId="478"/>
          <ac:spMkLst>
            <pc:docMk/>
            <pc:sldMk cId="1646057191" sldId="1119"/>
            <ac:spMk id="12" creationId="{F70C7C2F-ADDB-E4DB-82C2-C7F6F0619D48}"/>
          </ac:spMkLst>
        </pc:spChg>
        <pc:spChg chg="add mod">
          <ac:chgData name="Zhang, Qi" userId="339b946e-f9ca-4040-bc82-18aaec23f2c4" providerId="ADAL" clId="{FC818431-CF57-4749-B6C1-B245B7A987E8}" dt="2023-02-02T01:27:38.286" v="204" actId="164"/>
          <ac:spMkLst>
            <pc:docMk/>
            <pc:sldMk cId="1646057191" sldId="1119"/>
            <ac:spMk id="14" creationId="{3299FC3C-6E95-CE74-4AD8-CE86F1361001}"/>
          </ac:spMkLst>
        </pc:spChg>
        <pc:spChg chg="add mod">
          <ac:chgData name="Zhang, Qi" userId="339b946e-f9ca-4040-bc82-18aaec23f2c4" providerId="ADAL" clId="{FC818431-CF57-4749-B6C1-B245B7A987E8}" dt="2023-02-02T01:31:54.550" v="214" actId="14100"/>
          <ac:spMkLst>
            <pc:docMk/>
            <pc:sldMk cId="1646057191" sldId="1119"/>
            <ac:spMk id="17" creationId="{43118EB8-61F0-2B86-5DF5-59314C4AAD00}"/>
          </ac:spMkLst>
        </pc:spChg>
        <pc:grpChg chg="add mod">
          <ac:chgData name="Zhang, Qi" userId="339b946e-f9ca-4040-bc82-18aaec23f2c4" providerId="ADAL" clId="{FC818431-CF57-4749-B6C1-B245B7A987E8}" dt="2023-02-02T01:27:38.286" v="204" actId="164"/>
          <ac:grpSpMkLst>
            <pc:docMk/>
            <pc:sldMk cId="1646057191" sldId="1119"/>
            <ac:grpSpMk id="15" creationId="{D5A64C1E-3FE0-6E46-F2C2-1A3874526AFC}"/>
          </ac:grpSpMkLst>
        </pc:grpChg>
        <pc:picChg chg="del mod">
          <ac:chgData name="Zhang, Qi" userId="339b946e-f9ca-4040-bc82-18aaec23f2c4" providerId="ADAL" clId="{FC818431-CF57-4749-B6C1-B245B7A987E8}" dt="2023-02-02T01:26:22.879" v="183" actId="478"/>
          <ac:picMkLst>
            <pc:docMk/>
            <pc:sldMk cId="1646057191" sldId="1119"/>
            <ac:picMk id="5" creationId="{8C98856B-3E4A-4E34-9C68-2A5197CDD28D}"/>
          </ac:picMkLst>
        </pc:picChg>
        <pc:picChg chg="del">
          <ac:chgData name="Zhang, Qi" userId="339b946e-f9ca-4040-bc82-18aaec23f2c4" providerId="ADAL" clId="{FC818431-CF57-4749-B6C1-B245B7A987E8}" dt="2023-02-02T01:26:12.227" v="177" actId="478"/>
          <ac:picMkLst>
            <pc:docMk/>
            <pc:sldMk cId="1646057191" sldId="1119"/>
            <ac:picMk id="6" creationId="{4846CAC0-358C-46B0-83AB-3E72F0A2D172}"/>
          </ac:picMkLst>
        </pc:picChg>
        <pc:picChg chg="add mod">
          <ac:chgData name="Zhang, Qi" userId="339b946e-f9ca-4040-bc82-18aaec23f2c4" providerId="ADAL" clId="{FC818431-CF57-4749-B6C1-B245B7A987E8}" dt="2023-02-02T01:26:43.508" v="193" actId="1076"/>
          <ac:picMkLst>
            <pc:docMk/>
            <pc:sldMk cId="1646057191" sldId="1119"/>
            <ac:picMk id="11" creationId="{75551CC0-E691-D683-E49D-E3CD56885899}"/>
          </ac:picMkLst>
        </pc:picChg>
        <pc:picChg chg="add mod">
          <ac:chgData name="Zhang, Qi" userId="339b946e-f9ca-4040-bc82-18aaec23f2c4" providerId="ADAL" clId="{FC818431-CF57-4749-B6C1-B245B7A987E8}" dt="2023-02-02T01:27:38.286" v="204" actId="164"/>
          <ac:picMkLst>
            <pc:docMk/>
            <pc:sldMk cId="1646057191" sldId="1119"/>
            <ac:picMk id="13" creationId="{928AFD09-E6B0-DCA4-7ECF-88BC9C3AD8A5}"/>
          </ac:picMkLst>
        </pc:picChg>
      </pc:sldChg>
      <pc:sldChg chg="del">
        <pc:chgData name="Zhang, Qi" userId="339b946e-f9ca-4040-bc82-18aaec23f2c4" providerId="ADAL" clId="{FC818431-CF57-4749-B6C1-B245B7A987E8}" dt="2023-02-02T01:32:08.939" v="215" actId="2696"/>
        <pc:sldMkLst>
          <pc:docMk/>
          <pc:sldMk cId="188475031" sldId="1120"/>
        </pc:sldMkLst>
      </pc:sldChg>
      <pc:sldChg chg="modSp mod">
        <pc:chgData name="Zhang, Qi" userId="339b946e-f9ca-4040-bc82-18aaec23f2c4" providerId="ADAL" clId="{FC818431-CF57-4749-B6C1-B245B7A987E8}" dt="2023-02-02T01:34:12.787" v="216" actId="14100"/>
        <pc:sldMkLst>
          <pc:docMk/>
          <pc:sldMk cId="3354483495" sldId="1121"/>
        </pc:sldMkLst>
        <pc:spChg chg="mod">
          <ac:chgData name="Zhang, Qi" userId="339b946e-f9ca-4040-bc82-18aaec23f2c4" providerId="ADAL" clId="{FC818431-CF57-4749-B6C1-B245B7A987E8}" dt="2023-02-02T01:34:12.787" v="216" actId="14100"/>
          <ac:spMkLst>
            <pc:docMk/>
            <pc:sldMk cId="3354483495" sldId="1121"/>
            <ac:spMk id="2" creationId="{A788AE88-0B9C-4A49-9DCC-A6A58804B3E2}"/>
          </ac:spMkLst>
        </pc:spChg>
      </pc:sldChg>
      <pc:sldChg chg="addSp delSp modSp mod">
        <pc:chgData name="Zhang, Qi" userId="339b946e-f9ca-4040-bc82-18aaec23f2c4" providerId="ADAL" clId="{FC818431-CF57-4749-B6C1-B245B7A987E8}" dt="2023-02-02T02:01:40.295" v="239" actId="164"/>
        <pc:sldMkLst>
          <pc:docMk/>
          <pc:sldMk cId="2423840120" sldId="1122"/>
        </pc:sldMkLst>
        <pc:spChg chg="mod">
          <ac:chgData name="Zhang, Qi" userId="339b946e-f9ca-4040-bc82-18aaec23f2c4" providerId="ADAL" clId="{FC818431-CF57-4749-B6C1-B245B7A987E8}" dt="2023-02-02T02:00:41.610" v="220" actId="27636"/>
          <ac:spMkLst>
            <pc:docMk/>
            <pc:sldMk cId="2423840120" sldId="1122"/>
            <ac:spMk id="2" creationId="{A788AE88-0B9C-4A49-9DCC-A6A58804B3E2}"/>
          </ac:spMkLst>
        </pc:spChg>
        <pc:spChg chg="mod">
          <ac:chgData name="Zhang, Qi" userId="339b946e-f9ca-4040-bc82-18aaec23f2c4" providerId="ADAL" clId="{FC818431-CF57-4749-B6C1-B245B7A987E8}" dt="2023-02-02T02:00:55.038" v="228" actId="20577"/>
          <ac:spMkLst>
            <pc:docMk/>
            <pc:sldMk cId="2423840120" sldId="1122"/>
            <ac:spMk id="3" creationId="{8E9BA7A9-FD3F-472E-89F5-6E2F1C4681F0}"/>
          </ac:spMkLst>
        </pc:spChg>
        <pc:spChg chg="add mod">
          <ac:chgData name="Zhang, Qi" userId="339b946e-f9ca-4040-bc82-18aaec23f2c4" providerId="ADAL" clId="{FC818431-CF57-4749-B6C1-B245B7A987E8}" dt="2023-02-02T02:01:40.295" v="239" actId="164"/>
          <ac:spMkLst>
            <pc:docMk/>
            <pc:sldMk cId="2423840120" sldId="1122"/>
            <ac:spMk id="8" creationId="{A67E073E-7C0F-1810-D3F1-7BDA3E679E40}"/>
          </ac:spMkLst>
        </pc:spChg>
        <pc:grpChg chg="add mod">
          <ac:chgData name="Zhang, Qi" userId="339b946e-f9ca-4040-bc82-18aaec23f2c4" providerId="ADAL" clId="{FC818431-CF57-4749-B6C1-B245B7A987E8}" dt="2023-02-02T02:01:40.295" v="239" actId="164"/>
          <ac:grpSpMkLst>
            <pc:docMk/>
            <pc:sldMk cId="2423840120" sldId="1122"/>
            <ac:grpSpMk id="9" creationId="{E95F8065-489F-D6BC-DFCD-DBE0DADA0071}"/>
          </ac:grpSpMkLst>
        </pc:grpChg>
        <pc:picChg chg="del">
          <ac:chgData name="Zhang, Qi" userId="339b946e-f9ca-4040-bc82-18aaec23f2c4" providerId="ADAL" clId="{FC818431-CF57-4749-B6C1-B245B7A987E8}" dt="2023-02-02T02:01:01.667" v="229" actId="478"/>
          <ac:picMkLst>
            <pc:docMk/>
            <pc:sldMk cId="2423840120" sldId="1122"/>
            <ac:picMk id="5" creationId="{4E5E9B1C-1F8F-4B72-9D80-C7C42EC5C483}"/>
          </ac:picMkLst>
        </pc:picChg>
        <pc:picChg chg="add mod">
          <ac:chgData name="Zhang, Qi" userId="339b946e-f9ca-4040-bc82-18aaec23f2c4" providerId="ADAL" clId="{FC818431-CF57-4749-B6C1-B245B7A987E8}" dt="2023-02-02T02:01:40.295" v="239" actId="164"/>
          <ac:picMkLst>
            <pc:docMk/>
            <pc:sldMk cId="2423840120" sldId="1122"/>
            <ac:picMk id="7" creationId="{16C867D6-D12E-83AB-C5FF-61928A295B97}"/>
          </ac:picMkLst>
        </pc:picChg>
      </pc:sldChg>
      <pc:sldChg chg="delSp modSp mod">
        <pc:chgData name="Zhang, Qi" userId="339b946e-f9ca-4040-bc82-18aaec23f2c4" providerId="ADAL" clId="{FC818431-CF57-4749-B6C1-B245B7A987E8}" dt="2023-02-02T02:04:54.693" v="247" actId="20577"/>
        <pc:sldMkLst>
          <pc:docMk/>
          <pc:sldMk cId="2724485336" sldId="1123"/>
        </pc:sldMkLst>
        <pc:spChg chg="mod">
          <ac:chgData name="Zhang, Qi" userId="339b946e-f9ca-4040-bc82-18aaec23f2c4" providerId="ADAL" clId="{FC818431-CF57-4749-B6C1-B245B7A987E8}" dt="2023-02-02T02:04:54.693" v="247" actId="20577"/>
          <ac:spMkLst>
            <pc:docMk/>
            <pc:sldMk cId="2724485336" sldId="1123"/>
            <ac:spMk id="3" creationId="{8E9BA7A9-FD3F-472E-89F5-6E2F1C4681F0}"/>
          </ac:spMkLst>
        </pc:spChg>
        <pc:picChg chg="del">
          <ac:chgData name="Zhang, Qi" userId="339b946e-f9ca-4040-bc82-18aaec23f2c4" providerId="ADAL" clId="{FC818431-CF57-4749-B6C1-B245B7A987E8}" dt="2023-02-02T02:03:59.493" v="240" actId="478"/>
          <ac:picMkLst>
            <pc:docMk/>
            <pc:sldMk cId="2724485336" sldId="1123"/>
            <ac:picMk id="5" creationId="{B428293B-CCE3-4655-A769-4AB96723D9BD}"/>
          </ac:picMkLst>
        </pc:picChg>
      </pc:sldChg>
      <pc:sldChg chg="del">
        <pc:chgData name="Zhang, Qi" userId="339b946e-f9ca-4040-bc82-18aaec23f2c4" providerId="ADAL" clId="{FC818431-CF57-4749-B6C1-B245B7A987E8}" dt="2023-02-02T02:04:19.653" v="245" actId="2696"/>
        <pc:sldMkLst>
          <pc:docMk/>
          <pc:sldMk cId="2975140660" sldId="1124"/>
        </pc:sldMkLst>
      </pc:sldChg>
      <pc:sldChg chg="modSp mod">
        <pc:chgData name="Zhang, Qi" userId="339b946e-f9ca-4040-bc82-18aaec23f2c4" providerId="ADAL" clId="{FC818431-CF57-4749-B6C1-B245B7A987E8}" dt="2023-02-02T02:06:06.775" v="249" actId="1076"/>
        <pc:sldMkLst>
          <pc:docMk/>
          <pc:sldMk cId="1694226903" sldId="1125"/>
        </pc:sldMkLst>
        <pc:picChg chg="mod">
          <ac:chgData name="Zhang, Qi" userId="339b946e-f9ca-4040-bc82-18aaec23f2c4" providerId="ADAL" clId="{FC818431-CF57-4749-B6C1-B245B7A987E8}" dt="2023-02-02T02:06:06.775" v="249" actId="1076"/>
          <ac:picMkLst>
            <pc:docMk/>
            <pc:sldMk cId="1694226903" sldId="1125"/>
            <ac:picMk id="5" creationId="{EE837152-7C28-466D-B995-297C33AC9DA0}"/>
          </ac:picMkLst>
        </pc:picChg>
      </pc:sldChg>
      <pc:sldChg chg="del">
        <pc:chgData name="Zhang, Qi" userId="339b946e-f9ca-4040-bc82-18aaec23f2c4" providerId="ADAL" clId="{FC818431-CF57-4749-B6C1-B245B7A987E8}" dt="2023-02-02T02:08:21.955" v="280" actId="2696"/>
        <pc:sldMkLst>
          <pc:docMk/>
          <pc:sldMk cId="3999643992" sldId="1126"/>
        </pc:sldMkLst>
      </pc:sldChg>
      <pc:sldChg chg="del">
        <pc:chgData name="Zhang, Qi" userId="339b946e-f9ca-4040-bc82-18aaec23f2c4" providerId="ADAL" clId="{FC818431-CF57-4749-B6C1-B245B7A987E8}" dt="2023-02-02T02:10:55.309" v="292" actId="2696"/>
        <pc:sldMkLst>
          <pc:docMk/>
          <pc:sldMk cId="2077024954" sldId="1127"/>
        </pc:sldMkLst>
      </pc:sldChg>
      <pc:sldChg chg="addSp delSp modSp mod">
        <pc:chgData name="Zhang, Qi" userId="339b946e-f9ca-4040-bc82-18aaec23f2c4" providerId="ADAL" clId="{FC818431-CF57-4749-B6C1-B245B7A987E8}" dt="2023-02-02T00:08:28.788" v="24" actId="1076"/>
        <pc:sldMkLst>
          <pc:docMk/>
          <pc:sldMk cId="2538232292" sldId="1128"/>
        </pc:sldMkLst>
        <pc:picChg chg="del">
          <ac:chgData name="Zhang, Qi" userId="339b946e-f9ca-4040-bc82-18aaec23f2c4" providerId="ADAL" clId="{FC818431-CF57-4749-B6C1-B245B7A987E8}" dt="2023-02-02T00:08:15.900" v="19" actId="478"/>
          <ac:picMkLst>
            <pc:docMk/>
            <pc:sldMk cId="2538232292" sldId="1128"/>
            <ac:picMk id="5" creationId="{C664106D-E119-4922-B91C-4EC9EADDD844}"/>
          </ac:picMkLst>
        </pc:picChg>
        <pc:picChg chg="del">
          <ac:chgData name="Zhang, Qi" userId="339b946e-f9ca-4040-bc82-18aaec23f2c4" providerId="ADAL" clId="{FC818431-CF57-4749-B6C1-B245B7A987E8}" dt="2023-02-02T00:08:25.709" v="22" actId="478"/>
          <ac:picMkLst>
            <pc:docMk/>
            <pc:sldMk cId="2538232292" sldId="1128"/>
            <ac:picMk id="6" creationId="{03F1106A-4CE8-484B-AB8C-C4C5AB954B1C}"/>
          </ac:picMkLst>
        </pc:picChg>
        <pc:picChg chg="add mod">
          <ac:chgData name="Zhang, Qi" userId="339b946e-f9ca-4040-bc82-18aaec23f2c4" providerId="ADAL" clId="{FC818431-CF57-4749-B6C1-B245B7A987E8}" dt="2023-02-02T00:08:19.458" v="21" actId="1076"/>
          <ac:picMkLst>
            <pc:docMk/>
            <pc:sldMk cId="2538232292" sldId="1128"/>
            <ac:picMk id="7" creationId="{A6F7320F-DB5D-D1E7-9A8B-E9298E92E308}"/>
          </ac:picMkLst>
        </pc:picChg>
        <pc:picChg chg="add mod">
          <ac:chgData name="Zhang, Qi" userId="339b946e-f9ca-4040-bc82-18aaec23f2c4" providerId="ADAL" clId="{FC818431-CF57-4749-B6C1-B245B7A987E8}" dt="2023-02-02T00:08:28.788" v="24" actId="1076"/>
          <ac:picMkLst>
            <pc:docMk/>
            <pc:sldMk cId="2538232292" sldId="1128"/>
            <ac:picMk id="8" creationId="{D2B355AD-302B-C534-3061-25F17F580337}"/>
          </ac:picMkLst>
        </pc:picChg>
      </pc:sldChg>
      <pc:sldChg chg="del">
        <pc:chgData name="Zhang, Qi" userId="339b946e-f9ca-4040-bc82-18aaec23f2c4" providerId="ADAL" clId="{FC818431-CF57-4749-B6C1-B245B7A987E8}" dt="2023-02-02T00:11:04.058" v="31" actId="2696"/>
        <pc:sldMkLst>
          <pc:docMk/>
          <pc:sldMk cId="1595032786" sldId="1129"/>
        </pc:sldMkLst>
      </pc:sldChg>
      <pc:sldChg chg="modSp mod">
        <pc:chgData name="Zhang, Qi" userId="339b946e-f9ca-4040-bc82-18aaec23f2c4" providerId="ADAL" clId="{FC818431-CF57-4749-B6C1-B245B7A987E8}" dt="2023-02-02T00:25:08.737" v="51" actId="20577"/>
        <pc:sldMkLst>
          <pc:docMk/>
          <pc:sldMk cId="3465897000" sldId="1130"/>
        </pc:sldMkLst>
        <pc:spChg chg="mod">
          <ac:chgData name="Zhang, Qi" userId="339b946e-f9ca-4040-bc82-18aaec23f2c4" providerId="ADAL" clId="{FC818431-CF57-4749-B6C1-B245B7A987E8}" dt="2023-02-02T00:25:08.737" v="51" actId="20577"/>
          <ac:spMkLst>
            <pc:docMk/>
            <pc:sldMk cId="3465897000" sldId="1130"/>
            <ac:spMk id="3" creationId="{8E9BA7A9-FD3F-472E-89F5-6E2F1C4681F0}"/>
          </ac:spMkLst>
        </pc:spChg>
        <pc:picChg chg="mod">
          <ac:chgData name="Zhang, Qi" userId="339b946e-f9ca-4040-bc82-18aaec23f2c4" providerId="ADAL" clId="{FC818431-CF57-4749-B6C1-B245B7A987E8}" dt="2023-02-02T00:25:04.858" v="50" actId="1076"/>
          <ac:picMkLst>
            <pc:docMk/>
            <pc:sldMk cId="3465897000" sldId="1130"/>
            <ac:picMk id="5" creationId="{4F12A09A-8EB0-4E60-B965-18F05FF4DEA1}"/>
          </ac:picMkLst>
        </pc:picChg>
      </pc:sldChg>
      <pc:sldChg chg="delSp mod">
        <pc:chgData name="Zhang, Qi" userId="339b946e-f9ca-4040-bc82-18aaec23f2c4" providerId="ADAL" clId="{FC818431-CF57-4749-B6C1-B245B7A987E8}" dt="2023-02-05T03:43:49.899" v="293" actId="478"/>
        <pc:sldMkLst>
          <pc:docMk/>
          <pc:sldMk cId="4136962806" sldId="1131"/>
        </pc:sldMkLst>
        <pc:inkChg chg="del">
          <ac:chgData name="Zhang, Qi" userId="339b946e-f9ca-4040-bc82-18aaec23f2c4" providerId="ADAL" clId="{FC818431-CF57-4749-B6C1-B245B7A987E8}" dt="2023-02-05T03:43:49.899" v="293" actId="478"/>
          <ac:inkMkLst>
            <pc:docMk/>
            <pc:sldMk cId="4136962806" sldId="1131"/>
            <ac:inkMk id="6" creationId="{02D58BAC-8AF2-AE29-F87B-E247E4988A26}"/>
          </ac:inkMkLst>
        </pc:inkChg>
      </pc:sldChg>
      <pc:sldChg chg="addSp delSp modSp mod">
        <pc:chgData name="Zhang, Qi" userId="339b946e-f9ca-4040-bc82-18aaec23f2c4" providerId="ADAL" clId="{FC818431-CF57-4749-B6C1-B245B7A987E8}" dt="2023-02-02T01:07:12.977" v="154" actId="1076"/>
        <pc:sldMkLst>
          <pc:docMk/>
          <pc:sldMk cId="3116870276" sldId="1133"/>
        </pc:sldMkLst>
        <pc:spChg chg="mod">
          <ac:chgData name="Zhang, Qi" userId="339b946e-f9ca-4040-bc82-18aaec23f2c4" providerId="ADAL" clId="{FC818431-CF57-4749-B6C1-B245B7A987E8}" dt="2023-02-02T01:06:03.668" v="144" actId="14100"/>
          <ac:spMkLst>
            <pc:docMk/>
            <pc:sldMk cId="3116870276" sldId="1133"/>
            <ac:spMk id="3" creationId="{E413CCDD-FB3E-44F1-865E-395BEDBBF95B}"/>
          </ac:spMkLst>
        </pc:spChg>
        <pc:picChg chg="del">
          <ac:chgData name="Zhang, Qi" userId="339b946e-f9ca-4040-bc82-18aaec23f2c4" providerId="ADAL" clId="{FC818431-CF57-4749-B6C1-B245B7A987E8}" dt="2023-02-02T01:05:05.525" v="129" actId="478"/>
          <ac:picMkLst>
            <pc:docMk/>
            <pc:sldMk cId="3116870276" sldId="1133"/>
            <ac:picMk id="5" creationId="{D7D5EA3E-A28F-4106-931E-BB8C4A90807D}"/>
          </ac:picMkLst>
        </pc:picChg>
        <pc:picChg chg="del">
          <ac:chgData name="Zhang, Qi" userId="339b946e-f9ca-4040-bc82-18aaec23f2c4" providerId="ADAL" clId="{FC818431-CF57-4749-B6C1-B245B7A987E8}" dt="2023-02-02T01:05:04.940" v="128" actId="478"/>
          <ac:picMkLst>
            <pc:docMk/>
            <pc:sldMk cId="3116870276" sldId="1133"/>
            <ac:picMk id="6" creationId="{7A54DEF5-C575-4265-8475-39222D4E80BD}"/>
          </ac:picMkLst>
        </pc:picChg>
        <pc:picChg chg="del">
          <ac:chgData name="Zhang, Qi" userId="339b946e-f9ca-4040-bc82-18aaec23f2c4" providerId="ADAL" clId="{FC818431-CF57-4749-B6C1-B245B7A987E8}" dt="2023-02-02T01:04:54.626" v="124" actId="478"/>
          <ac:picMkLst>
            <pc:docMk/>
            <pc:sldMk cId="3116870276" sldId="1133"/>
            <ac:picMk id="7" creationId="{008D9422-B05C-4081-8F36-2700F26FB8E3}"/>
          </ac:picMkLst>
        </pc:picChg>
        <pc:picChg chg="add mod">
          <ac:chgData name="Zhang, Qi" userId="339b946e-f9ca-4040-bc82-18aaec23f2c4" providerId="ADAL" clId="{FC818431-CF57-4749-B6C1-B245B7A987E8}" dt="2023-02-02T01:07:12.977" v="154" actId="1076"/>
          <ac:picMkLst>
            <pc:docMk/>
            <pc:sldMk cId="3116870276" sldId="1133"/>
            <ac:picMk id="9" creationId="{6E6FC031-2122-A5DC-BE54-86A86D5E0E95}"/>
          </ac:picMkLst>
        </pc:picChg>
        <pc:picChg chg="add mod">
          <ac:chgData name="Zhang, Qi" userId="339b946e-f9ca-4040-bc82-18aaec23f2c4" providerId="ADAL" clId="{FC818431-CF57-4749-B6C1-B245B7A987E8}" dt="2023-02-02T01:07:12.977" v="154" actId="1076"/>
          <ac:picMkLst>
            <pc:docMk/>
            <pc:sldMk cId="3116870276" sldId="1133"/>
            <ac:picMk id="11" creationId="{D79A3F56-CE83-1130-723A-1141FB198CAC}"/>
          </ac:picMkLst>
        </pc:picChg>
      </pc:sldChg>
      <pc:sldChg chg="addSp modSp new mod">
        <pc:chgData name="Zhang, Qi" userId="339b946e-f9ca-4040-bc82-18aaec23f2c4" providerId="ADAL" clId="{FC818431-CF57-4749-B6C1-B245B7A987E8}" dt="2023-02-02T02:08:11.792" v="279" actId="14100"/>
        <pc:sldMkLst>
          <pc:docMk/>
          <pc:sldMk cId="967824589" sldId="1134"/>
        </pc:sldMkLst>
        <pc:spChg chg="mod">
          <ac:chgData name="Zhang, Qi" userId="339b946e-f9ca-4040-bc82-18aaec23f2c4" providerId="ADAL" clId="{FC818431-CF57-4749-B6C1-B245B7A987E8}" dt="2023-02-02T02:08:04.039" v="277" actId="14100"/>
          <ac:spMkLst>
            <pc:docMk/>
            <pc:sldMk cId="967824589" sldId="1134"/>
            <ac:spMk id="2" creationId="{0DD095E6-F544-6193-8844-7F593EA6D288}"/>
          </ac:spMkLst>
        </pc:spChg>
        <pc:spChg chg="mod">
          <ac:chgData name="Zhang, Qi" userId="339b946e-f9ca-4040-bc82-18aaec23f2c4" providerId="ADAL" clId="{FC818431-CF57-4749-B6C1-B245B7A987E8}" dt="2023-02-02T02:08:11.792" v="279" actId="14100"/>
          <ac:spMkLst>
            <pc:docMk/>
            <pc:sldMk cId="967824589" sldId="1134"/>
            <ac:spMk id="3" creationId="{11C07CD0-32B7-CC5F-1596-13E4794D77B5}"/>
          </ac:spMkLst>
        </pc:spChg>
        <pc:spChg chg="mod">
          <ac:chgData name="Zhang, Qi" userId="339b946e-f9ca-4040-bc82-18aaec23f2c4" providerId="ADAL" clId="{FC818431-CF57-4749-B6C1-B245B7A987E8}" dt="2023-02-02T02:07:24.208" v="268"/>
          <ac:spMkLst>
            <pc:docMk/>
            <pc:sldMk cId="967824589" sldId="1134"/>
            <ac:spMk id="7" creationId="{2D591B53-F067-7839-5256-A4DBAC59E3F0}"/>
          </ac:spMkLst>
        </pc:spChg>
        <pc:grpChg chg="add mod">
          <ac:chgData name="Zhang, Qi" userId="339b946e-f9ca-4040-bc82-18aaec23f2c4" providerId="ADAL" clId="{FC818431-CF57-4749-B6C1-B245B7A987E8}" dt="2023-02-02T02:07:59.984" v="276" actId="1076"/>
          <ac:grpSpMkLst>
            <pc:docMk/>
            <pc:sldMk cId="967824589" sldId="1134"/>
            <ac:grpSpMk id="5" creationId="{43D04E97-DBDC-71B3-7C1D-1C630B86D212}"/>
          </ac:grpSpMkLst>
        </pc:grpChg>
        <pc:picChg chg="mod">
          <ac:chgData name="Zhang, Qi" userId="339b946e-f9ca-4040-bc82-18aaec23f2c4" providerId="ADAL" clId="{FC818431-CF57-4749-B6C1-B245B7A987E8}" dt="2023-02-02T02:07:24.208" v="268"/>
          <ac:picMkLst>
            <pc:docMk/>
            <pc:sldMk cId="967824589" sldId="1134"/>
            <ac:picMk id="6" creationId="{229DF80C-2E71-A061-D514-E08909697F83}"/>
          </ac:picMkLst>
        </pc:picChg>
      </pc:sldChg>
      <pc:sldChg chg="addSp modSp new mod">
        <pc:chgData name="Zhang, Qi" userId="339b946e-f9ca-4040-bc82-18aaec23f2c4" providerId="ADAL" clId="{FC818431-CF57-4749-B6C1-B245B7A987E8}" dt="2023-02-02T02:10:38.770" v="291" actId="14100"/>
        <pc:sldMkLst>
          <pc:docMk/>
          <pc:sldMk cId="2215001317" sldId="1135"/>
        </pc:sldMkLst>
        <pc:spChg chg="mod">
          <ac:chgData name="Zhang, Qi" userId="339b946e-f9ca-4040-bc82-18aaec23f2c4" providerId="ADAL" clId="{FC818431-CF57-4749-B6C1-B245B7A987E8}" dt="2023-02-02T02:09:33.620" v="286" actId="14100"/>
          <ac:spMkLst>
            <pc:docMk/>
            <pc:sldMk cId="2215001317" sldId="1135"/>
            <ac:spMk id="2" creationId="{B47ACECC-FD58-301D-902D-C47DC364C471}"/>
          </ac:spMkLst>
        </pc:spChg>
        <pc:spChg chg="mod">
          <ac:chgData name="Zhang, Qi" userId="339b946e-f9ca-4040-bc82-18aaec23f2c4" providerId="ADAL" clId="{FC818431-CF57-4749-B6C1-B245B7A987E8}" dt="2023-02-02T02:09:36.380" v="287" actId="1076"/>
          <ac:spMkLst>
            <pc:docMk/>
            <pc:sldMk cId="2215001317" sldId="1135"/>
            <ac:spMk id="3" creationId="{1AB7B891-D21F-2117-DED6-A2BFF3C37D60}"/>
          </ac:spMkLst>
        </pc:spChg>
        <pc:picChg chg="add mod">
          <ac:chgData name="Zhang, Qi" userId="339b946e-f9ca-4040-bc82-18aaec23f2c4" providerId="ADAL" clId="{FC818431-CF57-4749-B6C1-B245B7A987E8}" dt="2023-02-02T02:10:38.770" v="291" actId="14100"/>
          <ac:picMkLst>
            <pc:docMk/>
            <pc:sldMk cId="2215001317" sldId="1135"/>
            <ac:picMk id="6" creationId="{623A8CEC-F8AE-EEFC-2420-FA0CDFB5D65F}"/>
          </ac:picMkLst>
        </pc:picChg>
      </pc:sldChg>
    </pc:docChg>
  </pc:docChgLst>
  <pc:docChgLst>
    <pc:chgData name="Zhang, Qi" userId="339b946e-f9ca-4040-bc82-18aaec23f2c4" providerId="ADAL" clId="{5809AAB8-173B-4748-9173-3EE284D5237E}"/>
    <pc:docChg chg="modSld">
      <pc:chgData name="Zhang, Qi" userId="339b946e-f9ca-4040-bc82-18aaec23f2c4" providerId="ADAL" clId="{5809AAB8-173B-4748-9173-3EE284D5237E}" dt="2023-02-07T17:40:36.346" v="32" actId="14100"/>
      <pc:docMkLst>
        <pc:docMk/>
      </pc:docMkLst>
      <pc:sldChg chg="modSp mod">
        <pc:chgData name="Zhang, Qi" userId="339b946e-f9ca-4040-bc82-18aaec23f2c4" providerId="ADAL" clId="{5809AAB8-173B-4748-9173-3EE284D5237E}" dt="2023-02-07T17:40:36.346" v="32" actId="14100"/>
        <pc:sldMkLst>
          <pc:docMk/>
          <pc:sldMk cId="2521281658" sldId="1175"/>
        </pc:sldMkLst>
        <pc:picChg chg="mod">
          <ac:chgData name="Zhang, Qi" userId="339b946e-f9ca-4040-bc82-18aaec23f2c4" providerId="ADAL" clId="{5809AAB8-173B-4748-9173-3EE284D5237E}" dt="2023-02-07T17:40:36.346" v="32" actId="14100"/>
          <ac:picMkLst>
            <pc:docMk/>
            <pc:sldMk cId="2521281658" sldId="1175"/>
            <ac:picMk id="9" creationId="{C54A359C-2EBF-40AF-0584-3AD13C8B8ADD}"/>
          </ac:picMkLst>
        </pc:picChg>
      </pc:sldChg>
      <pc:sldChg chg="addSp delSp modSp mod">
        <pc:chgData name="Zhang, Qi" userId="339b946e-f9ca-4040-bc82-18aaec23f2c4" providerId="ADAL" clId="{5809AAB8-173B-4748-9173-3EE284D5237E}" dt="2023-02-07T17:20:07.799" v="31" actId="9405"/>
        <pc:sldMkLst>
          <pc:docMk/>
          <pc:sldMk cId="4247614140" sldId="1197"/>
        </pc:sldMkLst>
        <pc:grpChg chg="mod">
          <ac:chgData name="Zhang, Qi" userId="339b946e-f9ca-4040-bc82-18aaec23f2c4" providerId="ADAL" clId="{5809AAB8-173B-4748-9173-3EE284D5237E}" dt="2023-02-07T17:19:36.112" v="14"/>
          <ac:grpSpMkLst>
            <pc:docMk/>
            <pc:sldMk cId="4247614140" sldId="1197"/>
            <ac:grpSpMk id="19" creationId="{CB0B1978-2B1A-5C76-D6AE-2C165853A2D4}"/>
          </ac:grpSpMkLst>
        </pc:grpChg>
        <pc:grpChg chg="del mod">
          <ac:chgData name="Zhang, Qi" userId="339b946e-f9ca-4040-bc82-18aaec23f2c4" providerId="ADAL" clId="{5809AAB8-173B-4748-9173-3EE284D5237E}" dt="2023-02-07T17:20:03.133" v="30"/>
          <ac:grpSpMkLst>
            <pc:docMk/>
            <pc:sldMk cId="4247614140" sldId="1197"/>
            <ac:grpSpMk id="26" creationId="{9C54004E-C686-10B6-4CF2-094D85A1BCDB}"/>
          </ac:grpSpMkLst>
        </pc:grpChg>
        <pc:grpChg chg="mod">
          <ac:chgData name="Zhang, Qi" userId="339b946e-f9ca-4040-bc82-18aaec23f2c4" providerId="ADAL" clId="{5809AAB8-173B-4748-9173-3EE284D5237E}" dt="2023-02-07T17:20:03.133" v="30"/>
          <ac:grpSpMkLst>
            <pc:docMk/>
            <pc:sldMk cId="4247614140" sldId="1197"/>
            <ac:grpSpMk id="35" creationId="{B5B97A13-0CEA-C7B6-C92C-5932F0F36916}"/>
          </ac:grpSpMkLst>
        </pc:grp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3" creationId="{115CCC57-2DE0-8DA1-D259-C2A020E61D26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5" creationId="{02CD575B-1E2C-F008-EA9E-2FC0B2031500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7" creationId="{E67DD9DC-082C-02DE-1F8F-37CF68BC76D7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8" creationId="{EC74AED3-E5B3-0F4F-81E4-96B0228AC414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9" creationId="{8FACF933-E00B-515C-F0AD-A09277C73828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0" creationId="{0F80C092-2E92-6B91-E8B5-301F0E995E06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1" creationId="{4A38031A-54D6-A8FB-00F4-AE05DEE3D524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2" creationId="{491DF88F-CB55-3A84-60BD-6C694998EB14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3" creationId="{0DD2ABFF-1DB1-F183-0A4E-377DEABDA8E6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4" creationId="{175B0612-FBF0-F04D-1043-E26FB490652A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5" creationId="{EFF98269-CDDA-BED4-E423-FBC4A9EC9956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6" creationId="{381AB334-7C1C-02AC-44B0-F30C9BEA3847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7" creationId="{5525FC3E-5BF4-C430-DD1D-0710F4D32F24}"/>
          </ac:inkMkLst>
        </pc:inkChg>
        <pc:inkChg chg="add mod">
          <ac:chgData name="Zhang, Qi" userId="339b946e-f9ca-4040-bc82-18aaec23f2c4" providerId="ADAL" clId="{5809AAB8-173B-4748-9173-3EE284D5237E}" dt="2023-02-07T17:19:36.112" v="14"/>
          <ac:inkMkLst>
            <pc:docMk/>
            <pc:sldMk cId="4247614140" sldId="1197"/>
            <ac:inkMk id="18" creationId="{0AD1F720-5404-0AA6-DE7A-DA861279D0DF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0" creationId="{C8B0873B-9FD6-D846-7E62-54FB9F41B889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1" creationId="{1F2077A7-7822-4603-4F62-8CFAB8FBD4A3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2" creationId="{063D606A-34A6-1782-2358-0BEF7300BAF1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3" creationId="{8387D481-9A38-7059-EDD9-ECDB5E0BCA57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4" creationId="{805621CD-22A2-5C32-6013-DE2DB1F8F136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5" creationId="{9FC64E4D-2C72-C9E1-88F1-680F17604FB4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7" creationId="{67DC9F29-B06C-5449-1EFA-D0267E3A1D8E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8" creationId="{2E122304-69D6-8146-7599-54439A082D84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29" creationId="{48AB9EE7-E876-A7E2-6ABD-FBA2C0C244FA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30" creationId="{F60792AC-C57F-2325-A162-179FF737FB31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31" creationId="{4CCC5D1F-43F5-3E8A-336D-FD707F279A10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32" creationId="{C59FE0CD-6C07-6681-0273-119D3E52FDC9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33" creationId="{1F5F423E-DD55-0F4E-71EA-5948295B9963}"/>
          </ac:inkMkLst>
        </pc:inkChg>
        <pc:inkChg chg="add mod">
          <ac:chgData name="Zhang, Qi" userId="339b946e-f9ca-4040-bc82-18aaec23f2c4" providerId="ADAL" clId="{5809AAB8-173B-4748-9173-3EE284D5237E}" dt="2023-02-07T17:20:03.133" v="30"/>
          <ac:inkMkLst>
            <pc:docMk/>
            <pc:sldMk cId="4247614140" sldId="1197"/>
            <ac:inkMk id="34" creationId="{D9E9BCD3-4DE7-2765-FE04-FC5F9E6F13BC}"/>
          </ac:inkMkLst>
        </pc:inkChg>
        <pc:inkChg chg="add">
          <ac:chgData name="Zhang, Qi" userId="339b946e-f9ca-4040-bc82-18aaec23f2c4" providerId="ADAL" clId="{5809AAB8-173B-4748-9173-3EE284D5237E}" dt="2023-02-07T17:20:07.799" v="31" actId="9405"/>
          <ac:inkMkLst>
            <pc:docMk/>
            <pc:sldMk cId="4247614140" sldId="1197"/>
            <ac:inkMk id="36" creationId="{1E5C03E1-2950-E362-8D1E-552F5FF9BFC0}"/>
          </ac:inkMkLst>
        </pc:inkChg>
      </pc:sldChg>
    </pc:docChg>
  </pc:docChgLst>
  <pc:docChgLst>
    <pc:chgData name="Zhang, Qi" userId="339b946e-f9ca-4040-bc82-18aaec23f2c4" providerId="ADAL" clId="{1D845DA1-207D-4804-82F4-491FF336C804}"/>
    <pc:docChg chg="modSld">
      <pc:chgData name="Zhang, Qi" userId="339b946e-f9ca-4040-bc82-18aaec23f2c4" providerId="ADAL" clId="{1D845DA1-207D-4804-82F4-491FF336C804}" dt="2023-02-02T23:54:10.438" v="3" actId="9405"/>
      <pc:docMkLst>
        <pc:docMk/>
      </pc:docMkLst>
      <pc:sldChg chg="addSp modSp mod">
        <pc:chgData name="Zhang, Qi" userId="339b946e-f9ca-4040-bc82-18aaec23f2c4" providerId="ADAL" clId="{1D845DA1-207D-4804-82F4-491FF336C804}" dt="2023-02-02T23:53:20.920" v="2"/>
        <pc:sldMkLst>
          <pc:docMk/>
          <pc:sldMk cId="3553006310" sldId="1078"/>
        </pc:sldMkLst>
        <pc:grpChg chg="mod">
          <ac:chgData name="Zhang, Qi" userId="339b946e-f9ca-4040-bc82-18aaec23f2c4" providerId="ADAL" clId="{1D845DA1-207D-4804-82F4-491FF336C804}" dt="2023-02-02T23:53:20.920" v="2"/>
          <ac:grpSpMkLst>
            <pc:docMk/>
            <pc:sldMk cId="3553006310" sldId="1078"/>
            <ac:grpSpMk id="9" creationId="{C69A744A-8911-AEAE-EA8C-80C627B3B93E}"/>
          </ac:grpSpMkLst>
        </pc:grpChg>
        <pc:inkChg chg="add mod">
          <ac:chgData name="Zhang, Qi" userId="339b946e-f9ca-4040-bc82-18aaec23f2c4" providerId="ADAL" clId="{1D845DA1-207D-4804-82F4-491FF336C804}" dt="2023-02-02T23:53:20.920" v="2"/>
          <ac:inkMkLst>
            <pc:docMk/>
            <pc:sldMk cId="3553006310" sldId="1078"/>
            <ac:inkMk id="5" creationId="{860FE4BE-394E-C059-8963-AC070E628550}"/>
          </ac:inkMkLst>
        </pc:inkChg>
        <pc:inkChg chg="add mod">
          <ac:chgData name="Zhang, Qi" userId="339b946e-f9ca-4040-bc82-18aaec23f2c4" providerId="ADAL" clId="{1D845DA1-207D-4804-82F4-491FF336C804}" dt="2023-02-02T23:53:20.920" v="2"/>
          <ac:inkMkLst>
            <pc:docMk/>
            <pc:sldMk cId="3553006310" sldId="1078"/>
            <ac:inkMk id="8" creationId="{80C4560E-77DB-157B-95AE-780FAA30B7A9}"/>
          </ac:inkMkLst>
        </pc:inkChg>
      </pc:sldChg>
      <pc:sldChg chg="addSp mod">
        <pc:chgData name="Zhang, Qi" userId="339b946e-f9ca-4040-bc82-18aaec23f2c4" providerId="ADAL" clId="{1D845DA1-207D-4804-82F4-491FF336C804}" dt="2023-02-02T23:54:10.438" v="3" actId="9405"/>
        <pc:sldMkLst>
          <pc:docMk/>
          <pc:sldMk cId="4136962806" sldId="1131"/>
        </pc:sldMkLst>
        <pc:inkChg chg="add">
          <ac:chgData name="Zhang, Qi" userId="339b946e-f9ca-4040-bc82-18aaec23f2c4" providerId="ADAL" clId="{1D845DA1-207D-4804-82F4-491FF336C804}" dt="2023-02-02T23:54:10.438" v="3" actId="9405"/>
          <ac:inkMkLst>
            <pc:docMk/>
            <pc:sldMk cId="4136962806" sldId="1131"/>
            <ac:inkMk id="6" creationId="{02D58BAC-8AF2-AE29-F87B-E247E4988A26}"/>
          </ac:inkMkLst>
        </pc:inkChg>
      </pc:sldChg>
    </pc:docChg>
  </pc:docChgLst>
  <pc:docChgLst>
    <pc:chgData name="Zhang, Qi" userId="339b946e-f9ca-4040-bc82-18aaec23f2c4" providerId="ADAL" clId="{E51B54AD-D1E9-40E8-BC2D-6D1E95C68787}"/>
    <pc:docChg chg="custSel addSld delSld modSld sldOrd">
      <pc:chgData name="Zhang, Qi" userId="339b946e-f9ca-4040-bc82-18aaec23f2c4" providerId="ADAL" clId="{E51B54AD-D1E9-40E8-BC2D-6D1E95C68787}" dt="2023-02-07T00:13:20.968" v="711" actId="1076"/>
      <pc:docMkLst>
        <pc:docMk/>
      </pc:docMkLst>
      <pc:sldChg chg="ord">
        <pc:chgData name="Zhang, Qi" userId="339b946e-f9ca-4040-bc82-18aaec23f2c4" providerId="ADAL" clId="{E51B54AD-D1E9-40E8-BC2D-6D1E95C68787}" dt="2023-02-06T21:55:11.702" v="572"/>
        <pc:sldMkLst>
          <pc:docMk/>
          <pc:sldMk cId="1363828170" sldId="1136"/>
        </pc:sldMkLst>
      </pc:sldChg>
      <pc:sldChg chg="ord">
        <pc:chgData name="Zhang, Qi" userId="339b946e-f9ca-4040-bc82-18aaec23f2c4" providerId="ADAL" clId="{E51B54AD-D1E9-40E8-BC2D-6D1E95C68787}" dt="2023-02-06T22:57:44.854" v="679"/>
        <pc:sldMkLst>
          <pc:docMk/>
          <pc:sldMk cId="1506203076" sldId="1137"/>
        </pc:sldMkLst>
      </pc:sldChg>
      <pc:sldChg chg="ord">
        <pc:chgData name="Zhang, Qi" userId="339b946e-f9ca-4040-bc82-18aaec23f2c4" providerId="ADAL" clId="{E51B54AD-D1E9-40E8-BC2D-6D1E95C68787}" dt="2023-02-06T22:58:44.041" v="683"/>
        <pc:sldMkLst>
          <pc:docMk/>
          <pc:sldMk cId="3105294443" sldId="1140"/>
        </pc:sldMkLst>
      </pc:sldChg>
      <pc:sldChg chg="modSp mod">
        <pc:chgData name="Zhang, Qi" userId="339b946e-f9ca-4040-bc82-18aaec23f2c4" providerId="ADAL" clId="{E51B54AD-D1E9-40E8-BC2D-6D1E95C68787}" dt="2023-02-06T03:39:14.614" v="34" actId="33524"/>
        <pc:sldMkLst>
          <pc:docMk/>
          <pc:sldMk cId="4137052575" sldId="1142"/>
        </pc:sldMkLst>
        <pc:spChg chg="mod">
          <ac:chgData name="Zhang, Qi" userId="339b946e-f9ca-4040-bc82-18aaec23f2c4" providerId="ADAL" clId="{E51B54AD-D1E9-40E8-BC2D-6D1E95C68787}" dt="2023-02-06T03:39:14.614" v="34" actId="33524"/>
          <ac:spMkLst>
            <pc:docMk/>
            <pc:sldMk cId="4137052575" sldId="1142"/>
            <ac:spMk id="3" creationId="{83CE5EB0-0C1A-D306-A7BA-5B73E76B4B55}"/>
          </ac:spMkLst>
        </pc:spChg>
      </pc:sldChg>
      <pc:sldChg chg="delSp del mod">
        <pc:chgData name="Zhang, Qi" userId="339b946e-f9ca-4040-bc82-18aaec23f2c4" providerId="ADAL" clId="{E51B54AD-D1E9-40E8-BC2D-6D1E95C68787}" dt="2023-02-06T03:39:07.401" v="33" actId="2696"/>
        <pc:sldMkLst>
          <pc:docMk/>
          <pc:sldMk cId="735562604" sldId="1143"/>
        </pc:sldMkLst>
        <pc:picChg chg="del">
          <ac:chgData name="Zhang, Qi" userId="339b946e-f9ca-4040-bc82-18aaec23f2c4" providerId="ADAL" clId="{E51B54AD-D1E9-40E8-BC2D-6D1E95C68787}" dt="2023-02-06T03:38:01.844" v="9" actId="478"/>
          <ac:picMkLst>
            <pc:docMk/>
            <pc:sldMk cId="735562604" sldId="1143"/>
            <ac:picMk id="8" creationId="{CF223715-03D2-E645-4B8D-606ECE27F4C6}"/>
          </ac:picMkLst>
        </pc:picChg>
      </pc:sldChg>
      <pc:sldChg chg="addSp modSp mod">
        <pc:chgData name="Zhang, Qi" userId="339b946e-f9ca-4040-bc82-18aaec23f2c4" providerId="ADAL" clId="{E51B54AD-D1E9-40E8-BC2D-6D1E95C68787}" dt="2023-02-06T23:48:17.267" v="687" actId="20577"/>
        <pc:sldMkLst>
          <pc:docMk/>
          <pc:sldMk cId="3857055016" sldId="1144"/>
        </pc:sldMkLst>
        <pc:spChg chg="mod">
          <ac:chgData name="Zhang, Qi" userId="339b946e-f9ca-4040-bc82-18aaec23f2c4" providerId="ADAL" clId="{E51B54AD-D1E9-40E8-BC2D-6D1E95C68787}" dt="2023-02-06T03:39:04.269" v="32" actId="313"/>
          <ac:spMkLst>
            <pc:docMk/>
            <pc:sldMk cId="3857055016" sldId="1144"/>
            <ac:spMk id="2" creationId="{951A5B14-DD93-9165-CCC6-1A9A03CA338F}"/>
          </ac:spMkLst>
        </pc:spChg>
        <pc:spChg chg="mod">
          <ac:chgData name="Zhang, Qi" userId="339b946e-f9ca-4040-bc82-18aaec23f2c4" providerId="ADAL" clId="{E51B54AD-D1E9-40E8-BC2D-6D1E95C68787}" dt="2023-02-06T23:48:17.267" v="687" actId="20577"/>
          <ac:spMkLst>
            <pc:docMk/>
            <pc:sldMk cId="3857055016" sldId="1144"/>
            <ac:spMk id="3" creationId="{83CE5EB0-0C1A-D306-A7BA-5B73E76B4B55}"/>
          </ac:spMkLst>
        </pc:spChg>
        <pc:picChg chg="add mod">
          <ac:chgData name="Zhang, Qi" userId="339b946e-f9ca-4040-bc82-18aaec23f2c4" providerId="ADAL" clId="{E51B54AD-D1E9-40E8-BC2D-6D1E95C68787}" dt="2023-02-06T03:38:55.812" v="18" actId="1076"/>
          <ac:picMkLst>
            <pc:docMk/>
            <pc:sldMk cId="3857055016" sldId="1144"/>
            <ac:picMk id="5" creationId="{92F61C6F-1A8B-9630-5FB5-33CD384C3E18}"/>
          </ac:picMkLst>
        </pc:picChg>
      </pc:sldChg>
      <pc:sldChg chg="addSp delSp modSp mod ord">
        <pc:chgData name="Zhang, Qi" userId="339b946e-f9ca-4040-bc82-18aaec23f2c4" providerId="ADAL" clId="{E51B54AD-D1E9-40E8-BC2D-6D1E95C68787}" dt="2023-02-06T05:20:26.112" v="371" actId="1076"/>
        <pc:sldMkLst>
          <pc:docMk/>
          <pc:sldMk cId="4067799105" sldId="1145"/>
        </pc:sldMkLst>
        <pc:spChg chg="mod">
          <ac:chgData name="Zhang, Qi" userId="339b946e-f9ca-4040-bc82-18aaec23f2c4" providerId="ADAL" clId="{E51B54AD-D1E9-40E8-BC2D-6D1E95C68787}" dt="2023-02-06T04:16:33.432" v="85" actId="14100"/>
          <ac:spMkLst>
            <pc:docMk/>
            <pc:sldMk cId="4067799105" sldId="1145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4:16:27.324" v="83" actId="22"/>
          <ac:spMkLst>
            <pc:docMk/>
            <pc:sldMk cId="4067799105" sldId="1145"/>
            <ac:spMk id="3" creationId="{83CE5EB0-0C1A-D306-A7BA-5B73E76B4B55}"/>
          </ac:spMkLst>
        </pc:spChg>
        <pc:spChg chg="add mod">
          <ac:chgData name="Zhang, Qi" userId="339b946e-f9ca-4040-bc82-18aaec23f2c4" providerId="ADAL" clId="{E51B54AD-D1E9-40E8-BC2D-6D1E95C68787}" dt="2023-02-06T05:20:14.372" v="369" actId="14100"/>
          <ac:spMkLst>
            <pc:docMk/>
            <pc:sldMk cId="4067799105" sldId="1145"/>
            <ac:spMk id="9" creationId="{F7E39DC6-F6D0-41F6-057F-0E4B882E9AE6}"/>
          </ac:spMkLst>
        </pc:spChg>
        <pc:picChg chg="add mod ord">
          <ac:chgData name="Zhang, Qi" userId="339b946e-f9ca-4040-bc82-18aaec23f2c4" providerId="ADAL" clId="{E51B54AD-D1E9-40E8-BC2D-6D1E95C68787}" dt="2023-02-06T05:20:26.112" v="371" actId="1076"/>
          <ac:picMkLst>
            <pc:docMk/>
            <pc:sldMk cId="4067799105" sldId="1145"/>
            <ac:picMk id="6" creationId="{EB658B80-599B-C0AD-0D04-FCD58297FB53}"/>
          </ac:picMkLst>
        </pc:picChg>
        <pc:picChg chg="add del mod">
          <ac:chgData name="Zhang, Qi" userId="339b946e-f9ca-4040-bc82-18aaec23f2c4" providerId="ADAL" clId="{E51B54AD-D1E9-40E8-BC2D-6D1E95C68787}" dt="2023-02-06T04:22:16.697" v="185" actId="478"/>
          <ac:picMkLst>
            <pc:docMk/>
            <pc:sldMk cId="4067799105" sldId="1145"/>
            <ac:picMk id="8" creationId="{9D7C088F-9F62-3B3E-A103-F462FED2824A}"/>
          </ac:picMkLst>
        </pc:picChg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986143895" sldId="1146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3661494105" sldId="1147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4218965557" sldId="1148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23954915" sldId="1149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713738409" sldId="1150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4015834723" sldId="1151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043331452" sldId="1152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1685822923" sldId="1153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3489190144" sldId="1154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761615436" sldId="1155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3395811509" sldId="1156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651595511" sldId="1157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732585545" sldId="1158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3699568947" sldId="1159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060333308" sldId="1160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469886101" sldId="1161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1525478470" sldId="1162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3224593718" sldId="1163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1400436643" sldId="1164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4158958199" sldId="1165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398390247" sldId="1166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564352154" sldId="1167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803929595" sldId="1168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001782021" sldId="1169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177567504" sldId="1170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2884613477" sldId="1171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1945716298" sldId="1172"/>
        </pc:sldMkLst>
      </pc:sldChg>
      <pc:sldChg chg="del">
        <pc:chgData name="Zhang, Qi" userId="339b946e-f9ca-4040-bc82-18aaec23f2c4" providerId="ADAL" clId="{E51B54AD-D1E9-40E8-BC2D-6D1E95C68787}" dt="2023-02-06T07:05:08.850" v="567" actId="47"/>
        <pc:sldMkLst>
          <pc:docMk/>
          <pc:sldMk cId="1056294096" sldId="1173"/>
        </pc:sldMkLst>
      </pc:sldChg>
      <pc:sldChg chg="addSp delSp modSp add mod">
        <pc:chgData name="Zhang, Qi" userId="339b946e-f9ca-4040-bc82-18aaec23f2c4" providerId="ADAL" clId="{E51B54AD-D1E9-40E8-BC2D-6D1E95C68787}" dt="2023-02-06T04:23:08.801" v="196" actId="1076"/>
        <pc:sldMkLst>
          <pc:docMk/>
          <pc:sldMk cId="1664745117" sldId="1174"/>
        </pc:sldMkLst>
        <pc:spChg chg="mod">
          <ac:chgData name="Zhang, Qi" userId="339b946e-f9ca-4040-bc82-18aaec23f2c4" providerId="ADAL" clId="{E51B54AD-D1E9-40E8-BC2D-6D1E95C68787}" dt="2023-02-06T04:22:07.569" v="184" actId="20577"/>
          <ac:spMkLst>
            <pc:docMk/>
            <pc:sldMk cId="1664745117" sldId="1174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4:21:45.370" v="146"/>
          <ac:spMkLst>
            <pc:docMk/>
            <pc:sldMk cId="1664745117" sldId="1174"/>
            <ac:spMk id="3" creationId="{83CE5EB0-0C1A-D306-A7BA-5B73E76B4B55}"/>
          </ac:spMkLst>
        </pc:spChg>
        <pc:picChg chg="add mod">
          <ac:chgData name="Zhang, Qi" userId="339b946e-f9ca-4040-bc82-18aaec23f2c4" providerId="ADAL" clId="{E51B54AD-D1E9-40E8-BC2D-6D1E95C68787}" dt="2023-02-06T04:23:08.801" v="196" actId="1076"/>
          <ac:picMkLst>
            <pc:docMk/>
            <pc:sldMk cId="1664745117" sldId="1174"/>
            <ac:picMk id="5" creationId="{5510FFDF-B600-3FF6-A374-847FCC0A3AB9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4:57:14.943" v="327" actId="20577"/>
        <pc:sldMkLst>
          <pc:docMk/>
          <pc:sldMk cId="2521281658" sldId="1175"/>
        </pc:sldMkLst>
        <pc:spChg chg="mod">
          <ac:chgData name="Zhang, Qi" userId="339b946e-f9ca-4040-bc82-18aaec23f2c4" providerId="ADAL" clId="{E51B54AD-D1E9-40E8-BC2D-6D1E95C68787}" dt="2023-02-06T04:57:14.943" v="327" actId="20577"/>
          <ac:spMkLst>
            <pc:docMk/>
            <pc:sldMk cId="2521281658" sldId="1175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4:34:35.184" v="197"/>
          <ac:spMkLst>
            <pc:docMk/>
            <pc:sldMk cId="2521281658" sldId="1175"/>
            <ac:spMk id="3" creationId="{83CE5EB0-0C1A-D306-A7BA-5B73E76B4B55}"/>
          </ac:spMkLst>
        </pc:spChg>
        <pc:spChg chg="add del mod">
          <ac:chgData name="Zhang, Qi" userId="339b946e-f9ca-4040-bc82-18aaec23f2c4" providerId="ADAL" clId="{E51B54AD-D1E9-40E8-BC2D-6D1E95C68787}" dt="2023-02-06T04:34:48.989" v="199" actId="22"/>
          <ac:spMkLst>
            <pc:docMk/>
            <pc:sldMk cId="2521281658" sldId="1175"/>
            <ac:spMk id="7" creationId="{CFE7829E-F078-7490-7EBB-EC58E0A8727B}"/>
          </ac:spMkLst>
        </pc:spChg>
        <pc:picChg chg="add del mod">
          <ac:chgData name="Zhang, Qi" userId="339b946e-f9ca-4040-bc82-18aaec23f2c4" providerId="ADAL" clId="{E51B54AD-D1E9-40E8-BC2D-6D1E95C68787}" dt="2023-02-06T04:34:45.844" v="198" actId="478"/>
          <ac:picMkLst>
            <pc:docMk/>
            <pc:sldMk cId="2521281658" sldId="1175"/>
            <ac:picMk id="5" creationId="{307A2814-9EBD-0F50-F151-DC6F08A58E80}"/>
          </ac:picMkLst>
        </pc:picChg>
        <pc:picChg chg="add mod ord">
          <ac:chgData name="Zhang, Qi" userId="339b946e-f9ca-4040-bc82-18aaec23f2c4" providerId="ADAL" clId="{E51B54AD-D1E9-40E8-BC2D-6D1E95C68787}" dt="2023-02-06T04:39:37.784" v="200" actId="1076"/>
          <ac:picMkLst>
            <pc:docMk/>
            <pc:sldMk cId="2521281658" sldId="1175"/>
            <ac:picMk id="9" creationId="{C54A359C-2EBF-40AF-0584-3AD13C8B8ADD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4:41:35.362" v="244" actId="1076"/>
        <pc:sldMkLst>
          <pc:docMk/>
          <pc:sldMk cId="1619474978" sldId="1176"/>
        </pc:sldMkLst>
        <pc:spChg chg="mod">
          <ac:chgData name="Zhang, Qi" userId="339b946e-f9ca-4040-bc82-18aaec23f2c4" providerId="ADAL" clId="{E51B54AD-D1E9-40E8-BC2D-6D1E95C68787}" dt="2023-02-06T04:41:33.732" v="243" actId="20577"/>
          <ac:spMkLst>
            <pc:docMk/>
            <pc:sldMk cId="1619474978" sldId="1176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4:40:57.334" v="229" actId="22"/>
          <ac:spMkLst>
            <pc:docMk/>
            <pc:sldMk cId="1619474978" sldId="1176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4:41:35.362" v="244" actId="1076"/>
          <ac:picMkLst>
            <pc:docMk/>
            <pc:sldMk cId="1619474978" sldId="1176"/>
            <ac:picMk id="6" creationId="{A20D0233-4B2E-0235-3BAB-E56914CF1FA7}"/>
          </ac:picMkLst>
        </pc:picChg>
        <pc:picChg chg="add mod">
          <ac:chgData name="Zhang, Qi" userId="339b946e-f9ca-4040-bc82-18aaec23f2c4" providerId="ADAL" clId="{E51B54AD-D1E9-40E8-BC2D-6D1E95C68787}" dt="2023-02-06T04:41:29.442" v="236" actId="14100"/>
          <ac:picMkLst>
            <pc:docMk/>
            <pc:sldMk cId="1619474978" sldId="1176"/>
            <ac:picMk id="8" creationId="{7F8B240F-938E-9824-E9CA-3F03CDAF8B51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4:50:57.529" v="248" actId="1076"/>
        <pc:sldMkLst>
          <pc:docMk/>
          <pc:sldMk cId="1920020205" sldId="1177"/>
        </pc:sldMkLst>
        <pc:spChg chg="mod">
          <ac:chgData name="Zhang, Qi" userId="339b946e-f9ca-4040-bc82-18aaec23f2c4" providerId="ADAL" clId="{E51B54AD-D1E9-40E8-BC2D-6D1E95C68787}" dt="2023-02-06T04:49:20.196" v="246" actId="14100"/>
          <ac:spMkLst>
            <pc:docMk/>
            <pc:sldMk cId="1920020205" sldId="1177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4:50:55.388" v="247" actId="22"/>
          <ac:spMkLst>
            <pc:docMk/>
            <pc:sldMk cId="1920020205" sldId="1177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4:50:57.529" v="248" actId="1076"/>
          <ac:picMkLst>
            <pc:docMk/>
            <pc:sldMk cId="1920020205" sldId="1177"/>
            <ac:picMk id="6" creationId="{D21DE40A-BCFC-C002-D546-6E512F1E408F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4:54:48.296" v="316" actId="14100"/>
        <pc:sldMkLst>
          <pc:docMk/>
          <pc:sldMk cId="1093557802" sldId="1178"/>
        </pc:sldMkLst>
        <pc:spChg chg="mod">
          <ac:chgData name="Zhang, Qi" userId="339b946e-f9ca-4040-bc82-18aaec23f2c4" providerId="ADAL" clId="{E51B54AD-D1E9-40E8-BC2D-6D1E95C68787}" dt="2023-02-06T04:53:11.375" v="305" actId="14100"/>
          <ac:spMkLst>
            <pc:docMk/>
            <pc:sldMk cId="1093557802" sldId="1178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4:54:12.203" v="306" actId="22"/>
          <ac:spMkLst>
            <pc:docMk/>
            <pc:sldMk cId="1093557802" sldId="1178"/>
            <ac:spMk id="3" creationId="{83CE5EB0-0C1A-D306-A7BA-5B73E76B4B55}"/>
          </ac:spMkLst>
        </pc:spChg>
        <pc:spChg chg="add mod">
          <ac:chgData name="Zhang, Qi" userId="339b946e-f9ca-4040-bc82-18aaec23f2c4" providerId="ADAL" clId="{E51B54AD-D1E9-40E8-BC2D-6D1E95C68787}" dt="2023-02-06T04:54:48.296" v="316" actId="14100"/>
          <ac:spMkLst>
            <pc:docMk/>
            <pc:sldMk cId="1093557802" sldId="1178"/>
            <ac:spMk id="7" creationId="{ADAB06B7-D126-56DD-2D25-172281FC779D}"/>
          </ac:spMkLst>
        </pc:spChg>
        <pc:picChg chg="add mod ord">
          <ac:chgData name="Zhang, Qi" userId="339b946e-f9ca-4040-bc82-18aaec23f2c4" providerId="ADAL" clId="{E51B54AD-D1E9-40E8-BC2D-6D1E95C68787}" dt="2023-02-06T04:54:15.753" v="308" actId="14100"/>
          <ac:picMkLst>
            <pc:docMk/>
            <pc:sldMk cId="1093557802" sldId="1178"/>
            <ac:picMk id="6" creationId="{4243D27B-7B68-86D2-5D80-54CF3209463A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5:15:53.046" v="332" actId="1076"/>
        <pc:sldMkLst>
          <pc:docMk/>
          <pc:sldMk cId="3849569663" sldId="1179"/>
        </pc:sldMkLst>
        <pc:spChg chg="mod">
          <ac:chgData name="Zhang, Qi" userId="339b946e-f9ca-4040-bc82-18aaec23f2c4" providerId="ADAL" clId="{E51B54AD-D1E9-40E8-BC2D-6D1E95C68787}" dt="2023-02-06T04:57:22.528" v="328"/>
          <ac:spMkLst>
            <pc:docMk/>
            <pc:sldMk cId="3849569663" sldId="1179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5:15:48.261" v="329" actId="22"/>
          <ac:spMkLst>
            <pc:docMk/>
            <pc:sldMk cId="3849569663" sldId="1179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5:15:53.046" v="332" actId="1076"/>
          <ac:picMkLst>
            <pc:docMk/>
            <pc:sldMk cId="3849569663" sldId="1179"/>
            <ac:picMk id="6" creationId="{2CB71A5A-A2D0-AC01-0305-36084E7386AB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5:17:59.852" v="354" actId="20577"/>
        <pc:sldMkLst>
          <pc:docMk/>
          <pc:sldMk cId="3395140154" sldId="1180"/>
        </pc:sldMkLst>
        <pc:spChg chg="mod">
          <ac:chgData name="Zhang, Qi" userId="339b946e-f9ca-4040-bc82-18aaec23f2c4" providerId="ADAL" clId="{E51B54AD-D1E9-40E8-BC2D-6D1E95C68787}" dt="2023-02-06T05:17:59.852" v="354" actId="20577"/>
          <ac:spMkLst>
            <pc:docMk/>
            <pc:sldMk cId="3395140154" sldId="1180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5:16:41.022" v="333" actId="22"/>
          <ac:spMkLst>
            <pc:docMk/>
            <pc:sldMk cId="3395140154" sldId="1180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5:17:46.292" v="347" actId="14100"/>
          <ac:picMkLst>
            <pc:docMk/>
            <pc:sldMk cId="3395140154" sldId="1180"/>
            <ac:picMk id="6" creationId="{B6798C4E-463C-8613-8631-97CF65BB2BFB}"/>
          </ac:picMkLst>
        </pc:picChg>
        <pc:picChg chg="add mod">
          <ac:chgData name="Zhang, Qi" userId="339b946e-f9ca-4040-bc82-18aaec23f2c4" providerId="ADAL" clId="{E51B54AD-D1E9-40E8-BC2D-6D1E95C68787}" dt="2023-02-06T05:17:40.791" v="345" actId="14100"/>
          <ac:picMkLst>
            <pc:docMk/>
            <pc:sldMk cId="3395140154" sldId="1180"/>
            <ac:picMk id="8" creationId="{85372147-6059-EC0E-4153-F0472DF264FB}"/>
          </ac:picMkLst>
        </pc:picChg>
        <pc:picChg chg="add mod">
          <ac:chgData name="Zhang, Qi" userId="339b946e-f9ca-4040-bc82-18aaec23f2c4" providerId="ADAL" clId="{E51B54AD-D1E9-40E8-BC2D-6D1E95C68787}" dt="2023-02-06T05:17:33.592" v="343" actId="14100"/>
          <ac:picMkLst>
            <pc:docMk/>
            <pc:sldMk cId="3395140154" sldId="1180"/>
            <ac:picMk id="10" creationId="{C45B26C2-A214-1343-16F6-ECAE71217ED7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6:12:51.428" v="430" actId="1076"/>
        <pc:sldMkLst>
          <pc:docMk/>
          <pc:sldMk cId="2708412503" sldId="1181"/>
        </pc:sldMkLst>
        <pc:spChg chg="mod">
          <ac:chgData name="Zhang, Qi" userId="339b946e-f9ca-4040-bc82-18aaec23f2c4" providerId="ADAL" clId="{E51B54AD-D1E9-40E8-BC2D-6D1E95C68787}" dt="2023-02-06T06:12:50.219" v="429" actId="14100"/>
          <ac:spMkLst>
            <pc:docMk/>
            <pc:sldMk cId="2708412503" sldId="1181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6:11:35.790" v="384" actId="22"/>
          <ac:spMkLst>
            <pc:docMk/>
            <pc:sldMk cId="2708412503" sldId="1181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6:12:51.428" v="430" actId="1076"/>
          <ac:picMkLst>
            <pc:docMk/>
            <pc:sldMk cId="2708412503" sldId="1181"/>
            <ac:picMk id="6" creationId="{65F0B832-6157-1C42-407F-DD9D5AF44062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6:14:20.098" v="450" actId="20577"/>
        <pc:sldMkLst>
          <pc:docMk/>
          <pc:sldMk cId="1160947623" sldId="1182"/>
        </pc:sldMkLst>
        <pc:spChg chg="mod">
          <ac:chgData name="Zhang, Qi" userId="339b946e-f9ca-4040-bc82-18aaec23f2c4" providerId="ADAL" clId="{E51B54AD-D1E9-40E8-BC2D-6D1E95C68787}" dt="2023-02-06T06:14:20.098" v="450" actId="20577"/>
          <ac:spMkLst>
            <pc:docMk/>
            <pc:sldMk cId="1160947623" sldId="1182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6:14:09.768" v="431" actId="22"/>
          <ac:spMkLst>
            <pc:docMk/>
            <pc:sldMk cId="1160947623" sldId="1182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6:14:09.768" v="431" actId="22"/>
          <ac:picMkLst>
            <pc:docMk/>
            <pc:sldMk cId="1160947623" sldId="1182"/>
            <ac:picMk id="6" creationId="{9CE56DAB-23AD-2693-1800-908A6C055D0D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6:18:36.367" v="489" actId="14100"/>
        <pc:sldMkLst>
          <pc:docMk/>
          <pc:sldMk cId="1405006569" sldId="1183"/>
        </pc:sldMkLst>
        <pc:spChg chg="mod">
          <ac:chgData name="Zhang, Qi" userId="339b946e-f9ca-4040-bc82-18aaec23f2c4" providerId="ADAL" clId="{E51B54AD-D1E9-40E8-BC2D-6D1E95C68787}" dt="2023-02-06T06:18:25.153" v="486" actId="14100"/>
          <ac:spMkLst>
            <pc:docMk/>
            <pc:sldMk cId="1405006569" sldId="1183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6:17:55.839" v="451" actId="22"/>
          <ac:spMkLst>
            <pc:docMk/>
            <pc:sldMk cId="1405006569" sldId="1183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6:18:36.367" v="489" actId="14100"/>
          <ac:picMkLst>
            <pc:docMk/>
            <pc:sldMk cId="1405006569" sldId="1183"/>
            <ac:picMk id="6" creationId="{7CDACB1F-17A3-F8D2-AB04-F12D8D9AA214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6:28:23.331" v="517" actId="14100"/>
        <pc:sldMkLst>
          <pc:docMk/>
          <pc:sldMk cId="2937061569" sldId="1184"/>
        </pc:sldMkLst>
        <pc:spChg chg="mod">
          <ac:chgData name="Zhang, Qi" userId="339b946e-f9ca-4040-bc82-18aaec23f2c4" providerId="ADAL" clId="{E51B54AD-D1E9-40E8-BC2D-6D1E95C68787}" dt="2023-02-06T06:28:23.331" v="517" actId="14100"/>
          <ac:spMkLst>
            <pc:docMk/>
            <pc:sldMk cId="2937061569" sldId="1184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6:28:04.300" v="511" actId="22"/>
          <ac:spMkLst>
            <pc:docMk/>
            <pc:sldMk cId="2937061569" sldId="1184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6:28:19.781" v="516" actId="1076"/>
          <ac:picMkLst>
            <pc:docMk/>
            <pc:sldMk cId="2937061569" sldId="1184"/>
            <ac:picMk id="6" creationId="{A130967A-8DD7-E8EE-58AA-C7DD823BF6F6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6:33:02.930" v="556" actId="20577"/>
        <pc:sldMkLst>
          <pc:docMk/>
          <pc:sldMk cId="2413991442" sldId="1185"/>
        </pc:sldMkLst>
        <pc:spChg chg="mod">
          <ac:chgData name="Zhang, Qi" userId="339b946e-f9ca-4040-bc82-18aaec23f2c4" providerId="ADAL" clId="{E51B54AD-D1E9-40E8-BC2D-6D1E95C68787}" dt="2023-02-06T06:33:02.930" v="556" actId="20577"/>
          <ac:spMkLst>
            <pc:docMk/>
            <pc:sldMk cId="2413991442" sldId="1185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6:32:43.719" v="518" actId="22"/>
          <ac:spMkLst>
            <pc:docMk/>
            <pc:sldMk cId="2413991442" sldId="1185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6:32:49.416" v="521" actId="1076"/>
          <ac:picMkLst>
            <pc:docMk/>
            <pc:sldMk cId="2413991442" sldId="1185"/>
            <ac:picMk id="6" creationId="{E8245B42-4E0D-E5D7-0C99-A75AD2DBDBED}"/>
          </ac:picMkLst>
        </pc:picChg>
      </pc:sldChg>
      <pc:sldChg chg="addSp delSp modSp add mod">
        <pc:chgData name="Zhang, Qi" userId="339b946e-f9ca-4040-bc82-18aaec23f2c4" providerId="ADAL" clId="{E51B54AD-D1E9-40E8-BC2D-6D1E95C68787}" dt="2023-02-06T07:04:56.484" v="566" actId="20577"/>
        <pc:sldMkLst>
          <pc:docMk/>
          <pc:sldMk cId="1815334841" sldId="1186"/>
        </pc:sldMkLst>
        <pc:spChg chg="mod">
          <ac:chgData name="Zhang, Qi" userId="339b946e-f9ca-4040-bc82-18aaec23f2c4" providerId="ADAL" clId="{E51B54AD-D1E9-40E8-BC2D-6D1E95C68787}" dt="2023-02-06T07:04:56.484" v="566" actId="20577"/>
          <ac:spMkLst>
            <pc:docMk/>
            <pc:sldMk cId="1815334841" sldId="1186"/>
            <ac:spMk id="2" creationId="{951A5B14-DD93-9165-CCC6-1A9A03CA338F}"/>
          </ac:spMkLst>
        </pc:spChg>
        <pc:spChg chg="del">
          <ac:chgData name="Zhang, Qi" userId="339b946e-f9ca-4040-bc82-18aaec23f2c4" providerId="ADAL" clId="{E51B54AD-D1E9-40E8-BC2D-6D1E95C68787}" dt="2023-02-06T07:04:24.719" v="557" actId="22"/>
          <ac:spMkLst>
            <pc:docMk/>
            <pc:sldMk cId="1815334841" sldId="1186"/>
            <ac:spMk id="3" creationId="{83CE5EB0-0C1A-D306-A7BA-5B73E76B4B55}"/>
          </ac:spMkLst>
        </pc:spChg>
        <pc:picChg chg="add mod ord">
          <ac:chgData name="Zhang, Qi" userId="339b946e-f9ca-4040-bc82-18aaec23f2c4" providerId="ADAL" clId="{E51B54AD-D1E9-40E8-BC2D-6D1E95C68787}" dt="2023-02-06T07:04:26.325" v="558" actId="1076"/>
          <ac:picMkLst>
            <pc:docMk/>
            <pc:sldMk cId="1815334841" sldId="1186"/>
            <ac:picMk id="6" creationId="{EF2DEACE-BB4F-BD6C-E4F7-98214BC2AC31}"/>
          </ac:picMkLst>
        </pc:picChg>
        <pc:picChg chg="add mod">
          <ac:chgData name="Zhang, Qi" userId="339b946e-f9ca-4040-bc82-18aaec23f2c4" providerId="ADAL" clId="{E51B54AD-D1E9-40E8-BC2D-6D1E95C68787}" dt="2023-02-06T07:04:53.421" v="560" actId="1076"/>
          <ac:picMkLst>
            <pc:docMk/>
            <pc:sldMk cId="1815334841" sldId="1186"/>
            <ac:picMk id="8" creationId="{F1894774-096A-AE4D-833F-1E87A27D8D37}"/>
          </ac:picMkLst>
        </pc:picChg>
      </pc:sldChg>
      <pc:sldChg chg="add del">
        <pc:chgData name="Zhang, Qi" userId="339b946e-f9ca-4040-bc82-18aaec23f2c4" providerId="ADAL" clId="{E51B54AD-D1E9-40E8-BC2D-6D1E95C68787}" dt="2023-02-06T07:05:08.850" v="567" actId="47"/>
        <pc:sldMkLst>
          <pc:docMk/>
          <pc:sldMk cId="3666897293" sldId="1187"/>
        </pc:sldMkLst>
      </pc:sldChg>
      <pc:sldChg chg="add del">
        <pc:chgData name="Zhang, Qi" userId="339b946e-f9ca-4040-bc82-18aaec23f2c4" providerId="ADAL" clId="{E51B54AD-D1E9-40E8-BC2D-6D1E95C68787}" dt="2023-02-06T07:05:08.850" v="567" actId="47"/>
        <pc:sldMkLst>
          <pc:docMk/>
          <pc:sldMk cId="3020004516" sldId="1188"/>
        </pc:sldMkLst>
      </pc:sldChg>
      <pc:sldChg chg="add del">
        <pc:chgData name="Zhang, Qi" userId="339b946e-f9ca-4040-bc82-18aaec23f2c4" providerId="ADAL" clId="{E51B54AD-D1E9-40E8-BC2D-6D1E95C68787}" dt="2023-02-06T07:05:08.850" v="567" actId="47"/>
        <pc:sldMkLst>
          <pc:docMk/>
          <pc:sldMk cId="487265556" sldId="1189"/>
        </pc:sldMkLst>
      </pc:sldChg>
      <pc:sldChg chg="addSp delSp modSp add mod">
        <pc:chgData name="Zhang, Qi" userId="339b946e-f9ca-4040-bc82-18aaec23f2c4" providerId="ADAL" clId="{E51B54AD-D1E9-40E8-BC2D-6D1E95C68787}" dt="2023-02-06T04:14:03.720" v="56" actId="14100"/>
        <pc:sldMkLst>
          <pc:docMk/>
          <pc:sldMk cId="2503172737" sldId="1192"/>
        </pc:sldMkLst>
        <pc:picChg chg="del">
          <ac:chgData name="Zhang, Qi" userId="339b946e-f9ca-4040-bc82-18aaec23f2c4" providerId="ADAL" clId="{E51B54AD-D1E9-40E8-BC2D-6D1E95C68787}" dt="2023-02-06T04:13:52.110" v="52" actId="478"/>
          <ac:picMkLst>
            <pc:docMk/>
            <pc:sldMk cId="2503172737" sldId="1192"/>
            <ac:picMk id="7" creationId="{26A96258-F4D8-414F-90EB-3B0FC5A50388}"/>
          </ac:picMkLst>
        </pc:picChg>
        <pc:picChg chg="add mod">
          <ac:chgData name="Zhang, Qi" userId="339b946e-f9ca-4040-bc82-18aaec23f2c4" providerId="ADAL" clId="{E51B54AD-D1E9-40E8-BC2D-6D1E95C68787}" dt="2023-02-06T04:14:03.720" v="56" actId="14100"/>
          <ac:picMkLst>
            <pc:docMk/>
            <pc:sldMk cId="2503172737" sldId="1192"/>
            <ac:picMk id="8" creationId="{66CFBF6B-91BD-F744-7DD3-57CAAC1073CE}"/>
          </ac:picMkLst>
        </pc:picChg>
      </pc:sldChg>
      <pc:sldChg chg="addSp delSp modSp new mod">
        <pc:chgData name="Zhang, Qi" userId="339b946e-f9ca-4040-bc82-18aaec23f2c4" providerId="ADAL" clId="{E51B54AD-D1E9-40E8-BC2D-6D1E95C68787}" dt="2023-02-06T04:22:35.419" v="191" actId="14100"/>
        <pc:sldMkLst>
          <pc:docMk/>
          <pc:sldMk cId="2262710034" sldId="1193"/>
        </pc:sldMkLst>
        <pc:spChg chg="mod">
          <ac:chgData name="Zhang, Qi" userId="339b946e-f9ca-4040-bc82-18aaec23f2c4" providerId="ADAL" clId="{E51B54AD-D1E9-40E8-BC2D-6D1E95C68787}" dt="2023-02-06T04:22:31.488" v="189" actId="27636"/>
          <ac:spMkLst>
            <pc:docMk/>
            <pc:sldMk cId="2262710034" sldId="1193"/>
            <ac:spMk id="2" creationId="{77C387DD-1C3E-FDE4-F332-F84F1F67C990}"/>
          </ac:spMkLst>
        </pc:spChg>
        <pc:spChg chg="del">
          <ac:chgData name="Zhang, Qi" userId="339b946e-f9ca-4040-bc82-18aaec23f2c4" providerId="ADAL" clId="{E51B54AD-D1E9-40E8-BC2D-6D1E95C68787}" dt="2023-02-06T04:20:13.804" v="96" actId="22"/>
          <ac:spMkLst>
            <pc:docMk/>
            <pc:sldMk cId="2262710034" sldId="1193"/>
            <ac:spMk id="3" creationId="{1D560828-17D1-0C3D-D103-E3B30788DA78}"/>
          </ac:spMkLst>
        </pc:spChg>
        <pc:picChg chg="add mod ord">
          <ac:chgData name="Zhang, Qi" userId="339b946e-f9ca-4040-bc82-18aaec23f2c4" providerId="ADAL" clId="{E51B54AD-D1E9-40E8-BC2D-6D1E95C68787}" dt="2023-02-06T04:22:35.419" v="191" actId="14100"/>
          <ac:picMkLst>
            <pc:docMk/>
            <pc:sldMk cId="2262710034" sldId="1193"/>
            <ac:picMk id="6" creationId="{E27F4E98-F491-73BC-E1D7-B9E9F9DFC347}"/>
          </ac:picMkLst>
        </pc:picChg>
      </pc:sldChg>
      <pc:sldChg chg="addSp delSp modSp new mod">
        <pc:chgData name="Zhang, Qi" userId="339b946e-f9ca-4040-bc82-18aaec23f2c4" providerId="ADAL" clId="{E51B54AD-D1E9-40E8-BC2D-6D1E95C68787}" dt="2023-02-06T04:55:25.623" v="320" actId="14100"/>
        <pc:sldMkLst>
          <pc:docMk/>
          <pc:sldMk cId="2626438564" sldId="1194"/>
        </pc:sldMkLst>
        <pc:spChg chg="mod">
          <ac:chgData name="Zhang, Qi" userId="339b946e-f9ca-4040-bc82-18aaec23f2c4" providerId="ADAL" clId="{E51B54AD-D1E9-40E8-BC2D-6D1E95C68787}" dt="2023-02-06T04:51:14.731" v="269" actId="20577"/>
          <ac:spMkLst>
            <pc:docMk/>
            <pc:sldMk cId="2626438564" sldId="1194"/>
            <ac:spMk id="2" creationId="{2B74C918-515A-8684-3BC8-99AB3BE805D4}"/>
          </ac:spMkLst>
        </pc:spChg>
        <pc:spChg chg="del">
          <ac:chgData name="Zhang, Qi" userId="339b946e-f9ca-4040-bc82-18aaec23f2c4" providerId="ADAL" clId="{E51B54AD-D1E9-40E8-BC2D-6D1E95C68787}" dt="2023-02-06T04:51:53.973" v="270" actId="22"/>
          <ac:spMkLst>
            <pc:docMk/>
            <pc:sldMk cId="2626438564" sldId="1194"/>
            <ac:spMk id="3" creationId="{5A1BD89D-4697-D03E-3C60-16086DDB1DD8}"/>
          </ac:spMkLst>
        </pc:spChg>
        <pc:spChg chg="add mod">
          <ac:chgData name="Zhang, Qi" userId="339b946e-f9ca-4040-bc82-18aaec23f2c4" providerId="ADAL" clId="{E51B54AD-D1E9-40E8-BC2D-6D1E95C68787}" dt="2023-02-06T04:55:25.623" v="320" actId="14100"/>
          <ac:spMkLst>
            <pc:docMk/>
            <pc:sldMk cId="2626438564" sldId="1194"/>
            <ac:spMk id="9" creationId="{84D91181-267E-B8FE-AFBB-B180CF63745C}"/>
          </ac:spMkLst>
        </pc:spChg>
        <pc:picChg chg="add mod ord">
          <ac:chgData name="Zhang, Qi" userId="339b946e-f9ca-4040-bc82-18aaec23f2c4" providerId="ADAL" clId="{E51B54AD-D1E9-40E8-BC2D-6D1E95C68787}" dt="2023-02-06T04:51:56.043" v="271" actId="1076"/>
          <ac:picMkLst>
            <pc:docMk/>
            <pc:sldMk cId="2626438564" sldId="1194"/>
            <ac:picMk id="6" creationId="{22704477-C78A-1C11-E08F-36084931D916}"/>
          </ac:picMkLst>
        </pc:picChg>
        <pc:picChg chg="add mod">
          <ac:chgData name="Zhang, Qi" userId="339b946e-f9ca-4040-bc82-18aaec23f2c4" providerId="ADAL" clId="{E51B54AD-D1E9-40E8-BC2D-6D1E95C68787}" dt="2023-02-06T04:52:32.521" v="273" actId="1076"/>
          <ac:picMkLst>
            <pc:docMk/>
            <pc:sldMk cId="2626438564" sldId="1194"/>
            <ac:picMk id="8" creationId="{CDC7372E-0667-D673-7A88-3A4FE2A6B0E8}"/>
          </ac:picMkLst>
        </pc:picChg>
      </pc:sldChg>
      <pc:sldChg chg="add">
        <pc:chgData name="Zhang, Qi" userId="339b946e-f9ca-4040-bc82-18aaec23f2c4" providerId="ADAL" clId="{E51B54AD-D1E9-40E8-BC2D-6D1E95C68787}" dt="2023-02-06T05:22:16.052" v="372"/>
        <pc:sldMkLst>
          <pc:docMk/>
          <pc:sldMk cId="3468080418" sldId="1195"/>
        </pc:sldMkLst>
      </pc:sldChg>
      <pc:sldChg chg="addSp modSp new mod">
        <pc:chgData name="Zhang, Qi" userId="339b946e-f9ca-4040-bc82-18aaec23f2c4" providerId="ADAL" clId="{E51B54AD-D1E9-40E8-BC2D-6D1E95C68787}" dt="2023-02-06T22:11:12.253" v="585"/>
        <pc:sldMkLst>
          <pc:docMk/>
          <pc:sldMk cId="4019742196" sldId="1196"/>
        </pc:sldMkLst>
        <pc:spChg chg="mod">
          <ac:chgData name="Zhang, Qi" userId="339b946e-f9ca-4040-bc82-18aaec23f2c4" providerId="ADAL" clId="{E51B54AD-D1E9-40E8-BC2D-6D1E95C68787}" dt="2023-02-06T22:11:12.253" v="585"/>
          <ac:spMkLst>
            <pc:docMk/>
            <pc:sldMk cId="4019742196" sldId="1196"/>
            <ac:spMk id="2" creationId="{89AC7400-63AA-E1F0-DA9F-4348D87CEDA4}"/>
          </ac:spMkLst>
        </pc:spChg>
        <pc:spChg chg="mod">
          <ac:chgData name="Zhang, Qi" userId="339b946e-f9ca-4040-bc82-18aaec23f2c4" providerId="ADAL" clId="{E51B54AD-D1E9-40E8-BC2D-6D1E95C68787}" dt="2023-02-06T22:02:43.283" v="576" actId="14100"/>
          <ac:spMkLst>
            <pc:docMk/>
            <pc:sldMk cId="4019742196" sldId="1196"/>
            <ac:spMk id="3" creationId="{58E96C1C-771B-5512-7419-BBEA5112AAA1}"/>
          </ac:spMkLst>
        </pc:spChg>
        <pc:picChg chg="add mod">
          <ac:chgData name="Zhang, Qi" userId="339b946e-f9ca-4040-bc82-18aaec23f2c4" providerId="ADAL" clId="{E51B54AD-D1E9-40E8-BC2D-6D1E95C68787}" dt="2023-02-06T22:02:49.741" v="582" actId="1076"/>
          <ac:picMkLst>
            <pc:docMk/>
            <pc:sldMk cId="4019742196" sldId="1196"/>
            <ac:picMk id="6" creationId="{5DFEC021-A215-70C9-45A4-C075CAADDD1C}"/>
          </ac:picMkLst>
        </pc:picChg>
      </pc:sldChg>
      <pc:sldChg chg="new del">
        <pc:chgData name="Zhang, Qi" userId="339b946e-f9ca-4040-bc82-18aaec23f2c4" providerId="ADAL" clId="{E51B54AD-D1E9-40E8-BC2D-6D1E95C68787}" dt="2023-02-06T22:10:44.669" v="584" actId="47"/>
        <pc:sldMkLst>
          <pc:docMk/>
          <pc:sldMk cId="3313739098" sldId="1197"/>
        </pc:sldMkLst>
      </pc:sldChg>
      <pc:sldChg chg="addSp delSp modSp new mod">
        <pc:chgData name="Zhang, Qi" userId="339b946e-f9ca-4040-bc82-18aaec23f2c4" providerId="ADAL" clId="{E51B54AD-D1E9-40E8-BC2D-6D1E95C68787}" dt="2023-02-06T22:17:50.435" v="610" actId="20577"/>
        <pc:sldMkLst>
          <pc:docMk/>
          <pc:sldMk cId="4247614140" sldId="1197"/>
        </pc:sldMkLst>
        <pc:spChg chg="mod">
          <ac:chgData name="Zhang, Qi" userId="339b946e-f9ca-4040-bc82-18aaec23f2c4" providerId="ADAL" clId="{E51B54AD-D1E9-40E8-BC2D-6D1E95C68787}" dt="2023-02-06T22:17:50.435" v="610" actId="20577"/>
          <ac:spMkLst>
            <pc:docMk/>
            <pc:sldMk cId="4247614140" sldId="1197"/>
            <ac:spMk id="2" creationId="{CFDCC521-A0A5-BA7B-C9B5-49920B7A40A6}"/>
          </ac:spMkLst>
        </pc:spChg>
        <pc:spChg chg="del">
          <ac:chgData name="Zhang, Qi" userId="339b946e-f9ca-4040-bc82-18aaec23f2c4" providerId="ADAL" clId="{E51B54AD-D1E9-40E8-BC2D-6D1E95C68787}" dt="2023-02-06T22:16:59.330" v="587" actId="22"/>
          <ac:spMkLst>
            <pc:docMk/>
            <pc:sldMk cId="4247614140" sldId="1197"/>
            <ac:spMk id="3" creationId="{8932614A-364A-1993-3A0D-22DF56405E5F}"/>
          </ac:spMkLst>
        </pc:spChg>
        <pc:picChg chg="add mod ord">
          <ac:chgData name="Zhang, Qi" userId="339b946e-f9ca-4040-bc82-18aaec23f2c4" providerId="ADAL" clId="{E51B54AD-D1E9-40E8-BC2D-6D1E95C68787}" dt="2023-02-06T22:17:02.881" v="588" actId="1076"/>
          <ac:picMkLst>
            <pc:docMk/>
            <pc:sldMk cId="4247614140" sldId="1197"/>
            <ac:picMk id="6" creationId="{028EBA84-DF98-F637-24C7-2A786FC524D1}"/>
          </ac:picMkLst>
        </pc:picChg>
      </pc:sldChg>
      <pc:sldChg chg="addSp modSp new mod">
        <pc:chgData name="Zhang, Qi" userId="339b946e-f9ca-4040-bc82-18aaec23f2c4" providerId="ADAL" clId="{E51B54AD-D1E9-40E8-BC2D-6D1E95C68787}" dt="2023-02-06T22:39:21.261" v="677" actId="1076"/>
        <pc:sldMkLst>
          <pc:docMk/>
          <pc:sldMk cId="3030858824" sldId="1198"/>
        </pc:sldMkLst>
        <pc:spChg chg="mod">
          <ac:chgData name="Zhang, Qi" userId="339b946e-f9ca-4040-bc82-18aaec23f2c4" providerId="ADAL" clId="{E51B54AD-D1E9-40E8-BC2D-6D1E95C68787}" dt="2023-02-06T22:39:09.614" v="673" actId="14100"/>
          <ac:spMkLst>
            <pc:docMk/>
            <pc:sldMk cId="3030858824" sldId="1198"/>
            <ac:spMk id="2" creationId="{5492A057-D671-95DA-4609-3CF904A215DA}"/>
          </ac:spMkLst>
        </pc:spChg>
        <pc:spChg chg="mod">
          <ac:chgData name="Zhang, Qi" userId="339b946e-f9ca-4040-bc82-18aaec23f2c4" providerId="ADAL" clId="{E51B54AD-D1E9-40E8-BC2D-6D1E95C68787}" dt="2023-02-06T22:39:13.009" v="674" actId="1076"/>
          <ac:spMkLst>
            <pc:docMk/>
            <pc:sldMk cId="3030858824" sldId="1198"/>
            <ac:spMk id="3" creationId="{AF3DA1ED-3EAC-65F2-CBB4-B6F157308E56}"/>
          </ac:spMkLst>
        </pc:spChg>
        <pc:picChg chg="add mod">
          <ac:chgData name="Zhang, Qi" userId="339b946e-f9ca-4040-bc82-18aaec23f2c4" providerId="ADAL" clId="{E51B54AD-D1E9-40E8-BC2D-6D1E95C68787}" dt="2023-02-06T22:39:21.261" v="677" actId="1076"/>
          <ac:picMkLst>
            <pc:docMk/>
            <pc:sldMk cId="3030858824" sldId="1198"/>
            <ac:picMk id="6" creationId="{8FBE4A16-A116-E558-6166-6621C77657A1}"/>
          </ac:picMkLst>
        </pc:picChg>
      </pc:sldChg>
      <pc:sldChg chg="addSp delSp modSp new mod">
        <pc:chgData name="Zhang, Qi" userId="339b946e-f9ca-4040-bc82-18aaec23f2c4" providerId="ADAL" clId="{E51B54AD-D1E9-40E8-BC2D-6D1E95C68787}" dt="2023-02-07T00:11:46.511" v="707"/>
        <pc:sldMkLst>
          <pc:docMk/>
          <pc:sldMk cId="2875741790" sldId="1199"/>
        </pc:sldMkLst>
        <pc:spChg chg="mod">
          <ac:chgData name="Zhang, Qi" userId="339b946e-f9ca-4040-bc82-18aaec23f2c4" providerId="ADAL" clId="{E51B54AD-D1E9-40E8-BC2D-6D1E95C68787}" dt="2023-02-07T00:11:46.511" v="707"/>
          <ac:spMkLst>
            <pc:docMk/>
            <pc:sldMk cId="2875741790" sldId="1199"/>
            <ac:spMk id="2" creationId="{8EC17608-D89E-6CFA-13EC-30DBDCA40AEC}"/>
          </ac:spMkLst>
        </pc:spChg>
        <pc:spChg chg="del">
          <ac:chgData name="Zhang, Qi" userId="339b946e-f9ca-4040-bc82-18aaec23f2c4" providerId="ADAL" clId="{E51B54AD-D1E9-40E8-BC2D-6D1E95C68787}" dt="2023-02-07T00:11:06.343" v="689" actId="22"/>
          <ac:spMkLst>
            <pc:docMk/>
            <pc:sldMk cId="2875741790" sldId="1199"/>
            <ac:spMk id="3" creationId="{F18A0A96-F6B7-55E9-66B6-65BAF352AA17}"/>
          </ac:spMkLst>
        </pc:spChg>
        <pc:picChg chg="add mod ord">
          <ac:chgData name="Zhang, Qi" userId="339b946e-f9ca-4040-bc82-18aaec23f2c4" providerId="ADAL" clId="{E51B54AD-D1E9-40E8-BC2D-6D1E95C68787}" dt="2023-02-07T00:11:09.793" v="690" actId="1076"/>
          <ac:picMkLst>
            <pc:docMk/>
            <pc:sldMk cId="2875741790" sldId="1199"/>
            <ac:picMk id="6" creationId="{4692F620-938C-0309-839F-8F5DFCF29FE4}"/>
          </ac:picMkLst>
        </pc:picChg>
      </pc:sldChg>
      <pc:sldChg chg="addSp delSp modSp new mod">
        <pc:chgData name="Zhang, Qi" userId="339b946e-f9ca-4040-bc82-18aaec23f2c4" providerId="ADAL" clId="{E51B54AD-D1E9-40E8-BC2D-6D1E95C68787}" dt="2023-02-07T00:13:20.968" v="711" actId="1076"/>
        <pc:sldMkLst>
          <pc:docMk/>
          <pc:sldMk cId="4138152419" sldId="1200"/>
        </pc:sldMkLst>
        <pc:spChg chg="mod">
          <ac:chgData name="Zhang, Qi" userId="339b946e-f9ca-4040-bc82-18aaec23f2c4" providerId="ADAL" clId="{E51B54AD-D1E9-40E8-BC2D-6D1E95C68787}" dt="2023-02-07T00:12:43.947" v="709"/>
          <ac:spMkLst>
            <pc:docMk/>
            <pc:sldMk cId="4138152419" sldId="1200"/>
            <ac:spMk id="2" creationId="{951D3C86-C8DC-E265-2406-8550EDC3D883}"/>
          </ac:spMkLst>
        </pc:spChg>
        <pc:spChg chg="del">
          <ac:chgData name="Zhang, Qi" userId="339b946e-f9ca-4040-bc82-18aaec23f2c4" providerId="ADAL" clId="{E51B54AD-D1E9-40E8-BC2D-6D1E95C68787}" dt="2023-02-07T00:13:19.846" v="710" actId="22"/>
          <ac:spMkLst>
            <pc:docMk/>
            <pc:sldMk cId="4138152419" sldId="1200"/>
            <ac:spMk id="3" creationId="{DEAA31FC-4088-FB0E-4D66-66BEDA835C2C}"/>
          </ac:spMkLst>
        </pc:spChg>
        <pc:picChg chg="add mod ord">
          <ac:chgData name="Zhang, Qi" userId="339b946e-f9ca-4040-bc82-18aaec23f2c4" providerId="ADAL" clId="{E51B54AD-D1E9-40E8-BC2D-6D1E95C68787}" dt="2023-02-07T00:13:20.968" v="711" actId="1076"/>
          <ac:picMkLst>
            <pc:docMk/>
            <pc:sldMk cId="4138152419" sldId="1200"/>
            <ac:picMk id="6" creationId="{2434C4F9-9BA5-D570-542F-6CB478FF4F85}"/>
          </ac:picMkLst>
        </pc:picChg>
      </pc:sldChg>
    </pc:docChg>
  </pc:docChgLst>
  <pc:docChgLst>
    <pc:chgData name="Zhang, Qi" userId="339b946e-f9ca-4040-bc82-18aaec23f2c4" providerId="ADAL" clId="{DDBA282A-046B-46F8-A217-230BE4CD7E1A}"/>
    <pc:docChg chg="modSld">
      <pc:chgData name="Zhang, Qi" userId="339b946e-f9ca-4040-bc82-18aaec23f2c4" providerId="ADAL" clId="{DDBA282A-046B-46F8-A217-230BE4CD7E1A}" dt="2023-02-01T22:16:37.667" v="3" actId="20577"/>
      <pc:docMkLst>
        <pc:docMk/>
      </pc:docMkLst>
      <pc:sldChg chg="modSp mod">
        <pc:chgData name="Zhang, Qi" userId="339b946e-f9ca-4040-bc82-18aaec23f2c4" providerId="ADAL" clId="{DDBA282A-046B-46F8-A217-230BE4CD7E1A}" dt="2023-02-01T22:16:37.667" v="3" actId="20577"/>
        <pc:sldMkLst>
          <pc:docMk/>
          <pc:sldMk cId="664973713" sldId="1132"/>
        </pc:sldMkLst>
        <pc:spChg chg="mod">
          <ac:chgData name="Zhang, Qi" userId="339b946e-f9ca-4040-bc82-18aaec23f2c4" providerId="ADAL" clId="{DDBA282A-046B-46F8-A217-230BE4CD7E1A}" dt="2023-02-01T22:16:37.667" v="3" actId="20577"/>
          <ac:spMkLst>
            <pc:docMk/>
            <pc:sldMk cId="664973713" sldId="1132"/>
            <ac:spMk id="2" creationId="{00000000-0000-0000-0000-000000000000}"/>
          </ac:spMkLst>
        </pc:spChg>
        <pc:spChg chg="mod">
          <ac:chgData name="Zhang, Qi" userId="339b946e-f9ca-4040-bc82-18aaec23f2c4" providerId="ADAL" clId="{DDBA282A-046B-46F8-A217-230BE4CD7E1A}" dt="2023-02-01T22:16:32.339" v="1" actId="6549"/>
          <ac:spMkLst>
            <pc:docMk/>
            <pc:sldMk cId="664973713" sldId="1132"/>
            <ac:spMk id="3" creationId="{00000000-0000-0000-0000-000000000000}"/>
          </ac:spMkLst>
        </pc:spChg>
      </pc:sldChg>
    </pc:docChg>
  </pc:docChgLst>
  <pc:docChgLst>
    <pc:chgData name="Zhang, Qi" userId="339b946e-f9ca-4040-bc82-18aaec23f2c4" providerId="ADAL" clId="{1023C771-97A6-43ED-AC98-A8286177093D}"/>
    <pc:docChg chg="undo custSel addSld delSld modSld sldOrd">
      <pc:chgData name="Zhang, Qi" userId="339b946e-f9ca-4040-bc82-18aaec23f2c4" providerId="ADAL" clId="{1023C771-97A6-43ED-AC98-A8286177093D}" dt="2024-02-11T01:59:50.474" v="2497" actId="47"/>
      <pc:docMkLst>
        <pc:docMk/>
      </pc:docMkLst>
      <pc:sldChg chg="modSp mod">
        <pc:chgData name="Zhang, Qi" userId="339b946e-f9ca-4040-bc82-18aaec23f2c4" providerId="ADAL" clId="{1023C771-97A6-43ED-AC98-A8286177093D}" dt="2024-02-08T06:39:23.576" v="104" actId="255"/>
        <pc:sldMkLst>
          <pc:docMk/>
          <pc:sldMk cId="664973713" sldId="1132"/>
        </pc:sldMkLst>
        <pc:spChg chg="mod">
          <ac:chgData name="Zhang, Qi" userId="339b946e-f9ca-4040-bc82-18aaec23f2c4" providerId="ADAL" clId="{1023C771-97A6-43ED-AC98-A8286177093D}" dt="2024-02-08T06:39:15.366" v="102" actId="14100"/>
          <ac:spMkLst>
            <pc:docMk/>
            <pc:sldMk cId="664973713" sldId="1132"/>
            <ac:spMk id="2" creationId="{00000000-0000-0000-0000-000000000000}"/>
          </ac:spMkLst>
        </pc:spChg>
        <pc:spChg chg="mod">
          <ac:chgData name="Zhang, Qi" userId="339b946e-f9ca-4040-bc82-18aaec23f2c4" providerId="ADAL" clId="{1023C771-97A6-43ED-AC98-A8286177093D}" dt="2024-02-08T06:39:23.576" v="104" actId="255"/>
          <ac:spMkLst>
            <pc:docMk/>
            <pc:sldMk cId="664973713" sldId="1132"/>
            <ac:spMk id="3" creationId="{00000000-0000-0000-0000-000000000000}"/>
          </ac:spMkLst>
        </pc:spChg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363828170" sldId="1136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506203076" sldId="1137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313950303" sldId="1138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102649596" sldId="1139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105294443" sldId="1140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034917963" sldId="1141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4137052575" sldId="1142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857055016" sldId="1144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4067799105" sldId="1145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664745117" sldId="1174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521281658" sldId="1175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619474978" sldId="1176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920020205" sldId="1177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093557802" sldId="1178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849569663" sldId="1179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395140154" sldId="1180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708412503" sldId="1181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160947623" sldId="1182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1405006569" sldId="1183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937061569" sldId="1184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413991442" sldId="1185"/>
        </pc:sldMkLst>
      </pc:sldChg>
      <pc:sldChg chg="del">
        <pc:chgData name="Zhang, Qi" userId="339b946e-f9ca-4040-bc82-18aaec23f2c4" providerId="ADAL" clId="{1023C771-97A6-43ED-AC98-A8286177093D}" dt="2024-02-11T01:59:49.522" v="2496" actId="47"/>
        <pc:sldMkLst>
          <pc:docMk/>
          <pc:sldMk cId="1815334841" sldId="1186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503172737" sldId="1192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262710034" sldId="1193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626438564" sldId="1194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468080418" sldId="1195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4019742196" sldId="1196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4247614140" sldId="1197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3030858824" sldId="1198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2875741790" sldId="1199"/>
        </pc:sldMkLst>
      </pc:sldChg>
      <pc:sldChg chg="del">
        <pc:chgData name="Zhang, Qi" userId="339b946e-f9ca-4040-bc82-18aaec23f2c4" providerId="ADAL" clId="{1023C771-97A6-43ED-AC98-A8286177093D}" dt="2024-02-11T01:59:47.588" v="2495" actId="47"/>
        <pc:sldMkLst>
          <pc:docMk/>
          <pc:sldMk cId="4138152419" sldId="1200"/>
        </pc:sldMkLst>
      </pc:sldChg>
      <pc:sldChg chg="addSp delSp modSp new mod">
        <pc:chgData name="Zhang, Qi" userId="339b946e-f9ca-4040-bc82-18aaec23f2c4" providerId="ADAL" clId="{1023C771-97A6-43ED-AC98-A8286177093D}" dt="2024-02-08T06:30:17.495" v="39" actId="1076"/>
        <pc:sldMkLst>
          <pc:docMk/>
          <pc:sldMk cId="3949860183" sldId="1201"/>
        </pc:sldMkLst>
        <pc:spChg chg="mod">
          <ac:chgData name="Zhang, Qi" userId="339b946e-f9ca-4040-bc82-18aaec23f2c4" providerId="ADAL" clId="{1023C771-97A6-43ED-AC98-A8286177093D}" dt="2024-02-08T06:29:05.531" v="32" actId="20577"/>
          <ac:spMkLst>
            <pc:docMk/>
            <pc:sldMk cId="3949860183" sldId="1201"/>
            <ac:spMk id="2" creationId="{319D76FE-8638-9259-0E91-44C91446C614}"/>
          </ac:spMkLst>
        </pc:spChg>
        <pc:spChg chg="del">
          <ac:chgData name="Zhang, Qi" userId="339b946e-f9ca-4040-bc82-18aaec23f2c4" providerId="ADAL" clId="{1023C771-97A6-43ED-AC98-A8286177093D}" dt="2024-02-08T06:29:24.730" v="33" actId="478"/>
          <ac:spMkLst>
            <pc:docMk/>
            <pc:sldMk cId="3949860183" sldId="1201"/>
            <ac:spMk id="3" creationId="{F42335BC-FA68-2416-7027-F17AF248D243}"/>
          </ac:spMkLst>
        </pc:spChg>
        <pc:spChg chg="add mod">
          <ac:chgData name="Zhang, Qi" userId="339b946e-f9ca-4040-bc82-18aaec23f2c4" providerId="ADAL" clId="{1023C771-97A6-43ED-AC98-A8286177093D}" dt="2024-02-08T06:30:06.922" v="36" actId="1076"/>
          <ac:spMkLst>
            <pc:docMk/>
            <pc:sldMk cId="3949860183" sldId="1201"/>
            <ac:spMk id="6" creationId="{E1B0FAF4-B954-F52F-A224-8792405BCE0A}"/>
          </ac:spMkLst>
        </pc:spChg>
        <pc:spChg chg="add mod">
          <ac:chgData name="Zhang, Qi" userId="339b946e-f9ca-4040-bc82-18aaec23f2c4" providerId="ADAL" clId="{1023C771-97A6-43ED-AC98-A8286177093D}" dt="2024-02-08T06:30:17.495" v="39" actId="1076"/>
          <ac:spMkLst>
            <pc:docMk/>
            <pc:sldMk cId="3949860183" sldId="1201"/>
            <ac:spMk id="8" creationId="{D4A76420-7626-DE4A-4B21-68E0B0390273}"/>
          </ac:spMkLst>
        </pc:spChg>
      </pc:sldChg>
      <pc:sldChg chg="addSp delSp modSp add mod">
        <pc:chgData name="Zhang, Qi" userId="339b946e-f9ca-4040-bc82-18aaec23f2c4" providerId="ADAL" clId="{1023C771-97A6-43ED-AC98-A8286177093D}" dt="2024-02-08T06:50:06.455" v="223" actId="20577"/>
        <pc:sldMkLst>
          <pc:docMk/>
          <pc:sldMk cId="2063074253" sldId="1202"/>
        </pc:sldMkLst>
        <pc:spChg chg="mod">
          <ac:chgData name="Zhang, Qi" userId="339b946e-f9ca-4040-bc82-18aaec23f2c4" providerId="ADAL" clId="{1023C771-97A6-43ED-AC98-A8286177093D}" dt="2024-02-08T06:48:48.121" v="175" actId="14100"/>
          <ac:spMkLst>
            <pc:docMk/>
            <pc:sldMk cId="2063074253" sldId="1202"/>
            <ac:spMk id="2" creationId="{236B1DFB-F6D5-36B7-89ED-9FE59870190F}"/>
          </ac:spMkLst>
        </pc:spChg>
        <pc:spChg chg="del">
          <ac:chgData name="Zhang, Qi" userId="339b946e-f9ca-4040-bc82-18aaec23f2c4" providerId="ADAL" clId="{1023C771-97A6-43ED-AC98-A8286177093D}" dt="2024-02-08T06:48:49.703" v="176" actId="478"/>
          <ac:spMkLst>
            <pc:docMk/>
            <pc:sldMk cId="2063074253" sldId="1202"/>
            <ac:spMk id="3" creationId="{4D7A01A2-E174-E78D-B978-C38851538888}"/>
          </ac:spMkLst>
        </pc:spChg>
        <pc:spChg chg="add mod">
          <ac:chgData name="Zhang, Qi" userId="339b946e-f9ca-4040-bc82-18aaec23f2c4" providerId="ADAL" clId="{1023C771-97A6-43ED-AC98-A8286177093D}" dt="2024-02-08T06:50:06.455" v="223" actId="20577"/>
          <ac:spMkLst>
            <pc:docMk/>
            <pc:sldMk cId="2063074253" sldId="1202"/>
            <ac:spMk id="6" creationId="{1640EF32-98B9-783D-0A52-C780EBF64870}"/>
          </ac:spMkLst>
        </pc:spChg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2278565021" sldId="1203"/>
        </pc:sldMkLst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878989328" sldId="1204"/>
        </pc:sldMkLst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3546608023" sldId="1205"/>
        </pc:sldMkLst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1893074904" sldId="1206"/>
        </pc:sldMkLst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2819423251" sldId="1207"/>
        </pc:sldMkLst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289342412" sldId="1208"/>
        </pc:sldMkLst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2643290823" sldId="1209"/>
        </pc:sldMkLst>
      </pc:sldChg>
      <pc:sldChg chg="addSp delSp modSp new mod">
        <pc:chgData name="Zhang, Qi" userId="339b946e-f9ca-4040-bc82-18aaec23f2c4" providerId="ADAL" clId="{1023C771-97A6-43ED-AC98-A8286177093D}" dt="2024-02-08T06:33:39.111" v="66" actId="1076"/>
        <pc:sldMkLst>
          <pc:docMk/>
          <pc:sldMk cId="2908863718" sldId="1210"/>
        </pc:sldMkLst>
        <pc:spChg chg="mod">
          <ac:chgData name="Zhang, Qi" userId="339b946e-f9ca-4040-bc82-18aaec23f2c4" providerId="ADAL" clId="{1023C771-97A6-43ED-AC98-A8286177093D}" dt="2024-02-08T06:31:08.223" v="62" actId="20577"/>
          <ac:spMkLst>
            <pc:docMk/>
            <pc:sldMk cId="2908863718" sldId="1210"/>
            <ac:spMk id="2" creationId="{7F4ED5B5-8756-BDBA-C595-BBA338943011}"/>
          </ac:spMkLst>
        </pc:spChg>
        <pc:spChg chg="del">
          <ac:chgData name="Zhang, Qi" userId="339b946e-f9ca-4040-bc82-18aaec23f2c4" providerId="ADAL" clId="{1023C771-97A6-43ED-AC98-A8286177093D}" dt="2024-02-08T06:33:33.602" v="63" actId="22"/>
          <ac:spMkLst>
            <pc:docMk/>
            <pc:sldMk cId="2908863718" sldId="1210"/>
            <ac:spMk id="3" creationId="{C28CC3AA-C06D-EC84-2B50-1F2C99626172}"/>
          </ac:spMkLst>
        </pc:spChg>
        <pc:picChg chg="add mod ord">
          <ac:chgData name="Zhang, Qi" userId="339b946e-f9ca-4040-bc82-18aaec23f2c4" providerId="ADAL" clId="{1023C771-97A6-43ED-AC98-A8286177093D}" dt="2024-02-08T06:33:39.111" v="66" actId="1076"/>
          <ac:picMkLst>
            <pc:docMk/>
            <pc:sldMk cId="2908863718" sldId="1210"/>
            <ac:picMk id="6" creationId="{BD1B3A7C-FF6E-11AC-32E8-EAFBFC7904A3}"/>
          </ac:picMkLst>
        </pc:picChg>
      </pc:sldChg>
      <pc:sldChg chg="addSp delSp modSp new mod">
        <pc:chgData name="Zhang, Qi" userId="339b946e-f9ca-4040-bc82-18aaec23f2c4" providerId="ADAL" clId="{1023C771-97A6-43ED-AC98-A8286177093D}" dt="2024-02-08T06:37:07.882" v="94" actId="20577"/>
        <pc:sldMkLst>
          <pc:docMk/>
          <pc:sldMk cId="2937622989" sldId="1211"/>
        </pc:sldMkLst>
        <pc:spChg chg="mod">
          <ac:chgData name="Zhang, Qi" userId="339b946e-f9ca-4040-bc82-18aaec23f2c4" providerId="ADAL" clId="{1023C771-97A6-43ED-AC98-A8286177093D}" dt="2024-02-08T06:34:01.211" v="68"/>
          <ac:spMkLst>
            <pc:docMk/>
            <pc:sldMk cId="2937622989" sldId="1211"/>
            <ac:spMk id="2" creationId="{02D188E9-5B97-0CAB-EC74-7837D24AC710}"/>
          </ac:spMkLst>
        </pc:spChg>
        <pc:spChg chg="del">
          <ac:chgData name="Zhang, Qi" userId="339b946e-f9ca-4040-bc82-18aaec23f2c4" providerId="ADAL" clId="{1023C771-97A6-43ED-AC98-A8286177093D}" dt="2024-02-08T06:34:17.855" v="69" actId="478"/>
          <ac:spMkLst>
            <pc:docMk/>
            <pc:sldMk cId="2937622989" sldId="1211"/>
            <ac:spMk id="3" creationId="{E1A1E27A-6CD5-5B61-16D7-1AE39AC3E9AF}"/>
          </ac:spMkLst>
        </pc:spChg>
        <pc:spChg chg="add mod">
          <ac:chgData name="Zhang, Qi" userId="339b946e-f9ca-4040-bc82-18aaec23f2c4" providerId="ADAL" clId="{1023C771-97A6-43ED-AC98-A8286177093D}" dt="2024-02-08T06:37:07.882" v="94" actId="20577"/>
          <ac:spMkLst>
            <pc:docMk/>
            <pc:sldMk cId="2937622989" sldId="1211"/>
            <ac:spMk id="6" creationId="{B5140F10-9F7A-94FA-731A-339D19D33D71}"/>
          </ac:spMkLst>
        </pc:spChg>
      </pc:sldChg>
      <pc:sldChg chg="addSp delSp modSp new mod">
        <pc:chgData name="Zhang, Qi" userId="339b946e-f9ca-4040-bc82-18aaec23f2c4" providerId="ADAL" clId="{1023C771-97A6-43ED-AC98-A8286177093D}" dt="2024-02-11T01:58:45.833" v="2491" actId="6549"/>
        <pc:sldMkLst>
          <pc:docMk/>
          <pc:sldMk cId="2399872789" sldId="1212"/>
        </pc:sldMkLst>
        <pc:spChg chg="mod">
          <ac:chgData name="Zhang, Qi" userId="339b946e-f9ca-4040-bc82-18aaec23f2c4" providerId="ADAL" clId="{1023C771-97A6-43ED-AC98-A8286177093D}" dt="2024-02-08T06:35:25.482" v="78" actId="14100"/>
          <ac:spMkLst>
            <pc:docMk/>
            <pc:sldMk cId="2399872789" sldId="1212"/>
            <ac:spMk id="2" creationId="{83C2F95B-882B-D6BE-88A6-FF7B56D53544}"/>
          </ac:spMkLst>
        </pc:spChg>
        <pc:spChg chg="del">
          <ac:chgData name="Zhang, Qi" userId="339b946e-f9ca-4040-bc82-18aaec23f2c4" providerId="ADAL" clId="{1023C771-97A6-43ED-AC98-A8286177093D}" dt="2024-02-08T06:35:27.032" v="79" actId="478"/>
          <ac:spMkLst>
            <pc:docMk/>
            <pc:sldMk cId="2399872789" sldId="1212"/>
            <ac:spMk id="3" creationId="{A0E1574C-537E-E20D-A4C3-E98D970F3F3E}"/>
          </ac:spMkLst>
        </pc:spChg>
        <pc:spChg chg="add mod">
          <ac:chgData name="Zhang, Qi" userId="339b946e-f9ca-4040-bc82-18aaec23f2c4" providerId="ADAL" clId="{1023C771-97A6-43ED-AC98-A8286177093D}" dt="2024-02-11T01:58:45.833" v="2491" actId="6549"/>
          <ac:spMkLst>
            <pc:docMk/>
            <pc:sldMk cId="2399872789" sldId="1212"/>
            <ac:spMk id="6" creationId="{EBE49D9C-3783-7426-E5FD-629A46AE8EDB}"/>
          </ac:spMkLst>
        </pc:spChg>
      </pc:sldChg>
      <pc:sldChg chg="addSp delSp modSp new mod">
        <pc:chgData name="Zhang, Qi" userId="339b946e-f9ca-4040-bc82-18aaec23f2c4" providerId="ADAL" clId="{1023C771-97A6-43ED-AC98-A8286177093D}" dt="2024-02-08T06:37:12.656" v="96" actId="20577"/>
        <pc:sldMkLst>
          <pc:docMk/>
          <pc:sldMk cId="3413700360" sldId="1213"/>
        </pc:sldMkLst>
        <pc:spChg chg="mod">
          <ac:chgData name="Zhang, Qi" userId="339b946e-f9ca-4040-bc82-18aaec23f2c4" providerId="ADAL" clId="{1023C771-97A6-43ED-AC98-A8286177093D}" dt="2024-02-08T06:36:30.851" v="83"/>
          <ac:spMkLst>
            <pc:docMk/>
            <pc:sldMk cId="3413700360" sldId="1213"/>
            <ac:spMk id="2" creationId="{95284A5E-5288-D26C-FBCE-C4521A9C7FAD}"/>
          </ac:spMkLst>
        </pc:spChg>
        <pc:spChg chg="del">
          <ac:chgData name="Zhang, Qi" userId="339b946e-f9ca-4040-bc82-18aaec23f2c4" providerId="ADAL" clId="{1023C771-97A6-43ED-AC98-A8286177093D}" dt="2024-02-08T06:36:37.698" v="84" actId="478"/>
          <ac:spMkLst>
            <pc:docMk/>
            <pc:sldMk cId="3413700360" sldId="1213"/>
            <ac:spMk id="3" creationId="{293A54BA-79D2-B9ED-6E1F-869AFD01B020}"/>
          </ac:spMkLst>
        </pc:spChg>
        <pc:spChg chg="add mod">
          <ac:chgData name="Zhang, Qi" userId="339b946e-f9ca-4040-bc82-18aaec23f2c4" providerId="ADAL" clId="{1023C771-97A6-43ED-AC98-A8286177093D}" dt="2024-02-08T06:37:12.656" v="96" actId="20577"/>
          <ac:spMkLst>
            <pc:docMk/>
            <pc:sldMk cId="3413700360" sldId="1213"/>
            <ac:spMk id="6" creationId="{8250F184-F706-D1AB-535F-E733F0DE5F6E}"/>
          </ac:spMkLst>
        </pc:spChg>
      </pc:sldChg>
      <pc:sldChg chg="addSp delSp modSp add mod">
        <pc:chgData name="Zhang, Qi" userId="339b946e-f9ca-4040-bc82-18aaec23f2c4" providerId="ADAL" clId="{1023C771-97A6-43ED-AC98-A8286177093D}" dt="2024-02-08T06:38:21.925" v="100" actId="1076"/>
        <pc:sldMkLst>
          <pc:docMk/>
          <pc:sldMk cId="3878953904" sldId="1214"/>
        </pc:sldMkLst>
        <pc:spChg chg="mod">
          <ac:chgData name="Zhang, Qi" userId="339b946e-f9ca-4040-bc82-18aaec23f2c4" providerId="ADAL" clId="{1023C771-97A6-43ED-AC98-A8286177093D}" dt="2024-02-08T06:38:09.110" v="97"/>
          <ac:spMkLst>
            <pc:docMk/>
            <pc:sldMk cId="3878953904" sldId="1214"/>
            <ac:spMk id="2" creationId="{DFF2D3B0-090A-63EB-E7BA-49729366D47E}"/>
          </ac:spMkLst>
        </pc:spChg>
        <pc:spChg chg="del">
          <ac:chgData name="Zhang, Qi" userId="339b946e-f9ca-4040-bc82-18aaec23f2c4" providerId="ADAL" clId="{1023C771-97A6-43ED-AC98-A8286177093D}" dt="2024-02-08T06:38:12.928" v="98" actId="478"/>
          <ac:spMkLst>
            <pc:docMk/>
            <pc:sldMk cId="3878953904" sldId="1214"/>
            <ac:spMk id="3" creationId="{1716DA08-4447-28F3-AE3C-156B6459B5B8}"/>
          </ac:spMkLst>
        </pc:spChg>
        <pc:spChg chg="add mod">
          <ac:chgData name="Zhang, Qi" userId="339b946e-f9ca-4040-bc82-18aaec23f2c4" providerId="ADAL" clId="{1023C771-97A6-43ED-AC98-A8286177093D}" dt="2024-02-08T06:38:21.925" v="100" actId="1076"/>
          <ac:spMkLst>
            <pc:docMk/>
            <pc:sldMk cId="3878953904" sldId="1214"/>
            <ac:spMk id="6" creationId="{3310B0E4-C10E-12D9-9C7E-4266D9145EAF}"/>
          </ac:spMkLst>
        </pc:spChg>
      </pc:sldChg>
      <pc:sldChg chg="addSp delSp modSp new mod">
        <pc:chgData name="Zhang, Qi" userId="339b946e-f9ca-4040-bc82-18aaec23f2c4" providerId="ADAL" clId="{1023C771-97A6-43ED-AC98-A8286177093D}" dt="2024-02-08T06:46:51.959" v="149" actId="20577"/>
        <pc:sldMkLst>
          <pc:docMk/>
          <pc:sldMk cId="3001479724" sldId="1215"/>
        </pc:sldMkLst>
        <pc:spChg chg="mod">
          <ac:chgData name="Zhang, Qi" userId="339b946e-f9ca-4040-bc82-18aaec23f2c4" providerId="ADAL" clId="{1023C771-97A6-43ED-AC98-A8286177093D}" dt="2024-02-08T06:46:09.834" v="137" actId="14100"/>
          <ac:spMkLst>
            <pc:docMk/>
            <pc:sldMk cId="3001479724" sldId="1215"/>
            <ac:spMk id="2" creationId="{95FC3152-4386-464D-716B-7448DA616659}"/>
          </ac:spMkLst>
        </pc:spChg>
        <pc:spChg chg="del">
          <ac:chgData name="Zhang, Qi" userId="339b946e-f9ca-4040-bc82-18aaec23f2c4" providerId="ADAL" clId="{1023C771-97A6-43ED-AC98-A8286177093D}" dt="2024-02-08T06:40:37.137" v="134" actId="478"/>
          <ac:spMkLst>
            <pc:docMk/>
            <pc:sldMk cId="3001479724" sldId="1215"/>
            <ac:spMk id="3" creationId="{EA299CA1-7C07-85A0-4CD4-97C90C2691AE}"/>
          </ac:spMkLst>
        </pc:spChg>
        <pc:spChg chg="add del">
          <ac:chgData name="Zhang, Qi" userId="339b946e-f9ca-4040-bc82-18aaec23f2c4" providerId="ADAL" clId="{1023C771-97A6-43ED-AC98-A8286177093D}" dt="2024-02-08T06:40:55.842" v="136" actId="478"/>
          <ac:spMkLst>
            <pc:docMk/>
            <pc:sldMk cId="3001479724" sldId="1215"/>
            <ac:spMk id="6" creationId="{FEE61DF9-9161-E4BC-62A6-C875EF43AFFF}"/>
          </ac:spMkLst>
        </pc:spChg>
        <pc:spChg chg="add mod">
          <ac:chgData name="Zhang, Qi" userId="339b946e-f9ca-4040-bc82-18aaec23f2c4" providerId="ADAL" clId="{1023C771-97A6-43ED-AC98-A8286177093D}" dt="2024-02-08T06:46:21.310" v="139" actId="1076"/>
          <ac:spMkLst>
            <pc:docMk/>
            <pc:sldMk cId="3001479724" sldId="1215"/>
            <ac:spMk id="8" creationId="{9802099A-036B-8033-A4D1-3E916DEF43D6}"/>
          </ac:spMkLst>
        </pc:spChg>
        <pc:spChg chg="add mod">
          <ac:chgData name="Zhang, Qi" userId="339b946e-f9ca-4040-bc82-18aaec23f2c4" providerId="ADAL" clId="{1023C771-97A6-43ED-AC98-A8286177093D}" dt="2024-02-08T06:46:51.959" v="149" actId="20577"/>
          <ac:spMkLst>
            <pc:docMk/>
            <pc:sldMk cId="3001479724" sldId="1215"/>
            <ac:spMk id="10" creationId="{4EA7CAEE-2EBE-A8D0-1061-43965C0D8492}"/>
          </ac:spMkLst>
        </pc:spChg>
      </pc:sldChg>
      <pc:sldChg chg="addSp delSp modSp add mod">
        <pc:chgData name="Zhang, Qi" userId="339b946e-f9ca-4040-bc82-18aaec23f2c4" providerId="ADAL" clId="{1023C771-97A6-43ED-AC98-A8286177093D}" dt="2024-02-08T07:00:49.991" v="291" actId="14100"/>
        <pc:sldMkLst>
          <pc:docMk/>
          <pc:sldMk cId="3758727397" sldId="1216"/>
        </pc:sldMkLst>
        <pc:spChg chg="mod">
          <ac:chgData name="Zhang, Qi" userId="339b946e-f9ca-4040-bc82-18aaec23f2c4" providerId="ADAL" clId="{1023C771-97A6-43ED-AC98-A8286177093D}" dt="2024-02-08T06:53:48.536" v="248" actId="14100"/>
          <ac:spMkLst>
            <pc:docMk/>
            <pc:sldMk cId="3758727397" sldId="1216"/>
            <ac:spMk id="2" creationId="{480600A8-641F-7612-E0C6-A9C425939588}"/>
          </ac:spMkLst>
        </pc:spChg>
        <pc:spChg chg="del">
          <ac:chgData name="Zhang, Qi" userId="339b946e-f9ca-4040-bc82-18aaec23f2c4" providerId="ADAL" clId="{1023C771-97A6-43ED-AC98-A8286177093D}" dt="2024-02-08T06:53:51.496" v="249" actId="478"/>
          <ac:spMkLst>
            <pc:docMk/>
            <pc:sldMk cId="3758727397" sldId="1216"/>
            <ac:spMk id="3" creationId="{961F3A42-85BD-D984-9E42-49EA82707D40}"/>
          </ac:spMkLst>
        </pc:spChg>
        <pc:spChg chg="add mod">
          <ac:chgData name="Zhang, Qi" userId="339b946e-f9ca-4040-bc82-18aaec23f2c4" providerId="ADAL" clId="{1023C771-97A6-43ED-AC98-A8286177093D}" dt="2024-02-08T06:54:16.641" v="254" actId="1076"/>
          <ac:spMkLst>
            <pc:docMk/>
            <pc:sldMk cId="3758727397" sldId="1216"/>
            <ac:spMk id="6" creationId="{FC5A42B8-7EA7-7CCC-6210-6DF82A98D91E}"/>
          </ac:spMkLst>
        </pc:spChg>
        <pc:spChg chg="add mod">
          <ac:chgData name="Zhang, Qi" userId="339b946e-f9ca-4040-bc82-18aaec23f2c4" providerId="ADAL" clId="{1023C771-97A6-43ED-AC98-A8286177093D}" dt="2024-02-08T07:00:49.991" v="291" actId="14100"/>
          <ac:spMkLst>
            <pc:docMk/>
            <pc:sldMk cId="3758727397" sldId="1216"/>
            <ac:spMk id="8" creationId="{EF9AD98C-8E05-E431-BA1C-8E21885400F0}"/>
          </ac:spMkLst>
        </pc:spChg>
        <pc:grpChg chg="add mod">
          <ac:chgData name="Zhang, Qi" userId="339b946e-f9ca-4040-bc82-18aaec23f2c4" providerId="ADAL" clId="{1023C771-97A6-43ED-AC98-A8286177093D}" dt="2024-02-08T06:59:29.643" v="279" actId="164"/>
          <ac:grpSpMkLst>
            <pc:docMk/>
            <pc:sldMk cId="3758727397" sldId="1216"/>
            <ac:grpSpMk id="9" creationId="{8E62BA89-1011-9162-2134-F3081A48EF4F}"/>
          </ac:grpSpMkLst>
        </pc:grpChg>
        <pc:picChg chg="add mod">
          <ac:chgData name="Zhang, Qi" userId="339b946e-f9ca-4040-bc82-18aaec23f2c4" providerId="ADAL" clId="{1023C771-97A6-43ED-AC98-A8286177093D}" dt="2024-02-08T06:59:29.643" v="279" actId="164"/>
          <ac:picMkLst>
            <pc:docMk/>
            <pc:sldMk cId="3758727397" sldId="1216"/>
            <ac:picMk id="7" creationId="{7CB41973-DCB6-5D89-5990-34E13E694DF7}"/>
          </ac:picMkLst>
        </pc:picChg>
      </pc:sldChg>
      <pc:sldChg chg="addSp delSp modSp add mod">
        <pc:chgData name="Zhang, Qi" userId="339b946e-f9ca-4040-bc82-18aaec23f2c4" providerId="ADAL" clId="{1023C771-97A6-43ED-AC98-A8286177093D}" dt="2024-02-08T07:02:07.062" v="292" actId="14100"/>
        <pc:sldMkLst>
          <pc:docMk/>
          <pc:sldMk cId="2343522492" sldId="1217"/>
        </pc:sldMkLst>
        <pc:spChg chg="mod">
          <ac:chgData name="Zhang, Qi" userId="339b946e-f9ca-4040-bc82-18aaec23f2c4" providerId="ADAL" clId="{1023C771-97A6-43ED-AC98-A8286177093D}" dt="2024-02-08T07:02:07.062" v="292" actId="14100"/>
          <ac:spMkLst>
            <pc:docMk/>
            <pc:sldMk cId="2343522492" sldId="1217"/>
            <ac:spMk id="2" creationId="{04B5583A-D93E-1119-9F65-F3FA888DA8C3}"/>
          </ac:spMkLst>
        </pc:spChg>
        <pc:spChg chg="del">
          <ac:chgData name="Zhang, Qi" userId="339b946e-f9ca-4040-bc82-18aaec23f2c4" providerId="ADAL" clId="{1023C771-97A6-43ED-AC98-A8286177093D}" dt="2024-02-08T06:58:54.014" v="274" actId="478"/>
          <ac:spMkLst>
            <pc:docMk/>
            <pc:sldMk cId="2343522492" sldId="1217"/>
            <ac:spMk id="3" creationId="{0BF7798B-EDE7-59F4-5790-06C384302F1E}"/>
          </ac:spMkLst>
        </pc:spChg>
        <pc:spChg chg="add mod">
          <ac:chgData name="Zhang, Qi" userId="339b946e-f9ca-4040-bc82-18aaec23f2c4" providerId="ADAL" clId="{1023C771-97A6-43ED-AC98-A8286177093D}" dt="2024-02-08T06:59:10.366" v="278" actId="14100"/>
          <ac:spMkLst>
            <pc:docMk/>
            <pc:sldMk cId="2343522492" sldId="1217"/>
            <ac:spMk id="6" creationId="{0EE476D9-252F-9365-FEC9-8C065DF0D853}"/>
          </ac:spMkLst>
        </pc:spChg>
        <pc:spChg chg="mod">
          <ac:chgData name="Zhang, Qi" userId="339b946e-f9ca-4040-bc82-18aaec23f2c4" providerId="ADAL" clId="{1023C771-97A6-43ED-AC98-A8286177093D}" dt="2024-02-08T07:00:38.300" v="289" actId="14100"/>
          <ac:spMkLst>
            <pc:docMk/>
            <pc:sldMk cId="2343522492" sldId="1217"/>
            <ac:spMk id="9" creationId="{8578B588-C3EF-5B2F-45DA-73D215F5F35F}"/>
          </ac:spMkLst>
        </pc:spChg>
        <pc:spChg chg="add mod">
          <ac:chgData name="Zhang, Qi" userId="339b946e-f9ca-4040-bc82-18aaec23f2c4" providerId="ADAL" clId="{1023C771-97A6-43ED-AC98-A8286177093D}" dt="2024-02-08T07:00:29.118" v="288" actId="14100"/>
          <ac:spMkLst>
            <pc:docMk/>
            <pc:sldMk cId="2343522492" sldId="1217"/>
            <ac:spMk id="10" creationId="{6608E04E-7762-4118-9B40-3EA03AB1E2C2}"/>
          </ac:spMkLst>
        </pc:spChg>
        <pc:grpChg chg="add mod">
          <ac:chgData name="Zhang, Qi" userId="339b946e-f9ca-4040-bc82-18aaec23f2c4" providerId="ADAL" clId="{1023C771-97A6-43ED-AC98-A8286177093D}" dt="2024-02-08T06:59:43.670" v="280"/>
          <ac:grpSpMkLst>
            <pc:docMk/>
            <pc:sldMk cId="2343522492" sldId="1217"/>
            <ac:grpSpMk id="7" creationId="{69DEA52F-CA25-5223-E87E-AA1C3EFD5E92}"/>
          </ac:grpSpMkLst>
        </pc:grpChg>
        <pc:picChg chg="mod">
          <ac:chgData name="Zhang, Qi" userId="339b946e-f9ca-4040-bc82-18aaec23f2c4" providerId="ADAL" clId="{1023C771-97A6-43ED-AC98-A8286177093D}" dt="2024-02-08T06:59:43.670" v="280"/>
          <ac:picMkLst>
            <pc:docMk/>
            <pc:sldMk cId="2343522492" sldId="1217"/>
            <ac:picMk id="8" creationId="{D768338B-70F1-6A4B-6CB1-93131DD28513}"/>
          </ac:picMkLst>
        </pc:picChg>
      </pc:sldChg>
      <pc:sldChg chg="addSp delSp modSp add mod">
        <pc:chgData name="Zhang, Qi" userId="339b946e-f9ca-4040-bc82-18aaec23f2c4" providerId="ADAL" clId="{1023C771-97A6-43ED-AC98-A8286177093D}" dt="2024-02-08T07:13:38.043" v="348" actId="6549"/>
        <pc:sldMkLst>
          <pc:docMk/>
          <pc:sldMk cId="493020309" sldId="1218"/>
        </pc:sldMkLst>
        <pc:spChg chg="mod">
          <ac:chgData name="Zhang, Qi" userId="339b946e-f9ca-4040-bc82-18aaec23f2c4" providerId="ADAL" clId="{1023C771-97A6-43ED-AC98-A8286177093D}" dt="2024-02-08T07:13:38.043" v="348" actId="6549"/>
          <ac:spMkLst>
            <pc:docMk/>
            <pc:sldMk cId="493020309" sldId="1218"/>
            <ac:spMk id="2" creationId="{C3F9330D-C6A9-E325-05AF-CFB206B69E89}"/>
          </ac:spMkLst>
        </pc:spChg>
        <pc:spChg chg="del">
          <ac:chgData name="Zhang, Qi" userId="339b946e-f9ca-4040-bc82-18aaec23f2c4" providerId="ADAL" clId="{1023C771-97A6-43ED-AC98-A8286177093D}" dt="2024-02-08T07:11:49.734" v="310" actId="478"/>
          <ac:spMkLst>
            <pc:docMk/>
            <pc:sldMk cId="493020309" sldId="1218"/>
            <ac:spMk id="3" creationId="{B8F1B8DF-A0F9-90BE-A0F5-5EF46C8D2999}"/>
          </ac:spMkLst>
        </pc:spChg>
        <pc:spChg chg="add mod">
          <ac:chgData name="Zhang, Qi" userId="339b946e-f9ca-4040-bc82-18aaec23f2c4" providerId="ADAL" clId="{1023C771-97A6-43ED-AC98-A8286177093D}" dt="2024-02-08T07:13:07.103" v="337" actId="20577"/>
          <ac:spMkLst>
            <pc:docMk/>
            <pc:sldMk cId="493020309" sldId="1218"/>
            <ac:spMk id="6" creationId="{92D3E4B2-B9E6-1699-D3C4-5E6AFD346177}"/>
          </ac:spMkLst>
        </pc:spChg>
      </pc:sldChg>
      <pc:sldChg chg="addSp delSp modSp add mod">
        <pc:chgData name="Zhang, Qi" userId="339b946e-f9ca-4040-bc82-18aaec23f2c4" providerId="ADAL" clId="{1023C771-97A6-43ED-AC98-A8286177093D}" dt="2024-02-08T07:16:52.454" v="473" actId="20577"/>
        <pc:sldMkLst>
          <pc:docMk/>
          <pc:sldMk cId="978797933" sldId="1219"/>
        </pc:sldMkLst>
        <pc:spChg chg="mod">
          <ac:chgData name="Zhang, Qi" userId="339b946e-f9ca-4040-bc82-18aaec23f2c4" providerId="ADAL" clId="{1023C771-97A6-43ED-AC98-A8286177093D}" dt="2024-02-08T07:13:51.990" v="355" actId="20577"/>
          <ac:spMkLst>
            <pc:docMk/>
            <pc:sldMk cId="978797933" sldId="1219"/>
            <ac:spMk id="2" creationId="{9A46609F-B30F-39BD-BBE5-458E162249CB}"/>
          </ac:spMkLst>
        </pc:spChg>
        <pc:spChg chg="del">
          <ac:chgData name="Zhang, Qi" userId="339b946e-f9ca-4040-bc82-18aaec23f2c4" providerId="ADAL" clId="{1023C771-97A6-43ED-AC98-A8286177093D}" dt="2024-02-08T07:14:00.912" v="356" actId="478"/>
          <ac:spMkLst>
            <pc:docMk/>
            <pc:sldMk cId="978797933" sldId="1219"/>
            <ac:spMk id="3" creationId="{8825E750-E796-E8FA-DF71-B74E7B2EB6F7}"/>
          </ac:spMkLst>
        </pc:spChg>
        <pc:spChg chg="add mod">
          <ac:chgData name="Zhang, Qi" userId="339b946e-f9ca-4040-bc82-18aaec23f2c4" providerId="ADAL" clId="{1023C771-97A6-43ED-AC98-A8286177093D}" dt="2024-02-08T07:16:52.454" v="473" actId="20577"/>
          <ac:spMkLst>
            <pc:docMk/>
            <pc:sldMk cId="978797933" sldId="1219"/>
            <ac:spMk id="6" creationId="{494E0E19-D425-E769-EBFB-C04353041243}"/>
          </ac:spMkLst>
        </pc:spChg>
      </pc:sldChg>
      <pc:sldChg chg="add">
        <pc:chgData name="Zhang, Qi" userId="339b946e-f9ca-4040-bc82-18aaec23f2c4" providerId="ADAL" clId="{1023C771-97A6-43ED-AC98-A8286177093D}" dt="2024-02-08T06:47:31.170" v="154"/>
        <pc:sldMkLst>
          <pc:docMk/>
          <pc:sldMk cId="3802939562" sldId="1220"/>
        </pc:sldMkLst>
      </pc:sldChg>
      <pc:sldChg chg="addSp delSp modSp add mod ord">
        <pc:chgData name="Zhang, Qi" userId="339b946e-f9ca-4040-bc82-18aaec23f2c4" providerId="ADAL" clId="{1023C771-97A6-43ED-AC98-A8286177093D}" dt="2024-02-11T01:59:26.527" v="2494" actId="403"/>
        <pc:sldMkLst>
          <pc:docMk/>
          <pc:sldMk cId="3819271233" sldId="1221"/>
        </pc:sldMkLst>
        <pc:spChg chg="mod">
          <ac:chgData name="Zhang, Qi" userId="339b946e-f9ca-4040-bc82-18aaec23f2c4" providerId="ADAL" clId="{1023C771-97A6-43ED-AC98-A8286177093D}" dt="2024-02-11T01:57:19.029" v="2463"/>
          <ac:spMkLst>
            <pc:docMk/>
            <pc:sldMk cId="3819271233" sldId="1221"/>
            <ac:spMk id="2" creationId="{6F082A08-66BD-A37A-605C-F25842D126CF}"/>
          </ac:spMkLst>
        </pc:spChg>
        <pc:spChg chg="del">
          <ac:chgData name="Zhang, Qi" userId="339b946e-f9ca-4040-bc82-18aaec23f2c4" providerId="ADAL" clId="{1023C771-97A6-43ED-AC98-A8286177093D}" dt="2024-02-09T21:53:47.950" v="508" actId="478"/>
          <ac:spMkLst>
            <pc:docMk/>
            <pc:sldMk cId="3819271233" sldId="1221"/>
            <ac:spMk id="3" creationId="{1C0DEAB9-138B-DE93-84D9-1205BC3417E8}"/>
          </ac:spMkLst>
        </pc:spChg>
        <pc:spChg chg="add del mod">
          <ac:chgData name="Zhang, Qi" userId="339b946e-f9ca-4040-bc82-18aaec23f2c4" providerId="ADAL" clId="{1023C771-97A6-43ED-AC98-A8286177093D}" dt="2024-02-11T01:56:53.161" v="2455" actId="478"/>
          <ac:spMkLst>
            <pc:docMk/>
            <pc:sldMk cId="3819271233" sldId="1221"/>
            <ac:spMk id="6" creationId="{95C48482-100D-4A22-E504-79EAF6969D8E}"/>
          </ac:spMkLst>
        </pc:spChg>
        <pc:spChg chg="add mod">
          <ac:chgData name="Zhang, Qi" userId="339b946e-f9ca-4040-bc82-18aaec23f2c4" providerId="ADAL" clId="{1023C771-97A6-43ED-AC98-A8286177093D}" dt="2024-02-11T01:59:26.527" v="2494" actId="403"/>
          <ac:spMkLst>
            <pc:docMk/>
            <pc:sldMk cId="3819271233" sldId="1221"/>
            <ac:spMk id="8" creationId="{BCEFE81E-BF37-BA01-26FA-1A4A555129D6}"/>
          </ac:spMkLst>
        </pc:spChg>
        <pc:spChg chg="add del mod">
          <ac:chgData name="Zhang, Qi" userId="339b946e-f9ca-4040-bc82-18aaec23f2c4" providerId="ADAL" clId="{1023C771-97A6-43ED-AC98-A8286177093D}" dt="2024-02-11T01:57:26.593" v="2464" actId="478"/>
          <ac:spMkLst>
            <pc:docMk/>
            <pc:sldMk cId="3819271233" sldId="1221"/>
            <ac:spMk id="10" creationId="{68C19E31-22FB-ED30-1089-C01C258C327D}"/>
          </ac:spMkLst>
        </pc:spChg>
      </pc:sldChg>
      <pc:sldChg chg="addSp delSp modSp add del mod">
        <pc:chgData name="Zhang, Qi" userId="339b946e-f9ca-4040-bc82-18aaec23f2c4" providerId="ADAL" clId="{1023C771-97A6-43ED-AC98-A8286177093D}" dt="2024-02-11T01:57:45.066" v="2466" actId="2696"/>
        <pc:sldMkLst>
          <pc:docMk/>
          <pc:sldMk cId="1573267793" sldId="1222"/>
        </pc:sldMkLst>
        <pc:spChg chg="mod">
          <ac:chgData name="Zhang, Qi" userId="339b946e-f9ca-4040-bc82-18aaec23f2c4" providerId="ADAL" clId="{1023C771-97A6-43ED-AC98-A8286177093D}" dt="2024-02-10T00:01:45.039" v="604" actId="20577"/>
          <ac:spMkLst>
            <pc:docMk/>
            <pc:sldMk cId="1573267793" sldId="1222"/>
            <ac:spMk id="2" creationId="{E0F53EF2-DB4B-503E-6A51-1091078094DC}"/>
          </ac:spMkLst>
        </pc:spChg>
        <pc:spChg chg="del">
          <ac:chgData name="Zhang, Qi" userId="339b946e-f9ca-4040-bc82-18aaec23f2c4" providerId="ADAL" clId="{1023C771-97A6-43ED-AC98-A8286177093D}" dt="2024-02-10T00:01:49.717" v="605" actId="478"/>
          <ac:spMkLst>
            <pc:docMk/>
            <pc:sldMk cId="1573267793" sldId="1222"/>
            <ac:spMk id="3" creationId="{6289DCF5-ADF8-B297-C310-BAE85F451AC1}"/>
          </ac:spMkLst>
        </pc:spChg>
        <pc:spChg chg="add mod">
          <ac:chgData name="Zhang, Qi" userId="339b946e-f9ca-4040-bc82-18aaec23f2c4" providerId="ADAL" clId="{1023C771-97A6-43ED-AC98-A8286177093D}" dt="2024-02-10T00:32:44.840" v="756" actId="20577"/>
          <ac:spMkLst>
            <pc:docMk/>
            <pc:sldMk cId="1573267793" sldId="1222"/>
            <ac:spMk id="6" creationId="{A95AE65D-927B-DD28-EE4B-79D3610B18B2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17:47:38.837" v="1128" actId="1076"/>
        <pc:sldMkLst>
          <pc:docMk/>
          <pc:sldMk cId="4201244421" sldId="1223"/>
        </pc:sldMkLst>
        <pc:spChg chg="mod">
          <ac:chgData name="Zhang, Qi" userId="339b946e-f9ca-4040-bc82-18aaec23f2c4" providerId="ADAL" clId="{1023C771-97A6-43ED-AC98-A8286177093D}" dt="2024-02-10T17:47:36.488" v="1127" actId="14100"/>
          <ac:spMkLst>
            <pc:docMk/>
            <pc:sldMk cId="4201244421" sldId="1223"/>
            <ac:spMk id="2" creationId="{0F408B15-4A7B-F50D-311E-8DB7E8BC7BDE}"/>
          </ac:spMkLst>
        </pc:spChg>
        <pc:spChg chg="del">
          <ac:chgData name="Zhang, Qi" userId="339b946e-f9ca-4040-bc82-18aaec23f2c4" providerId="ADAL" clId="{1023C771-97A6-43ED-AC98-A8286177093D}" dt="2024-02-10T17:46:55.401" v="1105" actId="478"/>
          <ac:spMkLst>
            <pc:docMk/>
            <pc:sldMk cId="4201244421" sldId="1223"/>
            <ac:spMk id="3" creationId="{6DAA4739-288D-10E8-35A5-FCF6C862F67F}"/>
          </ac:spMkLst>
        </pc:spChg>
        <pc:spChg chg="add mod">
          <ac:chgData name="Zhang, Qi" userId="339b946e-f9ca-4040-bc82-18aaec23f2c4" providerId="ADAL" clId="{1023C771-97A6-43ED-AC98-A8286177093D}" dt="2024-02-10T17:47:38.837" v="1128" actId="1076"/>
          <ac:spMkLst>
            <pc:docMk/>
            <pc:sldMk cId="4201244421" sldId="1223"/>
            <ac:spMk id="6" creationId="{FE449FC7-3A15-683D-A975-7B50B70C159E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17:55:12.405" v="1156" actId="1076"/>
        <pc:sldMkLst>
          <pc:docMk/>
          <pc:sldMk cId="771040497" sldId="1224"/>
        </pc:sldMkLst>
        <pc:spChg chg="mod">
          <ac:chgData name="Zhang, Qi" userId="339b946e-f9ca-4040-bc82-18aaec23f2c4" providerId="ADAL" clId="{1023C771-97A6-43ED-AC98-A8286177093D}" dt="2024-02-10T17:49:42.411" v="1149" actId="14100"/>
          <ac:spMkLst>
            <pc:docMk/>
            <pc:sldMk cId="771040497" sldId="1224"/>
            <ac:spMk id="2" creationId="{21AC9407-C43C-14F6-2D53-34301FDCAA5E}"/>
          </ac:spMkLst>
        </pc:spChg>
        <pc:spChg chg="del">
          <ac:chgData name="Zhang, Qi" userId="339b946e-f9ca-4040-bc82-18aaec23f2c4" providerId="ADAL" clId="{1023C771-97A6-43ED-AC98-A8286177093D}" dt="2024-02-10T17:49:27.685" v="1146" actId="478"/>
          <ac:spMkLst>
            <pc:docMk/>
            <pc:sldMk cId="771040497" sldId="1224"/>
            <ac:spMk id="3" creationId="{69867424-D7C5-B268-6D48-CCF57FFE55B2}"/>
          </ac:spMkLst>
        </pc:spChg>
        <pc:spChg chg="add del mod">
          <ac:chgData name="Zhang, Qi" userId="339b946e-f9ca-4040-bc82-18aaec23f2c4" providerId="ADAL" clId="{1023C771-97A6-43ED-AC98-A8286177093D}" dt="2024-02-10T17:49:50.552" v="1150" actId="478"/>
          <ac:spMkLst>
            <pc:docMk/>
            <pc:sldMk cId="771040497" sldId="1224"/>
            <ac:spMk id="6" creationId="{998F65AD-D102-D731-E7B7-600DDA3ABEB3}"/>
          </ac:spMkLst>
        </pc:spChg>
        <pc:spChg chg="add mod">
          <ac:chgData name="Zhang, Qi" userId="339b946e-f9ca-4040-bc82-18aaec23f2c4" providerId="ADAL" clId="{1023C771-97A6-43ED-AC98-A8286177093D}" dt="2024-02-10T17:55:12.405" v="1156" actId="1076"/>
          <ac:spMkLst>
            <pc:docMk/>
            <pc:sldMk cId="771040497" sldId="1224"/>
            <ac:spMk id="8" creationId="{A2B26C4B-A6DC-E950-8620-9DE1607696E4}"/>
          </ac:spMkLst>
        </pc:spChg>
        <pc:picChg chg="add mod">
          <ac:chgData name="Zhang, Qi" userId="339b946e-f9ca-4040-bc82-18aaec23f2c4" providerId="ADAL" clId="{1023C771-97A6-43ED-AC98-A8286177093D}" dt="2024-02-10T17:55:09.580" v="1155" actId="1076"/>
          <ac:picMkLst>
            <pc:docMk/>
            <pc:sldMk cId="771040497" sldId="1224"/>
            <ac:picMk id="10" creationId="{233BCAF4-2120-A62F-E3CB-0C4B32FD9DD3}"/>
          </ac:picMkLst>
        </pc:picChg>
      </pc:sldChg>
      <pc:sldChg chg="addSp delSp modSp add mod">
        <pc:chgData name="Zhang, Qi" userId="339b946e-f9ca-4040-bc82-18aaec23f2c4" providerId="ADAL" clId="{1023C771-97A6-43ED-AC98-A8286177093D}" dt="2024-02-10T22:11:32.637" v="1484"/>
        <pc:sldMkLst>
          <pc:docMk/>
          <pc:sldMk cId="3802537988" sldId="1225"/>
        </pc:sldMkLst>
        <pc:spChg chg="mod">
          <ac:chgData name="Zhang, Qi" userId="339b946e-f9ca-4040-bc82-18aaec23f2c4" providerId="ADAL" clId="{1023C771-97A6-43ED-AC98-A8286177093D}" dt="2024-02-10T18:50:09.806" v="1183" actId="14100"/>
          <ac:spMkLst>
            <pc:docMk/>
            <pc:sldMk cId="3802537988" sldId="1225"/>
            <ac:spMk id="2" creationId="{5066905F-E91A-EE80-CEE3-5211CBE55648}"/>
          </ac:spMkLst>
        </pc:spChg>
        <pc:spChg chg="del">
          <ac:chgData name="Zhang, Qi" userId="339b946e-f9ca-4040-bc82-18aaec23f2c4" providerId="ADAL" clId="{1023C771-97A6-43ED-AC98-A8286177093D}" dt="2024-02-10T18:49:57.132" v="1180" actId="478"/>
          <ac:spMkLst>
            <pc:docMk/>
            <pc:sldMk cId="3802537988" sldId="1225"/>
            <ac:spMk id="3" creationId="{DC5DFF07-8BEB-0559-4E02-6687B78F9C59}"/>
          </ac:spMkLst>
        </pc:spChg>
        <pc:spChg chg="add mod">
          <ac:chgData name="Zhang, Qi" userId="339b946e-f9ca-4040-bc82-18aaec23f2c4" providerId="ADAL" clId="{1023C771-97A6-43ED-AC98-A8286177093D}" dt="2024-02-10T22:11:18.500" v="1483"/>
          <ac:spMkLst>
            <pc:docMk/>
            <pc:sldMk cId="3802537988" sldId="1225"/>
            <ac:spMk id="6" creationId="{0230ECA2-0D30-98AD-9EC6-EDE74251A6E7}"/>
          </ac:spMkLst>
        </pc:spChg>
        <pc:spChg chg="add mod">
          <ac:chgData name="Zhang, Qi" userId="339b946e-f9ca-4040-bc82-18aaec23f2c4" providerId="ADAL" clId="{1023C771-97A6-43ED-AC98-A8286177093D}" dt="2024-02-10T22:11:32.637" v="1484"/>
          <ac:spMkLst>
            <pc:docMk/>
            <pc:sldMk cId="3802537988" sldId="1225"/>
            <ac:spMk id="8" creationId="{EF7D6675-1758-215F-3929-8C7D182EF223}"/>
          </ac:spMkLst>
        </pc:spChg>
      </pc:sldChg>
      <pc:sldChg chg="addSp delSp modSp add mod ord">
        <pc:chgData name="Zhang, Qi" userId="339b946e-f9ca-4040-bc82-18aaec23f2c4" providerId="ADAL" clId="{1023C771-97A6-43ED-AC98-A8286177093D}" dt="2024-02-10T22:13:16.583" v="1503" actId="1076"/>
        <pc:sldMkLst>
          <pc:docMk/>
          <pc:sldMk cId="3881869453" sldId="1226"/>
        </pc:sldMkLst>
        <pc:spChg chg="mod">
          <ac:chgData name="Zhang, Qi" userId="339b946e-f9ca-4040-bc82-18aaec23f2c4" providerId="ADAL" clId="{1023C771-97A6-43ED-AC98-A8286177093D}" dt="2024-02-10T21:35:29.320" v="1328" actId="14100"/>
          <ac:spMkLst>
            <pc:docMk/>
            <pc:sldMk cId="3881869453" sldId="1226"/>
            <ac:spMk id="2" creationId="{E2E4DD8E-71D3-CADA-364D-DE00CEC7D991}"/>
          </ac:spMkLst>
        </pc:spChg>
        <pc:spChg chg="del">
          <ac:chgData name="Zhang, Qi" userId="339b946e-f9ca-4040-bc82-18aaec23f2c4" providerId="ADAL" clId="{1023C771-97A6-43ED-AC98-A8286177093D}" dt="2024-02-10T18:52:40.681" v="1195" actId="478"/>
          <ac:spMkLst>
            <pc:docMk/>
            <pc:sldMk cId="3881869453" sldId="1226"/>
            <ac:spMk id="3" creationId="{5656E276-3C23-94C2-2138-F537F8D6333F}"/>
          </ac:spMkLst>
        </pc:spChg>
        <pc:spChg chg="add del mod">
          <ac:chgData name="Zhang, Qi" userId="339b946e-f9ca-4040-bc82-18aaec23f2c4" providerId="ADAL" clId="{1023C771-97A6-43ED-AC98-A8286177093D}" dt="2024-02-10T21:38:40.507" v="1346" actId="478"/>
          <ac:spMkLst>
            <pc:docMk/>
            <pc:sldMk cId="3881869453" sldId="1226"/>
            <ac:spMk id="6" creationId="{EE533CF3-B492-7A4F-72BB-3F3CC229DFB3}"/>
          </ac:spMkLst>
        </pc:spChg>
        <pc:spChg chg="add del mod">
          <ac:chgData name="Zhang, Qi" userId="339b946e-f9ca-4040-bc82-18aaec23f2c4" providerId="ADAL" clId="{1023C771-97A6-43ED-AC98-A8286177093D}" dt="2024-02-10T22:12:44.241" v="1487" actId="478"/>
          <ac:spMkLst>
            <pc:docMk/>
            <pc:sldMk cId="3881869453" sldId="1226"/>
            <ac:spMk id="8" creationId="{A232DF6F-6A4D-38F7-61C6-41347BDE26DD}"/>
          </ac:spMkLst>
        </pc:spChg>
        <pc:spChg chg="add mod">
          <ac:chgData name="Zhang, Qi" userId="339b946e-f9ca-4040-bc82-18aaec23f2c4" providerId="ADAL" clId="{1023C771-97A6-43ED-AC98-A8286177093D}" dt="2024-02-10T22:13:16.583" v="1503" actId="1076"/>
          <ac:spMkLst>
            <pc:docMk/>
            <pc:sldMk cId="3881869453" sldId="1226"/>
            <ac:spMk id="10" creationId="{DDAC3DB6-06B6-ECCC-584E-23FEA7B974E8}"/>
          </ac:spMkLst>
        </pc:spChg>
        <pc:spChg chg="add mod">
          <ac:chgData name="Zhang, Qi" userId="339b946e-f9ca-4040-bc82-18aaec23f2c4" providerId="ADAL" clId="{1023C771-97A6-43ED-AC98-A8286177093D}" dt="2024-02-10T22:13:09.653" v="1502" actId="20577"/>
          <ac:spMkLst>
            <pc:docMk/>
            <pc:sldMk cId="3881869453" sldId="1226"/>
            <ac:spMk id="12" creationId="{9A5F0D5C-774C-6CA7-68F5-3B111DC31398}"/>
          </ac:spMkLst>
        </pc:spChg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180887850" sldId="1227"/>
        </pc:sldMkLst>
      </pc:sldChg>
      <pc:sldChg chg="addSp delSp modSp new mod">
        <pc:chgData name="Zhang, Qi" userId="339b946e-f9ca-4040-bc82-18aaec23f2c4" providerId="ADAL" clId="{1023C771-97A6-43ED-AC98-A8286177093D}" dt="2024-02-09T23:51:20.606" v="541" actId="14100"/>
        <pc:sldMkLst>
          <pc:docMk/>
          <pc:sldMk cId="3766533631" sldId="1228"/>
        </pc:sldMkLst>
        <pc:spChg chg="mod">
          <ac:chgData name="Zhang, Qi" userId="339b946e-f9ca-4040-bc82-18aaec23f2c4" providerId="ADAL" clId="{1023C771-97A6-43ED-AC98-A8286177093D}" dt="2024-02-09T23:43:27.079" v="533" actId="14100"/>
          <ac:spMkLst>
            <pc:docMk/>
            <pc:sldMk cId="3766533631" sldId="1228"/>
            <ac:spMk id="2" creationId="{3069BB80-C444-2137-F382-2A0BCA9B058A}"/>
          </ac:spMkLst>
        </pc:spChg>
        <pc:spChg chg="del">
          <ac:chgData name="Zhang, Qi" userId="339b946e-f9ca-4040-bc82-18aaec23f2c4" providerId="ADAL" clId="{1023C771-97A6-43ED-AC98-A8286177093D}" dt="2024-02-09T23:43:15.042" v="530" actId="478"/>
          <ac:spMkLst>
            <pc:docMk/>
            <pc:sldMk cId="3766533631" sldId="1228"/>
            <ac:spMk id="3" creationId="{42E611EA-B454-E47F-35CF-8D82F9693E85}"/>
          </ac:spMkLst>
        </pc:spChg>
        <pc:spChg chg="add del mod">
          <ac:chgData name="Zhang, Qi" userId="339b946e-f9ca-4040-bc82-18aaec23f2c4" providerId="ADAL" clId="{1023C771-97A6-43ED-AC98-A8286177093D}" dt="2024-02-09T23:51:02.934" v="535" actId="478"/>
          <ac:spMkLst>
            <pc:docMk/>
            <pc:sldMk cId="3766533631" sldId="1228"/>
            <ac:spMk id="6" creationId="{A832BF79-05A7-69E0-6A9A-CC7F44187C4F}"/>
          </ac:spMkLst>
        </pc:spChg>
        <pc:spChg chg="add mod">
          <ac:chgData name="Zhang, Qi" userId="339b946e-f9ca-4040-bc82-18aaec23f2c4" providerId="ADAL" clId="{1023C771-97A6-43ED-AC98-A8286177093D}" dt="2024-02-09T23:51:07.294" v="537" actId="1076"/>
          <ac:spMkLst>
            <pc:docMk/>
            <pc:sldMk cId="3766533631" sldId="1228"/>
            <ac:spMk id="8" creationId="{719A74A0-4920-1BDE-976E-BE0B677AB12E}"/>
          </ac:spMkLst>
        </pc:spChg>
        <pc:picChg chg="add mod">
          <ac:chgData name="Zhang, Qi" userId="339b946e-f9ca-4040-bc82-18aaec23f2c4" providerId="ADAL" clId="{1023C771-97A6-43ED-AC98-A8286177093D}" dt="2024-02-09T23:51:20.606" v="541" actId="14100"/>
          <ac:picMkLst>
            <pc:docMk/>
            <pc:sldMk cId="3766533631" sldId="1228"/>
            <ac:picMk id="10" creationId="{0455087D-A533-A910-FBF3-2759F2E5AFC5}"/>
          </ac:picMkLst>
        </pc:picChg>
      </pc:sldChg>
      <pc:sldChg chg="addSp delSp modSp add mod">
        <pc:chgData name="Zhang, Qi" userId="339b946e-f9ca-4040-bc82-18aaec23f2c4" providerId="ADAL" clId="{1023C771-97A6-43ED-AC98-A8286177093D}" dt="2024-02-10T00:27:46.749" v="686" actId="207"/>
        <pc:sldMkLst>
          <pc:docMk/>
          <pc:sldMk cId="4277858862" sldId="1229"/>
        </pc:sldMkLst>
        <pc:spChg chg="mod">
          <ac:chgData name="Zhang, Qi" userId="339b946e-f9ca-4040-bc82-18aaec23f2c4" providerId="ADAL" clId="{1023C771-97A6-43ED-AC98-A8286177093D}" dt="2024-02-10T00:12:30.902" v="618" actId="14100"/>
          <ac:spMkLst>
            <pc:docMk/>
            <pc:sldMk cId="4277858862" sldId="1229"/>
            <ac:spMk id="2" creationId="{950F8318-A2E9-995C-1351-782689AC306D}"/>
          </ac:spMkLst>
        </pc:spChg>
        <pc:spChg chg="del">
          <ac:chgData name="Zhang, Qi" userId="339b946e-f9ca-4040-bc82-18aaec23f2c4" providerId="ADAL" clId="{1023C771-97A6-43ED-AC98-A8286177093D}" dt="2024-02-10T00:12:32.160" v="619" actId="478"/>
          <ac:spMkLst>
            <pc:docMk/>
            <pc:sldMk cId="4277858862" sldId="1229"/>
            <ac:spMk id="3" creationId="{A94D3A76-F390-0C63-D23B-A9B4965D8C8E}"/>
          </ac:spMkLst>
        </pc:spChg>
        <pc:spChg chg="add mod">
          <ac:chgData name="Zhang, Qi" userId="339b946e-f9ca-4040-bc82-18aaec23f2c4" providerId="ADAL" clId="{1023C771-97A6-43ED-AC98-A8286177093D}" dt="2024-02-10T00:27:46.749" v="686" actId="207"/>
          <ac:spMkLst>
            <pc:docMk/>
            <pc:sldMk cId="4277858862" sldId="1229"/>
            <ac:spMk id="6" creationId="{4EB54CEF-353B-E0E4-8E13-35312C994121}"/>
          </ac:spMkLst>
        </pc:spChg>
        <pc:spChg chg="add mod">
          <ac:chgData name="Zhang, Qi" userId="339b946e-f9ca-4040-bc82-18aaec23f2c4" providerId="ADAL" clId="{1023C771-97A6-43ED-AC98-A8286177093D}" dt="2024-02-10T00:27:38.244" v="684" actId="207"/>
          <ac:spMkLst>
            <pc:docMk/>
            <pc:sldMk cId="4277858862" sldId="1229"/>
            <ac:spMk id="8" creationId="{F46E3447-83D1-63CE-DACB-4FB431D9E630}"/>
          </ac:spMkLst>
        </pc:spChg>
        <pc:spChg chg="add mod">
          <ac:chgData name="Zhang, Qi" userId="339b946e-f9ca-4040-bc82-18aaec23f2c4" providerId="ADAL" clId="{1023C771-97A6-43ED-AC98-A8286177093D}" dt="2024-02-10T00:14:49.950" v="667" actId="1076"/>
          <ac:spMkLst>
            <pc:docMk/>
            <pc:sldMk cId="4277858862" sldId="1229"/>
            <ac:spMk id="10" creationId="{446A883D-30A3-342B-61C5-CA92C8909931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00:30:30.848" v="724" actId="20577"/>
        <pc:sldMkLst>
          <pc:docMk/>
          <pc:sldMk cId="332793223" sldId="1230"/>
        </pc:sldMkLst>
        <pc:spChg chg="mod">
          <ac:chgData name="Zhang, Qi" userId="339b946e-f9ca-4040-bc82-18aaec23f2c4" providerId="ADAL" clId="{1023C771-97A6-43ED-AC98-A8286177093D}" dt="2024-02-10T00:30:16.599" v="721" actId="20577"/>
          <ac:spMkLst>
            <pc:docMk/>
            <pc:sldMk cId="332793223" sldId="1230"/>
            <ac:spMk id="2" creationId="{612C3B8D-88E7-AF00-2FF6-10591780699C}"/>
          </ac:spMkLst>
        </pc:spChg>
        <pc:spChg chg="del">
          <ac:chgData name="Zhang, Qi" userId="339b946e-f9ca-4040-bc82-18aaec23f2c4" providerId="ADAL" clId="{1023C771-97A6-43ED-AC98-A8286177093D}" dt="2024-02-10T00:29:17.242" v="700" actId="478"/>
          <ac:spMkLst>
            <pc:docMk/>
            <pc:sldMk cId="332793223" sldId="1230"/>
            <ac:spMk id="3" creationId="{E49FD8BB-A414-B264-2611-5C23A7524B8E}"/>
          </ac:spMkLst>
        </pc:spChg>
        <pc:spChg chg="add mod">
          <ac:chgData name="Zhang, Qi" userId="339b946e-f9ca-4040-bc82-18aaec23f2c4" providerId="ADAL" clId="{1023C771-97A6-43ED-AC98-A8286177093D}" dt="2024-02-10T00:30:30.848" v="724" actId="20577"/>
          <ac:spMkLst>
            <pc:docMk/>
            <pc:sldMk cId="332793223" sldId="1230"/>
            <ac:spMk id="6" creationId="{177C4AC4-B9F2-87E1-AF4A-64CFF2538041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00:35:10.820" v="767" actId="14100"/>
        <pc:sldMkLst>
          <pc:docMk/>
          <pc:sldMk cId="1111956740" sldId="1231"/>
        </pc:sldMkLst>
        <pc:spChg chg="mod">
          <ac:chgData name="Zhang, Qi" userId="339b946e-f9ca-4040-bc82-18aaec23f2c4" providerId="ADAL" clId="{1023C771-97A6-43ED-AC98-A8286177093D}" dt="2024-02-10T00:32:02.137" v="752" actId="14100"/>
          <ac:spMkLst>
            <pc:docMk/>
            <pc:sldMk cId="1111956740" sldId="1231"/>
            <ac:spMk id="2" creationId="{12D22EB3-3511-5C7D-F642-8B3EEC43F54C}"/>
          </ac:spMkLst>
        </pc:spChg>
        <pc:spChg chg="del">
          <ac:chgData name="Zhang, Qi" userId="339b946e-f9ca-4040-bc82-18aaec23f2c4" providerId="ADAL" clId="{1023C771-97A6-43ED-AC98-A8286177093D}" dt="2024-02-10T00:31:59.191" v="751" actId="478"/>
          <ac:spMkLst>
            <pc:docMk/>
            <pc:sldMk cId="1111956740" sldId="1231"/>
            <ac:spMk id="3" creationId="{1DBE9531-FE08-75D0-A29F-D573A441B66F}"/>
          </ac:spMkLst>
        </pc:spChg>
        <pc:spChg chg="add mod">
          <ac:chgData name="Zhang, Qi" userId="339b946e-f9ca-4040-bc82-18aaec23f2c4" providerId="ADAL" clId="{1023C771-97A6-43ED-AC98-A8286177093D}" dt="2024-02-10T00:32:10.872" v="754" actId="1076"/>
          <ac:spMkLst>
            <pc:docMk/>
            <pc:sldMk cId="1111956740" sldId="1231"/>
            <ac:spMk id="6" creationId="{0DF3D069-556C-83F9-BEE3-B9C0F44EE59C}"/>
          </ac:spMkLst>
        </pc:spChg>
        <pc:picChg chg="add mod">
          <ac:chgData name="Zhang, Qi" userId="339b946e-f9ca-4040-bc82-18aaec23f2c4" providerId="ADAL" clId="{1023C771-97A6-43ED-AC98-A8286177093D}" dt="2024-02-10T00:34:37.213" v="760" actId="1076"/>
          <ac:picMkLst>
            <pc:docMk/>
            <pc:sldMk cId="1111956740" sldId="1231"/>
            <ac:picMk id="8" creationId="{7A0F20DF-B8D8-8B70-6085-445E9D1946F9}"/>
          </ac:picMkLst>
        </pc:picChg>
        <pc:picChg chg="add mod">
          <ac:chgData name="Zhang, Qi" userId="339b946e-f9ca-4040-bc82-18aaec23f2c4" providerId="ADAL" clId="{1023C771-97A6-43ED-AC98-A8286177093D}" dt="2024-02-10T00:35:10.820" v="767" actId="14100"/>
          <ac:picMkLst>
            <pc:docMk/>
            <pc:sldMk cId="1111956740" sldId="1231"/>
            <ac:picMk id="10" creationId="{53F86CD3-120B-2ECE-30DD-CD56074D897E}"/>
          </ac:picMkLst>
        </pc:picChg>
      </pc:sldChg>
      <pc:sldChg chg="addSp delSp modSp add mod">
        <pc:chgData name="Zhang, Qi" userId="339b946e-f9ca-4040-bc82-18aaec23f2c4" providerId="ADAL" clId="{1023C771-97A6-43ED-AC98-A8286177093D}" dt="2024-02-10T16:18:03.194" v="959" actId="478"/>
        <pc:sldMkLst>
          <pc:docMk/>
          <pc:sldMk cId="799664729" sldId="1232"/>
        </pc:sldMkLst>
        <pc:spChg chg="mod">
          <ac:chgData name="Zhang, Qi" userId="339b946e-f9ca-4040-bc82-18aaec23f2c4" providerId="ADAL" clId="{1023C771-97A6-43ED-AC98-A8286177093D}" dt="2024-02-10T16:16:48.257" v="948" actId="14100"/>
          <ac:spMkLst>
            <pc:docMk/>
            <pc:sldMk cId="799664729" sldId="1232"/>
            <ac:spMk id="2" creationId="{5F1F7A04-14EA-D3FA-CE09-DA88327047BB}"/>
          </ac:spMkLst>
        </pc:spChg>
        <pc:spChg chg="del">
          <ac:chgData name="Zhang, Qi" userId="339b946e-f9ca-4040-bc82-18aaec23f2c4" providerId="ADAL" clId="{1023C771-97A6-43ED-AC98-A8286177093D}" dt="2024-02-10T16:16:50.068" v="949" actId="478"/>
          <ac:spMkLst>
            <pc:docMk/>
            <pc:sldMk cId="799664729" sldId="1232"/>
            <ac:spMk id="3" creationId="{2E805105-1830-2313-FC51-0143DB0D5A57}"/>
          </ac:spMkLst>
        </pc:spChg>
        <pc:spChg chg="add mod">
          <ac:chgData name="Zhang, Qi" userId="339b946e-f9ca-4040-bc82-18aaec23f2c4" providerId="ADAL" clId="{1023C771-97A6-43ED-AC98-A8286177093D}" dt="2024-02-10T16:17:26.310" v="954" actId="1076"/>
          <ac:spMkLst>
            <pc:docMk/>
            <pc:sldMk cId="799664729" sldId="1232"/>
            <ac:spMk id="6" creationId="{941A647B-AA55-E2B3-5ADB-DD003B5DB9B5}"/>
          </ac:spMkLst>
        </pc:spChg>
        <pc:spChg chg="add del mod">
          <ac:chgData name="Zhang, Qi" userId="339b946e-f9ca-4040-bc82-18aaec23f2c4" providerId="ADAL" clId="{1023C771-97A6-43ED-AC98-A8286177093D}" dt="2024-02-10T16:18:03.194" v="959" actId="478"/>
          <ac:spMkLst>
            <pc:docMk/>
            <pc:sldMk cId="799664729" sldId="1232"/>
            <ac:spMk id="8" creationId="{18A86827-D488-79D5-E6F5-DD9887CE11BA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17:33:31.065" v="1040" actId="1076"/>
        <pc:sldMkLst>
          <pc:docMk/>
          <pc:sldMk cId="3685734577" sldId="1233"/>
        </pc:sldMkLst>
        <pc:spChg chg="mod">
          <ac:chgData name="Zhang, Qi" userId="339b946e-f9ca-4040-bc82-18aaec23f2c4" providerId="ADAL" clId="{1023C771-97A6-43ED-AC98-A8286177093D}" dt="2024-02-10T16:29:10.549" v="996" actId="14100"/>
          <ac:spMkLst>
            <pc:docMk/>
            <pc:sldMk cId="3685734577" sldId="1233"/>
            <ac:spMk id="2" creationId="{7CFF4C5C-03D2-0AB6-792A-25BC069C9114}"/>
          </ac:spMkLst>
        </pc:spChg>
        <pc:spChg chg="del mod">
          <ac:chgData name="Zhang, Qi" userId="339b946e-f9ca-4040-bc82-18aaec23f2c4" providerId="ADAL" clId="{1023C771-97A6-43ED-AC98-A8286177093D}" dt="2024-02-10T16:28:36.802" v="995" actId="478"/>
          <ac:spMkLst>
            <pc:docMk/>
            <pc:sldMk cId="3685734577" sldId="1233"/>
            <ac:spMk id="3" creationId="{EAC24369-CC4E-4B69-34C3-2036F17295DA}"/>
          </ac:spMkLst>
        </pc:spChg>
        <pc:spChg chg="add mod">
          <ac:chgData name="Zhang, Qi" userId="339b946e-f9ca-4040-bc82-18aaec23f2c4" providerId="ADAL" clId="{1023C771-97A6-43ED-AC98-A8286177093D}" dt="2024-02-10T16:29:42.368" v="1003" actId="1076"/>
          <ac:spMkLst>
            <pc:docMk/>
            <pc:sldMk cId="3685734577" sldId="1233"/>
            <ac:spMk id="6" creationId="{5ACD28EF-ED83-8CE0-D1B2-CC1F909C3469}"/>
          </ac:spMkLst>
        </pc:spChg>
        <pc:spChg chg="add mod">
          <ac:chgData name="Zhang, Qi" userId="339b946e-f9ca-4040-bc82-18aaec23f2c4" providerId="ADAL" clId="{1023C771-97A6-43ED-AC98-A8286177093D}" dt="2024-02-10T17:33:31.065" v="1040" actId="1076"/>
          <ac:spMkLst>
            <pc:docMk/>
            <pc:sldMk cId="3685734577" sldId="1233"/>
            <ac:spMk id="8" creationId="{CC7CE134-8283-7D60-324B-4BEB8BF89F72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03:35:24.339" v="796" actId="1076"/>
        <pc:sldMkLst>
          <pc:docMk/>
          <pc:sldMk cId="3574415072" sldId="1234"/>
        </pc:sldMkLst>
        <pc:spChg chg="mod">
          <ac:chgData name="Zhang, Qi" userId="339b946e-f9ca-4040-bc82-18aaec23f2c4" providerId="ADAL" clId="{1023C771-97A6-43ED-AC98-A8286177093D}" dt="2024-02-10T03:35:22.677" v="795" actId="14100"/>
          <ac:spMkLst>
            <pc:docMk/>
            <pc:sldMk cId="3574415072" sldId="1234"/>
            <ac:spMk id="2" creationId="{4047DBE3-2644-4E9C-CB4C-CD913148B71D}"/>
          </ac:spMkLst>
        </pc:spChg>
        <pc:spChg chg="del">
          <ac:chgData name="Zhang, Qi" userId="339b946e-f9ca-4040-bc82-18aaec23f2c4" providerId="ADAL" clId="{1023C771-97A6-43ED-AC98-A8286177093D}" dt="2024-02-10T03:34:49.167" v="791" actId="478"/>
          <ac:spMkLst>
            <pc:docMk/>
            <pc:sldMk cId="3574415072" sldId="1234"/>
            <ac:spMk id="3" creationId="{36054FA1-D854-AFB4-DFA4-B704BA16F738}"/>
          </ac:spMkLst>
        </pc:spChg>
        <pc:picChg chg="add mod">
          <ac:chgData name="Zhang, Qi" userId="339b946e-f9ca-4040-bc82-18aaec23f2c4" providerId="ADAL" clId="{1023C771-97A6-43ED-AC98-A8286177093D}" dt="2024-02-10T03:35:24.339" v="796" actId="1076"/>
          <ac:picMkLst>
            <pc:docMk/>
            <pc:sldMk cId="3574415072" sldId="1234"/>
            <ac:picMk id="6" creationId="{A824FCB5-89D7-85D2-287E-7E80175B41F5}"/>
          </ac:picMkLst>
        </pc:picChg>
      </pc:sldChg>
      <pc:sldChg chg="addSp delSp modSp add del mod">
        <pc:chgData name="Zhang, Qi" userId="339b946e-f9ca-4040-bc82-18aaec23f2c4" providerId="ADAL" clId="{1023C771-97A6-43ED-AC98-A8286177093D}" dt="2024-02-10T16:48:55.513" v="1025" actId="47"/>
        <pc:sldMkLst>
          <pc:docMk/>
          <pc:sldMk cId="1217432655" sldId="1235"/>
        </pc:sldMkLst>
        <pc:spChg chg="mod">
          <ac:chgData name="Zhang, Qi" userId="339b946e-f9ca-4040-bc82-18aaec23f2c4" providerId="ADAL" clId="{1023C771-97A6-43ED-AC98-A8286177093D}" dt="2024-02-10T03:35:38.850" v="797"/>
          <ac:spMkLst>
            <pc:docMk/>
            <pc:sldMk cId="1217432655" sldId="1235"/>
            <ac:spMk id="2" creationId="{1838DCA3-C329-3766-D2E6-738B54F1CF67}"/>
          </ac:spMkLst>
        </pc:spChg>
        <pc:spChg chg="del">
          <ac:chgData name="Zhang, Qi" userId="339b946e-f9ca-4040-bc82-18aaec23f2c4" providerId="ADAL" clId="{1023C771-97A6-43ED-AC98-A8286177093D}" dt="2024-02-10T03:35:48.301" v="798" actId="478"/>
          <ac:spMkLst>
            <pc:docMk/>
            <pc:sldMk cId="1217432655" sldId="1235"/>
            <ac:spMk id="3" creationId="{2F32E7C0-C625-EF1A-D74B-82804EB8DB35}"/>
          </ac:spMkLst>
        </pc:spChg>
        <pc:spChg chg="add del mod">
          <ac:chgData name="Zhang, Qi" userId="339b946e-f9ca-4040-bc82-18aaec23f2c4" providerId="ADAL" clId="{1023C771-97A6-43ED-AC98-A8286177093D}" dt="2024-02-10T03:43:16.804" v="802" actId="478"/>
          <ac:spMkLst>
            <pc:docMk/>
            <pc:sldMk cId="1217432655" sldId="1235"/>
            <ac:spMk id="6" creationId="{6302FF2A-B1EE-C034-CDFD-2D152E1DA06E}"/>
          </ac:spMkLst>
        </pc:spChg>
        <pc:spChg chg="add mod">
          <ac:chgData name="Zhang, Qi" userId="339b946e-f9ca-4040-bc82-18aaec23f2c4" providerId="ADAL" clId="{1023C771-97A6-43ED-AC98-A8286177093D}" dt="2024-02-10T03:44:18.146" v="818" actId="1076"/>
          <ac:spMkLst>
            <pc:docMk/>
            <pc:sldMk cId="1217432655" sldId="1235"/>
            <ac:spMk id="8" creationId="{B4FD5DFF-6CB3-6BAE-707F-FEC692723DC2}"/>
          </ac:spMkLst>
        </pc:spChg>
      </pc:sldChg>
      <pc:sldChg chg="addSp delSp modSp add del mod">
        <pc:chgData name="Zhang, Qi" userId="339b946e-f9ca-4040-bc82-18aaec23f2c4" providerId="ADAL" clId="{1023C771-97A6-43ED-AC98-A8286177093D}" dt="2024-02-10T16:48:56.878" v="1026" actId="47"/>
        <pc:sldMkLst>
          <pc:docMk/>
          <pc:sldMk cId="2966088417" sldId="1236"/>
        </pc:sldMkLst>
        <pc:spChg chg="mod">
          <ac:chgData name="Zhang, Qi" userId="339b946e-f9ca-4040-bc82-18aaec23f2c4" providerId="ADAL" clId="{1023C771-97A6-43ED-AC98-A8286177093D}" dt="2024-02-10T03:44:52.395" v="819"/>
          <ac:spMkLst>
            <pc:docMk/>
            <pc:sldMk cId="2966088417" sldId="1236"/>
            <ac:spMk id="2" creationId="{8887E20F-CD8C-22EF-9868-DE4DEF82CB17}"/>
          </ac:spMkLst>
        </pc:spChg>
        <pc:spChg chg="del">
          <ac:chgData name="Zhang, Qi" userId="339b946e-f9ca-4040-bc82-18aaec23f2c4" providerId="ADAL" clId="{1023C771-97A6-43ED-AC98-A8286177093D}" dt="2024-02-10T03:45:02.225" v="820" actId="478"/>
          <ac:spMkLst>
            <pc:docMk/>
            <pc:sldMk cId="2966088417" sldId="1236"/>
            <ac:spMk id="3" creationId="{CDDBFE71-4E9F-89D7-BA16-D9F8C4A41F99}"/>
          </ac:spMkLst>
        </pc:spChg>
        <pc:spChg chg="add mod">
          <ac:chgData name="Zhang, Qi" userId="339b946e-f9ca-4040-bc82-18aaec23f2c4" providerId="ADAL" clId="{1023C771-97A6-43ED-AC98-A8286177093D}" dt="2024-02-10T03:45:06.840" v="822" actId="1076"/>
          <ac:spMkLst>
            <pc:docMk/>
            <pc:sldMk cId="2966088417" sldId="1236"/>
            <ac:spMk id="6" creationId="{1AE2FEC6-6B26-D177-2757-D1026645D629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16:15:58.835" v="930" actId="20577"/>
        <pc:sldMkLst>
          <pc:docMk/>
          <pc:sldMk cId="973607425" sldId="1237"/>
        </pc:sldMkLst>
        <pc:spChg chg="mod">
          <ac:chgData name="Zhang, Qi" userId="339b946e-f9ca-4040-bc82-18aaec23f2c4" providerId="ADAL" clId="{1023C771-97A6-43ED-AC98-A8286177093D}" dt="2024-02-10T04:23:01.287" v="917" actId="6549"/>
          <ac:spMkLst>
            <pc:docMk/>
            <pc:sldMk cId="973607425" sldId="1237"/>
            <ac:spMk id="2" creationId="{ECE08C0F-5D14-C0C6-E1BE-869DCBCD40F3}"/>
          </ac:spMkLst>
        </pc:spChg>
        <pc:spChg chg="del">
          <ac:chgData name="Zhang, Qi" userId="339b946e-f9ca-4040-bc82-18aaec23f2c4" providerId="ADAL" clId="{1023C771-97A6-43ED-AC98-A8286177093D}" dt="2024-02-10T04:23:03.984" v="918" actId="478"/>
          <ac:spMkLst>
            <pc:docMk/>
            <pc:sldMk cId="973607425" sldId="1237"/>
            <ac:spMk id="3" creationId="{6D410C82-4B55-F1F7-B87D-4D0E754D9D97}"/>
          </ac:spMkLst>
        </pc:spChg>
        <pc:spChg chg="add mod">
          <ac:chgData name="Zhang, Qi" userId="339b946e-f9ca-4040-bc82-18aaec23f2c4" providerId="ADAL" clId="{1023C771-97A6-43ED-AC98-A8286177093D}" dt="2024-02-10T16:13:26.254" v="920" actId="1076"/>
          <ac:spMkLst>
            <pc:docMk/>
            <pc:sldMk cId="973607425" sldId="1237"/>
            <ac:spMk id="6" creationId="{3FD2C72D-A931-B61E-D13B-98E7E23AA72B}"/>
          </ac:spMkLst>
        </pc:spChg>
        <pc:spChg chg="add mod">
          <ac:chgData name="Zhang, Qi" userId="339b946e-f9ca-4040-bc82-18aaec23f2c4" providerId="ADAL" clId="{1023C771-97A6-43ED-AC98-A8286177093D}" dt="2024-02-10T16:15:58.835" v="930" actId="20577"/>
          <ac:spMkLst>
            <pc:docMk/>
            <pc:sldMk cId="973607425" sldId="1237"/>
            <ac:spMk id="8" creationId="{36EC2B3B-A475-4283-1CDF-4E0904865061}"/>
          </ac:spMkLst>
        </pc:spChg>
      </pc:sldChg>
      <pc:sldChg chg="addSp delSp modSp new mod">
        <pc:chgData name="Zhang, Qi" userId="339b946e-f9ca-4040-bc82-18aaec23f2c4" providerId="ADAL" clId="{1023C771-97A6-43ED-AC98-A8286177093D}" dt="2024-02-10T04:22:46.195" v="916" actId="1076"/>
        <pc:sldMkLst>
          <pc:docMk/>
          <pc:sldMk cId="716848437" sldId="1238"/>
        </pc:sldMkLst>
        <pc:spChg chg="mod">
          <ac:chgData name="Zhang, Qi" userId="339b946e-f9ca-4040-bc82-18aaec23f2c4" providerId="ADAL" clId="{1023C771-97A6-43ED-AC98-A8286177093D}" dt="2024-02-10T04:22:26.440" v="911" actId="20577"/>
          <ac:spMkLst>
            <pc:docMk/>
            <pc:sldMk cId="716848437" sldId="1238"/>
            <ac:spMk id="2" creationId="{A79AE0E1-5D9E-C278-B1D2-0CC1EE970645}"/>
          </ac:spMkLst>
        </pc:spChg>
        <pc:spChg chg="del">
          <ac:chgData name="Zhang, Qi" userId="339b946e-f9ca-4040-bc82-18aaec23f2c4" providerId="ADAL" clId="{1023C771-97A6-43ED-AC98-A8286177093D}" dt="2024-02-10T04:15:16.926" v="898" actId="478"/>
          <ac:spMkLst>
            <pc:docMk/>
            <pc:sldMk cId="716848437" sldId="1238"/>
            <ac:spMk id="3" creationId="{5A9CA78C-25F2-BD55-E717-0ABD29CA73E6}"/>
          </ac:spMkLst>
        </pc:spChg>
        <pc:spChg chg="add mod">
          <ac:chgData name="Zhang, Qi" userId="339b946e-f9ca-4040-bc82-18aaec23f2c4" providerId="ADAL" clId="{1023C771-97A6-43ED-AC98-A8286177093D}" dt="2024-02-10T04:22:44.234" v="915" actId="1076"/>
          <ac:spMkLst>
            <pc:docMk/>
            <pc:sldMk cId="716848437" sldId="1238"/>
            <ac:spMk id="6" creationId="{D474B3A0-4CC5-14C5-1A99-880375BD529A}"/>
          </ac:spMkLst>
        </pc:spChg>
        <pc:spChg chg="add del mod">
          <ac:chgData name="Zhang, Qi" userId="339b946e-f9ca-4040-bc82-18aaec23f2c4" providerId="ADAL" clId="{1023C771-97A6-43ED-AC98-A8286177093D}" dt="2024-02-10T04:22:17.670" v="905" actId="22"/>
          <ac:spMkLst>
            <pc:docMk/>
            <pc:sldMk cId="716848437" sldId="1238"/>
            <ac:spMk id="8" creationId="{7C4E0415-75D1-2746-A7B9-9510F81AF92F}"/>
          </ac:spMkLst>
        </pc:spChg>
        <pc:spChg chg="add mod">
          <ac:chgData name="Zhang, Qi" userId="339b946e-f9ca-4040-bc82-18aaec23f2c4" providerId="ADAL" clId="{1023C771-97A6-43ED-AC98-A8286177093D}" dt="2024-02-10T04:22:46.195" v="916" actId="1076"/>
          <ac:spMkLst>
            <pc:docMk/>
            <pc:sldMk cId="716848437" sldId="1238"/>
            <ac:spMk id="10" creationId="{C6936647-CFC9-E0B7-6F68-BF500DFAE92E}"/>
          </ac:spMkLst>
        </pc:spChg>
      </pc:sldChg>
      <pc:sldChg chg="add ord">
        <pc:chgData name="Zhang, Qi" userId="339b946e-f9ca-4040-bc82-18aaec23f2c4" providerId="ADAL" clId="{1023C771-97A6-43ED-AC98-A8286177093D}" dt="2024-02-10T16:35:04.733" v="1006"/>
        <pc:sldMkLst>
          <pc:docMk/>
          <pc:sldMk cId="1856558469" sldId="1239"/>
        </pc:sldMkLst>
      </pc:sldChg>
      <pc:sldChg chg="add">
        <pc:chgData name="Zhang, Qi" userId="339b946e-f9ca-4040-bc82-18aaec23f2c4" providerId="ADAL" clId="{1023C771-97A6-43ED-AC98-A8286177093D}" dt="2024-02-10T16:39:28.803" v="1007"/>
        <pc:sldMkLst>
          <pc:docMk/>
          <pc:sldMk cId="1578488767" sldId="1240"/>
        </pc:sldMkLst>
      </pc:sldChg>
      <pc:sldChg chg="addSp delSp modSp add mod">
        <pc:chgData name="Zhang, Qi" userId="339b946e-f9ca-4040-bc82-18aaec23f2c4" providerId="ADAL" clId="{1023C771-97A6-43ED-AC98-A8286177093D}" dt="2024-02-10T16:41:56.119" v="1013" actId="1076"/>
        <pc:sldMkLst>
          <pc:docMk/>
          <pc:sldMk cId="1774796903" sldId="1241"/>
        </pc:sldMkLst>
        <pc:spChg chg="add mod">
          <ac:chgData name="Zhang, Qi" userId="339b946e-f9ca-4040-bc82-18aaec23f2c4" providerId="ADAL" clId="{1023C771-97A6-43ED-AC98-A8286177093D}" dt="2024-02-10T16:41:56.119" v="1013" actId="1076"/>
          <ac:spMkLst>
            <pc:docMk/>
            <pc:sldMk cId="1774796903" sldId="1241"/>
            <ac:spMk id="7" creationId="{39F98259-BAF2-3239-B511-7296164FDC75}"/>
          </ac:spMkLst>
        </pc:spChg>
        <pc:picChg chg="del">
          <ac:chgData name="Zhang, Qi" userId="339b946e-f9ca-4040-bc82-18aaec23f2c4" providerId="ADAL" clId="{1023C771-97A6-43ED-AC98-A8286177093D}" dt="2024-02-10T16:40:57.046" v="1009" actId="478"/>
          <ac:picMkLst>
            <pc:docMk/>
            <pc:sldMk cId="1774796903" sldId="1241"/>
            <ac:picMk id="6" creationId="{7F49A335-D966-34ED-7323-19E5E346197B}"/>
          </ac:picMkLst>
        </pc:picChg>
      </pc:sldChg>
      <pc:sldChg chg="addSp modSp add mod">
        <pc:chgData name="Zhang, Qi" userId="339b946e-f9ca-4040-bc82-18aaec23f2c4" providerId="ADAL" clId="{1023C771-97A6-43ED-AC98-A8286177093D}" dt="2024-02-10T16:48:02.713" v="1023" actId="20577"/>
        <pc:sldMkLst>
          <pc:docMk/>
          <pc:sldMk cId="430571072" sldId="1242"/>
        </pc:sldMkLst>
        <pc:spChg chg="add mod">
          <ac:chgData name="Zhang, Qi" userId="339b946e-f9ca-4040-bc82-18aaec23f2c4" providerId="ADAL" clId="{1023C771-97A6-43ED-AC98-A8286177093D}" dt="2024-02-10T16:48:02.713" v="1023" actId="20577"/>
          <ac:spMkLst>
            <pc:docMk/>
            <pc:sldMk cId="430571072" sldId="1242"/>
            <ac:spMk id="5" creationId="{C51D6BAE-9E13-2378-EAE9-FBFF1F217E25}"/>
          </ac:spMkLst>
        </pc:spChg>
        <pc:spChg chg="mod">
          <ac:chgData name="Zhang, Qi" userId="339b946e-f9ca-4040-bc82-18aaec23f2c4" providerId="ADAL" clId="{1023C771-97A6-43ED-AC98-A8286177093D}" dt="2024-02-10T16:47:37.370" v="1015" actId="14100"/>
          <ac:spMkLst>
            <pc:docMk/>
            <pc:sldMk cId="430571072" sldId="1242"/>
            <ac:spMk id="8" creationId="{6559E6C6-5C19-CB27-E6CA-96200FF5046B}"/>
          </ac:spMkLst>
        </pc:spChg>
      </pc:sldChg>
      <pc:sldChg chg="add">
        <pc:chgData name="Zhang, Qi" userId="339b946e-f9ca-4040-bc82-18aaec23f2c4" providerId="ADAL" clId="{1023C771-97A6-43ED-AC98-A8286177093D}" dt="2024-02-10T16:48:47.127" v="1024"/>
        <pc:sldMkLst>
          <pc:docMk/>
          <pc:sldMk cId="718767891" sldId="1243"/>
        </pc:sldMkLst>
      </pc:sldChg>
      <pc:sldChg chg="addSp delSp modSp new mod">
        <pc:chgData name="Zhang, Qi" userId="339b946e-f9ca-4040-bc82-18aaec23f2c4" providerId="ADAL" clId="{1023C771-97A6-43ED-AC98-A8286177093D}" dt="2024-02-10T22:41:10.089" v="1553" actId="20577"/>
        <pc:sldMkLst>
          <pc:docMk/>
          <pc:sldMk cId="291830639" sldId="1244"/>
        </pc:sldMkLst>
        <pc:spChg chg="mod">
          <ac:chgData name="Zhang, Qi" userId="339b946e-f9ca-4040-bc82-18aaec23f2c4" providerId="ADAL" clId="{1023C771-97A6-43ED-AC98-A8286177093D}" dt="2024-02-10T19:06:18.219" v="1237" actId="20577"/>
          <ac:spMkLst>
            <pc:docMk/>
            <pc:sldMk cId="291830639" sldId="1244"/>
            <ac:spMk id="2" creationId="{F57E56A9-4DF3-62E9-97B5-67ED0658A765}"/>
          </ac:spMkLst>
        </pc:spChg>
        <pc:spChg chg="del">
          <ac:chgData name="Zhang, Qi" userId="339b946e-f9ca-4040-bc82-18aaec23f2c4" providerId="ADAL" clId="{1023C771-97A6-43ED-AC98-A8286177093D}" dt="2024-02-10T19:06:22.435" v="1238" actId="478"/>
          <ac:spMkLst>
            <pc:docMk/>
            <pc:sldMk cId="291830639" sldId="1244"/>
            <ac:spMk id="3" creationId="{32EC2198-F0B9-79C4-DB18-9DB9342A8B8B}"/>
          </ac:spMkLst>
        </pc:spChg>
        <pc:spChg chg="add mod">
          <ac:chgData name="Zhang, Qi" userId="339b946e-f9ca-4040-bc82-18aaec23f2c4" providerId="ADAL" clId="{1023C771-97A6-43ED-AC98-A8286177093D}" dt="2024-02-10T22:41:10.089" v="1553" actId="20577"/>
          <ac:spMkLst>
            <pc:docMk/>
            <pc:sldMk cId="291830639" sldId="1244"/>
            <ac:spMk id="6" creationId="{48BD4A89-2306-20BD-8BF7-DC320DE41F31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22:14:34.579" v="1517" actId="20577"/>
        <pc:sldMkLst>
          <pc:docMk/>
          <pc:sldMk cId="3626885883" sldId="1245"/>
        </pc:sldMkLst>
        <pc:spChg chg="mod">
          <ac:chgData name="Zhang, Qi" userId="339b946e-f9ca-4040-bc82-18aaec23f2c4" providerId="ADAL" clId="{1023C771-97A6-43ED-AC98-A8286177093D}" dt="2024-02-10T22:14:12.514" v="1510" actId="14100"/>
          <ac:spMkLst>
            <pc:docMk/>
            <pc:sldMk cId="3626885883" sldId="1245"/>
            <ac:spMk id="2" creationId="{3418E0C9-E9E6-2432-45CC-2A7BA513CF96}"/>
          </ac:spMkLst>
        </pc:spChg>
        <pc:spChg chg="del">
          <ac:chgData name="Zhang, Qi" userId="339b946e-f9ca-4040-bc82-18aaec23f2c4" providerId="ADAL" clId="{1023C771-97A6-43ED-AC98-A8286177093D}" dt="2024-02-10T19:20:32.737" v="1303" actId="478"/>
          <ac:spMkLst>
            <pc:docMk/>
            <pc:sldMk cId="3626885883" sldId="1245"/>
            <ac:spMk id="3" creationId="{D865F118-C4E1-4D33-787A-DAB968BEE590}"/>
          </ac:spMkLst>
        </pc:spChg>
        <pc:spChg chg="add del mod">
          <ac:chgData name="Zhang, Qi" userId="339b946e-f9ca-4040-bc82-18aaec23f2c4" providerId="ADAL" clId="{1023C771-97A6-43ED-AC98-A8286177093D}" dt="2024-02-10T19:20:39.715" v="1307" actId="22"/>
          <ac:spMkLst>
            <pc:docMk/>
            <pc:sldMk cId="3626885883" sldId="1245"/>
            <ac:spMk id="6" creationId="{58A5D486-0BA4-7066-E914-5AB870EFC303}"/>
          </ac:spMkLst>
        </pc:spChg>
        <pc:spChg chg="add del mod">
          <ac:chgData name="Zhang, Qi" userId="339b946e-f9ca-4040-bc82-18aaec23f2c4" providerId="ADAL" clId="{1023C771-97A6-43ED-AC98-A8286177093D}" dt="2024-02-10T22:14:01.779" v="1506" actId="478"/>
          <ac:spMkLst>
            <pc:docMk/>
            <pc:sldMk cId="3626885883" sldId="1245"/>
            <ac:spMk id="8" creationId="{8073F62C-9306-2F8C-AADD-28D2E7E3461E}"/>
          </ac:spMkLst>
        </pc:spChg>
        <pc:spChg chg="add mod">
          <ac:chgData name="Zhang, Qi" userId="339b946e-f9ca-4040-bc82-18aaec23f2c4" providerId="ADAL" clId="{1023C771-97A6-43ED-AC98-A8286177093D}" dt="2024-02-10T22:14:34.579" v="1517" actId="20577"/>
          <ac:spMkLst>
            <pc:docMk/>
            <pc:sldMk cId="3626885883" sldId="1245"/>
            <ac:spMk id="10" creationId="{EEE6F261-6CEF-B628-6E09-4BF493C60136}"/>
          </ac:spMkLst>
        </pc:spChg>
      </pc:sldChg>
      <pc:sldChg chg="addSp delSp modSp add del mod">
        <pc:chgData name="Zhang, Qi" userId="339b946e-f9ca-4040-bc82-18aaec23f2c4" providerId="ADAL" clId="{1023C771-97A6-43ED-AC98-A8286177093D}" dt="2024-02-10T21:44:05.874" v="1468" actId="2696"/>
        <pc:sldMkLst>
          <pc:docMk/>
          <pc:sldMk cId="2043764908" sldId="1246"/>
        </pc:sldMkLst>
        <pc:spChg chg="mod">
          <ac:chgData name="Zhang, Qi" userId="339b946e-f9ca-4040-bc82-18aaec23f2c4" providerId="ADAL" clId="{1023C771-97A6-43ED-AC98-A8286177093D}" dt="2024-02-10T21:39:33.171" v="1366" actId="20577"/>
          <ac:spMkLst>
            <pc:docMk/>
            <pc:sldMk cId="2043764908" sldId="1246"/>
            <ac:spMk id="2" creationId="{A38E197B-3E85-3E00-3376-776228E1ED15}"/>
          </ac:spMkLst>
        </pc:spChg>
        <pc:spChg chg="del">
          <ac:chgData name="Zhang, Qi" userId="339b946e-f9ca-4040-bc82-18aaec23f2c4" providerId="ADAL" clId="{1023C771-97A6-43ED-AC98-A8286177093D}" dt="2024-02-10T21:39:48.194" v="1367" actId="478"/>
          <ac:spMkLst>
            <pc:docMk/>
            <pc:sldMk cId="2043764908" sldId="1246"/>
            <ac:spMk id="3" creationId="{59E82894-C570-8B80-5741-46F1234ADF19}"/>
          </ac:spMkLst>
        </pc:spChg>
        <pc:grpChg chg="add mod">
          <ac:chgData name="Zhang, Qi" userId="339b946e-f9ca-4040-bc82-18aaec23f2c4" providerId="ADAL" clId="{1023C771-97A6-43ED-AC98-A8286177093D}" dt="2024-02-10T21:40:23.381" v="1377" actId="164"/>
          <ac:grpSpMkLst>
            <pc:docMk/>
            <pc:sldMk cId="2043764908" sldId="1246"/>
            <ac:grpSpMk id="9" creationId="{69476B6F-2C6D-CAE6-E9F4-1DC5264AADA6}"/>
          </ac:grpSpMkLst>
        </pc:grpChg>
        <pc:picChg chg="add mod">
          <ac:chgData name="Zhang, Qi" userId="339b946e-f9ca-4040-bc82-18aaec23f2c4" providerId="ADAL" clId="{1023C771-97A6-43ED-AC98-A8286177093D}" dt="2024-02-10T21:40:23.381" v="1377" actId="164"/>
          <ac:picMkLst>
            <pc:docMk/>
            <pc:sldMk cId="2043764908" sldId="1246"/>
            <ac:picMk id="6" creationId="{AB8FB03A-EDED-D8B4-4D3F-0FE4D7B7715D}"/>
          </ac:picMkLst>
        </pc:picChg>
        <pc:picChg chg="add mod">
          <ac:chgData name="Zhang, Qi" userId="339b946e-f9ca-4040-bc82-18aaec23f2c4" providerId="ADAL" clId="{1023C771-97A6-43ED-AC98-A8286177093D}" dt="2024-02-10T21:40:23.381" v="1377" actId="164"/>
          <ac:picMkLst>
            <pc:docMk/>
            <pc:sldMk cId="2043764908" sldId="1246"/>
            <ac:picMk id="8" creationId="{509D4175-C805-D22E-068B-9932418EFB48}"/>
          </ac:picMkLst>
        </pc:picChg>
      </pc:sldChg>
      <pc:sldChg chg="addSp modSp add mod">
        <pc:chgData name="Zhang, Qi" userId="339b946e-f9ca-4040-bc82-18aaec23f2c4" providerId="ADAL" clId="{1023C771-97A6-43ED-AC98-A8286177093D}" dt="2024-02-10T22:39:50.557" v="1551" actId="1076"/>
        <pc:sldMkLst>
          <pc:docMk/>
          <pc:sldMk cId="1192811587" sldId="1247"/>
        </pc:sldMkLst>
        <pc:spChg chg="mod">
          <ac:chgData name="Zhang, Qi" userId="339b946e-f9ca-4040-bc82-18aaec23f2c4" providerId="ADAL" clId="{1023C771-97A6-43ED-AC98-A8286177093D}" dt="2024-02-10T22:35:00.792" v="1542" actId="20577"/>
          <ac:spMkLst>
            <pc:docMk/>
            <pc:sldMk cId="1192811587" sldId="1247"/>
            <ac:spMk id="2" creationId="{4C42F2F2-56FE-FC76-2F25-4F109D9D55A5}"/>
          </ac:spMkLst>
        </pc:spChg>
        <pc:spChg chg="mod">
          <ac:chgData name="Zhang, Qi" userId="339b946e-f9ca-4040-bc82-18aaec23f2c4" providerId="ADAL" clId="{1023C771-97A6-43ED-AC98-A8286177093D}" dt="2024-02-10T22:39:35.953" v="1549" actId="1076"/>
          <ac:spMkLst>
            <pc:docMk/>
            <pc:sldMk cId="1192811587" sldId="1247"/>
            <ac:spMk id="3" creationId="{399E326D-EC60-E16B-E1B4-2B24858EDC78}"/>
          </ac:spMkLst>
        </pc:spChg>
        <pc:spChg chg="add mod">
          <ac:chgData name="Zhang, Qi" userId="339b946e-f9ca-4040-bc82-18aaec23f2c4" providerId="ADAL" clId="{1023C771-97A6-43ED-AC98-A8286177093D}" dt="2024-02-10T22:39:32.972" v="1548" actId="1076"/>
          <ac:spMkLst>
            <pc:docMk/>
            <pc:sldMk cId="1192811587" sldId="1247"/>
            <ac:spMk id="6" creationId="{ADEDD99B-6336-FBCA-BBDD-C6F86E90728C}"/>
          </ac:spMkLst>
        </pc:spChg>
        <pc:spChg chg="add mod">
          <ac:chgData name="Zhang, Qi" userId="339b946e-f9ca-4040-bc82-18aaec23f2c4" providerId="ADAL" clId="{1023C771-97A6-43ED-AC98-A8286177093D}" dt="2024-02-10T22:39:50.557" v="1551" actId="1076"/>
          <ac:spMkLst>
            <pc:docMk/>
            <pc:sldMk cId="1192811587" sldId="1247"/>
            <ac:spMk id="8" creationId="{B7049298-5F68-F5B2-65C8-05BA05179D5F}"/>
          </ac:spMkLst>
        </pc:spChg>
      </pc:sldChg>
      <pc:sldChg chg="add del">
        <pc:chgData name="Zhang, Qi" userId="339b946e-f9ca-4040-bc82-18aaec23f2c4" providerId="ADAL" clId="{1023C771-97A6-43ED-AC98-A8286177093D}" dt="2024-02-11T01:59:47.588" v="2495" actId="47"/>
        <pc:sldMkLst>
          <pc:docMk/>
          <pc:sldMk cId="3964193045" sldId="1248"/>
        </pc:sldMkLst>
      </pc:sldChg>
      <pc:sldChg chg="addSp delSp modSp new mod">
        <pc:chgData name="Zhang, Qi" userId="339b946e-f9ca-4040-bc82-18aaec23f2c4" providerId="ADAL" clId="{1023C771-97A6-43ED-AC98-A8286177093D}" dt="2024-02-10T22:13:40.630" v="1505" actId="14100"/>
        <pc:sldMkLst>
          <pc:docMk/>
          <pc:sldMk cId="3277365266" sldId="1249"/>
        </pc:sldMkLst>
        <pc:spChg chg="mod">
          <ac:chgData name="Zhang, Qi" userId="339b946e-f9ca-4040-bc82-18aaec23f2c4" providerId="ADAL" clId="{1023C771-97A6-43ED-AC98-A8286177093D}" dt="2024-02-10T21:36:24.442" v="1341" actId="14100"/>
          <ac:spMkLst>
            <pc:docMk/>
            <pc:sldMk cId="3277365266" sldId="1249"/>
            <ac:spMk id="2" creationId="{3F2C4B22-CDB5-853E-3520-32A2E94F0F9B}"/>
          </ac:spMkLst>
        </pc:spChg>
        <pc:spChg chg="del">
          <ac:chgData name="Zhang, Qi" userId="339b946e-f9ca-4040-bc82-18aaec23f2c4" providerId="ADAL" clId="{1023C771-97A6-43ED-AC98-A8286177093D}" dt="2024-02-10T21:36:26.527" v="1342" actId="478"/>
          <ac:spMkLst>
            <pc:docMk/>
            <pc:sldMk cId="3277365266" sldId="1249"/>
            <ac:spMk id="3" creationId="{76672575-3400-AA4F-CBBB-EFBAF17786BB}"/>
          </ac:spMkLst>
        </pc:spChg>
        <pc:spChg chg="add mod">
          <ac:chgData name="Zhang, Qi" userId="339b946e-f9ca-4040-bc82-18aaec23f2c4" providerId="ADAL" clId="{1023C771-97A6-43ED-AC98-A8286177093D}" dt="2024-02-10T22:13:40.630" v="1505" actId="14100"/>
          <ac:spMkLst>
            <pc:docMk/>
            <pc:sldMk cId="3277365266" sldId="1249"/>
            <ac:spMk id="6" creationId="{A4AABB2E-BEDC-0183-1BB5-1DE9D33F804E}"/>
          </ac:spMkLst>
        </pc:spChg>
      </pc:sldChg>
      <pc:sldChg chg="addSp delSp modSp new mod">
        <pc:chgData name="Zhang, Qi" userId="339b946e-f9ca-4040-bc82-18aaec23f2c4" providerId="ADAL" clId="{1023C771-97A6-43ED-AC98-A8286177093D}" dt="2024-02-10T21:44:08.570" v="1469" actId="1076"/>
        <pc:sldMkLst>
          <pc:docMk/>
          <pc:sldMk cId="1273760155" sldId="1250"/>
        </pc:sldMkLst>
        <pc:spChg chg="mod">
          <ac:chgData name="Zhang, Qi" userId="339b946e-f9ca-4040-bc82-18aaec23f2c4" providerId="ADAL" clId="{1023C771-97A6-43ED-AC98-A8286177093D}" dt="2024-02-10T21:43:33.313" v="1458" actId="14100"/>
          <ac:spMkLst>
            <pc:docMk/>
            <pc:sldMk cId="1273760155" sldId="1250"/>
            <ac:spMk id="2" creationId="{BACD2BD3-D3F7-6EA2-ABEB-FB1A510D7D4C}"/>
          </ac:spMkLst>
        </pc:spChg>
        <pc:spChg chg="mod">
          <ac:chgData name="Zhang, Qi" userId="339b946e-f9ca-4040-bc82-18aaec23f2c4" providerId="ADAL" clId="{1023C771-97A6-43ED-AC98-A8286177093D}" dt="2024-02-10T21:43:36.452" v="1459" actId="1076"/>
          <ac:spMkLst>
            <pc:docMk/>
            <pc:sldMk cId="1273760155" sldId="1250"/>
            <ac:spMk id="3" creationId="{481DDBA4-C7B3-528F-89C3-CB868EE38308}"/>
          </ac:spMkLst>
        </pc:spChg>
        <pc:grpChg chg="add mod">
          <ac:chgData name="Zhang, Qi" userId="339b946e-f9ca-4040-bc82-18aaec23f2c4" providerId="ADAL" clId="{1023C771-97A6-43ED-AC98-A8286177093D}" dt="2024-02-10T21:44:08.570" v="1469" actId="1076"/>
          <ac:grpSpMkLst>
            <pc:docMk/>
            <pc:sldMk cId="1273760155" sldId="1250"/>
            <ac:grpSpMk id="6" creationId="{03923448-2F69-7F6F-FB39-AF73F1AC0885}"/>
          </ac:grpSpMkLst>
        </pc:grpChg>
        <pc:picChg chg="add del mod">
          <ac:chgData name="Zhang, Qi" userId="339b946e-f9ca-4040-bc82-18aaec23f2c4" providerId="ADAL" clId="{1023C771-97A6-43ED-AC98-A8286177093D}" dt="2024-02-10T21:43:55.461" v="1464" actId="478"/>
          <ac:picMkLst>
            <pc:docMk/>
            <pc:sldMk cId="1273760155" sldId="1250"/>
            <ac:picMk id="5" creationId="{230DE3BB-2D09-59BB-BC9A-46660DA06C66}"/>
          </ac:picMkLst>
        </pc:picChg>
        <pc:picChg chg="mod">
          <ac:chgData name="Zhang, Qi" userId="339b946e-f9ca-4040-bc82-18aaec23f2c4" providerId="ADAL" clId="{1023C771-97A6-43ED-AC98-A8286177093D}" dt="2024-02-10T21:43:52.214" v="1462"/>
          <ac:picMkLst>
            <pc:docMk/>
            <pc:sldMk cId="1273760155" sldId="1250"/>
            <ac:picMk id="7" creationId="{728CCCFB-7367-B551-8E94-5A7222E37BC4}"/>
          </ac:picMkLst>
        </pc:picChg>
        <pc:picChg chg="mod">
          <ac:chgData name="Zhang, Qi" userId="339b946e-f9ca-4040-bc82-18aaec23f2c4" providerId="ADAL" clId="{1023C771-97A6-43ED-AC98-A8286177093D}" dt="2024-02-10T21:43:52.214" v="1462"/>
          <ac:picMkLst>
            <pc:docMk/>
            <pc:sldMk cId="1273760155" sldId="1250"/>
            <ac:picMk id="8" creationId="{C9B3AFB8-D80A-9E2C-1324-E083A7F8191C}"/>
          </ac:picMkLst>
        </pc:picChg>
      </pc:sldChg>
      <pc:sldChg chg="modSp add mod">
        <pc:chgData name="Zhang, Qi" userId="339b946e-f9ca-4040-bc82-18aaec23f2c4" providerId="ADAL" clId="{1023C771-97A6-43ED-AC98-A8286177093D}" dt="2024-02-10T21:53:09.122" v="1471" actId="14100"/>
        <pc:sldMkLst>
          <pc:docMk/>
          <pc:sldMk cId="2236512973" sldId="1251"/>
        </pc:sldMkLst>
        <pc:picChg chg="mod">
          <ac:chgData name="Zhang, Qi" userId="339b946e-f9ca-4040-bc82-18aaec23f2c4" providerId="ADAL" clId="{1023C771-97A6-43ED-AC98-A8286177093D}" dt="2024-02-10T21:53:09.122" v="1471" actId="14100"/>
          <ac:picMkLst>
            <pc:docMk/>
            <pc:sldMk cId="2236512973" sldId="1251"/>
            <ac:picMk id="6" creationId="{8FBE4A16-A116-E558-6166-6621C77657A1}"/>
          </ac:picMkLst>
        </pc:picChg>
      </pc:sldChg>
      <pc:sldChg chg="add">
        <pc:chgData name="Zhang, Qi" userId="339b946e-f9ca-4040-bc82-18aaec23f2c4" providerId="ADAL" clId="{1023C771-97A6-43ED-AC98-A8286177093D}" dt="2024-02-10T22:03:54.927" v="1477"/>
        <pc:sldMkLst>
          <pc:docMk/>
          <pc:sldMk cId="286402220" sldId="1252"/>
        </pc:sldMkLst>
      </pc:sldChg>
      <pc:sldChg chg="addSp delSp modSp add mod">
        <pc:chgData name="Zhang, Qi" userId="339b946e-f9ca-4040-bc82-18aaec23f2c4" providerId="ADAL" clId="{1023C771-97A6-43ED-AC98-A8286177093D}" dt="2024-02-10T22:42:02.591" v="1599" actId="1076"/>
        <pc:sldMkLst>
          <pc:docMk/>
          <pc:sldMk cId="853584267" sldId="1253"/>
        </pc:sldMkLst>
        <pc:spChg chg="mod">
          <ac:chgData name="Zhang, Qi" userId="339b946e-f9ca-4040-bc82-18aaec23f2c4" providerId="ADAL" clId="{1023C771-97A6-43ED-AC98-A8286177093D}" dt="2024-02-10T22:41:57.008" v="1598" actId="20577"/>
          <ac:spMkLst>
            <pc:docMk/>
            <pc:sldMk cId="853584267" sldId="1253"/>
            <ac:spMk id="2" creationId="{AC941F7F-7777-8BB4-B5AF-7A02F761C398}"/>
          </ac:spMkLst>
        </pc:spChg>
        <pc:spChg chg="del">
          <ac:chgData name="Zhang, Qi" userId="339b946e-f9ca-4040-bc82-18aaec23f2c4" providerId="ADAL" clId="{1023C771-97A6-43ED-AC98-A8286177093D}" dt="2024-02-10T22:41:34.062" v="1554" actId="478"/>
          <ac:spMkLst>
            <pc:docMk/>
            <pc:sldMk cId="853584267" sldId="1253"/>
            <ac:spMk id="3" creationId="{FA3C8C26-C08C-B89B-FC87-3900F2391996}"/>
          </ac:spMkLst>
        </pc:spChg>
        <pc:spChg chg="add mod">
          <ac:chgData name="Zhang, Qi" userId="339b946e-f9ca-4040-bc82-18aaec23f2c4" providerId="ADAL" clId="{1023C771-97A6-43ED-AC98-A8286177093D}" dt="2024-02-10T22:42:02.591" v="1599" actId="1076"/>
          <ac:spMkLst>
            <pc:docMk/>
            <pc:sldMk cId="853584267" sldId="1253"/>
            <ac:spMk id="6" creationId="{3FC3E5EF-78D6-B75C-CE97-D1F48F705AF3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22:43:16.951" v="1626" actId="20577"/>
        <pc:sldMkLst>
          <pc:docMk/>
          <pc:sldMk cId="444343821" sldId="1254"/>
        </pc:sldMkLst>
        <pc:spChg chg="mod">
          <ac:chgData name="Zhang, Qi" userId="339b946e-f9ca-4040-bc82-18aaec23f2c4" providerId="ADAL" clId="{1023C771-97A6-43ED-AC98-A8286177093D}" dt="2024-02-10T22:42:38.720" v="1608" actId="14100"/>
          <ac:spMkLst>
            <pc:docMk/>
            <pc:sldMk cId="444343821" sldId="1254"/>
            <ac:spMk id="2" creationId="{106E8A70-21D8-8AC9-9787-95B961C392CD}"/>
          </ac:spMkLst>
        </pc:spChg>
        <pc:spChg chg="del">
          <ac:chgData name="Zhang, Qi" userId="339b946e-f9ca-4040-bc82-18aaec23f2c4" providerId="ADAL" clId="{1023C771-97A6-43ED-AC98-A8286177093D}" dt="2024-02-10T22:42:40.615" v="1609" actId="478"/>
          <ac:spMkLst>
            <pc:docMk/>
            <pc:sldMk cId="444343821" sldId="1254"/>
            <ac:spMk id="3" creationId="{70F8259B-D2FC-523E-297C-BE968D6E2834}"/>
          </ac:spMkLst>
        </pc:spChg>
        <pc:spChg chg="add mod">
          <ac:chgData name="Zhang, Qi" userId="339b946e-f9ca-4040-bc82-18aaec23f2c4" providerId="ADAL" clId="{1023C771-97A6-43ED-AC98-A8286177093D}" dt="2024-02-10T22:43:16.951" v="1626" actId="20577"/>
          <ac:spMkLst>
            <pc:docMk/>
            <pc:sldMk cId="444343821" sldId="1254"/>
            <ac:spMk id="6" creationId="{608B2FF1-F411-B006-CCD4-B2D63572D889}"/>
          </ac:spMkLst>
        </pc:spChg>
      </pc:sldChg>
      <pc:sldChg chg="addSp delSp modSp add mod">
        <pc:chgData name="Zhang, Qi" userId="339b946e-f9ca-4040-bc82-18aaec23f2c4" providerId="ADAL" clId="{1023C771-97A6-43ED-AC98-A8286177093D}" dt="2024-02-10T22:44:38.361" v="1666" actId="1076"/>
        <pc:sldMkLst>
          <pc:docMk/>
          <pc:sldMk cId="3905058145" sldId="1255"/>
        </pc:sldMkLst>
        <pc:spChg chg="mod">
          <ac:chgData name="Zhang, Qi" userId="339b946e-f9ca-4040-bc82-18aaec23f2c4" providerId="ADAL" clId="{1023C771-97A6-43ED-AC98-A8286177093D}" dt="2024-02-10T22:44:00.535" v="1654" actId="20577"/>
          <ac:spMkLst>
            <pc:docMk/>
            <pc:sldMk cId="3905058145" sldId="1255"/>
            <ac:spMk id="2" creationId="{21E58466-15FB-F621-6919-CE10D17ED8B1}"/>
          </ac:spMkLst>
        </pc:spChg>
        <pc:spChg chg="del">
          <ac:chgData name="Zhang, Qi" userId="339b946e-f9ca-4040-bc82-18aaec23f2c4" providerId="ADAL" clId="{1023C771-97A6-43ED-AC98-A8286177093D}" dt="2024-02-10T22:44:11.851" v="1655" actId="478"/>
          <ac:spMkLst>
            <pc:docMk/>
            <pc:sldMk cId="3905058145" sldId="1255"/>
            <ac:spMk id="3" creationId="{D37B7046-79A5-E65B-BB72-6BE602DD9143}"/>
          </ac:spMkLst>
        </pc:spChg>
        <pc:spChg chg="add mod">
          <ac:chgData name="Zhang, Qi" userId="339b946e-f9ca-4040-bc82-18aaec23f2c4" providerId="ADAL" clId="{1023C771-97A6-43ED-AC98-A8286177093D}" dt="2024-02-10T22:44:38.361" v="1666" actId="1076"/>
          <ac:spMkLst>
            <pc:docMk/>
            <pc:sldMk cId="3905058145" sldId="1255"/>
            <ac:spMk id="6" creationId="{F221266E-8C3D-120F-E955-3F0B14DEFA18}"/>
          </ac:spMkLst>
        </pc:spChg>
      </pc:sldChg>
      <pc:sldChg chg="addSp modSp add mod">
        <pc:chgData name="Zhang, Qi" userId="339b946e-f9ca-4040-bc82-18aaec23f2c4" providerId="ADAL" clId="{1023C771-97A6-43ED-AC98-A8286177093D}" dt="2024-02-10T22:48:19.065" v="1839" actId="1076"/>
        <pc:sldMkLst>
          <pc:docMk/>
          <pc:sldMk cId="750788225" sldId="1256"/>
        </pc:sldMkLst>
        <pc:spChg chg="mod">
          <ac:chgData name="Zhang, Qi" userId="339b946e-f9ca-4040-bc82-18aaec23f2c4" providerId="ADAL" clId="{1023C771-97A6-43ED-AC98-A8286177093D}" dt="2024-02-10T22:47:31.525" v="1829" actId="14100"/>
          <ac:spMkLst>
            <pc:docMk/>
            <pc:sldMk cId="750788225" sldId="1256"/>
            <ac:spMk id="2" creationId="{B32EB7EB-4314-F895-BC73-B13C56A0052C}"/>
          </ac:spMkLst>
        </pc:spChg>
        <pc:spChg chg="mod">
          <ac:chgData name="Zhang, Qi" userId="339b946e-f9ca-4040-bc82-18aaec23f2c4" providerId="ADAL" clId="{1023C771-97A6-43ED-AC98-A8286177093D}" dt="2024-02-10T22:47:36.269" v="1831" actId="1076"/>
          <ac:spMkLst>
            <pc:docMk/>
            <pc:sldMk cId="750788225" sldId="1256"/>
            <ac:spMk id="3" creationId="{795BAC54-D23D-2936-2C1C-0CC5BB987986}"/>
          </ac:spMkLst>
        </pc:spChg>
        <pc:picChg chg="add mod">
          <ac:chgData name="Zhang, Qi" userId="339b946e-f9ca-4040-bc82-18aaec23f2c4" providerId="ADAL" clId="{1023C771-97A6-43ED-AC98-A8286177093D}" dt="2024-02-10T22:48:16.806" v="1838" actId="14100"/>
          <ac:picMkLst>
            <pc:docMk/>
            <pc:sldMk cId="750788225" sldId="1256"/>
            <ac:picMk id="6" creationId="{3B8AC57D-55B8-7109-87C2-D045FB9475BB}"/>
          </ac:picMkLst>
        </pc:picChg>
        <pc:picChg chg="add mod">
          <ac:chgData name="Zhang, Qi" userId="339b946e-f9ca-4040-bc82-18aaec23f2c4" providerId="ADAL" clId="{1023C771-97A6-43ED-AC98-A8286177093D}" dt="2024-02-10T22:48:19.065" v="1839" actId="1076"/>
          <ac:picMkLst>
            <pc:docMk/>
            <pc:sldMk cId="750788225" sldId="1256"/>
            <ac:picMk id="8" creationId="{22205E1E-533E-1348-4338-9EA19F5EA390}"/>
          </ac:picMkLst>
        </pc:picChg>
      </pc:sldChg>
      <pc:sldChg chg="add del">
        <pc:chgData name="Zhang, Qi" userId="339b946e-f9ca-4040-bc82-18aaec23f2c4" providerId="ADAL" clId="{1023C771-97A6-43ED-AC98-A8286177093D}" dt="2024-02-11T01:59:50.474" v="2497" actId="47"/>
        <pc:sldMkLst>
          <pc:docMk/>
          <pc:sldMk cId="2528907693" sldId="1257"/>
        </pc:sldMkLst>
      </pc:sldChg>
      <pc:sldChg chg="delSp modSp add del mod">
        <pc:chgData name="Zhang, Qi" userId="339b946e-f9ca-4040-bc82-18aaec23f2c4" providerId="ADAL" clId="{1023C771-97A6-43ED-AC98-A8286177093D}" dt="2024-02-11T00:00:07.402" v="2263" actId="2696"/>
        <pc:sldMkLst>
          <pc:docMk/>
          <pc:sldMk cId="1242378586" sldId="1258"/>
        </pc:sldMkLst>
        <pc:spChg chg="mod">
          <ac:chgData name="Zhang, Qi" userId="339b946e-f9ca-4040-bc82-18aaec23f2c4" providerId="ADAL" clId="{1023C771-97A6-43ED-AC98-A8286177093D}" dt="2024-02-10T22:52:43.071" v="1925" actId="20577"/>
          <ac:spMkLst>
            <pc:docMk/>
            <pc:sldMk cId="1242378586" sldId="1258"/>
            <ac:spMk id="2" creationId="{862BE149-6CA1-D9F8-4B7E-D28F9FD89970}"/>
          </ac:spMkLst>
        </pc:spChg>
        <pc:spChg chg="mod">
          <ac:chgData name="Zhang, Qi" userId="339b946e-f9ca-4040-bc82-18aaec23f2c4" providerId="ADAL" clId="{1023C771-97A6-43ED-AC98-A8286177093D}" dt="2024-02-10T22:52:24.288" v="1918" actId="20577"/>
          <ac:spMkLst>
            <pc:docMk/>
            <pc:sldMk cId="1242378586" sldId="1258"/>
            <ac:spMk id="3" creationId="{02D85B03-D90B-A7D6-E28C-F57D3461F692}"/>
          </ac:spMkLst>
        </pc:spChg>
        <pc:grpChg chg="del">
          <ac:chgData name="Zhang, Qi" userId="339b946e-f9ca-4040-bc82-18aaec23f2c4" providerId="ADAL" clId="{1023C771-97A6-43ED-AC98-A8286177093D}" dt="2024-02-10T22:52:18.291" v="1912" actId="478"/>
          <ac:grpSpMkLst>
            <pc:docMk/>
            <pc:sldMk cId="1242378586" sldId="1258"/>
            <ac:grpSpMk id="6" creationId="{3C68E81F-53EC-257A-742D-7571056BADD6}"/>
          </ac:grpSpMkLst>
        </pc:grpChg>
      </pc:sldChg>
      <pc:sldChg chg="modSp add mod ord">
        <pc:chgData name="Zhang, Qi" userId="339b946e-f9ca-4040-bc82-18aaec23f2c4" providerId="ADAL" clId="{1023C771-97A6-43ED-AC98-A8286177093D}" dt="2024-02-11T00:00:04.288" v="2262" actId="403"/>
        <pc:sldMkLst>
          <pc:docMk/>
          <pc:sldMk cId="3636566703" sldId="1259"/>
        </pc:sldMkLst>
        <pc:spChg chg="mod">
          <ac:chgData name="Zhang, Qi" userId="339b946e-f9ca-4040-bc82-18aaec23f2c4" providerId="ADAL" clId="{1023C771-97A6-43ED-AC98-A8286177093D}" dt="2024-02-11T00:00:01.420" v="2261" actId="20577"/>
          <ac:spMkLst>
            <pc:docMk/>
            <pc:sldMk cId="3636566703" sldId="1259"/>
            <ac:spMk id="2" creationId="{AAF27F68-A467-6020-AAB6-383D1F8457E5}"/>
          </ac:spMkLst>
        </pc:spChg>
        <pc:spChg chg="mod">
          <ac:chgData name="Zhang, Qi" userId="339b946e-f9ca-4040-bc82-18aaec23f2c4" providerId="ADAL" clId="{1023C771-97A6-43ED-AC98-A8286177093D}" dt="2024-02-11T00:00:04.288" v="2262" actId="403"/>
          <ac:spMkLst>
            <pc:docMk/>
            <pc:sldMk cId="3636566703" sldId="1259"/>
            <ac:spMk id="3" creationId="{AD8D0B1E-34C3-9174-C0A7-2F61A4288DBD}"/>
          </ac:spMkLst>
        </pc:spChg>
      </pc:sldChg>
      <pc:sldChg chg="addSp delSp modSp new mod">
        <pc:chgData name="Zhang, Qi" userId="339b946e-f9ca-4040-bc82-18aaec23f2c4" providerId="ADAL" clId="{1023C771-97A6-43ED-AC98-A8286177093D}" dt="2024-02-11T01:18:08.225" v="2329" actId="1076"/>
        <pc:sldMkLst>
          <pc:docMk/>
          <pc:sldMk cId="2674342583" sldId="1260"/>
        </pc:sldMkLst>
        <pc:spChg chg="mod">
          <ac:chgData name="Zhang, Qi" userId="339b946e-f9ca-4040-bc82-18aaec23f2c4" providerId="ADAL" clId="{1023C771-97A6-43ED-AC98-A8286177093D}" dt="2024-02-11T01:13:28.042" v="2326" actId="20577"/>
          <ac:spMkLst>
            <pc:docMk/>
            <pc:sldMk cId="2674342583" sldId="1260"/>
            <ac:spMk id="2" creationId="{7A01255D-4375-6619-6756-18F33EC61E6A}"/>
          </ac:spMkLst>
        </pc:spChg>
        <pc:spChg chg="del">
          <ac:chgData name="Zhang, Qi" userId="339b946e-f9ca-4040-bc82-18aaec23f2c4" providerId="ADAL" clId="{1023C771-97A6-43ED-AC98-A8286177093D}" dt="2024-02-11T01:12:23.523" v="2265" actId="478"/>
          <ac:spMkLst>
            <pc:docMk/>
            <pc:sldMk cId="2674342583" sldId="1260"/>
            <ac:spMk id="3" creationId="{67CC99E2-6B85-01F8-ED9A-F41AE761AB74}"/>
          </ac:spMkLst>
        </pc:spChg>
        <pc:spChg chg="add mod">
          <ac:chgData name="Zhang, Qi" userId="339b946e-f9ca-4040-bc82-18aaec23f2c4" providerId="ADAL" clId="{1023C771-97A6-43ED-AC98-A8286177093D}" dt="2024-02-11T01:13:34.728" v="2327" actId="1076"/>
          <ac:spMkLst>
            <pc:docMk/>
            <pc:sldMk cId="2674342583" sldId="1260"/>
            <ac:spMk id="6" creationId="{0685C114-51D7-5411-449B-1EE0BDD9B114}"/>
          </ac:spMkLst>
        </pc:spChg>
        <pc:spChg chg="add mod">
          <ac:chgData name="Zhang, Qi" userId="339b946e-f9ca-4040-bc82-18aaec23f2c4" providerId="ADAL" clId="{1023C771-97A6-43ED-AC98-A8286177093D}" dt="2024-02-11T01:18:08.225" v="2329" actId="1076"/>
          <ac:spMkLst>
            <pc:docMk/>
            <pc:sldMk cId="2674342583" sldId="1260"/>
            <ac:spMk id="8" creationId="{F55CD164-B28C-9921-6534-88BB0C3F3401}"/>
          </ac:spMkLst>
        </pc:spChg>
      </pc:sldChg>
      <pc:sldChg chg="addSp delSp modSp new mod">
        <pc:chgData name="Zhang, Qi" userId="339b946e-f9ca-4040-bc82-18aaec23f2c4" providerId="ADAL" clId="{1023C771-97A6-43ED-AC98-A8286177093D}" dt="2024-02-11T01:19:05.746" v="2355" actId="20577"/>
        <pc:sldMkLst>
          <pc:docMk/>
          <pc:sldMk cId="2946916441" sldId="1261"/>
        </pc:sldMkLst>
        <pc:spChg chg="mod">
          <ac:chgData name="Zhang, Qi" userId="339b946e-f9ca-4040-bc82-18aaec23f2c4" providerId="ADAL" clId="{1023C771-97A6-43ED-AC98-A8286177093D}" dt="2024-02-11T01:19:05.746" v="2355" actId="20577"/>
          <ac:spMkLst>
            <pc:docMk/>
            <pc:sldMk cId="2946916441" sldId="1261"/>
            <ac:spMk id="2" creationId="{258C201A-AF8A-FFA1-2E74-C94922A7CFD7}"/>
          </ac:spMkLst>
        </pc:spChg>
        <pc:spChg chg="del">
          <ac:chgData name="Zhang, Qi" userId="339b946e-f9ca-4040-bc82-18aaec23f2c4" providerId="ADAL" clId="{1023C771-97A6-43ED-AC98-A8286177093D}" dt="2024-02-11T01:18:43.474" v="2331" actId="478"/>
          <ac:spMkLst>
            <pc:docMk/>
            <pc:sldMk cId="2946916441" sldId="1261"/>
            <ac:spMk id="3" creationId="{BFDB7C89-0C7B-348B-9D61-D8CDDA41E5CF}"/>
          </ac:spMkLst>
        </pc:spChg>
        <pc:spChg chg="add mod">
          <ac:chgData name="Zhang, Qi" userId="339b946e-f9ca-4040-bc82-18aaec23f2c4" providerId="ADAL" clId="{1023C771-97A6-43ED-AC98-A8286177093D}" dt="2024-02-11T01:18:51.709" v="2334" actId="14100"/>
          <ac:spMkLst>
            <pc:docMk/>
            <pc:sldMk cId="2946916441" sldId="1261"/>
            <ac:spMk id="6" creationId="{A7F29E16-860A-D596-BED2-D87B07D05922}"/>
          </ac:spMkLst>
        </pc:spChg>
      </pc:sldChg>
      <pc:sldChg chg="new del">
        <pc:chgData name="Zhang, Qi" userId="339b946e-f9ca-4040-bc82-18aaec23f2c4" providerId="ADAL" clId="{1023C771-97A6-43ED-AC98-A8286177093D}" dt="2024-02-11T01:52:24.641" v="2359" actId="47"/>
        <pc:sldMkLst>
          <pc:docMk/>
          <pc:sldMk cId="63389115" sldId="1262"/>
        </pc:sldMkLst>
      </pc:sldChg>
      <pc:sldChg chg="addSp delSp modSp new mod">
        <pc:chgData name="Zhang, Qi" userId="339b946e-f9ca-4040-bc82-18aaec23f2c4" providerId="ADAL" clId="{1023C771-97A6-43ED-AC98-A8286177093D}" dt="2024-02-11T01:53:31.478" v="2405" actId="1076"/>
        <pc:sldMkLst>
          <pc:docMk/>
          <pc:sldMk cId="903477691" sldId="1262"/>
        </pc:sldMkLst>
        <pc:spChg chg="mod">
          <ac:chgData name="Zhang, Qi" userId="339b946e-f9ca-4040-bc82-18aaec23f2c4" providerId="ADAL" clId="{1023C771-97A6-43ED-AC98-A8286177093D}" dt="2024-02-11T01:53:07" v="2400" actId="20577"/>
          <ac:spMkLst>
            <pc:docMk/>
            <pc:sldMk cId="903477691" sldId="1262"/>
            <ac:spMk id="2" creationId="{59E1A486-AC35-63D8-7292-9324284F38E0}"/>
          </ac:spMkLst>
        </pc:spChg>
        <pc:spChg chg="del">
          <ac:chgData name="Zhang, Qi" userId="339b946e-f9ca-4040-bc82-18aaec23f2c4" providerId="ADAL" clId="{1023C771-97A6-43ED-AC98-A8286177093D}" dt="2024-02-11T01:53:10.178" v="2401" actId="478"/>
          <ac:spMkLst>
            <pc:docMk/>
            <pc:sldMk cId="903477691" sldId="1262"/>
            <ac:spMk id="3" creationId="{09DEF1BA-F61C-2581-C16D-42F606242E3B}"/>
          </ac:spMkLst>
        </pc:spChg>
        <pc:spChg chg="add mod">
          <ac:chgData name="Zhang, Qi" userId="339b946e-f9ca-4040-bc82-18aaec23f2c4" providerId="ADAL" clId="{1023C771-97A6-43ED-AC98-A8286177093D}" dt="2024-02-11T01:53:20.568" v="2403" actId="1076"/>
          <ac:spMkLst>
            <pc:docMk/>
            <pc:sldMk cId="903477691" sldId="1262"/>
            <ac:spMk id="6" creationId="{2BB86AF0-5B1B-E055-B80F-F4CAF7C7C805}"/>
          </ac:spMkLst>
        </pc:spChg>
        <pc:spChg chg="add mod">
          <ac:chgData name="Zhang, Qi" userId="339b946e-f9ca-4040-bc82-18aaec23f2c4" providerId="ADAL" clId="{1023C771-97A6-43ED-AC98-A8286177093D}" dt="2024-02-11T01:53:31.478" v="2405" actId="1076"/>
          <ac:spMkLst>
            <pc:docMk/>
            <pc:sldMk cId="903477691" sldId="1262"/>
            <ac:spMk id="8" creationId="{55D9898C-7A18-A35F-03B0-77FA4D3F895D}"/>
          </ac:spMkLst>
        </pc:spChg>
      </pc:sldChg>
      <pc:sldChg chg="addSp delSp modSp add mod">
        <pc:chgData name="Zhang, Qi" userId="339b946e-f9ca-4040-bc82-18aaec23f2c4" providerId="ADAL" clId="{1023C771-97A6-43ED-AC98-A8286177093D}" dt="2024-02-11T01:55:49.448" v="2452" actId="20577"/>
        <pc:sldMkLst>
          <pc:docMk/>
          <pc:sldMk cId="1398661553" sldId="1263"/>
        </pc:sldMkLst>
        <pc:spChg chg="mod">
          <ac:chgData name="Zhang, Qi" userId="339b946e-f9ca-4040-bc82-18aaec23f2c4" providerId="ADAL" clId="{1023C771-97A6-43ED-AC98-A8286177093D}" dt="2024-02-11T01:54:18.954" v="2446" actId="20577"/>
          <ac:spMkLst>
            <pc:docMk/>
            <pc:sldMk cId="1398661553" sldId="1263"/>
            <ac:spMk id="2" creationId="{9D097BE2-A40D-5AAF-EE46-8CC393C9A424}"/>
          </ac:spMkLst>
        </pc:spChg>
        <pc:spChg chg="del">
          <ac:chgData name="Zhang, Qi" userId="339b946e-f9ca-4040-bc82-18aaec23f2c4" providerId="ADAL" clId="{1023C771-97A6-43ED-AC98-A8286177093D}" dt="2024-02-11T01:54:23.577" v="2447" actId="478"/>
          <ac:spMkLst>
            <pc:docMk/>
            <pc:sldMk cId="1398661553" sldId="1263"/>
            <ac:spMk id="3" creationId="{83F0CDFE-D9EF-BCF9-E97F-30F0EE12C4AE}"/>
          </ac:spMkLst>
        </pc:spChg>
        <pc:spChg chg="add mod">
          <ac:chgData name="Zhang, Qi" userId="339b946e-f9ca-4040-bc82-18aaec23f2c4" providerId="ADAL" clId="{1023C771-97A6-43ED-AC98-A8286177093D}" dt="2024-02-11T01:55:49.448" v="2452" actId="20577"/>
          <ac:spMkLst>
            <pc:docMk/>
            <pc:sldMk cId="1398661553" sldId="1263"/>
            <ac:spMk id="6" creationId="{B3D12851-DD89-4A39-B863-A5E783E9E9BF}"/>
          </ac:spMkLst>
        </pc:spChg>
      </pc:sldChg>
      <pc:sldChg chg="add del">
        <pc:chgData name="Zhang, Qi" userId="339b946e-f9ca-4040-bc82-18aaec23f2c4" providerId="ADAL" clId="{1023C771-97A6-43ED-AC98-A8286177093D}" dt="2024-02-11T01:52:25.770" v="2360" actId="47"/>
        <pc:sldMkLst>
          <pc:docMk/>
          <pc:sldMk cId="2308023604" sldId="1263"/>
        </pc:sldMkLst>
      </pc:sldChg>
      <pc:sldChg chg="add del">
        <pc:chgData name="Zhang, Qi" userId="339b946e-f9ca-4040-bc82-18aaec23f2c4" providerId="ADAL" clId="{1023C771-97A6-43ED-AC98-A8286177093D}" dt="2024-02-11T01:56:24.196" v="2453" actId="47"/>
        <pc:sldMkLst>
          <pc:docMk/>
          <pc:sldMk cId="1877421783" sldId="1264"/>
        </pc:sldMkLst>
      </pc:sldChg>
      <pc:sldChg chg="add del">
        <pc:chgData name="Zhang, Qi" userId="339b946e-f9ca-4040-bc82-18aaec23f2c4" providerId="ADAL" clId="{1023C771-97A6-43ED-AC98-A8286177093D}" dt="2024-02-11T01:52:27.157" v="2361" actId="47"/>
        <pc:sldMkLst>
          <pc:docMk/>
          <pc:sldMk cId="2290963945" sldId="1264"/>
        </pc:sldMkLst>
      </pc:sldChg>
      <pc:sldChg chg="add del">
        <pc:chgData name="Zhang, Qi" userId="339b946e-f9ca-4040-bc82-18aaec23f2c4" providerId="ADAL" clId="{1023C771-97A6-43ED-AC98-A8286177093D}" dt="2024-02-11T01:56:28.210" v="2454" actId="47"/>
        <pc:sldMkLst>
          <pc:docMk/>
          <pc:sldMk cId="839746713" sldId="1265"/>
        </pc:sldMkLst>
      </pc:sldChg>
      <pc:sldChg chg="add del">
        <pc:chgData name="Zhang, Qi" userId="339b946e-f9ca-4040-bc82-18aaec23f2c4" providerId="ADAL" clId="{1023C771-97A6-43ED-AC98-A8286177093D}" dt="2024-02-11T01:56:28.210" v="2454" actId="47"/>
        <pc:sldMkLst>
          <pc:docMk/>
          <pc:sldMk cId="1700847001" sldId="1266"/>
        </pc:sldMkLst>
      </pc:sldChg>
      <pc:sldChg chg="add del">
        <pc:chgData name="Zhang, Qi" userId="339b946e-f9ca-4040-bc82-18aaec23f2c4" providerId="ADAL" clId="{1023C771-97A6-43ED-AC98-A8286177093D}" dt="2024-02-11T01:56:28.210" v="2454" actId="47"/>
        <pc:sldMkLst>
          <pc:docMk/>
          <pc:sldMk cId="1351860554" sldId="1267"/>
        </pc:sldMkLst>
      </pc:sldChg>
    </pc:docChg>
  </pc:docChgLst>
  <pc:docChgLst>
    <pc:chgData name="Qi Zhang" userId="339b946e-f9ca-4040-bc82-18aaec23f2c4" providerId="ADAL" clId="{1023C771-97A6-43ED-AC98-A8286177093D}"/>
    <pc:docChg chg="modSld">
      <pc:chgData name="Qi Zhang" userId="339b946e-f9ca-4040-bc82-18aaec23f2c4" providerId="ADAL" clId="{1023C771-97A6-43ED-AC98-A8286177093D}" dt="2024-02-11T02:07:40.284" v="1" actId="1076"/>
      <pc:docMkLst>
        <pc:docMk/>
      </pc:docMkLst>
      <pc:sldChg chg="addSp modSp mod">
        <pc:chgData name="Qi Zhang" userId="339b946e-f9ca-4040-bc82-18aaec23f2c4" providerId="ADAL" clId="{1023C771-97A6-43ED-AC98-A8286177093D}" dt="2024-02-11T02:07:40.284" v="1" actId="1076"/>
        <pc:sldMkLst>
          <pc:docMk/>
          <pc:sldMk cId="978797933" sldId="1219"/>
        </pc:sldMkLst>
        <pc:spChg chg="add mod">
          <ac:chgData name="Qi Zhang" userId="339b946e-f9ca-4040-bc82-18aaec23f2c4" providerId="ADAL" clId="{1023C771-97A6-43ED-AC98-A8286177093D}" dt="2024-02-11T02:07:40.284" v="1" actId="1076"/>
          <ac:spMkLst>
            <pc:docMk/>
            <pc:sldMk cId="978797933" sldId="1219"/>
            <ac:spMk id="5" creationId="{95823384-A683-B591-CC80-87ACBCDD22B6}"/>
          </ac:spMkLst>
        </pc:spChg>
      </pc:sldChg>
    </pc:docChg>
  </pc:docChgLst>
  <pc:docChgLst>
    <pc:chgData name="Zhang, Qi" userId="339b946e-f9ca-4040-bc82-18aaec23f2c4" providerId="ADAL" clId="{5B8B6514-80EE-48EA-919C-478026F46086}"/>
    <pc:docChg chg="undo custSel modSld">
      <pc:chgData name="Zhang, Qi" userId="339b946e-f9ca-4040-bc82-18aaec23f2c4" providerId="ADAL" clId="{5B8B6514-80EE-48EA-919C-478026F46086}" dt="2023-02-05T06:42:22.177" v="286" actId="33524"/>
      <pc:docMkLst>
        <pc:docMk/>
      </pc:docMkLst>
      <pc:sldChg chg="addSp delSp modSp mod">
        <pc:chgData name="Zhang, Qi" userId="339b946e-f9ca-4040-bc82-18aaec23f2c4" providerId="ADAL" clId="{5B8B6514-80EE-48EA-919C-478026F46086}" dt="2023-02-05T05:42:51.946" v="45" actId="14100"/>
        <pc:sldMkLst>
          <pc:docMk/>
          <pc:sldMk cId="1363828170" sldId="1136"/>
        </pc:sldMkLst>
        <pc:spChg chg="mod">
          <ac:chgData name="Zhang, Qi" userId="339b946e-f9ca-4040-bc82-18aaec23f2c4" providerId="ADAL" clId="{5B8B6514-80EE-48EA-919C-478026F46086}" dt="2023-02-05T05:42:36.712" v="39" actId="14100"/>
          <ac:spMkLst>
            <pc:docMk/>
            <pc:sldMk cId="1363828170" sldId="1136"/>
            <ac:spMk id="2" creationId="{951A5B14-DD93-9165-CCC6-1A9A03CA338F}"/>
          </ac:spMkLst>
        </pc:spChg>
        <pc:spChg chg="add del mod">
          <ac:chgData name="Zhang, Qi" userId="339b946e-f9ca-4040-bc82-18aaec23f2c4" providerId="ADAL" clId="{5B8B6514-80EE-48EA-919C-478026F46086}" dt="2023-02-05T05:42:39.085" v="40" actId="1076"/>
          <ac:spMkLst>
            <pc:docMk/>
            <pc:sldMk cId="1363828170" sldId="1136"/>
            <ac:spMk id="3" creationId="{83CE5EB0-0C1A-D306-A7BA-5B73E76B4B55}"/>
          </ac:spMkLst>
        </pc:spChg>
        <pc:spChg chg="add del mod">
          <ac:chgData name="Zhang, Qi" userId="339b946e-f9ca-4040-bc82-18aaec23f2c4" providerId="ADAL" clId="{5B8B6514-80EE-48EA-919C-478026F46086}" dt="2023-02-05T05:38:26.632" v="6"/>
          <ac:spMkLst>
            <pc:docMk/>
            <pc:sldMk cId="1363828170" sldId="1136"/>
            <ac:spMk id="5" creationId="{98DF63F7-6017-F2D8-198C-2DF96B4DF915}"/>
          </ac:spMkLst>
        </pc:spChg>
        <pc:picChg chg="add mod">
          <ac:chgData name="Zhang, Qi" userId="339b946e-f9ca-4040-bc82-18aaec23f2c4" providerId="ADAL" clId="{5B8B6514-80EE-48EA-919C-478026F46086}" dt="2023-02-05T05:42:51.946" v="45" actId="14100"/>
          <ac:picMkLst>
            <pc:docMk/>
            <pc:sldMk cId="1363828170" sldId="1136"/>
            <ac:picMk id="7" creationId="{86AE91BA-7F33-20EB-B39B-3CA96BA10765}"/>
          </ac:picMkLst>
        </pc:picChg>
      </pc:sldChg>
      <pc:sldChg chg="addSp modSp mod">
        <pc:chgData name="Zhang, Qi" userId="339b946e-f9ca-4040-bc82-18aaec23f2c4" providerId="ADAL" clId="{5B8B6514-80EE-48EA-919C-478026F46086}" dt="2023-02-05T05:51:46.995" v="49" actId="1076"/>
        <pc:sldMkLst>
          <pc:docMk/>
          <pc:sldMk cId="1506203076" sldId="1137"/>
        </pc:sldMkLst>
        <pc:spChg chg="mod">
          <ac:chgData name="Zhang, Qi" userId="339b946e-f9ca-4040-bc82-18aaec23f2c4" providerId="ADAL" clId="{5B8B6514-80EE-48EA-919C-478026F46086}" dt="2023-02-05T05:43:13.241" v="46"/>
          <ac:spMkLst>
            <pc:docMk/>
            <pc:sldMk cId="1506203076" sldId="1137"/>
            <ac:spMk id="2" creationId="{951A5B14-DD93-9165-CCC6-1A9A03CA338F}"/>
          </ac:spMkLst>
        </pc:spChg>
        <pc:spChg chg="mod">
          <ac:chgData name="Zhang, Qi" userId="339b946e-f9ca-4040-bc82-18aaec23f2c4" providerId="ADAL" clId="{5B8B6514-80EE-48EA-919C-478026F46086}" dt="2023-02-05T05:48:18.770" v="47" actId="14100"/>
          <ac:spMkLst>
            <pc:docMk/>
            <pc:sldMk cId="1506203076" sldId="1137"/>
            <ac:spMk id="3" creationId="{83CE5EB0-0C1A-D306-A7BA-5B73E76B4B55}"/>
          </ac:spMkLst>
        </pc:spChg>
        <pc:picChg chg="add mod">
          <ac:chgData name="Zhang, Qi" userId="339b946e-f9ca-4040-bc82-18aaec23f2c4" providerId="ADAL" clId="{5B8B6514-80EE-48EA-919C-478026F46086}" dt="2023-02-05T05:51:46.995" v="49" actId="1076"/>
          <ac:picMkLst>
            <pc:docMk/>
            <pc:sldMk cId="1506203076" sldId="1137"/>
            <ac:picMk id="6" creationId="{A1E02C6D-1350-01DF-EEC4-34E77956D88A}"/>
          </ac:picMkLst>
        </pc:picChg>
      </pc:sldChg>
      <pc:sldChg chg="addSp modSp mod">
        <pc:chgData name="Zhang, Qi" userId="339b946e-f9ca-4040-bc82-18aaec23f2c4" providerId="ADAL" clId="{5B8B6514-80EE-48EA-919C-478026F46086}" dt="2023-02-05T05:57:20.852" v="120" actId="1076"/>
        <pc:sldMkLst>
          <pc:docMk/>
          <pc:sldMk cId="3313950303" sldId="1138"/>
        </pc:sldMkLst>
        <pc:spChg chg="mod">
          <ac:chgData name="Zhang, Qi" userId="339b946e-f9ca-4040-bc82-18aaec23f2c4" providerId="ADAL" clId="{5B8B6514-80EE-48EA-919C-478026F46086}" dt="2023-02-05T05:57:17.669" v="118" actId="14100"/>
          <ac:spMkLst>
            <pc:docMk/>
            <pc:sldMk cId="3313950303" sldId="1138"/>
            <ac:spMk id="2" creationId="{951A5B14-DD93-9165-CCC6-1A9A03CA338F}"/>
          </ac:spMkLst>
        </pc:spChg>
        <pc:spChg chg="mod">
          <ac:chgData name="Zhang, Qi" userId="339b946e-f9ca-4040-bc82-18aaec23f2c4" providerId="ADAL" clId="{5B8B6514-80EE-48EA-919C-478026F46086}" dt="2023-02-05T05:57:19.386" v="119" actId="1076"/>
          <ac:spMkLst>
            <pc:docMk/>
            <pc:sldMk cId="3313950303" sldId="1138"/>
            <ac:spMk id="3" creationId="{83CE5EB0-0C1A-D306-A7BA-5B73E76B4B55}"/>
          </ac:spMkLst>
        </pc:spChg>
        <pc:picChg chg="add mod">
          <ac:chgData name="Zhang, Qi" userId="339b946e-f9ca-4040-bc82-18aaec23f2c4" providerId="ADAL" clId="{5B8B6514-80EE-48EA-919C-478026F46086}" dt="2023-02-05T05:57:20.852" v="120" actId="1076"/>
          <ac:picMkLst>
            <pc:docMk/>
            <pc:sldMk cId="3313950303" sldId="1138"/>
            <ac:picMk id="6" creationId="{7F49A335-D966-34ED-7323-19E5E346197B}"/>
          </ac:picMkLst>
        </pc:picChg>
      </pc:sldChg>
      <pc:sldChg chg="addSp modSp mod">
        <pc:chgData name="Zhang, Qi" userId="339b946e-f9ca-4040-bc82-18aaec23f2c4" providerId="ADAL" clId="{5B8B6514-80EE-48EA-919C-478026F46086}" dt="2023-02-05T06:00:04.913" v="156" actId="1076"/>
        <pc:sldMkLst>
          <pc:docMk/>
          <pc:sldMk cId="2102649596" sldId="1139"/>
        </pc:sldMkLst>
        <pc:spChg chg="mod">
          <ac:chgData name="Zhang, Qi" userId="339b946e-f9ca-4040-bc82-18aaec23f2c4" providerId="ADAL" clId="{5B8B6514-80EE-48EA-919C-478026F46086}" dt="2023-02-05T05:59:23.543" v="153" actId="14100"/>
          <ac:spMkLst>
            <pc:docMk/>
            <pc:sldMk cId="2102649596" sldId="1139"/>
            <ac:spMk id="2" creationId="{951A5B14-DD93-9165-CCC6-1A9A03CA338F}"/>
          </ac:spMkLst>
        </pc:spChg>
        <pc:spChg chg="mod">
          <ac:chgData name="Zhang, Qi" userId="339b946e-f9ca-4040-bc82-18aaec23f2c4" providerId="ADAL" clId="{5B8B6514-80EE-48EA-919C-478026F46086}" dt="2023-02-05T05:59:25.144" v="154" actId="1076"/>
          <ac:spMkLst>
            <pc:docMk/>
            <pc:sldMk cId="2102649596" sldId="1139"/>
            <ac:spMk id="3" creationId="{83CE5EB0-0C1A-D306-A7BA-5B73E76B4B55}"/>
          </ac:spMkLst>
        </pc:spChg>
        <pc:picChg chg="add mod">
          <ac:chgData name="Zhang, Qi" userId="339b946e-f9ca-4040-bc82-18aaec23f2c4" providerId="ADAL" clId="{5B8B6514-80EE-48EA-919C-478026F46086}" dt="2023-02-05T06:00:04.913" v="156" actId="1076"/>
          <ac:picMkLst>
            <pc:docMk/>
            <pc:sldMk cId="2102649596" sldId="1139"/>
            <ac:picMk id="6" creationId="{93ABA87D-599C-F607-521A-026F198AFAF3}"/>
          </ac:picMkLst>
        </pc:picChg>
      </pc:sldChg>
      <pc:sldChg chg="addSp modSp mod">
        <pc:chgData name="Zhang, Qi" userId="339b946e-f9ca-4040-bc82-18aaec23f2c4" providerId="ADAL" clId="{5B8B6514-80EE-48EA-919C-478026F46086}" dt="2023-02-05T06:02:09.185" v="186" actId="1076"/>
        <pc:sldMkLst>
          <pc:docMk/>
          <pc:sldMk cId="3105294443" sldId="1140"/>
        </pc:sldMkLst>
        <pc:spChg chg="mod">
          <ac:chgData name="Zhang, Qi" userId="339b946e-f9ca-4040-bc82-18aaec23f2c4" providerId="ADAL" clId="{5B8B6514-80EE-48EA-919C-478026F46086}" dt="2023-02-05T06:01:51.841" v="178" actId="14100"/>
          <ac:spMkLst>
            <pc:docMk/>
            <pc:sldMk cId="3105294443" sldId="1140"/>
            <ac:spMk id="2" creationId="{951A5B14-DD93-9165-CCC6-1A9A03CA338F}"/>
          </ac:spMkLst>
        </pc:spChg>
        <pc:spChg chg="mod">
          <ac:chgData name="Zhang, Qi" userId="339b946e-f9ca-4040-bc82-18aaec23f2c4" providerId="ADAL" clId="{5B8B6514-80EE-48EA-919C-478026F46086}" dt="2023-02-05T06:01:56.631" v="180" actId="14100"/>
          <ac:spMkLst>
            <pc:docMk/>
            <pc:sldMk cId="3105294443" sldId="1140"/>
            <ac:spMk id="3" creationId="{83CE5EB0-0C1A-D306-A7BA-5B73E76B4B55}"/>
          </ac:spMkLst>
        </pc:spChg>
        <pc:picChg chg="add mod">
          <ac:chgData name="Zhang, Qi" userId="339b946e-f9ca-4040-bc82-18aaec23f2c4" providerId="ADAL" clId="{5B8B6514-80EE-48EA-919C-478026F46086}" dt="2023-02-05T06:02:09.185" v="186" actId="1076"/>
          <ac:picMkLst>
            <pc:docMk/>
            <pc:sldMk cId="3105294443" sldId="1140"/>
            <ac:picMk id="6" creationId="{36B3D4CB-6650-5E3B-C5E1-583770AFD88A}"/>
          </ac:picMkLst>
        </pc:picChg>
      </pc:sldChg>
      <pc:sldChg chg="addSp modSp mod">
        <pc:chgData name="Zhang, Qi" userId="339b946e-f9ca-4040-bc82-18aaec23f2c4" providerId="ADAL" clId="{5B8B6514-80EE-48EA-919C-478026F46086}" dt="2023-02-05T06:10:31.976" v="213" actId="1076"/>
        <pc:sldMkLst>
          <pc:docMk/>
          <pc:sldMk cId="1034917963" sldId="1141"/>
        </pc:sldMkLst>
        <pc:spChg chg="mod">
          <ac:chgData name="Zhang, Qi" userId="339b946e-f9ca-4040-bc82-18aaec23f2c4" providerId="ADAL" clId="{5B8B6514-80EE-48EA-919C-478026F46086}" dt="2023-02-05T06:10:10.694" v="205" actId="14100"/>
          <ac:spMkLst>
            <pc:docMk/>
            <pc:sldMk cId="1034917963" sldId="1141"/>
            <ac:spMk id="2" creationId="{951A5B14-DD93-9165-CCC6-1A9A03CA338F}"/>
          </ac:spMkLst>
        </pc:spChg>
        <pc:spChg chg="mod">
          <ac:chgData name="Zhang, Qi" userId="339b946e-f9ca-4040-bc82-18aaec23f2c4" providerId="ADAL" clId="{5B8B6514-80EE-48EA-919C-478026F46086}" dt="2023-02-05T06:10:16.646" v="207" actId="1076"/>
          <ac:spMkLst>
            <pc:docMk/>
            <pc:sldMk cId="1034917963" sldId="1141"/>
            <ac:spMk id="3" creationId="{83CE5EB0-0C1A-D306-A7BA-5B73E76B4B55}"/>
          </ac:spMkLst>
        </pc:spChg>
        <pc:picChg chg="add mod">
          <ac:chgData name="Zhang, Qi" userId="339b946e-f9ca-4040-bc82-18aaec23f2c4" providerId="ADAL" clId="{5B8B6514-80EE-48EA-919C-478026F46086}" dt="2023-02-05T06:10:31.976" v="213" actId="1076"/>
          <ac:picMkLst>
            <pc:docMk/>
            <pc:sldMk cId="1034917963" sldId="1141"/>
            <ac:picMk id="6" creationId="{7BA7114B-7FEB-42B3-FDC0-76B82765ED11}"/>
          </ac:picMkLst>
        </pc:picChg>
        <pc:picChg chg="add mod">
          <ac:chgData name="Zhang, Qi" userId="339b946e-f9ca-4040-bc82-18aaec23f2c4" providerId="ADAL" clId="{5B8B6514-80EE-48EA-919C-478026F46086}" dt="2023-02-05T06:10:28.720" v="212" actId="1076"/>
          <ac:picMkLst>
            <pc:docMk/>
            <pc:sldMk cId="1034917963" sldId="1141"/>
            <ac:picMk id="7" creationId="{7615CBBB-FDAB-A876-BA1C-B1F0ECDAE0E7}"/>
          </ac:picMkLst>
        </pc:picChg>
      </pc:sldChg>
      <pc:sldChg chg="addSp modSp mod">
        <pc:chgData name="Zhang, Qi" userId="339b946e-f9ca-4040-bc82-18aaec23f2c4" providerId="ADAL" clId="{5B8B6514-80EE-48EA-919C-478026F46086}" dt="2023-02-05T06:28:34.236" v="269" actId="14100"/>
        <pc:sldMkLst>
          <pc:docMk/>
          <pc:sldMk cId="4137052575" sldId="1142"/>
        </pc:sldMkLst>
        <pc:spChg chg="mod">
          <ac:chgData name="Zhang, Qi" userId="339b946e-f9ca-4040-bc82-18aaec23f2c4" providerId="ADAL" clId="{5B8B6514-80EE-48EA-919C-478026F46086}" dt="2023-02-05T06:28:34.236" v="269" actId="14100"/>
          <ac:spMkLst>
            <pc:docMk/>
            <pc:sldMk cId="4137052575" sldId="1142"/>
            <ac:spMk id="2" creationId="{951A5B14-DD93-9165-CCC6-1A9A03CA338F}"/>
          </ac:spMkLst>
        </pc:spChg>
        <pc:spChg chg="mod">
          <ac:chgData name="Zhang, Qi" userId="339b946e-f9ca-4040-bc82-18aaec23f2c4" providerId="ADAL" clId="{5B8B6514-80EE-48EA-919C-478026F46086}" dt="2023-02-05T06:22:57.024" v="266" actId="14100"/>
          <ac:spMkLst>
            <pc:docMk/>
            <pc:sldMk cId="4137052575" sldId="1142"/>
            <ac:spMk id="3" creationId="{83CE5EB0-0C1A-D306-A7BA-5B73E76B4B55}"/>
          </ac:spMkLst>
        </pc:spChg>
        <pc:picChg chg="add mod">
          <ac:chgData name="Zhang, Qi" userId="339b946e-f9ca-4040-bc82-18aaec23f2c4" providerId="ADAL" clId="{5B8B6514-80EE-48EA-919C-478026F46086}" dt="2023-02-05T06:23:00.298" v="268" actId="1076"/>
          <ac:picMkLst>
            <pc:docMk/>
            <pc:sldMk cId="4137052575" sldId="1142"/>
            <ac:picMk id="5" creationId="{0908248B-6AD3-032F-A37C-BB3C17D85B39}"/>
          </ac:picMkLst>
        </pc:picChg>
      </pc:sldChg>
      <pc:sldChg chg="addSp delSp modSp mod">
        <pc:chgData name="Zhang, Qi" userId="339b946e-f9ca-4040-bc82-18aaec23f2c4" providerId="ADAL" clId="{5B8B6514-80EE-48EA-919C-478026F46086}" dt="2023-02-05T06:39:40.792" v="277" actId="14100"/>
        <pc:sldMkLst>
          <pc:docMk/>
          <pc:sldMk cId="735562604" sldId="1143"/>
        </pc:sldMkLst>
        <pc:spChg chg="del">
          <ac:chgData name="Zhang, Qi" userId="339b946e-f9ca-4040-bc82-18aaec23f2c4" providerId="ADAL" clId="{5B8B6514-80EE-48EA-919C-478026F46086}" dt="2023-02-05T06:29:50.155" v="270" actId="22"/>
          <ac:spMkLst>
            <pc:docMk/>
            <pc:sldMk cId="735562604" sldId="1143"/>
            <ac:spMk id="3" creationId="{83CE5EB0-0C1A-D306-A7BA-5B73E76B4B55}"/>
          </ac:spMkLst>
        </pc:spChg>
        <pc:picChg chg="add mod ord">
          <ac:chgData name="Zhang, Qi" userId="339b946e-f9ca-4040-bc82-18aaec23f2c4" providerId="ADAL" clId="{5B8B6514-80EE-48EA-919C-478026F46086}" dt="2023-02-05T06:39:35.237" v="275" actId="14100"/>
          <ac:picMkLst>
            <pc:docMk/>
            <pc:sldMk cId="735562604" sldId="1143"/>
            <ac:picMk id="6" creationId="{B7B65ADB-FDC4-B2CD-B4D3-A1C28E3694B1}"/>
          </ac:picMkLst>
        </pc:picChg>
        <pc:picChg chg="add mod">
          <ac:chgData name="Zhang, Qi" userId="339b946e-f9ca-4040-bc82-18aaec23f2c4" providerId="ADAL" clId="{5B8B6514-80EE-48EA-919C-478026F46086}" dt="2023-02-05T06:39:40.792" v="277" actId="14100"/>
          <ac:picMkLst>
            <pc:docMk/>
            <pc:sldMk cId="735562604" sldId="1143"/>
            <ac:picMk id="8" creationId="{CF223715-03D2-E645-4B8D-606ECE27F4C6}"/>
          </ac:picMkLst>
        </pc:picChg>
      </pc:sldChg>
      <pc:sldChg chg="addSp delSp modSp mod">
        <pc:chgData name="Zhang, Qi" userId="339b946e-f9ca-4040-bc82-18aaec23f2c4" providerId="ADAL" clId="{5B8B6514-80EE-48EA-919C-478026F46086}" dt="2023-02-05T06:42:22.177" v="286" actId="33524"/>
        <pc:sldMkLst>
          <pc:docMk/>
          <pc:sldMk cId="3857055016" sldId="1144"/>
        </pc:sldMkLst>
        <pc:spChg chg="add del mod">
          <ac:chgData name="Zhang, Qi" userId="339b946e-f9ca-4040-bc82-18aaec23f2c4" providerId="ADAL" clId="{5B8B6514-80EE-48EA-919C-478026F46086}" dt="2023-02-05T06:42:22.177" v="286" actId="33524"/>
          <ac:spMkLst>
            <pc:docMk/>
            <pc:sldMk cId="3857055016" sldId="1144"/>
            <ac:spMk id="3" creationId="{83CE5EB0-0C1A-D306-A7BA-5B73E76B4B55}"/>
          </ac:spMkLst>
        </pc:spChg>
        <pc:spChg chg="add del mod">
          <ac:chgData name="Zhang, Qi" userId="339b946e-f9ca-4040-bc82-18aaec23f2c4" providerId="ADAL" clId="{5B8B6514-80EE-48EA-919C-478026F46086}" dt="2023-02-05T06:40:29.707" v="279"/>
          <ac:spMkLst>
            <pc:docMk/>
            <pc:sldMk cId="3857055016" sldId="1144"/>
            <ac:spMk id="5" creationId="{8708F431-FD02-D9E6-D531-25E98D307410}"/>
          </ac:spMkLst>
        </pc:spChg>
      </pc:sldChg>
    </pc:docChg>
  </pc:docChgLst>
  <pc:docChgLst>
    <pc:chgData name="Zhang, Qi" userId="339b946e-f9ca-4040-bc82-18aaec23f2c4" providerId="ADAL" clId="{75EEF82F-83A5-441C-9B08-9D7B63FD86ED}"/>
    <pc:docChg chg="modSld">
      <pc:chgData name="Zhang, Qi" userId="339b946e-f9ca-4040-bc82-18aaec23f2c4" providerId="ADAL" clId="{75EEF82F-83A5-441C-9B08-9D7B63FD86ED}" dt="2020-02-07T01:23:41.950" v="5" actId="6549"/>
      <pc:docMkLst>
        <pc:docMk/>
      </pc:docMkLst>
      <pc:sldChg chg="modSp">
        <pc:chgData name="Zhang, Qi" userId="339b946e-f9ca-4040-bc82-18aaec23f2c4" providerId="ADAL" clId="{75EEF82F-83A5-441C-9B08-9D7B63FD86ED}" dt="2020-02-07T01:23:41.950" v="5" actId="6549"/>
        <pc:sldMkLst>
          <pc:docMk/>
          <pc:sldMk cId="1719822774" sldId="256"/>
        </pc:sldMkLst>
        <pc:spChg chg="mod">
          <ac:chgData name="Zhang, Qi" userId="339b946e-f9ca-4040-bc82-18aaec23f2c4" providerId="ADAL" clId="{75EEF82F-83A5-441C-9B08-9D7B63FD86ED}" dt="2020-02-07T01:23:41.950" v="5" actId="6549"/>
          <ac:spMkLst>
            <pc:docMk/>
            <pc:sldMk cId="1719822774" sldId="256"/>
            <ac:spMk id="3" creationId="{00000000-0000-0000-0000-000000000000}"/>
          </ac:spMkLst>
        </pc:spChg>
      </pc:sldChg>
    </pc:docChg>
  </pc:docChgLst>
  <pc:docChgLst>
    <pc:chgData name="Zhang, Qi" userId="339b946e-f9ca-4040-bc82-18aaec23f2c4" providerId="ADAL" clId="{BAC5F308-A384-4B83-96D8-D59CCC6CFE4B}"/>
    <pc:docChg chg="modSld">
      <pc:chgData name="Zhang, Qi" userId="339b946e-f9ca-4040-bc82-18aaec23f2c4" providerId="ADAL" clId="{BAC5F308-A384-4B83-96D8-D59CCC6CFE4B}" dt="2024-02-08T21:23:36.249" v="7" actId="1076"/>
      <pc:docMkLst>
        <pc:docMk/>
      </pc:docMkLst>
      <pc:sldChg chg="addSp delSp modSp mod">
        <pc:chgData name="Zhang, Qi" userId="339b946e-f9ca-4040-bc82-18aaec23f2c4" providerId="ADAL" clId="{BAC5F308-A384-4B83-96D8-D59CCC6CFE4B}" dt="2024-02-08T21:23:36.249" v="7" actId="1076"/>
        <pc:sldMkLst>
          <pc:docMk/>
          <pc:sldMk cId="3802939562" sldId="1220"/>
        </pc:sldMkLst>
        <pc:spChg chg="mod">
          <ac:chgData name="Zhang, Qi" userId="339b946e-f9ca-4040-bc82-18aaec23f2c4" providerId="ADAL" clId="{BAC5F308-A384-4B83-96D8-D59CCC6CFE4B}" dt="2024-02-08T16:44:02.344" v="5" actId="20577"/>
          <ac:spMkLst>
            <pc:docMk/>
            <pc:sldMk cId="3802939562" sldId="1220"/>
            <ac:spMk id="2" creationId="{9948CAE3-E0B4-2DCA-E940-E8B4CA145528}"/>
          </ac:spMkLst>
        </pc:spChg>
        <pc:spChg chg="del">
          <ac:chgData name="Zhang, Qi" userId="339b946e-f9ca-4040-bc82-18aaec23f2c4" providerId="ADAL" clId="{BAC5F308-A384-4B83-96D8-D59CCC6CFE4B}" dt="2024-02-08T21:23:34.560" v="6" actId="22"/>
          <ac:spMkLst>
            <pc:docMk/>
            <pc:sldMk cId="3802939562" sldId="1220"/>
            <ac:spMk id="3" creationId="{9E232DBD-D597-CBD7-A20D-97A92515DB3A}"/>
          </ac:spMkLst>
        </pc:spChg>
        <pc:picChg chg="add mod ord">
          <ac:chgData name="Zhang, Qi" userId="339b946e-f9ca-4040-bc82-18aaec23f2c4" providerId="ADAL" clId="{BAC5F308-A384-4B83-96D8-D59CCC6CFE4B}" dt="2024-02-08T21:23:36.249" v="7" actId="1076"/>
          <ac:picMkLst>
            <pc:docMk/>
            <pc:sldMk cId="3802939562" sldId="1220"/>
            <ac:picMk id="6" creationId="{AC5E2082-D9E5-A9AB-9726-1C6030BA51EE}"/>
          </ac:picMkLst>
        </pc:picChg>
      </pc:sldChg>
    </pc:docChg>
  </pc:docChgLst>
  <pc:docChgLst>
    <pc:chgData name="Zhang, Qi" userId="339b946e-f9ca-4040-bc82-18aaec23f2c4" providerId="ADAL" clId="{A55BEBA0-3738-44C5-A39F-AE3739B9782F}"/>
    <pc:docChg chg="custSel modSld">
      <pc:chgData name="Zhang, Qi" userId="339b946e-f9ca-4040-bc82-18aaec23f2c4" providerId="ADAL" clId="{A55BEBA0-3738-44C5-A39F-AE3739B9782F}" dt="2023-02-07T22:37:26.246" v="1" actId="478"/>
      <pc:docMkLst>
        <pc:docMk/>
      </pc:docMkLst>
      <pc:sldChg chg="delSp mod">
        <pc:chgData name="Zhang, Qi" userId="339b946e-f9ca-4040-bc82-18aaec23f2c4" providerId="ADAL" clId="{A55BEBA0-3738-44C5-A39F-AE3739B9782F}" dt="2023-02-07T22:37:26.246" v="1" actId="478"/>
        <pc:sldMkLst>
          <pc:docMk/>
          <pc:sldMk cId="4247614140" sldId="1197"/>
        </pc:sldMkLst>
        <pc:grpChg chg="del">
          <ac:chgData name="Zhang, Qi" userId="339b946e-f9ca-4040-bc82-18aaec23f2c4" providerId="ADAL" clId="{A55BEBA0-3738-44C5-A39F-AE3739B9782F}" dt="2023-02-07T22:37:24.180" v="0" actId="478"/>
          <ac:grpSpMkLst>
            <pc:docMk/>
            <pc:sldMk cId="4247614140" sldId="1197"/>
            <ac:grpSpMk id="19" creationId="{CB0B1978-2B1A-5C76-D6AE-2C165853A2D4}"/>
          </ac:grpSpMkLst>
        </pc:grpChg>
        <pc:grpChg chg="del">
          <ac:chgData name="Zhang, Qi" userId="339b946e-f9ca-4040-bc82-18aaec23f2c4" providerId="ADAL" clId="{A55BEBA0-3738-44C5-A39F-AE3739B9782F}" dt="2023-02-07T22:37:26.246" v="1" actId="478"/>
          <ac:grpSpMkLst>
            <pc:docMk/>
            <pc:sldMk cId="4247614140" sldId="1197"/>
            <ac:grpSpMk id="35" creationId="{B5B97A13-0CEA-C7B6-C92C-5932F0F36916}"/>
          </ac:grpSpMkLst>
        </pc:grpChg>
      </pc:sldChg>
    </pc:docChg>
  </pc:docChgLst>
  <pc:docChgLst>
    <pc:chgData name="Zhang, Qi" userId="339b946e-f9ca-4040-bc82-18aaec23f2c4" providerId="ADAL" clId="{E5A74CC8-9A1F-461A-97B4-686B4E8B2256}"/>
    <pc:docChg chg="addSld delSld modSld">
      <pc:chgData name="Zhang, Qi" userId="339b946e-f9ca-4040-bc82-18aaec23f2c4" providerId="ADAL" clId="{E5A74CC8-9A1F-461A-97B4-686B4E8B2256}" dt="2023-02-05T03:51:22.845" v="42"/>
      <pc:docMkLst>
        <pc:docMk/>
      </pc:docMkLst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967718845" sldId="1072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401036181" sldId="1073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753558324" sldId="1074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1165212293" sldId="1075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194701263" sldId="1077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3553006310" sldId="1078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493889447" sldId="1079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429069754" sldId="1080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1305312226" sldId="1104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485895331" sldId="1107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421900504" sldId="1109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027780336" sldId="1110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3476531381" sldId="1116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943446062" sldId="1117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1646057191" sldId="1119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3354483495" sldId="1121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423840120" sldId="1122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724485336" sldId="1123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1694226903" sldId="1125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538232292" sldId="1128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3465897000" sldId="1130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4136962806" sldId="1131"/>
        </pc:sldMkLst>
      </pc:sldChg>
      <pc:sldChg chg="modSp mod">
        <pc:chgData name="Zhang, Qi" userId="339b946e-f9ca-4040-bc82-18aaec23f2c4" providerId="ADAL" clId="{E5A74CC8-9A1F-461A-97B4-686B4E8B2256}" dt="2023-02-05T03:51:03.737" v="3" actId="6549"/>
        <pc:sldMkLst>
          <pc:docMk/>
          <pc:sldMk cId="664973713" sldId="1132"/>
        </pc:sldMkLst>
        <pc:spChg chg="mod">
          <ac:chgData name="Zhang, Qi" userId="339b946e-f9ca-4040-bc82-18aaec23f2c4" providerId="ADAL" clId="{E5A74CC8-9A1F-461A-97B4-686B4E8B2256}" dt="2023-02-05T03:51:03.737" v="3" actId="6549"/>
          <ac:spMkLst>
            <pc:docMk/>
            <pc:sldMk cId="664973713" sldId="1132"/>
            <ac:spMk id="2" creationId="{00000000-0000-0000-0000-000000000000}"/>
          </ac:spMkLst>
        </pc:spChg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3116870276" sldId="1133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967824589" sldId="1134"/>
        </pc:sldMkLst>
      </pc:sldChg>
      <pc:sldChg chg="del">
        <pc:chgData name="Zhang, Qi" userId="339b946e-f9ca-4040-bc82-18aaec23f2c4" providerId="ADAL" clId="{E5A74CC8-9A1F-461A-97B4-686B4E8B2256}" dt="2023-02-05T03:51:18.118" v="34" actId="47"/>
        <pc:sldMkLst>
          <pc:docMk/>
          <pc:sldMk cId="2215001317" sldId="1135"/>
        </pc:sldMkLst>
      </pc:sldChg>
      <pc:sldChg chg="new">
        <pc:chgData name="Zhang, Qi" userId="339b946e-f9ca-4040-bc82-18aaec23f2c4" providerId="ADAL" clId="{E5A74CC8-9A1F-461A-97B4-686B4E8B2256}" dt="2023-02-05T03:51:07.189" v="4" actId="680"/>
        <pc:sldMkLst>
          <pc:docMk/>
          <pc:sldMk cId="1363828170" sldId="1136"/>
        </pc:sldMkLst>
      </pc:sldChg>
      <pc:sldChg chg="add">
        <pc:chgData name="Zhang, Qi" userId="339b946e-f9ca-4040-bc82-18aaec23f2c4" providerId="ADAL" clId="{E5A74CC8-9A1F-461A-97B4-686B4E8B2256}" dt="2023-02-05T03:51:09.026" v="5"/>
        <pc:sldMkLst>
          <pc:docMk/>
          <pc:sldMk cId="1506203076" sldId="1137"/>
        </pc:sldMkLst>
      </pc:sldChg>
      <pc:sldChg chg="add">
        <pc:chgData name="Zhang, Qi" userId="339b946e-f9ca-4040-bc82-18aaec23f2c4" providerId="ADAL" clId="{E5A74CC8-9A1F-461A-97B4-686B4E8B2256}" dt="2023-02-05T03:51:09.535" v="6"/>
        <pc:sldMkLst>
          <pc:docMk/>
          <pc:sldMk cId="3313950303" sldId="1138"/>
        </pc:sldMkLst>
      </pc:sldChg>
      <pc:sldChg chg="add">
        <pc:chgData name="Zhang, Qi" userId="339b946e-f9ca-4040-bc82-18aaec23f2c4" providerId="ADAL" clId="{E5A74CC8-9A1F-461A-97B4-686B4E8B2256}" dt="2023-02-05T03:51:09.566" v="7"/>
        <pc:sldMkLst>
          <pc:docMk/>
          <pc:sldMk cId="2102649596" sldId="1139"/>
        </pc:sldMkLst>
      </pc:sldChg>
      <pc:sldChg chg="add">
        <pc:chgData name="Zhang, Qi" userId="339b946e-f9ca-4040-bc82-18aaec23f2c4" providerId="ADAL" clId="{E5A74CC8-9A1F-461A-97B4-686B4E8B2256}" dt="2023-02-05T03:51:09.597" v="8"/>
        <pc:sldMkLst>
          <pc:docMk/>
          <pc:sldMk cId="3105294443" sldId="1140"/>
        </pc:sldMkLst>
      </pc:sldChg>
      <pc:sldChg chg="add">
        <pc:chgData name="Zhang, Qi" userId="339b946e-f9ca-4040-bc82-18aaec23f2c4" providerId="ADAL" clId="{E5A74CC8-9A1F-461A-97B4-686B4E8B2256}" dt="2023-02-05T03:51:09.626" v="9"/>
        <pc:sldMkLst>
          <pc:docMk/>
          <pc:sldMk cId="1034917963" sldId="1141"/>
        </pc:sldMkLst>
      </pc:sldChg>
      <pc:sldChg chg="add">
        <pc:chgData name="Zhang, Qi" userId="339b946e-f9ca-4040-bc82-18aaec23f2c4" providerId="ADAL" clId="{E5A74CC8-9A1F-461A-97B4-686B4E8B2256}" dt="2023-02-05T03:51:09.672" v="10"/>
        <pc:sldMkLst>
          <pc:docMk/>
          <pc:sldMk cId="4137052575" sldId="1142"/>
        </pc:sldMkLst>
      </pc:sldChg>
      <pc:sldChg chg="add">
        <pc:chgData name="Zhang, Qi" userId="339b946e-f9ca-4040-bc82-18aaec23f2c4" providerId="ADAL" clId="{E5A74CC8-9A1F-461A-97B4-686B4E8B2256}" dt="2023-02-05T03:51:09.701" v="11"/>
        <pc:sldMkLst>
          <pc:docMk/>
          <pc:sldMk cId="735562604" sldId="1143"/>
        </pc:sldMkLst>
      </pc:sldChg>
      <pc:sldChg chg="add">
        <pc:chgData name="Zhang, Qi" userId="339b946e-f9ca-4040-bc82-18aaec23f2c4" providerId="ADAL" clId="{E5A74CC8-9A1F-461A-97B4-686B4E8B2256}" dt="2023-02-05T03:51:09.731" v="12"/>
        <pc:sldMkLst>
          <pc:docMk/>
          <pc:sldMk cId="3857055016" sldId="1144"/>
        </pc:sldMkLst>
      </pc:sldChg>
      <pc:sldChg chg="add">
        <pc:chgData name="Zhang, Qi" userId="339b946e-f9ca-4040-bc82-18aaec23f2c4" providerId="ADAL" clId="{E5A74CC8-9A1F-461A-97B4-686B4E8B2256}" dt="2023-02-05T03:51:09.763" v="13"/>
        <pc:sldMkLst>
          <pc:docMk/>
          <pc:sldMk cId="4067799105" sldId="1145"/>
        </pc:sldMkLst>
      </pc:sldChg>
      <pc:sldChg chg="add">
        <pc:chgData name="Zhang, Qi" userId="339b946e-f9ca-4040-bc82-18aaec23f2c4" providerId="ADAL" clId="{E5A74CC8-9A1F-461A-97B4-686B4E8B2256}" dt="2023-02-05T03:51:09.794" v="14"/>
        <pc:sldMkLst>
          <pc:docMk/>
          <pc:sldMk cId="986143895" sldId="1146"/>
        </pc:sldMkLst>
      </pc:sldChg>
      <pc:sldChg chg="add">
        <pc:chgData name="Zhang, Qi" userId="339b946e-f9ca-4040-bc82-18aaec23f2c4" providerId="ADAL" clId="{E5A74CC8-9A1F-461A-97B4-686B4E8B2256}" dt="2023-02-05T03:51:09.830" v="15"/>
        <pc:sldMkLst>
          <pc:docMk/>
          <pc:sldMk cId="3661494105" sldId="1147"/>
        </pc:sldMkLst>
      </pc:sldChg>
      <pc:sldChg chg="add">
        <pc:chgData name="Zhang, Qi" userId="339b946e-f9ca-4040-bc82-18aaec23f2c4" providerId="ADAL" clId="{E5A74CC8-9A1F-461A-97B4-686B4E8B2256}" dt="2023-02-05T03:51:09.856" v="16"/>
        <pc:sldMkLst>
          <pc:docMk/>
          <pc:sldMk cId="4218965557" sldId="1148"/>
        </pc:sldMkLst>
      </pc:sldChg>
      <pc:sldChg chg="add">
        <pc:chgData name="Zhang, Qi" userId="339b946e-f9ca-4040-bc82-18aaec23f2c4" providerId="ADAL" clId="{E5A74CC8-9A1F-461A-97B4-686B4E8B2256}" dt="2023-02-05T03:51:09.888" v="17"/>
        <pc:sldMkLst>
          <pc:docMk/>
          <pc:sldMk cId="223954915" sldId="1149"/>
        </pc:sldMkLst>
      </pc:sldChg>
      <pc:sldChg chg="add">
        <pc:chgData name="Zhang, Qi" userId="339b946e-f9ca-4040-bc82-18aaec23f2c4" providerId="ADAL" clId="{E5A74CC8-9A1F-461A-97B4-686B4E8B2256}" dt="2023-02-05T03:51:09.933" v="18"/>
        <pc:sldMkLst>
          <pc:docMk/>
          <pc:sldMk cId="2713738409" sldId="1150"/>
        </pc:sldMkLst>
      </pc:sldChg>
      <pc:sldChg chg="add">
        <pc:chgData name="Zhang, Qi" userId="339b946e-f9ca-4040-bc82-18aaec23f2c4" providerId="ADAL" clId="{E5A74CC8-9A1F-461A-97B4-686B4E8B2256}" dt="2023-02-05T03:51:09.964" v="19"/>
        <pc:sldMkLst>
          <pc:docMk/>
          <pc:sldMk cId="4015834723" sldId="1151"/>
        </pc:sldMkLst>
      </pc:sldChg>
      <pc:sldChg chg="add">
        <pc:chgData name="Zhang, Qi" userId="339b946e-f9ca-4040-bc82-18aaec23f2c4" providerId="ADAL" clId="{E5A74CC8-9A1F-461A-97B4-686B4E8B2256}" dt="2023-02-05T03:51:09.998" v="20"/>
        <pc:sldMkLst>
          <pc:docMk/>
          <pc:sldMk cId="2043331452" sldId="1152"/>
        </pc:sldMkLst>
      </pc:sldChg>
      <pc:sldChg chg="add">
        <pc:chgData name="Zhang, Qi" userId="339b946e-f9ca-4040-bc82-18aaec23f2c4" providerId="ADAL" clId="{E5A74CC8-9A1F-461A-97B4-686B4E8B2256}" dt="2023-02-05T03:51:10.028" v="21"/>
        <pc:sldMkLst>
          <pc:docMk/>
          <pc:sldMk cId="1685822923" sldId="1153"/>
        </pc:sldMkLst>
      </pc:sldChg>
      <pc:sldChg chg="add">
        <pc:chgData name="Zhang, Qi" userId="339b946e-f9ca-4040-bc82-18aaec23f2c4" providerId="ADAL" clId="{E5A74CC8-9A1F-461A-97B4-686B4E8B2256}" dt="2023-02-05T03:51:10.058" v="22"/>
        <pc:sldMkLst>
          <pc:docMk/>
          <pc:sldMk cId="3489190144" sldId="1154"/>
        </pc:sldMkLst>
      </pc:sldChg>
      <pc:sldChg chg="add">
        <pc:chgData name="Zhang, Qi" userId="339b946e-f9ca-4040-bc82-18aaec23f2c4" providerId="ADAL" clId="{E5A74CC8-9A1F-461A-97B4-686B4E8B2256}" dt="2023-02-05T03:51:10.090" v="23"/>
        <pc:sldMkLst>
          <pc:docMk/>
          <pc:sldMk cId="2761615436" sldId="1155"/>
        </pc:sldMkLst>
      </pc:sldChg>
      <pc:sldChg chg="add">
        <pc:chgData name="Zhang, Qi" userId="339b946e-f9ca-4040-bc82-18aaec23f2c4" providerId="ADAL" clId="{E5A74CC8-9A1F-461A-97B4-686B4E8B2256}" dt="2023-02-05T03:51:10.121" v="24"/>
        <pc:sldMkLst>
          <pc:docMk/>
          <pc:sldMk cId="3395811509" sldId="1156"/>
        </pc:sldMkLst>
      </pc:sldChg>
      <pc:sldChg chg="add">
        <pc:chgData name="Zhang, Qi" userId="339b946e-f9ca-4040-bc82-18aaec23f2c4" providerId="ADAL" clId="{E5A74CC8-9A1F-461A-97B4-686B4E8B2256}" dt="2023-02-05T03:51:10.154" v="25"/>
        <pc:sldMkLst>
          <pc:docMk/>
          <pc:sldMk cId="651595511" sldId="1157"/>
        </pc:sldMkLst>
      </pc:sldChg>
      <pc:sldChg chg="add">
        <pc:chgData name="Zhang, Qi" userId="339b946e-f9ca-4040-bc82-18aaec23f2c4" providerId="ADAL" clId="{E5A74CC8-9A1F-461A-97B4-686B4E8B2256}" dt="2023-02-05T03:51:10.184" v="26"/>
        <pc:sldMkLst>
          <pc:docMk/>
          <pc:sldMk cId="2732585545" sldId="1158"/>
        </pc:sldMkLst>
      </pc:sldChg>
      <pc:sldChg chg="add">
        <pc:chgData name="Zhang, Qi" userId="339b946e-f9ca-4040-bc82-18aaec23f2c4" providerId="ADAL" clId="{E5A74CC8-9A1F-461A-97B4-686B4E8B2256}" dt="2023-02-05T03:51:10.233" v="27"/>
        <pc:sldMkLst>
          <pc:docMk/>
          <pc:sldMk cId="3699568947" sldId="1159"/>
        </pc:sldMkLst>
      </pc:sldChg>
      <pc:sldChg chg="add">
        <pc:chgData name="Zhang, Qi" userId="339b946e-f9ca-4040-bc82-18aaec23f2c4" providerId="ADAL" clId="{E5A74CC8-9A1F-461A-97B4-686B4E8B2256}" dt="2023-02-05T03:51:10.267" v="28"/>
        <pc:sldMkLst>
          <pc:docMk/>
          <pc:sldMk cId="2060333308" sldId="1160"/>
        </pc:sldMkLst>
      </pc:sldChg>
      <pc:sldChg chg="add">
        <pc:chgData name="Zhang, Qi" userId="339b946e-f9ca-4040-bc82-18aaec23f2c4" providerId="ADAL" clId="{E5A74CC8-9A1F-461A-97B4-686B4E8B2256}" dt="2023-02-05T03:51:10.295" v="29"/>
        <pc:sldMkLst>
          <pc:docMk/>
          <pc:sldMk cId="469886101" sldId="1161"/>
        </pc:sldMkLst>
      </pc:sldChg>
      <pc:sldChg chg="add">
        <pc:chgData name="Zhang, Qi" userId="339b946e-f9ca-4040-bc82-18aaec23f2c4" providerId="ADAL" clId="{E5A74CC8-9A1F-461A-97B4-686B4E8B2256}" dt="2023-02-05T03:51:10.327" v="30"/>
        <pc:sldMkLst>
          <pc:docMk/>
          <pc:sldMk cId="1525478470" sldId="1162"/>
        </pc:sldMkLst>
      </pc:sldChg>
      <pc:sldChg chg="add">
        <pc:chgData name="Zhang, Qi" userId="339b946e-f9ca-4040-bc82-18aaec23f2c4" providerId="ADAL" clId="{E5A74CC8-9A1F-461A-97B4-686B4E8B2256}" dt="2023-02-05T03:51:10.364" v="31"/>
        <pc:sldMkLst>
          <pc:docMk/>
          <pc:sldMk cId="3224593718" sldId="1163"/>
        </pc:sldMkLst>
      </pc:sldChg>
      <pc:sldChg chg="add">
        <pc:chgData name="Zhang, Qi" userId="339b946e-f9ca-4040-bc82-18aaec23f2c4" providerId="ADAL" clId="{E5A74CC8-9A1F-461A-97B4-686B4E8B2256}" dt="2023-02-05T03:51:10.392" v="32"/>
        <pc:sldMkLst>
          <pc:docMk/>
          <pc:sldMk cId="1400436643" sldId="1164"/>
        </pc:sldMkLst>
      </pc:sldChg>
      <pc:sldChg chg="add">
        <pc:chgData name="Zhang, Qi" userId="339b946e-f9ca-4040-bc82-18aaec23f2c4" providerId="ADAL" clId="{E5A74CC8-9A1F-461A-97B4-686B4E8B2256}" dt="2023-02-05T03:51:10.422" v="33"/>
        <pc:sldMkLst>
          <pc:docMk/>
          <pc:sldMk cId="4158958199" sldId="1165"/>
        </pc:sldMkLst>
      </pc:sldChg>
      <pc:sldChg chg="add">
        <pc:chgData name="Zhang, Qi" userId="339b946e-f9ca-4040-bc82-18aaec23f2c4" providerId="ADAL" clId="{E5A74CC8-9A1F-461A-97B4-686B4E8B2256}" dt="2023-02-05T03:51:21.698" v="35"/>
        <pc:sldMkLst>
          <pc:docMk/>
          <pc:sldMk cId="398390247" sldId="1166"/>
        </pc:sldMkLst>
      </pc:sldChg>
      <pc:sldChg chg="add">
        <pc:chgData name="Zhang, Qi" userId="339b946e-f9ca-4040-bc82-18aaec23f2c4" providerId="ADAL" clId="{E5A74CC8-9A1F-461A-97B4-686B4E8B2256}" dt="2023-02-05T03:51:21.867" v="36"/>
        <pc:sldMkLst>
          <pc:docMk/>
          <pc:sldMk cId="564352154" sldId="1167"/>
        </pc:sldMkLst>
      </pc:sldChg>
      <pc:sldChg chg="add">
        <pc:chgData name="Zhang, Qi" userId="339b946e-f9ca-4040-bc82-18aaec23f2c4" providerId="ADAL" clId="{E5A74CC8-9A1F-461A-97B4-686B4E8B2256}" dt="2023-02-05T03:51:22.058" v="37"/>
        <pc:sldMkLst>
          <pc:docMk/>
          <pc:sldMk cId="803929595" sldId="1168"/>
        </pc:sldMkLst>
      </pc:sldChg>
      <pc:sldChg chg="add">
        <pc:chgData name="Zhang, Qi" userId="339b946e-f9ca-4040-bc82-18aaec23f2c4" providerId="ADAL" clId="{E5A74CC8-9A1F-461A-97B4-686B4E8B2256}" dt="2023-02-05T03:51:22.228" v="38"/>
        <pc:sldMkLst>
          <pc:docMk/>
          <pc:sldMk cId="2001782021" sldId="1169"/>
        </pc:sldMkLst>
      </pc:sldChg>
      <pc:sldChg chg="add">
        <pc:chgData name="Zhang, Qi" userId="339b946e-f9ca-4040-bc82-18aaec23f2c4" providerId="ADAL" clId="{E5A74CC8-9A1F-461A-97B4-686B4E8B2256}" dt="2023-02-05T03:51:22.407" v="39"/>
        <pc:sldMkLst>
          <pc:docMk/>
          <pc:sldMk cId="177567504" sldId="1170"/>
        </pc:sldMkLst>
      </pc:sldChg>
      <pc:sldChg chg="add">
        <pc:chgData name="Zhang, Qi" userId="339b946e-f9ca-4040-bc82-18aaec23f2c4" providerId="ADAL" clId="{E5A74CC8-9A1F-461A-97B4-686B4E8B2256}" dt="2023-02-05T03:51:22.550" v="40"/>
        <pc:sldMkLst>
          <pc:docMk/>
          <pc:sldMk cId="2884613477" sldId="1171"/>
        </pc:sldMkLst>
      </pc:sldChg>
      <pc:sldChg chg="add">
        <pc:chgData name="Zhang, Qi" userId="339b946e-f9ca-4040-bc82-18aaec23f2c4" providerId="ADAL" clId="{E5A74CC8-9A1F-461A-97B4-686B4E8B2256}" dt="2023-02-05T03:51:22.676" v="41"/>
        <pc:sldMkLst>
          <pc:docMk/>
          <pc:sldMk cId="1945716298" sldId="1172"/>
        </pc:sldMkLst>
      </pc:sldChg>
      <pc:sldChg chg="add">
        <pc:chgData name="Zhang, Qi" userId="339b946e-f9ca-4040-bc82-18aaec23f2c4" providerId="ADAL" clId="{E5A74CC8-9A1F-461A-97B4-686B4E8B2256}" dt="2023-02-05T03:51:22.845" v="42"/>
        <pc:sldMkLst>
          <pc:docMk/>
          <pc:sldMk cId="1056294096" sldId="11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B1DD-1DD2-4D6E-985A-8761CB26F723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FB7A-48CC-445F-8950-964CB203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CAA6-8102-40F2-8077-7C78D6B8D09C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8673-4429-43CE-B2CC-ACAADB3EE9A1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28A5-48FD-401E-A13F-10EB388D0E37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CC11-60B8-456D-AD59-505F08B62735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4330-28E3-47C0-909F-13162B861E85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E71-ED64-45B9-B37F-F79EC98E4BF0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8A2E-3713-4EA8-A114-CFDCCB699EAF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C2FE-54D1-4514-89CB-7664794DE0A8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F1EC-E74F-48F6-BA3D-3F43C7C0B51E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04FD-C9D0-423C-8533-0D3136135828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2C2-1600-4408-8A55-CA9E82F0C60C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57A4-77D5-4D37-A8E6-5A52342F965B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6125" y="890419"/>
            <a:ext cx="9553993" cy="1688518"/>
          </a:xfrm>
        </p:spPr>
        <p:txBody>
          <a:bodyPr>
            <a:normAutofit/>
          </a:bodyPr>
          <a:lstStyle/>
          <a:p>
            <a:r>
              <a:rPr lang="en-US" sz="5400" dirty="0"/>
              <a:t>IT 356: Introduction To Computer Graphics (Lecture 10)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89784"/>
            <a:ext cx="6858000" cy="1868016"/>
          </a:xfrm>
        </p:spPr>
        <p:txBody>
          <a:bodyPr>
            <a:noAutofit/>
          </a:bodyPr>
          <a:lstStyle/>
          <a:p>
            <a:r>
              <a:rPr lang="en-US" sz="3800" dirty="0"/>
              <a:t>School of Information Technology</a:t>
            </a:r>
          </a:p>
          <a:p>
            <a:r>
              <a:rPr lang="en-US" sz="3800" dirty="0"/>
              <a:t>Illinois State University </a:t>
            </a:r>
          </a:p>
          <a:p>
            <a:r>
              <a:rPr lang="en-US" sz="3800" dirty="0"/>
              <a:t>Dr. Qi Zhang, Spring 202</a:t>
            </a:r>
            <a:r>
              <a:rPr lang="en-US" altLang="zh-CN" sz="3800" dirty="0"/>
              <a:t>4</a:t>
            </a:r>
            <a:r>
              <a:rPr lang="en-US" sz="3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7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B08D-2419-5838-C4E7-8FDE71F67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00A8-641F-7612-E0C6-A9C42593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934"/>
          </a:xfrm>
        </p:spPr>
        <p:txBody>
          <a:bodyPr/>
          <a:lstStyle/>
          <a:p>
            <a:r>
              <a:rPr lang="en-US" dirty="0"/>
              <a:t>The First Triangle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AE5B9-2583-DFBD-460E-71163D7F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A42B8-7EA7-7CCC-6210-6DF82A98D91E}"/>
              </a:ext>
            </a:extLst>
          </p:cNvPr>
          <p:cNvSpPr txBox="1"/>
          <p:nvPr/>
        </p:nvSpPr>
        <p:spPr>
          <a:xfrm>
            <a:off x="776145" y="1778601"/>
            <a:ext cx="110836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//First triangle setup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(VAOs[0]);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VBOs[0]);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(firstTriangle), firstTriangle,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attributes stay the same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3 *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62BA89-1011-9162-2134-F3081A48EF4F}"/>
              </a:ext>
            </a:extLst>
          </p:cNvPr>
          <p:cNvGrpSpPr/>
          <p:nvPr/>
        </p:nvGrpSpPr>
        <p:grpSpPr>
          <a:xfrm>
            <a:off x="5453546" y="3726430"/>
            <a:ext cx="4431693" cy="2995045"/>
            <a:chOff x="5453546" y="3726430"/>
            <a:chExt cx="4431693" cy="2995045"/>
          </a:xfrm>
        </p:grpSpPr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CB41973-DCB6-5D89-5990-34E13E69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547" y="3726430"/>
              <a:ext cx="4431692" cy="2995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AD98C-8E05-E431-BA1C-8E21885400F0}"/>
                </a:ext>
              </a:extLst>
            </p:cNvPr>
            <p:cNvSpPr/>
            <p:nvPr/>
          </p:nvSpPr>
          <p:spPr>
            <a:xfrm>
              <a:off x="5453546" y="3840704"/>
              <a:ext cx="4431693" cy="692968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72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5E40-2165-A4D4-6BAF-A604EB5D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583A-D93E-1119-9F65-F3FA888D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0434"/>
          </a:xfrm>
        </p:spPr>
        <p:txBody>
          <a:bodyPr/>
          <a:lstStyle/>
          <a:p>
            <a:r>
              <a:rPr lang="en-US" dirty="0"/>
              <a:t>The Second Triangle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B6258-F9F3-03FB-967C-A4D73B4C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476D9-252F-9365-FEC9-8C065DF0D853}"/>
              </a:ext>
            </a:extLst>
          </p:cNvPr>
          <p:cNvSpPr txBox="1"/>
          <p:nvPr/>
        </p:nvSpPr>
        <p:spPr>
          <a:xfrm>
            <a:off x="891128" y="1418142"/>
            <a:ext cx="109358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//The Second triangle setup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(VAOs[1]);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//Note that we bind to a different VAO now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VBOs[1]);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//And a different VBO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(secondTriangle), secondTriangle,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//Because the vertex data is tightly packed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3 *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EA52F-CA25-5223-E87E-AA1C3EFD5E92}"/>
              </a:ext>
            </a:extLst>
          </p:cNvPr>
          <p:cNvGrpSpPr/>
          <p:nvPr/>
        </p:nvGrpSpPr>
        <p:grpSpPr>
          <a:xfrm>
            <a:off x="5393318" y="3726430"/>
            <a:ext cx="4491921" cy="2995045"/>
            <a:chOff x="5393318" y="3726430"/>
            <a:chExt cx="4491921" cy="2995045"/>
          </a:xfrm>
        </p:grpSpPr>
        <p:pic>
          <p:nvPicPr>
            <p:cNvPr id="8" name="Picture 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8338B-70F1-6A4B-6CB1-93131DD2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547" y="3726430"/>
              <a:ext cx="4431692" cy="29950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78B588-C3EF-5B2F-45DA-73D215F5F35F}"/>
                </a:ext>
              </a:extLst>
            </p:cNvPr>
            <p:cNvSpPr/>
            <p:nvPr/>
          </p:nvSpPr>
          <p:spPr>
            <a:xfrm>
              <a:off x="5393318" y="5305710"/>
              <a:ext cx="2233983" cy="82711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608E04E-7762-4118-9B40-3EA03AB1E2C2}"/>
              </a:ext>
            </a:extLst>
          </p:cNvPr>
          <p:cNvSpPr/>
          <p:nvPr/>
        </p:nvSpPr>
        <p:spPr>
          <a:xfrm>
            <a:off x="7106221" y="4530984"/>
            <a:ext cx="2839247" cy="77472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F7FF7-FE6C-1D25-7958-D7AEFB98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330D-C6A9-E325-05AF-CFB206B6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First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65839-2026-6BC7-8FF4-302591E3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3E4B2-B9E6-1699-D3C4-5E6AFD346177}"/>
              </a:ext>
            </a:extLst>
          </p:cNvPr>
          <p:cNvSpPr txBox="1"/>
          <p:nvPr/>
        </p:nvSpPr>
        <p:spPr>
          <a:xfrm>
            <a:off x="1031240" y="1867099"/>
            <a:ext cx="94843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//When we draw the triangle, we first use the vertex and fragment //shader from the first 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(shaderProgram1);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//Draw the first triangle using the data from our first VAO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(VAOs[0]);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//This call should output the first triangle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3);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BB8E-9074-122C-8FA0-8B4D67E7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609F-B30F-39BD-BBE5-458E1622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The Second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DD2E8-3CEB-E500-802C-6B3856F9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E0E19-D425-E769-EBFB-C04353041243}"/>
              </a:ext>
            </a:extLst>
          </p:cNvPr>
          <p:cNvSpPr txBox="1"/>
          <p:nvPr/>
        </p:nvSpPr>
        <p:spPr>
          <a:xfrm>
            <a:off x="975360" y="1971100"/>
            <a:ext cx="88849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//Then we draw the second triangle using the data from </a:t>
            </a: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the second VAO.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//When we draw the second triangle, we want to use a different //shader program, so we switch to the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second shader program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(shaderProgram2);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(VAOs[1]);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//This call should output the second triangle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3);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23384-A683-B591-CC80-87ACBCDD22B6}"/>
              </a:ext>
            </a:extLst>
          </p:cNvPr>
          <p:cNvSpPr txBox="1"/>
          <p:nvPr/>
        </p:nvSpPr>
        <p:spPr>
          <a:xfrm>
            <a:off x="975360" y="5363089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//No need to unbind it every time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9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255D-4375-6619-6756-18F33EC6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Resources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F127-7063-9831-F3FC-B0C933FF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5C114-51D7-5411-449B-1EE0BDD9B114}"/>
              </a:ext>
            </a:extLst>
          </p:cNvPr>
          <p:cNvSpPr txBox="1"/>
          <p:nvPr/>
        </p:nvSpPr>
        <p:spPr>
          <a:xfrm>
            <a:off x="838200" y="2142548"/>
            <a:ext cx="10862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//Deallocate all resources by deleting VAO and VBO objects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//Optional: de-allocate all resources once they've outlived their purpose: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CD164-B28C-9921-6534-88BB0C3F3401}"/>
              </a:ext>
            </a:extLst>
          </p:cNvPr>
          <p:cNvSpPr txBox="1"/>
          <p:nvPr/>
        </p:nvSpPr>
        <p:spPr>
          <a:xfrm>
            <a:off x="838200" y="4234169"/>
            <a:ext cx="6096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//Deallocate all resources by deleting VAO and VBO objects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//Optional: de-allocate all resources once they've outlived their purpose: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VAOs);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VBOs);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4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DECCF-67B5-878F-C187-EE8C1298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CAE3-E0B4-2DCA-E940-E8B4CA14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5E2082-D9E5-A9AB-9726-1C6030BA5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338" y="1690688"/>
            <a:ext cx="5105662" cy="4108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E6E6-7EDA-4756-F57D-F706B78A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39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BB80-C444-2137-F382-2A0BCA9B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3016"/>
          </a:xfrm>
        </p:spPr>
        <p:txBody>
          <a:bodyPr/>
          <a:lstStyle/>
          <a:p>
            <a:r>
              <a:rPr lang="en-US" dirty="0"/>
              <a:t>Wireframe Polygons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84DB-921F-7F65-E654-76DF025C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A74A0-4920-1BDE-976E-BE0B677AB12E}"/>
              </a:ext>
            </a:extLst>
          </p:cNvPr>
          <p:cNvSpPr txBox="1"/>
          <p:nvPr/>
        </p:nvSpPr>
        <p:spPr>
          <a:xfrm>
            <a:off x="945883" y="1484857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//Wireframe polygons.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glLineWidth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(6);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glPolygonMode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GL_FRONT_AND_BACK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55087D-A533-A910-FBF3-2759F2E5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92" y="2670234"/>
            <a:ext cx="4807445" cy="386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3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903C8-754C-8B10-CF88-054BE7A9E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2A08-66BD-A37A-605C-F25842D1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590"/>
          </a:xfrm>
        </p:spPr>
        <p:txBody>
          <a:bodyPr/>
          <a:lstStyle/>
          <a:p>
            <a:r>
              <a:rPr lang="en-US" dirty="0"/>
              <a:t>Update lec10_triangles1.frag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71587-10D8-F066-73DC-29B6EFB9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FE81E-BF37-BA01-26FA-1A4A555129D6}"/>
              </a:ext>
            </a:extLst>
          </p:cNvPr>
          <p:cNvSpPr txBox="1"/>
          <p:nvPr/>
        </p:nvSpPr>
        <p:spPr>
          <a:xfrm>
            <a:off x="929457" y="2037535"/>
            <a:ext cx="9435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timeVal;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FFAF5F"/>
                </a:solidFill>
                <a:latin typeface="Cascadia Mono" panose="020B0609020000020004" pitchFamily="49" charset="0"/>
              </a:rPr>
              <a:t>abs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FFAF5F"/>
                </a:solidFill>
                <a:latin typeface="Cascadia Mono" panose="020B0609020000020004" pitchFamily="49" charset="0"/>
              </a:rPr>
              <a:t>sin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(timeVal)), 0.4, 0.8, 1.0);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27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A486-AC35-63D8-7292-9324284F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for Shader Adjustment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27C98-19DB-DF31-55C3-F1D23433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86AF0-5B1B-E055-B80F-F4CAF7C7C805}"/>
              </a:ext>
            </a:extLst>
          </p:cNvPr>
          <p:cNvSpPr txBox="1"/>
          <p:nvPr/>
        </p:nvSpPr>
        <p:spPr>
          <a:xfrm>
            <a:off x="956834" y="1731252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//Variables for shader adjustment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GLint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nChangeCol;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timeValue;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9898C-7A18-A35F-03B0-77FA4D3F895D}"/>
              </a:ext>
            </a:extLst>
          </p:cNvPr>
          <p:cNvSpPr txBox="1"/>
          <p:nvPr/>
        </p:nvSpPr>
        <p:spPr>
          <a:xfrm>
            <a:off x="838200" y="3211238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//Initialize variables for shader adjustment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nChangeCol 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3EA71-A42E-D675-DBAA-5F9A3C09B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BE2-A40D-5AAF-EE46-8CC393C9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 to Update Shader Uniform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EB57-7B68-E1A6-D18F-DA5E5306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12851-DD89-4A39-B863-A5E783E9E9BF}"/>
              </a:ext>
            </a:extLst>
          </p:cNvPr>
          <p:cNvSpPr txBox="1"/>
          <p:nvPr/>
        </p:nvSpPr>
        <p:spPr>
          <a:xfrm>
            <a:off x="1055392" y="1804977"/>
            <a:ext cx="1002144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//Variable used to update shader uniform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timeValue = 0.0f;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(nChangeCol == 0)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timeValue = glfwGetTime();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(nChangeCol == 1)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timeValue = 0.0f;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//Transfer data to shader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timeLoc 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(shaderProgram1,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"timeVal"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(timeLoc, timeValue);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6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D5B5-8756-BDBA-C595-BBA33894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Pairs of Shaders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1B3A7C-FF6E-11AC-32E8-EAFBFC790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36" y="1898026"/>
            <a:ext cx="6062655" cy="30619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6773-E4E6-AD9F-A801-4CC285D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6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0845D-2DC1-956C-4C43-7945D1D3E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318-A2E9-995C-1351-782689AC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097"/>
          </a:xfrm>
        </p:spPr>
        <p:txBody>
          <a:bodyPr/>
          <a:lstStyle/>
          <a:p>
            <a:r>
              <a:rPr lang="en-US" dirty="0"/>
              <a:t>The glGetUniformLocation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3D1C5-09BD-7A16-3548-6F91864E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54CEF-353B-E0E4-8E13-35312C994121}"/>
              </a:ext>
            </a:extLst>
          </p:cNvPr>
          <p:cNvSpPr txBox="1"/>
          <p:nvPr/>
        </p:nvSpPr>
        <p:spPr>
          <a:xfrm>
            <a:off x="973260" y="1557652"/>
            <a:ext cx="865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GLint glGetUniformLocation( 	GLuint </a:t>
            </a:r>
            <a:r>
              <a:rPr lang="en-US" sz="2400" dirty="0">
                <a:solidFill>
                  <a:srgbClr val="00B050"/>
                </a:solidFill>
              </a:rPr>
              <a:t>program</a:t>
            </a:r>
            <a:r>
              <a:rPr lang="en-US" sz="2400" dirty="0"/>
              <a:t>, const GLchar *</a:t>
            </a:r>
            <a:r>
              <a:rPr lang="en-US" sz="2400" dirty="0">
                <a:solidFill>
                  <a:srgbClr val="00B050"/>
                </a:solidFill>
              </a:rPr>
              <a:t>name</a:t>
            </a:r>
            <a:r>
              <a:rPr lang="en-US" sz="2400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E3447-83D1-63CE-DACB-4FB431D9E630}"/>
              </a:ext>
            </a:extLst>
          </p:cNvPr>
          <p:cNvSpPr txBox="1"/>
          <p:nvPr/>
        </p:nvSpPr>
        <p:spPr>
          <a:xfrm>
            <a:off x="973259" y="2330076"/>
            <a:ext cx="90577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program</a:t>
            </a:r>
            <a:r>
              <a:rPr lang="en-US" sz="2400" dirty="0"/>
              <a:t>: Specifies the program object to be queried.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name</a:t>
            </a:r>
            <a:r>
              <a:rPr lang="en-US" sz="2400" dirty="0"/>
              <a:t>: Points to a null-terminated string containing the name of the uniform variable whose location is to be queried.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883D-30A3-342B-61C5-CA92C8909931}"/>
              </a:ext>
            </a:extLst>
          </p:cNvPr>
          <p:cNvSpPr txBox="1"/>
          <p:nvPr/>
        </p:nvSpPr>
        <p:spPr>
          <a:xfrm>
            <a:off x="847324" y="4206205"/>
            <a:ext cx="9309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glGetUniformLocation returns an integer that represents the location of a specific uniform variable within a program object.</a:t>
            </a:r>
          </a:p>
        </p:txBody>
      </p:sp>
    </p:spTree>
    <p:extLst>
      <p:ext uri="{BB962C8B-B14F-4D97-AF65-F5344CB8AC3E}">
        <p14:creationId xmlns:p14="http://schemas.microsoft.com/office/powerpoint/2010/main" val="4277858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14774-A71C-BC9F-7120-B7BA6AF0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3B8D-88E7-AF00-2FF6-10591780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360"/>
          </a:xfrm>
        </p:spPr>
        <p:txBody>
          <a:bodyPr/>
          <a:lstStyle/>
          <a:p>
            <a:r>
              <a:rPr lang="en-US" dirty="0"/>
              <a:t>Process All Input Using GLFW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82D7-C79F-DF0C-70B9-2009FC3E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C4AC4-B9F2-87E1-AF4A-64CFF2538041}"/>
              </a:ext>
            </a:extLst>
          </p:cNvPr>
          <p:cNvSpPr txBox="1"/>
          <p:nvPr/>
        </p:nvSpPr>
        <p:spPr>
          <a:xfrm>
            <a:off x="962308" y="1725259"/>
            <a:ext cx="103280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GLFW_KEY_ESCAPE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glfwSetWindowShouldClose(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nChangeCol = 0;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nChangeCol = 1;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E077-CF48-F8F4-F78D-BC33D885C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EB3-3511-5C7D-F642-8B3EEC43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851"/>
          </a:xfrm>
        </p:spPr>
        <p:txBody>
          <a:bodyPr/>
          <a:lstStyle/>
          <a:p>
            <a:r>
              <a:rPr lang="en-US" dirty="0"/>
              <a:t>Wireframe Polygons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0AB6-1F01-2715-FC45-F5B36D14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3D069-556C-83F9-BEE3-B9C0F44EE59C}"/>
              </a:ext>
            </a:extLst>
          </p:cNvPr>
          <p:cNvSpPr txBox="1"/>
          <p:nvPr/>
        </p:nvSpPr>
        <p:spPr>
          <a:xfrm>
            <a:off x="940408" y="1335408"/>
            <a:ext cx="6096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//Wireframe polygons.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//glLineWidth(6);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//glPolygonMode(GL_FRONT_AND_BACK, GL_LINE);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glPolygonMode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GL_FRONT_AND_BACK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GL_FILL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F20DF-B8D8-8B70-6085-445E9D19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89" y="2890554"/>
            <a:ext cx="4306801" cy="3465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86CD3-120B-2ECE-30DD-CD56074D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01" y="2890554"/>
            <a:ext cx="4306801" cy="34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4CE5-1DE1-85BD-338D-E3011283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DBE3-2644-4E9C-CB4C-CD913148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571"/>
          </a:xfrm>
        </p:spPr>
        <p:txBody>
          <a:bodyPr/>
          <a:lstStyle/>
          <a:p>
            <a:r>
              <a:rPr lang="en-US" dirty="0"/>
              <a:t>Colored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9898-C36E-15E5-CE04-7F762010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4FCB5-89D7-85D2-287E-7E80175B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1" y="1337547"/>
            <a:ext cx="6925277" cy="53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1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E0E1-5D9E-C278-B1D2-0CC1EE97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032"/>
          </a:xfrm>
        </p:spPr>
        <p:txBody>
          <a:bodyPr/>
          <a:lstStyle/>
          <a:p>
            <a:r>
              <a:rPr lang="en-US" dirty="0"/>
              <a:t>VBO and VAO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49F6A-B7FA-21E3-4C6B-2E4C8B36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4B3A0-4CC5-14C5-1A99-880375BD529A}"/>
              </a:ext>
            </a:extLst>
          </p:cNvPr>
          <p:cNvSpPr txBox="1"/>
          <p:nvPr/>
        </p:nvSpPr>
        <p:spPr>
          <a:xfrm>
            <a:off x="962310" y="1690334"/>
            <a:ext cx="60969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Buffer Object (VBO)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VBO;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Array Object (VAO)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VAO;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36647-CFC9-E0B7-6F68-BF500DFAE92E}"/>
              </a:ext>
            </a:extLst>
          </p:cNvPr>
          <p:cNvSpPr txBox="1"/>
          <p:nvPr/>
        </p:nvSpPr>
        <p:spPr>
          <a:xfrm>
            <a:off x="962310" y="3700140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VAO and VBO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48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A782-527A-9408-A0FE-A2A7624CB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8C0F-5D14-C0C6-E1BE-869DCBCD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56066-43BD-ACDD-7896-9D6A7EBA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2C72D-A931-B61E-D13B-98E7E23AA72B}"/>
              </a:ext>
            </a:extLst>
          </p:cNvPr>
          <p:cNvSpPr txBox="1"/>
          <p:nvPr/>
        </p:nvSpPr>
        <p:spPr>
          <a:xfrm>
            <a:off x="973260" y="1782145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//Shader Program (shaderProgram)'s 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shaderProgram;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C2B3B-A475-4283-1CDF-4E0904865061}"/>
              </a:ext>
            </a:extLst>
          </p:cNvPr>
          <p:cNvSpPr txBox="1"/>
          <p:nvPr/>
        </p:nvSpPr>
        <p:spPr>
          <a:xfrm>
            <a:off x="973259" y="3049860"/>
            <a:ext cx="98298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//Return shaderProgram, which is used to set programID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shaderProgram = loadShader(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"../../src/shader/lec10_vshader_exp02.glsl"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						"../../src/shader/lec10_fshader_exp02.glsl"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0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795A-B5F2-0246-470B-6AF001CC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7A04-14EA-D3FA-CE09-DA883270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688"/>
          </a:xfrm>
        </p:spPr>
        <p:txBody>
          <a:bodyPr/>
          <a:lstStyle/>
          <a:p>
            <a:r>
              <a:rPr lang="en-US" dirty="0"/>
              <a:t>Setup Vertex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4CADF-FF81-4EFA-3A2D-5A41161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A647B-AA55-E2B3-5ADB-DD003B5DB9B5}"/>
              </a:ext>
            </a:extLst>
          </p:cNvPr>
          <p:cNvSpPr txBox="1"/>
          <p:nvPr/>
        </p:nvSpPr>
        <p:spPr>
          <a:xfrm>
            <a:off x="885653" y="1626878"/>
            <a:ext cx="94300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//colors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0.0f,  1.0f, 0.0f, 0.0f,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//bottom right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0.0f,  0.0f, 1.0f, 0.0f,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//bottom left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0.0f,  0.5f, 0.0f,  0.0f, 0.0f, 1.0f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//top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6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A057-D671-95DA-4609-3CF904A2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/>
          </a:bodyPr>
          <a:lstStyle/>
          <a:p>
            <a:r>
              <a:rPr lang="en-US" sz="3600" dirty="0"/>
              <a:t>Index Buffer Object (IBO) / Element Buffer Object (EBO)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A1ED-3EAC-65F2-CBB4-B6F15730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346"/>
            <a:ext cx="10515600" cy="1436914"/>
          </a:xfrm>
        </p:spPr>
        <p:txBody>
          <a:bodyPr>
            <a:normAutofit/>
          </a:bodyPr>
          <a:lstStyle/>
          <a:p>
            <a:r>
              <a:rPr lang="en-US" sz="2400" dirty="0"/>
              <a:t>An Index Buffer Object (IBO) or Element Buffer Object (EBO) is a list of vertex indices that's used to make triangles, lines, or points. When rendering a set of triangles, Index /Element Buffers allow for the reuse of a given vertex for a different triangle.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79CD9-55F2-5638-FD37-E19774E3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E4A16-A116-E558-6166-6621C776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5" y="2731477"/>
            <a:ext cx="6344855" cy="371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1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B14-DD93-9165-CCC6-1A9A03C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500"/>
          </a:xfrm>
        </p:spPr>
        <p:txBody>
          <a:bodyPr/>
          <a:lstStyle/>
          <a:p>
            <a:r>
              <a:rPr lang="en-US" dirty="0"/>
              <a:t>Reconfigure the Vertex Attribute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5EB0-0C1A-D306-A7BA-5B73E76B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1305612"/>
          </a:xfrm>
        </p:spPr>
        <p:txBody>
          <a:bodyPr>
            <a:normAutofit/>
          </a:bodyPr>
          <a:lstStyle/>
          <a:p>
            <a:r>
              <a:rPr lang="en-US" sz="2400" dirty="0"/>
              <a:t>Because we added another vertex attribute and updated the VBO's memory </a:t>
            </a:r>
          </a:p>
          <a:p>
            <a:r>
              <a:rPr lang="en-US" sz="2400" dirty="0"/>
              <a:t>Need to re-configure the vertex attribute pointers. The updated data in the VBO's memory now looks a bit like this: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EC99D-3043-51B0-DC01-68A97766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36B3D4CB-6650-5E3B-C5E1-583770AF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59" y="3058998"/>
            <a:ext cx="10052882" cy="307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58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46809-CBA0-3268-B78A-6969E616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4C5C-03D2-0AB6-792A-25BC069C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360"/>
          </a:xfrm>
        </p:spPr>
        <p:txBody>
          <a:bodyPr/>
          <a:lstStyle/>
          <a:p>
            <a:r>
              <a:rPr lang="en-US" dirty="0"/>
              <a:t>Bind Vertex Array Object and VBO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91315-ED24-5052-40A7-728C01F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D28EF-ED83-8CE0-D1B2-CC1F909C3469}"/>
              </a:ext>
            </a:extLst>
          </p:cNvPr>
          <p:cNvSpPr txBox="1"/>
          <p:nvPr/>
        </p:nvSpPr>
        <p:spPr>
          <a:xfrm>
            <a:off x="967785" y="1625088"/>
            <a:ext cx="1089203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the Vertex Array Object first, 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//then bind and set vertex buffer(s), and then configure vertex attributes(s).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(VAO);</a:t>
            </a:r>
          </a:p>
          <a:p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da-DK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da-DK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VBO);</a:t>
            </a:r>
          </a:p>
          <a:p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(vertices), vertices, </a:t>
            </a:r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 attribute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6 *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ascadia Mono" panose="020B0609020000020004" pitchFamily="49" charset="0"/>
              </a:rPr>
              <a:t>//color attribute</a:t>
            </a:r>
            <a:endParaRPr lang="en-US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(1, 3, </a:t>
            </a:r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6 *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*)(3 *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5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  <a:endParaRPr 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CE134-8283-7D60-324B-4BEB8BF89F72}"/>
              </a:ext>
            </a:extLst>
          </p:cNvPr>
          <p:cNvSpPr txBox="1"/>
          <p:nvPr/>
        </p:nvSpPr>
        <p:spPr>
          <a:xfrm>
            <a:off x="967785" y="5554730"/>
            <a:ext cx="87347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Knowing the current layout, we need to update the vertex format with glVertexAttribPointer</a:t>
            </a:r>
          </a:p>
        </p:txBody>
      </p:sp>
    </p:spTree>
    <p:extLst>
      <p:ext uri="{BB962C8B-B14F-4D97-AF65-F5344CB8AC3E}">
        <p14:creationId xmlns:p14="http://schemas.microsoft.com/office/powerpoint/2010/main" val="368573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8E9-5B97-0CAB-EC74-7837D24A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lec10_triangles1.vert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FD7F-869E-EF43-0163-AF22E1D7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40F10-9F7A-94FA-731A-339D19D33D71}"/>
              </a:ext>
            </a:extLst>
          </p:cNvPr>
          <p:cNvSpPr txBox="1"/>
          <p:nvPr/>
        </p:nvSpPr>
        <p:spPr>
          <a:xfrm>
            <a:off x="891129" y="1978919"/>
            <a:ext cx="6096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0 )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vPosition;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5FAFFF"/>
                </a:solidFill>
                <a:latin typeface="Cascadia Mono" panose="020B0609020000020004" pitchFamily="49" charset="0"/>
              </a:rPr>
              <a:t>v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oid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(vPosition,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62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B14-DD93-9165-CCC6-1A9A03C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154"/>
          </a:xfrm>
        </p:spPr>
        <p:txBody>
          <a:bodyPr/>
          <a:lstStyle/>
          <a:p>
            <a:r>
              <a:rPr lang="en-US" dirty="0"/>
              <a:t>More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5EB0-0C1A-D306-A7BA-5B73E76B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79" y="1388048"/>
            <a:ext cx="10515600" cy="875154"/>
          </a:xfrm>
        </p:spPr>
        <p:txBody>
          <a:bodyPr/>
          <a:lstStyle/>
          <a:p>
            <a:r>
              <a:rPr lang="en-US" dirty="0"/>
              <a:t>We can fill a VBO, configure vertex attribute pointers and store it all in a VAO.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EC99D-3043-51B0-DC01-68A97766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6AE91BA-7F33-20EB-B39B-3CA96BA1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85" y="2124873"/>
            <a:ext cx="7138015" cy="48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B14-DD93-9165-CCC6-1A9A03CA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772"/>
          </a:xfrm>
        </p:spPr>
        <p:txBody>
          <a:bodyPr/>
          <a:lstStyle/>
          <a:p>
            <a:r>
              <a:rPr lang="en-US" dirty="0"/>
              <a:t>Vertex Shader With Color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5EB0-0C1A-D306-A7BA-5B73E76B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667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We now have more data to send to the vertex shader, it is necessary to adjust the vertex shader to also receive our color value as a vertex attribute input. </a:t>
            </a:r>
          </a:p>
          <a:p>
            <a:r>
              <a:rPr lang="en-US" sz="2400" dirty="0"/>
              <a:t>Note that we set the location of the aColor attribute to 1 with the layout specifier: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EC99D-3043-51B0-DC01-68A97766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98259-BAF2-3239-B511-7296164FDC75}"/>
              </a:ext>
            </a:extLst>
          </p:cNvPr>
          <p:cNvSpPr txBox="1"/>
          <p:nvPr/>
        </p:nvSpPr>
        <p:spPr>
          <a:xfrm>
            <a:off x="1060869" y="3703033"/>
            <a:ext cx="9561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//colors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0.5f, -0.5f, 0.0f,  1.0f, 0.0f, 0.0f,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//bottom right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-0.5f, -0.5f, 0.0f,  0.0f, 1.0f, 0.0f,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//bottom left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0.0f,  0.5f, 0.0f,  0.0f, 0.0f, 1.0f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//top 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9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8ABBF-3B08-D7A8-4252-077060CF9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36D8-CE18-6EE4-FFC3-C2FE2293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lec10_vshader_exp02.glsl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A8783-B44A-1315-2F72-F9E1D287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9E6C6-5C19-CB27-E6CA-96200FF5046B}"/>
              </a:ext>
            </a:extLst>
          </p:cNvPr>
          <p:cNvSpPr txBox="1"/>
          <p:nvPr/>
        </p:nvSpPr>
        <p:spPr>
          <a:xfrm>
            <a:off x="940408" y="1838465"/>
            <a:ext cx="6511678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//The position variable has attribute position 0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aPos;   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//The color variable has attribute position 1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1)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aColor;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(aPos, 1.0); 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//Output a color to the fragment shader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ourColor = aColor;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D6BAE-9E13-2378-EAE9-FBFF1F217E25}"/>
              </a:ext>
            </a:extLst>
          </p:cNvPr>
          <p:cNvSpPr txBox="1"/>
          <p:nvPr/>
        </p:nvSpPr>
        <p:spPr>
          <a:xfrm>
            <a:off x="7812096" y="2223025"/>
            <a:ext cx="3541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Note that we set the location of the aColor attribute to 1 with the layout specifier </a:t>
            </a:r>
          </a:p>
        </p:txBody>
      </p:sp>
    </p:spTree>
    <p:extLst>
      <p:ext uri="{BB962C8B-B14F-4D97-AF65-F5344CB8AC3E}">
        <p14:creationId xmlns:p14="http://schemas.microsoft.com/office/powerpoint/2010/main" val="430571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1F5E-57CD-8EE6-4C70-AB00713AE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1F578-C360-8099-CDC8-373B3DED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lec10_fshader_exp02.glsl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CC0B3-56BF-FDB2-1907-94543056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691E8-1527-0459-ED76-5062ABADA242}"/>
              </a:ext>
            </a:extLst>
          </p:cNvPr>
          <p:cNvSpPr txBox="1"/>
          <p:nvPr/>
        </p:nvSpPr>
        <p:spPr>
          <a:xfrm>
            <a:off x="1066344" y="2064914"/>
            <a:ext cx="6096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output a color to the frame buffer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(ourColor, 1.0f);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767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3638-A738-4717-7339-18F5945B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8B15-4A7B-F50D-311E-8DB7E8BC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0394"/>
          </a:xfrm>
        </p:spPr>
        <p:txBody>
          <a:bodyPr/>
          <a:lstStyle/>
          <a:p>
            <a:r>
              <a:rPr lang="en-US" dirty="0"/>
              <a:t>Use the Shader Program and GL_FILL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72D16-C9A7-A3AD-6981-7BD99B28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49FC7-3A15-683D-A975-7B50B70C159E}"/>
              </a:ext>
            </a:extLst>
          </p:cNvPr>
          <p:cNvSpPr txBox="1"/>
          <p:nvPr/>
        </p:nvSpPr>
        <p:spPr>
          <a:xfrm>
            <a:off x="940407" y="1811606"/>
            <a:ext cx="106675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//Use shderProgram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//We only have a single shader 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//we could also just activate our shader once beforehand if we want to 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(shaderProgram);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//Wireframe polygons.</a:t>
            </a:r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6F008A"/>
                </a:solidFill>
                <a:latin typeface="Cascadia Mono" panose="020B0609020000020004" pitchFamily="49" charset="0"/>
              </a:rPr>
              <a:t>glPolygonMode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6F008A"/>
                </a:solidFill>
                <a:latin typeface="Cascadia Mono" panose="020B0609020000020004" pitchFamily="49" charset="0"/>
              </a:rPr>
              <a:t>GL_FRONT_AND_BACK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6F008A"/>
                </a:solidFill>
                <a:latin typeface="Cascadia Mono" panose="020B0609020000020004" pitchFamily="49" charset="0"/>
              </a:rPr>
              <a:t>GL_FILL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24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01BE-ECCF-EC4D-8BB2-152161FB4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9407-C43C-14F6-2D53-34301FDC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851"/>
          </a:xfrm>
        </p:spPr>
        <p:txBody>
          <a:bodyPr/>
          <a:lstStyle/>
          <a:p>
            <a:r>
              <a:rPr lang="en-US" dirty="0"/>
              <a:t>Draw the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4C7BA-812C-11C1-7DE3-F2D156C5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26C4B-A6DC-E950-8620-9DE1607696E4}"/>
              </a:ext>
            </a:extLst>
          </p:cNvPr>
          <p:cNvSpPr txBox="1"/>
          <p:nvPr/>
        </p:nvSpPr>
        <p:spPr>
          <a:xfrm>
            <a:off x="951359" y="1413529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//Draw the triangle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(VAO); 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3);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3BCAF4-2120-A62F-E3CB-0C4B32FD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59" y="2518413"/>
            <a:ext cx="5469265" cy="42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0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201A-AF8A-FFA1-2E74-C94922A7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95555-548E-FC8C-8E17-CC69DD7E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29E16-860A-D596-BED2-D87B07D05922}"/>
              </a:ext>
            </a:extLst>
          </p:cNvPr>
          <p:cNvSpPr txBox="1"/>
          <p:nvPr/>
        </p:nvSpPr>
        <p:spPr>
          <a:xfrm>
            <a:off x="759717" y="2334188"/>
            <a:ext cx="104649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//Deallocate all resources by deleting VAO and VBO objects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//Optional: de-allocate all resources once they've outlived their purpose: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16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70C1-8A52-57B7-A46D-663D83BC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905F-E91A-EE80-CEE3-5211CBE5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409"/>
          </a:xfrm>
        </p:spPr>
        <p:txBody>
          <a:bodyPr/>
          <a:lstStyle/>
          <a:p>
            <a:r>
              <a:rPr lang="en-US" dirty="0"/>
              <a:t>Shader Adjust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3138-CFEB-1B07-3779-0F21BBA1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0ECA2-0D30-98AD-9EC6-EDE74251A6E7}"/>
              </a:ext>
            </a:extLst>
          </p:cNvPr>
          <p:cNvSpPr txBox="1"/>
          <p:nvPr/>
        </p:nvSpPr>
        <p:spPr>
          <a:xfrm>
            <a:off x="838200" y="1548326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//Shader adjust variables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//The offset for color changing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offset_col;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D6675-1758-215F-3929-8C7D182EF223}"/>
              </a:ext>
            </a:extLst>
          </p:cNvPr>
          <p:cNvSpPr txBox="1"/>
          <p:nvPr/>
        </p:nvSpPr>
        <p:spPr>
          <a:xfrm>
            <a:off x="838200" y="2931989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//Initialize shader adjust variables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offset_col = 0.0f;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37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56A9-4DF3-62E9-97B5-67ED0658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Shader Uniform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332F9-420B-8DA9-3B01-089573A9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D4A89-2306-20BD-8BF7-DC320DE41F31}"/>
              </a:ext>
            </a:extLst>
          </p:cNvPr>
          <p:cNvSpPr txBox="1"/>
          <p:nvPr/>
        </p:nvSpPr>
        <p:spPr>
          <a:xfrm>
            <a:off x="838200" y="1766354"/>
            <a:ext cx="100305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//Update shader uniform for color changing from CPU 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offsetLocation 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"offset_red"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(offsetLocation, offset_col);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0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39A2-32C0-1090-5685-7B9FEFEA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DD8E-71D3-CADA-364D-DE00CEC7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851"/>
          </a:xfrm>
        </p:spPr>
        <p:txBody>
          <a:bodyPr/>
          <a:lstStyle/>
          <a:p>
            <a:r>
              <a:rPr lang="en-US" dirty="0"/>
              <a:t>Update lec10_vshader_exp02.glsl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7D5E5-F991-E7A6-A3AC-39E6B04A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C3DB6-06B6-ECCC-584E-23FEA7B974E8}"/>
              </a:ext>
            </a:extLst>
          </p:cNvPr>
          <p:cNvSpPr txBox="1"/>
          <p:nvPr/>
        </p:nvSpPr>
        <p:spPr>
          <a:xfrm>
            <a:off x="7416394" y="1481819"/>
            <a:ext cx="42010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Uniforms can pass data from our application on the CPU to the shaders on the GPU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Uniforms are global, which means that a uniform variable is unique per shader program object and can be accessed from any shader at any stage in the shader program.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Whatever you set the uniform value, uniforms will keep their values until they're either reset or updated.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F0D5C-774C-6CA7-68F5-3B111DC31398}"/>
              </a:ext>
            </a:extLst>
          </p:cNvPr>
          <p:cNvSpPr txBox="1"/>
          <p:nvPr/>
        </p:nvSpPr>
        <p:spPr>
          <a:xfrm>
            <a:off x="996949" y="1481819"/>
            <a:ext cx="107971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//The position variable has attribute position 0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aPos;   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//The color variable has attribute position 1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1)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aColor;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offset_red;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(aPos, 1.0); 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//Output a color to the fragment shader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//ourColor = aColor;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ourColor =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(aColor.r - offset_red, aColor.g + offset_red, aColor.b);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186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F95B-882B-D6BE-88A6-FF7B56D5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7771"/>
          </a:xfrm>
        </p:spPr>
        <p:txBody>
          <a:bodyPr/>
          <a:lstStyle/>
          <a:p>
            <a:r>
              <a:rPr lang="en-US" dirty="0"/>
              <a:t>lec10_triangles1.frag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C8736-4DA2-A7D9-3E4E-7E668DB7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9D9C-3783-7426-E5FD-629A46AE8EDB}"/>
              </a:ext>
            </a:extLst>
          </p:cNvPr>
          <p:cNvSpPr txBox="1"/>
          <p:nvPr/>
        </p:nvSpPr>
        <p:spPr>
          <a:xfrm>
            <a:off x="923981" y="1938978"/>
            <a:ext cx="80502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(0.1, 0.4, 0.8,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872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C8D-DEB3-485D-A524-3AAA7D3D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F18F-EE3C-49EF-ACE0-B864484D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uniforms are a useful tool for setting attributes that might change in render iterations</a:t>
            </a:r>
          </a:p>
          <a:p>
            <a:r>
              <a:rPr lang="en-US" sz="3200" dirty="0"/>
              <a:t>Or for interchanging data between </a:t>
            </a:r>
            <a:r>
              <a:rPr lang="en-US" sz="3200" b="1" dirty="0"/>
              <a:t>your application</a:t>
            </a:r>
            <a:r>
              <a:rPr lang="en-US" sz="3200" dirty="0"/>
              <a:t> and </a:t>
            </a:r>
            <a:r>
              <a:rPr lang="en-US" sz="3200" b="1" dirty="0"/>
              <a:t>your shaders</a:t>
            </a:r>
          </a:p>
          <a:p>
            <a:r>
              <a:rPr lang="en-US" sz="3200" dirty="0"/>
              <a:t>Uniform supports many types: float, vec2, vec3, vec4, mat2, mat3, mat4, sampler2D and samplerCube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448E-B183-4E2F-AFDE-1730D82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4B22-CDB5-853E-3520-32A2E94F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228"/>
          </a:xfrm>
        </p:spPr>
        <p:txBody>
          <a:bodyPr/>
          <a:lstStyle/>
          <a:p>
            <a:r>
              <a:rPr lang="en-US" dirty="0"/>
              <a:t>Update lec10_fshader_exp02.glsl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B8F1-7869-E515-BA35-9FD5DCC1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ABB2E-BEDC-0183-1BB5-1DE9D33F804E}"/>
              </a:ext>
            </a:extLst>
          </p:cNvPr>
          <p:cNvSpPr txBox="1"/>
          <p:nvPr/>
        </p:nvSpPr>
        <p:spPr>
          <a:xfrm>
            <a:off x="885653" y="1720840"/>
            <a:ext cx="102649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endParaRPr lang="en-US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//output a color to the frame buffer 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//FragColor = vec4(ourColor, 1.0f);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20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(ourColor.r,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ourColor.g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ourColor.b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1.0f);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7365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0A517-740F-E27A-2696-D3D784528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E0C9-E9E6-2432-45CC-2A7BA513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342"/>
          </a:xfrm>
        </p:spPr>
        <p:txBody>
          <a:bodyPr/>
          <a:lstStyle/>
          <a:p>
            <a:r>
              <a:rPr lang="en-US" dirty="0"/>
              <a:t>Process All Input Using GLFW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75059-E600-1CCC-E55A-024E52C2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6F261-6CEF-B628-6E09-4BF493C60136}"/>
              </a:ext>
            </a:extLst>
          </p:cNvPr>
          <p:cNvSpPr txBox="1"/>
          <p:nvPr/>
        </p:nvSpPr>
        <p:spPr>
          <a:xfrm>
            <a:off x="1024467" y="1593962"/>
            <a:ext cx="103293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//Process all input: query GLFW whether relevant keys are pressed/released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//this frame and react accordingly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processInput(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GLFWwindow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GLFW_KEY_ESCAPE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glfwSetWindowShouldClose(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offset_col += 0.01f;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GLFW_KEY_O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offset_col = 0.0f;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885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D2BD3-D3F7-6EA2-ABEB-FB1A510D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15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DBA4-C7B3-528F-89C3-CB868EE38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509"/>
            <a:ext cx="10515600" cy="660229"/>
          </a:xfrm>
        </p:spPr>
        <p:txBody>
          <a:bodyPr/>
          <a:lstStyle/>
          <a:p>
            <a:r>
              <a:rPr lang="en-US" dirty="0"/>
              <a:t>Press “R”/”r” key to change the color, press “O”/”o” key to restore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1CA5B-9BCF-5D00-A6B7-375EEA7B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923448-2F69-7F6F-FB39-AF73F1AC0885}"/>
              </a:ext>
            </a:extLst>
          </p:cNvPr>
          <p:cNvGrpSpPr/>
          <p:nvPr/>
        </p:nvGrpSpPr>
        <p:grpSpPr>
          <a:xfrm>
            <a:off x="1034860" y="2473523"/>
            <a:ext cx="10041228" cy="3698042"/>
            <a:chOff x="991055" y="1867732"/>
            <a:chExt cx="10736611" cy="4149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8CCCFB-7367-B551-8E94-5A7222E37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055" y="1867732"/>
              <a:ext cx="5337817" cy="414978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9B3AFB8-D80A-9E2C-1324-E083A7F81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9849" y="1867732"/>
              <a:ext cx="5337817" cy="4149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760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2FABC-E2DE-5F71-63FD-63D87BCE6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F2F2-56FE-FC76-2F25-4F109D9D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Triangle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326D-EC60-E16B-E1B4-2B24858E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3101446"/>
            <a:ext cx="10515600" cy="655108"/>
          </a:xfrm>
        </p:spPr>
        <p:txBody>
          <a:bodyPr/>
          <a:lstStyle/>
          <a:p>
            <a:r>
              <a:rPr lang="en-US" dirty="0"/>
              <a:t>Initialize shader adjust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5FC0-6203-24C1-9ADE-7496CBA1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DD99B-6336-FBCA-BBDD-C6F86E90728C}"/>
              </a:ext>
            </a:extLst>
          </p:cNvPr>
          <p:cNvSpPr txBox="1"/>
          <p:nvPr/>
        </p:nvSpPr>
        <p:spPr>
          <a:xfrm>
            <a:off x="965200" y="17935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//The offset for position changing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offset_pos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49298-5F68-F5B2-65C8-05BA05179D5F}"/>
              </a:ext>
            </a:extLst>
          </p:cNvPr>
          <p:cNvSpPr txBox="1"/>
          <p:nvPr/>
        </p:nvSpPr>
        <p:spPr>
          <a:xfrm>
            <a:off x="1032933" y="4014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offset_pos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0.0f;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11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1487-C5E2-548C-030F-571A20B9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1F7F-7777-8BB4-B5AF-7A02F761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Shader Uniform for Position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15BB-99B8-3E01-1706-085B0C8A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3E5EF-78D6-B75C-CE97-D1F48F705AF3}"/>
              </a:ext>
            </a:extLst>
          </p:cNvPr>
          <p:cNvSpPr txBox="1"/>
          <p:nvPr/>
        </p:nvSpPr>
        <p:spPr>
          <a:xfrm>
            <a:off x="787400" y="2148543"/>
            <a:ext cx="1022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//Update shader uniform for position changing from CPU program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offsetLocation 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"offset_pos"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(offsetLocation, offset_pos);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84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66C2E-E2CC-12D3-0DBE-F5ADC078D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8A70-21D8-8AC9-9787-95B961C3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925"/>
          </a:xfrm>
        </p:spPr>
        <p:txBody>
          <a:bodyPr/>
          <a:lstStyle/>
          <a:p>
            <a:r>
              <a:rPr lang="en-US" dirty="0"/>
              <a:t>Update lec10_vshader_exp02.glsl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81737-6E88-5FF2-0325-8652AD57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2FF1-F411-B006-CCD4-B2D63572D889}"/>
              </a:ext>
            </a:extLst>
          </p:cNvPr>
          <p:cNvSpPr txBox="1"/>
          <p:nvPr/>
        </p:nvSpPr>
        <p:spPr>
          <a:xfrm>
            <a:off x="1022350" y="1271012"/>
            <a:ext cx="10388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//The position variable has attribute position 0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aPos;   </a:t>
            </a: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//The color variable has attribute position 1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1)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aColor;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offset_red;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offset_pos;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//gl_Position = vec4(aPos, 1.0); </a:t>
            </a:r>
          </a:p>
          <a:p>
            <a:r>
              <a:rPr lang="en-US" sz="1600" dirty="0">
                <a:solidFill>
                  <a:srgbClr val="5FFFFF"/>
                </a:solidFill>
                <a:latin typeface="Cascadia Mono" panose="020B0609020000020004" pitchFamily="49" charset="0"/>
              </a:rPr>
              <a:t>    gl_Position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(aPos.x, aPos.y - offset_pos,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aPos.z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1.0);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//Output a color to the fragment shader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//ourColor = aColor;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ourColor =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(aColor.r - offset_red, aColor.g + offset_red, aColor.b);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343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258B-A717-9F73-9EAE-C27A61FE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8466-15FB-F621-6919-CE10D17E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Input Key from GLFW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A0DFC-78ED-10E0-9056-C4031D52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1266E-8C3D-120F-E955-3F0B14DEFA18}"/>
              </a:ext>
            </a:extLst>
          </p:cNvPr>
          <p:cNvSpPr txBox="1"/>
          <p:nvPr/>
        </p:nvSpPr>
        <p:spPr>
          <a:xfrm>
            <a:off x="901700" y="2003842"/>
            <a:ext cx="9848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offset_pos = 0.0f;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offset_pos += 0.01f;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(glfwGetKey(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window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GLFW_KEY_C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==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GLFW_PRESS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offset_pos += -0.01f;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58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952E6-165E-AAC2-C7CC-657A53C81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B7EB-4314-F895-BC73-B13C56A0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AC54-D23D-2936-2C1C-0CC5BB98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437"/>
            <a:ext cx="10515600" cy="1120775"/>
          </a:xfrm>
        </p:spPr>
        <p:txBody>
          <a:bodyPr/>
          <a:lstStyle/>
          <a:p>
            <a:r>
              <a:rPr lang="en-US" dirty="0"/>
              <a:t>Press key “B”/”b” to move down. Press key “C”/”c” to move up</a:t>
            </a:r>
          </a:p>
          <a:p>
            <a:r>
              <a:rPr lang="en-US" dirty="0"/>
              <a:t>Press key “A”/”a” to restore initial position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F6375-09AD-3AD7-BD74-49A6A2EC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AC57D-55B8-7109-87C2-D045FB94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12" y="2589212"/>
            <a:ext cx="4878687" cy="379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05E1E-533E-1348-4338-9EA19F5EA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252" y="2570742"/>
            <a:ext cx="4905978" cy="38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88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3EAB-225E-6CF8-A3D8-679FF6D21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7F68-A467-6020-AAB6-383D1F84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115"/>
          </a:xfrm>
        </p:spPr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0B1E-34C3-9174-C0A7-2F61A428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633"/>
            <a:ext cx="10515600" cy="4125617"/>
          </a:xfrm>
        </p:spPr>
        <p:txBody>
          <a:bodyPr>
            <a:normAutofit/>
          </a:bodyPr>
          <a:lstStyle/>
          <a:p>
            <a:r>
              <a:rPr lang="en-US" sz="3200" dirty="0"/>
              <a:t>Press the “G”/”g” key to enhance blue from the top vertex, and finally the color of the triangle is blue. </a:t>
            </a:r>
          </a:p>
          <a:p>
            <a:r>
              <a:rPr lang="en-US" sz="3200" dirty="0"/>
              <a:t>Press the “O”/”o” key to restore to the original color.</a:t>
            </a:r>
          </a:p>
          <a:p>
            <a:r>
              <a:rPr lang="en-US" sz="3200" dirty="0"/>
              <a:t>Press the “B”/”b” key to move the triangle to the right, while press the “C”/”c” key to move the triangle to the left. Press the “A”/”a” key to restore the triangle to the initial position.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B2F94-3CB8-523B-A8A9-3C10733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6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4A5E-5288-D26C-FBCE-C4521A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lec10_triangles2.vert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63E9-645C-5CF6-8B3C-1A1E099D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0F184-F706-D1AB-535F-E733F0DE5F6E}"/>
              </a:ext>
            </a:extLst>
          </p:cNvPr>
          <p:cNvSpPr txBox="1"/>
          <p:nvPr/>
        </p:nvSpPr>
        <p:spPr>
          <a:xfrm>
            <a:off x="902080" y="2061051"/>
            <a:ext cx="6096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location = 0 )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vPosition;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5FAFFF"/>
                </a:solidFill>
                <a:latin typeface="Cascadia Mono" panose="020B0609020000020004" pitchFamily="49" charset="0"/>
              </a:rPr>
              <a:t>v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oid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(vPosition,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0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2130-D28E-0398-07DF-44936363B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D3B0-090A-63EB-E7BA-49729366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lec10_triangles2.frag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D0953-647C-947C-8632-8D702DD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0B0E4-C10E-12D9-9C7E-4266D9145EAF}"/>
              </a:ext>
            </a:extLst>
          </p:cNvPr>
          <p:cNvSpPr txBox="1"/>
          <p:nvPr/>
        </p:nvSpPr>
        <p:spPr>
          <a:xfrm>
            <a:off x="940408" y="2166698"/>
            <a:ext cx="6096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FragColor =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(0.0, 0.4, 0.8, 1.0);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95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3152-4386-464D-716B-7448DA61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9704"/>
          </a:xfrm>
        </p:spPr>
        <p:txBody>
          <a:bodyPr/>
          <a:lstStyle/>
          <a:p>
            <a:r>
              <a:rPr lang="en-US" dirty="0"/>
              <a:t>Two Shader Program 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F7B45-1629-5EDE-5693-10019E23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2099A-036B-8033-A4D1-3E916DEF43D6}"/>
              </a:ext>
            </a:extLst>
          </p:cNvPr>
          <p:cNvSpPr txBox="1"/>
          <p:nvPr/>
        </p:nvSpPr>
        <p:spPr>
          <a:xfrm>
            <a:off x="940408" y="1501284"/>
            <a:ext cx="6096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//Shader Program (shaderProgram)'s 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shaderProgram1;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shaderProgram2;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A7CAEE-2EBE-A8D0-1061-43965C0D8492}"/>
              </a:ext>
            </a:extLst>
          </p:cNvPr>
          <p:cNvSpPr txBox="1"/>
          <p:nvPr/>
        </p:nvSpPr>
        <p:spPr>
          <a:xfrm>
            <a:off x="978736" y="3429000"/>
            <a:ext cx="9534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//Return shaderProgram, which is used to set the shader program's 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//i.e., shaderProgram1 and shaderProgram2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shaderProgram1 = loadShader(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"../../src/shader/lec10_triangles1.vert"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			"../../src/shader/lec10_triangles1.frag"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shaderProgram2 = loadShader(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"../../src/shader/lec10_triangles2.vert"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fr-F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			"../../src/shader/lec10_triangles2.frag"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7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76FE-8638-9259-0E91-44C91446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VBOs and Two VAOs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A870-4968-7534-E652-B7AAA695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0FAF4-B954-F52F-A224-8792405BCE0A}"/>
              </a:ext>
            </a:extLst>
          </p:cNvPr>
          <p:cNvSpPr txBox="1"/>
          <p:nvPr/>
        </p:nvSpPr>
        <p:spPr>
          <a:xfrm>
            <a:off x="918506" y="1690688"/>
            <a:ext cx="6096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Buffer Object (VBO)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VBOs[2];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Array Object (VAO)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VAOs[2];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76420-7626-DE4A-4B21-68E0B0390273}"/>
              </a:ext>
            </a:extLst>
          </p:cNvPr>
          <p:cNvSpPr txBox="1"/>
          <p:nvPr/>
        </p:nvSpPr>
        <p:spPr>
          <a:xfrm>
            <a:off x="962309" y="4084083"/>
            <a:ext cx="6096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//We can generate multiple VAOs and VBOs at the same time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VAOs);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(2, VBOs);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ABB9D-085B-311B-FE5D-2429E96A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DFB-F6D5-36B7-89ED-9FE5987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688"/>
          </a:xfrm>
        </p:spPr>
        <p:txBody>
          <a:bodyPr/>
          <a:lstStyle/>
          <a:p>
            <a:r>
              <a:rPr lang="en-US" dirty="0"/>
              <a:t>Two Triangles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B08B-1E5A-267C-790B-D382779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0EF32-98B9-783D-0A52-C780EBF64870}"/>
              </a:ext>
            </a:extLst>
          </p:cNvPr>
          <p:cNvSpPr txBox="1"/>
          <p:nvPr/>
        </p:nvSpPr>
        <p:spPr>
          <a:xfrm>
            <a:off x="891129" y="1891947"/>
            <a:ext cx="93151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firstTriangle[] =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-0.90f, -0.90f, 0.0f,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0.90f, -0.90f, 0.0f,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-0.90f,  0.90f, 0.0f,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secondTriangle[] =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0.90f, -0.90f, 0.0f,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0.90f,  0.90f, 0.0f,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-0.90f,  0.90f, 0.0f,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7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14120</TotalTime>
  <Words>2917</Words>
  <Application>Microsoft Office PowerPoint</Application>
  <PresentationFormat>Widescreen</PresentationFormat>
  <Paragraphs>448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Cascadia Mono</vt:lpstr>
      <vt:lpstr>Office Theme</vt:lpstr>
      <vt:lpstr>IT 356: Introduction To Computer Graphics (Lecture 10)</vt:lpstr>
      <vt:lpstr>Two Pairs of Shaders</vt:lpstr>
      <vt:lpstr>lec10_triangles1.vert</vt:lpstr>
      <vt:lpstr>lec10_triangles1.frag</vt:lpstr>
      <vt:lpstr>lec10_triangles2.vert</vt:lpstr>
      <vt:lpstr>lec10_triangles2.frag</vt:lpstr>
      <vt:lpstr>Two Shader Program IDs</vt:lpstr>
      <vt:lpstr>Two VBOs and Two VAOs</vt:lpstr>
      <vt:lpstr>Two Triangles</vt:lpstr>
      <vt:lpstr>The First Triangle Setup</vt:lpstr>
      <vt:lpstr>The Second Triangle Setup</vt:lpstr>
      <vt:lpstr>Draw The First Triangle</vt:lpstr>
      <vt:lpstr>Draw The Second Triangle</vt:lpstr>
      <vt:lpstr>Release Resources </vt:lpstr>
      <vt:lpstr>Result</vt:lpstr>
      <vt:lpstr>Wireframe Polygons</vt:lpstr>
      <vt:lpstr>Update lec10_triangles1.frag</vt:lpstr>
      <vt:lpstr>Variables for Shader Adjustment</vt:lpstr>
      <vt:lpstr>Variables Used to Update Shader Uniform</vt:lpstr>
      <vt:lpstr>The glGetUniformLocation Function</vt:lpstr>
      <vt:lpstr>Process All Input Using GLFW</vt:lpstr>
      <vt:lpstr>Wireframe Polygons</vt:lpstr>
      <vt:lpstr>Colored Triangle</vt:lpstr>
      <vt:lpstr>VBO and VAO</vt:lpstr>
      <vt:lpstr>Shader Program</vt:lpstr>
      <vt:lpstr>Setup Vertex Data</vt:lpstr>
      <vt:lpstr>Index Buffer Object (IBO) / Element Buffer Object (EBO)</vt:lpstr>
      <vt:lpstr>Reconfigure the Vertex Attribute Pointers</vt:lpstr>
      <vt:lpstr>Bind Vertex Array Object and VBO</vt:lpstr>
      <vt:lpstr>More Attributes</vt:lpstr>
      <vt:lpstr>Vertex Shader With Color Variable</vt:lpstr>
      <vt:lpstr>lec10_vshader_exp02.glsl</vt:lpstr>
      <vt:lpstr>lec10_fshader_exp02.glsl</vt:lpstr>
      <vt:lpstr>Use the Shader Program and GL_FILL</vt:lpstr>
      <vt:lpstr>Draw the Triangle</vt:lpstr>
      <vt:lpstr>Release Resources</vt:lpstr>
      <vt:lpstr>Shader Adjust Variables</vt:lpstr>
      <vt:lpstr>Update Shader Uniform</vt:lpstr>
      <vt:lpstr>Update lec10_vshader_exp02.glsl</vt:lpstr>
      <vt:lpstr>Uniforms</vt:lpstr>
      <vt:lpstr>Update lec10_fshader_exp02.glsl </vt:lpstr>
      <vt:lpstr>Process All Input Using GLFW Keys</vt:lpstr>
      <vt:lpstr>Result</vt:lpstr>
      <vt:lpstr>Change Triangle Position</vt:lpstr>
      <vt:lpstr>Update Shader Uniform for Position Change</vt:lpstr>
      <vt:lpstr>Update lec10_vshader_exp02.glsl</vt:lpstr>
      <vt:lpstr>Add More Input Key from GLFW</vt:lpstr>
      <vt:lpstr>Result</vt:lpstr>
      <vt:lpstr>Exercise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Qi Zhang</cp:lastModifiedBy>
  <cp:revision>296</cp:revision>
  <dcterms:created xsi:type="dcterms:W3CDTF">2018-08-12T04:12:44Z</dcterms:created>
  <dcterms:modified xsi:type="dcterms:W3CDTF">2024-02-11T02:07:48Z</dcterms:modified>
</cp:coreProperties>
</file>