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1132" r:id="rId2"/>
    <p:sldId id="1104" r:id="rId3"/>
    <p:sldId id="1128" r:id="rId4"/>
    <p:sldId id="1072" r:id="rId5"/>
    <p:sldId id="1073" r:id="rId6"/>
    <p:sldId id="1136" r:id="rId7"/>
    <p:sldId id="1137" r:id="rId8"/>
    <p:sldId id="1074" r:id="rId9"/>
    <p:sldId id="1075" r:id="rId10"/>
    <p:sldId id="1130" r:id="rId11"/>
    <p:sldId id="1077" r:id="rId12"/>
    <p:sldId id="1078" r:id="rId13"/>
    <p:sldId id="1131" r:id="rId14"/>
    <p:sldId id="1079" r:id="rId15"/>
    <p:sldId id="1080" r:id="rId16"/>
    <p:sldId id="1107" r:id="rId17"/>
    <p:sldId id="1109" r:id="rId18"/>
    <p:sldId id="1110" r:id="rId19"/>
    <p:sldId id="1133" r:id="rId20"/>
    <p:sldId id="1139" r:id="rId21"/>
    <p:sldId id="1140" r:id="rId22"/>
    <p:sldId id="1141" r:id="rId23"/>
    <p:sldId id="1142" r:id="rId24"/>
    <p:sldId id="1144" r:id="rId25"/>
    <p:sldId id="1145" r:id="rId26"/>
    <p:sldId id="1146" r:id="rId27"/>
    <p:sldId id="1143" r:id="rId28"/>
    <p:sldId id="1147" r:id="rId29"/>
    <p:sldId id="1116" r:id="rId30"/>
    <p:sldId id="1117" r:id="rId31"/>
    <p:sldId id="1119" r:id="rId32"/>
    <p:sldId id="1121" r:id="rId33"/>
    <p:sldId id="1123" r:id="rId34"/>
    <p:sldId id="1148" r:id="rId35"/>
    <p:sldId id="1125" r:id="rId36"/>
    <p:sldId id="1135" r:id="rId37"/>
    <p:sldId id="1149" r:id="rId38"/>
    <p:sldId id="115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5754B-0B24-45AC-8674-A62790E3B0FD}" v="19" dt="2024-02-07T01:09:53.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16" autoAdjust="0"/>
    <p:restoredTop sz="94660"/>
  </p:normalViewPr>
  <p:slideViewPr>
    <p:cSldViewPr snapToGrid="0">
      <p:cViewPr varScale="1">
        <p:scale>
          <a:sx n="116" d="100"/>
          <a:sy n="116" d="100"/>
        </p:scale>
        <p:origin x="80" y="920"/>
      </p:cViewPr>
      <p:guideLst/>
    </p:cSldViewPr>
  </p:slideViewPr>
  <p:notesTextViewPr>
    <p:cViewPr>
      <p:scale>
        <a:sx n="1" d="1"/>
        <a:sy n="1" d="1"/>
      </p:scale>
      <p:origin x="0" y="0"/>
    </p:cViewPr>
  </p:notesTextViewPr>
  <p:sorterViewPr>
    <p:cViewPr varScale="1">
      <p:scale>
        <a:sx n="100" d="100"/>
        <a:sy n="100" d="100"/>
      </p:scale>
      <p:origin x="0" y="-29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Qi" userId="339b946e-f9ca-4040-bc82-18aaec23f2c4" providerId="ADAL" clId="{1D845DA1-207D-4804-82F4-491FF336C804}"/>
    <pc:docChg chg="modSld">
      <pc:chgData name="Zhang, Qi" userId="339b946e-f9ca-4040-bc82-18aaec23f2c4" providerId="ADAL" clId="{1D845DA1-207D-4804-82F4-491FF336C804}" dt="2023-02-02T23:54:10.438" v="3" actId="9405"/>
      <pc:docMkLst>
        <pc:docMk/>
      </pc:docMkLst>
      <pc:sldChg chg="addSp modSp mod">
        <pc:chgData name="Zhang, Qi" userId="339b946e-f9ca-4040-bc82-18aaec23f2c4" providerId="ADAL" clId="{1D845DA1-207D-4804-82F4-491FF336C804}" dt="2023-02-02T23:53:20.920" v="2"/>
        <pc:sldMkLst>
          <pc:docMk/>
          <pc:sldMk cId="3553006310" sldId="1078"/>
        </pc:sldMkLst>
        <pc:grpChg chg="mod">
          <ac:chgData name="Zhang, Qi" userId="339b946e-f9ca-4040-bc82-18aaec23f2c4" providerId="ADAL" clId="{1D845DA1-207D-4804-82F4-491FF336C804}" dt="2023-02-02T23:53:20.920" v="2"/>
          <ac:grpSpMkLst>
            <pc:docMk/>
            <pc:sldMk cId="3553006310" sldId="1078"/>
            <ac:grpSpMk id="9" creationId="{C69A744A-8911-AEAE-EA8C-80C627B3B93E}"/>
          </ac:grpSpMkLst>
        </pc:grpChg>
        <pc:inkChg chg="add mod">
          <ac:chgData name="Zhang, Qi" userId="339b946e-f9ca-4040-bc82-18aaec23f2c4" providerId="ADAL" clId="{1D845DA1-207D-4804-82F4-491FF336C804}" dt="2023-02-02T23:53:20.920" v="2"/>
          <ac:inkMkLst>
            <pc:docMk/>
            <pc:sldMk cId="3553006310" sldId="1078"/>
            <ac:inkMk id="5" creationId="{860FE4BE-394E-C059-8963-AC070E628550}"/>
          </ac:inkMkLst>
        </pc:inkChg>
        <pc:inkChg chg="add mod">
          <ac:chgData name="Zhang, Qi" userId="339b946e-f9ca-4040-bc82-18aaec23f2c4" providerId="ADAL" clId="{1D845DA1-207D-4804-82F4-491FF336C804}" dt="2023-02-02T23:53:20.920" v="2"/>
          <ac:inkMkLst>
            <pc:docMk/>
            <pc:sldMk cId="3553006310" sldId="1078"/>
            <ac:inkMk id="8" creationId="{80C4560E-77DB-157B-95AE-780FAA30B7A9}"/>
          </ac:inkMkLst>
        </pc:inkChg>
      </pc:sldChg>
      <pc:sldChg chg="addSp mod">
        <pc:chgData name="Zhang, Qi" userId="339b946e-f9ca-4040-bc82-18aaec23f2c4" providerId="ADAL" clId="{1D845DA1-207D-4804-82F4-491FF336C804}" dt="2023-02-02T23:54:10.438" v="3" actId="9405"/>
        <pc:sldMkLst>
          <pc:docMk/>
          <pc:sldMk cId="4136962806" sldId="1131"/>
        </pc:sldMkLst>
        <pc:inkChg chg="add">
          <ac:chgData name="Zhang, Qi" userId="339b946e-f9ca-4040-bc82-18aaec23f2c4" providerId="ADAL" clId="{1D845DA1-207D-4804-82F4-491FF336C804}" dt="2023-02-02T23:54:10.438" v="3" actId="9405"/>
          <ac:inkMkLst>
            <pc:docMk/>
            <pc:sldMk cId="4136962806" sldId="1131"/>
            <ac:inkMk id="6" creationId="{02D58BAC-8AF2-AE29-F87B-E247E4988A26}"/>
          </ac:inkMkLst>
        </pc:inkChg>
      </pc:sldChg>
    </pc:docChg>
  </pc:docChgLst>
  <pc:docChgLst>
    <pc:chgData name="Zhang, Qi" userId="339b946e-f9ca-4040-bc82-18aaec23f2c4" providerId="ADAL" clId="{DDBA282A-046B-46F8-A217-230BE4CD7E1A}"/>
    <pc:docChg chg="custSel modSld">
      <pc:chgData name="Zhang, Qi" userId="339b946e-f9ca-4040-bc82-18aaec23f2c4" providerId="ADAL" clId="{DDBA282A-046B-46F8-A217-230BE4CD7E1A}" dt="2023-02-06T21:52:59.342" v="4" actId="478"/>
      <pc:docMkLst>
        <pc:docMk/>
      </pc:docMkLst>
      <pc:sldChg chg="delSp mod">
        <pc:chgData name="Zhang, Qi" userId="339b946e-f9ca-4040-bc82-18aaec23f2c4" providerId="ADAL" clId="{DDBA282A-046B-46F8-A217-230BE4CD7E1A}" dt="2023-02-06T21:52:59.342" v="4" actId="478"/>
        <pc:sldMkLst>
          <pc:docMk/>
          <pc:sldMk cId="3553006310" sldId="1078"/>
        </pc:sldMkLst>
        <pc:grpChg chg="del">
          <ac:chgData name="Zhang, Qi" userId="339b946e-f9ca-4040-bc82-18aaec23f2c4" providerId="ADAL" clId="{DDBA282A-046B-46F8-A217-230BE4CD7E1A}" dt="2023-02-06T21:52:59.342" v="4" actId="478"/>
          <ac:grpSpMkLst>
            <pc:docMk/>
            <pc:sldMk cId="3553006310" sldId="1078"/>
            <ac:grpSpMk id="9" creationId="{C69A744A-8911-AEAE-EA8C-80C627B3B93E}"/>
          </ac:grpSpMkLst>
        </pc:grpChg>
      </pc:sldChg>
      <pc:sldChg chg="modSp mod">
        <pc:chgData name="Zhang, Qi" userId="339b946e-f9ca-4040-bc82-18aaec23f2c4" providerId="ADAL" clId="{DDBA282A-046B-46F8-A217-230BE4CD7E1A}" dt="2023-02-01T22:16:37.667" v="3" actId="20577"/>
        <pc:sldMkLst>
          <pc:docMk/>
          <pc:sldMk cId="664973713" sldId="1132"/>
        </pc:sldMkLst>
        <pc:spChg chg="mod">
          <ac:chgData name="Zhang, Qi" userId="339b946e-f9ca-4040-bc82-18aaec23f2c4" providerId="ADAL" clId="{DDBA282A-046B-46F8-A217-230BE4CD7E1A}" dt="2023-02-01T22:16:37.667" v="3" actId="20577"/>
          <ac:spMkLst>
            <pc:docMk/>
            <pc:sldMk cId="664973713" sldId="1132"/>
            <ac:spMk id="2" creationId="{00000000-0000-0000-0000-000000000000}"/>
          </ac:spMkLst>
        </pc:spChg>
        <pc:spChg chg="mod">
          <ac:chgData name="Zhang, Qi" userId="339b946e-f9ca-4040-bc82-18aaec23f2c4" providerId="ADAL" clId="{DDBA282A-046B-46F8-A217-230BE4CD7E1A}" dt="2023-02-01T22:16:32.339" v="1" actId="6549"/>
          <ac:spMkLst>
            <pc:docMk/>
            <pc:sldMk cId="664973713" sldId="1132"/>
            <ac:spMk id="3" creationId="{00000000-0000-0000-0000-000000000000}"/>
          </ac:spMkLst>
        </pc:spChg>
      </pc:sldChg>
    </pc:docChg>
  </pc:docChgLst>
  <pc:docChgLst>
    <pc:chgData name="Zhang, Qi" userId="339b946e-f9ca-4040-bc82-18aaec23f2c4" providerId="ADAL" clId="{75EEF82F-83A5-441C-9B08-9D7B63FD86ED}"/>
    <pc:docChg chg="modSld">
      <pc:chgData name="Zhang, Qi" userId="339b946e-f9ca-4040-bc82-18aaec23f2c4" providerId="ADAL" clId="{75EEF82F-83A5-441C-9B08-9D7B63FD86ED}" dt="2020-02-07T01:23:41.950" v="5" actId="6549"/>
      <pc:docMkLst>
        <pc:docMk/>
      </pc:docMkLst>
      <pc:sldChg chg="modSp">
        <pc:chgData name="Zhang, Qi" userId="339b946e-f9ca-4040-bc82-18aaec23f2c4" providerId="ADAL" clId="{75EEF82F-83A5-441C-9B08-9D7B63FD86ED}" dt="2020-02-07T01:23:41.950" v="5" actId="6549"/>
        <pc:sldMkLst>
          <pc:docMk/>
          <pc:sldMk cId="1719822774" sldId="256"/>
        </pc:sldMkLst>
        <pc:spChg chg="mod">
          <ac:chgData name="Zhang, Qi" userId="339b946e-f9ca-4040-bc82-18aaec23f2c4" providerId="ADAL" clId="{75EEF82F-83A5-441C-9B08-9D7B63FD86ED}" dt="2020-02-07T01:23:41.950" v="5" actId="6549"/>
          <ac:spMkLst>
            <pc:docMk/>
            <pc:sldMk cId="1719822774" sldId="256"/>
            <ac:spMk id="3" creationId="{00000000-0000-0000-0000-000000000000}"/>
          </ac:spMkLst>
        </pc:spChg>
      </pc:sldChg>
    </pc:docChg>
  </pc:docChgLst>
  <pc:docChgLst>
    <pc:chgData name="Zhang, Qi" userId="339b946e-f9ca-4040-bc82-18aaec23f2c4" providerId="ADAL" clId="{FC818431-CF57-4749-B6C1-B245B7A987E8}"/>
    <pc:docChg chg="undo custSel addSld delSld modSld">
      <pc:chgData name="Zhang, Qi" userId="339b946e-f9ca-4040-bc82-18aaec23f2c4" providerId="ADAL" clId="{FC818431-CF57-4749-B6C1-B245B7A987E8}" dt="2023-02-05T03:43:49.899" v="293" actId="478"/>
      <pc:docMkLst>
        <pc:docMk/>
      </pc:docMkLst>
      <pc:sldChg chg="addSp delSp modSp mod">
        <pc:chgData name="Zhang, Qi" userId="339b946e-f9ca-4040-bc82-18aaec23f2c4" providerId="ADAL" clId="{FC818431-CF57-4749-B6C1-B245B7A987E8}" dt="2023-02-02T00:14:52.844" v="44" actId="20577"/>
        <pc:sldMkLst>
          <pc:docMk/>
          <pc:sldMk cId="401036181" sldId="1073"/>
        </pc:sldMkLst>
        <pc:spChg chg="mod">
          <ac:chgData name="Zhang, Qi" userId="339b946e-f9ca-4040-bc82-18aaec23f2c4" providerId="ADAL" clId="{FC818431-CF57-4749-B6C1-B245B7A987E8}" dt="2023-02-02T00:14:52.844" v="44" actId="20577"/>
          <ac:spMkLst>
            <pc:docMk/>
            <pc:sldMk cId="401036181" sldId="1073"/>
            <ac:spMk id="3" creationId="{8E9BA7A9-FD3F-472E-89F5-6E2F1C4681F0}"/>
          </ac:spMkLst>
        </pc:spChg>
        <pc:grpChg chg="add mod">
          <ac:chgData name="Zhang, Qi" userId="339b946e-f9ca-4040-bc82-18aaec23f2c4" providerId="ADAL" clId="{FC818431-CF57-4749-B6C1-B245B7A987E8}" dt="2023-02-02T00:14:45.512" v="42" actId="1076"/>
          <ac:grpSpMkLst>
            <pc:docMk/>
            <pc:sldMk cId="401036181" sldId="1073"/>
            <ac:grpSpMk id="9" creationId="{6DC4E959-3AF2-7724-0DE2-DA8A71AEE88A}"/>
          </ac:grpSpMkLst>
        </pc:grpChg>
        <pc:picChg chg="del mod">
          <ac:chgData name="Zhang, Qi" userId="339b946e-f9ca-4040-bc82-18aaec23f2c4" providerId="ADAL" clId="{FC818431-CF57-4749-B6C1-B245B7A987E8}" dt="2023-02-02T00:14:27.605" v="34" actId="478"/>
          <ac:picMkLst>
            <pc:docMk/>
            <pc:sldMk cId="401036181" sldId="1073"/>
            <ac:picMk id="5" creationId="{532D5C91-7F05-469A-933E-98D9F7620A22}"/>
          </ac:picMkLst>
        </pc:picChg>
        <pc:picChg chg="del mod">
          <ac:chgData name="Zhang, Qi" userId="339b946e-f9ca-4040-bc82-18aaec23f2c4" providerId="ADAL" clId="{FC818431-CF57-4749-B6C1-B245B7A987E8}" dt="2023-02-02T00:14:28.254" v="35" actId="478"/>
          <ac:picMkLst>
            <pc:docMk/>
            <pc:sldMk cId="401036181" sldId="1073"/>
            <ac:picMk id="6" creationId="{D91F7631-7062-4123-9558-D68E88939F13}"/>
          </ac:picMkLst>
        </pc:picChg>
        <pc:picChg chg="add mod">
          <ac:chgData name="Zhang, Qi" userId="339b946e-f9ca-4040-bc82-18aaec23f2c4" providerId="ADAL" clId="{FC818431-CF57-4749-B6C1-B245B7A987E8}" dt="2023-02-02T00:14:42.926" v="41" actId="164"/>
          <ac:picMkLst>
            <pc:docMk/>
            <pc:sldMk cId="401036181" sldId="1073"/>
            <ac:picMk id="7" creationId="{180E17C9-D52F-6093-B11F-C3F71A77AF6B}"/>
          </ac:picMkLst>
        </pc:picChg>
        <pc:picChg chg="add mod">
          <ac:chgData name="Zhang, Qi" userId="339b946e-f9ca-4040-bc82-18aaec23f2c4" providerId="ADAL" clId="{FC818431-CF57-4749-B6C1-B245B7A987E8}" dt="2023-02-02T00:14:42.926" v="41" actId="164"/>
          <ac:picMkLst>
            <pc:docMk/>
            <pc:sldMk cId="401036181" sldId="1073"/>
            <ac:picMk id="8" creationId="{A44286E5-D37A-7B3A-BA2B-0EA3F30C0B58}"/>
          </ac:picMkLst>
        </pc:picChg>
      </pc:sldChg>
      <pc:sldChg chg="modSp mod">
        <pc:chgData name="Zhang, Qi" userId="339b946e-f9ca-4040-bc82-18aaec23f2c4" providerId="ADAL" clId="{FC818431-CF57-4749-B6C1-B245B7A987E8}" dt="2023-02-02T00:24:02.947" v="49" actId="20577"/>
        <pc:sldMkLst>
          <pc:docMk/>
          <pc:sldMk cId="1165212293" sldId="1075"/>
        </pc:sldMkLst>
        <pc:spChg chg="mod">
          <ac:chgData name="Zhang, Qi" userId="339b946e-f9ca-4040-bc82-18aaec23f2c4" providerId="ADAL" clId="{FC818431-CF57-4749-B6C1-B245B7A987E8}" dt="2023-02-02T00:24:02.947" v="49" actId="20577"/>
          <ac:spMkLst>
            <pc:docMk/>
            <pc:sldMk cId="1165212293" sldId="1075"/>
            <ac:spMk id="3" creationId="{8E9BA7A9-FD3F-472E-89F5-6E2F1C4681F0}"/>
          </ac:spMkLst>
        </pc:spChg>
      </pc:sldChg>
      <pc:sldChg chg="delSp modSp mod">
        <pc:chgData name="Zhang, Qi" userId="339b946e-f9ca-4040-bc82-18aaec23f2c4" providerId="ADAL" clId="{FC818431-CF57-4749-B6C1-B245B7A987E8}" dt="2023-02-02T00:43:31.070" v="58" actId="1076"/>
        <pc:sldMkLst>
          <pc:docMk/>
          <pc:sldMk cId="2429069754" sldId="1080"/>
        </pc:sldMkLst>
        <pc:spChg chg="mod">
          <ac:chgData name="Zhang, Qi" userId="339b946e-f9ca-4040-bc82-18aaec23f2c4" providerId="ADAL" clId="{FC818431-CF57-4749-B6C1-B245B7A987E8}" dt="2023-02-02T00:43:31.070" v="58" actId="1076"/>
          <ac:spMkLst>
            <pc:docMk/>
            <pc:sldMk cId="2429069754" sldId="1080"/>
            <ac:spMk id="3" creationId="{8E9BA7A9-FD3F-472E-89F5-6E2F1C4681F0}"/>
          </ac:spMkLst>
        </pc:spChg>
        <pc:picChg chg="del">
          <ac:chgData name="Zhang, Qi" userId="339b946e-f9ca-4040-bc82-18aaec23f2c4" providerId="ADAL" clId="{FC818431-CF57-4749-B6C1-B245B7A987E8}" dt="2023-02-02T00:43:17.784" v="52" actId="478"/>
          <ac:picMkLst>
            <pc:docMk/>
            <pc:sldMk cId="2429069754" sldId="1080"/>
            <ac:picMk id="5" creationId="{3486ECB8-4ECF-4681-B7A9-C3D95D436589}"/>
          </ac:picMkLst>
        </pc:picChg>
        <pc:picChg chg="del">
          <ac:chgData name="Zhang, Qi" userId="339b946e-f9ca-4040-bc82-18aaec23f2c4" providerId="ADAL" clId="{FC818431-CF57-4749-B6C1-B245B7A987E8}" dt="2023-02-02T00:43:18.518" v="53" actId="478"/>
          <ac:picMkLst>
            <pc:docMk/>
            <pc:sldMk cId="2429069754" sldId="1080"/>
            <ac:picMk id="6" creationId="{8C8A4D83-9739-4E0F-BA65-80D048700488}"/>
          </ac:picMkLst>
        </pc:picChg>
      </pc:sldChg>
      <pc:sldChg chg="addSp delSp modSp mod">
        <pc:chgData name="Zhang, Qi" userId="339b946e-f9ca-4040-bc82-18aaec23f2c4" providerId="ADAL" clId="{FC818431-CF57-4749-B6C1-B245B7A987E8}" dt="2023-02-02T00:03:15.799" v="18" actId="14100"/>
        <pc:sldMkLst>
          <pc:docMk/>
          <pc:sldMk cId="1305312226" sldId="1104"/>
        </pc:sldMkLst>
        <pc:spChg chg="mod">
          <ac:chgData name="Zhang, Qi" userId="339b946e-f9ca-4040-bc82-18aaec23f2c4" providerId="ADAL" clId="{FC818431-CF57-4749-B6C1-B245B7A987E8}" dt="2023-02-02T00:02:29.656" v="10" actId="14100"/>
          <ac:spMkLst>
            <pc:docMk/>
            <pc:sldMk cId="1305312226" sldId="1104"/>
            <ac:spMk id="3" creationId="{8E9BA7A9-FD3F-472E-89F5-6E2F1C4681F0}"/>
          </ac:spMkLst>
        </pc:spChg>
        <pc:picChg chg="del">
          <ac:chgData name="Zhang, Qi" userId="339b946e-f9ca-4040-bc82-18aaec23f2c4" providerId="ADAL" clId="{FC818431-CF57-4749-B6C1-B245B7A987E8}" dt="2023-02-02T00:01:48.839" v="0" actId="478"/>
          <ac:picMkLst>
            <pc:docMk/>
            <pc:sldMk cId="1305312226" sldId="1104"/>
            <ac:picMk id="6" creationId="{3CFC8CC1-233F-4F13-BB56-0D298C9137A6}"/>
          </ac:picMkLst>
        </pc:picChg>
        <pc:picChg chg="del">
          <ac:chgData name="Zhang, Qi" userId="339b946e-f9ca-4040-bc82-18aaec23f2c4" providerId="ADAL" clId="{FC818431-CF57-4749-B6C1-B245B7A987E8}" dt="2023-02-02T00:01:55.174" v="4" actId="478"/>
          <ac:picMkLst>
            <pc:docMk/>
            <pc:sldMk cId="1305312226" sldId="1104"/>
            <ac:picMk id="7" creationId="{8886E51F-4D56-430E-ABF7-38D5B43E1BC1}"/>
          </ac:picMkLst>
        </pc:picChg>
        <pc:picChg chg="del">
          <ac:chgData name="Zhang, Qi" userId="339b946e-f9ca-4040-bc82-18aaec23f2c4" providerId="ADAL" clId="{FC818431-CF57-4749-B6C1-B245B7A987E8}" dt="2023-02-02T00:03:11.136" v="15" actId="478"/>
          <ac:picMkLst>
            <pc:docMk/>
            <pc:sldMk cId="1305312226" sldId="1104"/>
            <ac:picMk id="8" creationId="{AA55A7C6-B050-43E3-A873-5A98856E8FD5}"/>
          </ac:picMkLst>
        </pc:picChg>
        <pc:picChg chg="add mod">
          <ac:chgData name="Zhang, Qi" userId="339b946e-f9ca-4040-bc82-18aaec23f2c4" providerId="ADAL" clId="{FC818431-CF57-4749-B6C1-B245B7A987E8}" dt="2023-02-02T00:02:32.348" v="12" actId="14100"/>
          <ac:picMkLst>
            <pc:docMk/>
            <pc:sldMk cId="1305312226" sldId="1104"/>
            <ac:picMk id="9" creationId="{C6E3B775-8551-3189-7458-C181AEC5FF96}"/>
          </ac:picMkLst>
        </pc:picChg>
        <pc:picChg chg="add mod">
          <ac:chgData name="Zhang, Qi" userId="339b946e-f9ca-4040-bc82-18aaec23f2c4" providerId="ADAL" clId="{FC818431-CF57-4749-B6C1-B245B7A987E8}" dt="2023-02-02T00:02:37.138" v="14" actId="14100"/>
          <ac:picMkLst>
            <pc:docMk/>
            <pc:sldMk cId="1305312226" sldId="1104"/>
            <ac:picMk id="11" creationId="{B9B02B08-8CC4-9C11-0353-FCE9FEE98618}"/>
          </ac:picMkLst>
        </pc:picChg>
        <pc:picChg chg="add mod">
          <ac:chgData name="Zhang, Qi" userId="339b946e-f9ca-4040-bc82-18aaec23f2c4" providerId="ADAL" clId="{FC818431-CF57-4749-B6C1-B245B7A987E8}" dt="2023-02-02T00:03:15.799" v="18" actId="14100"/>
          <ac:picMkLst>
            <pc:docMk/>
            <pc:sldMk cId="1305312226" sldId="1104"/>
            <ac:picMk id="13" creationId="{848F209E-44AF-3BC0-198F-8B3086BA72F5}"/>
          </ac:picMkLst>
        </pc:picChg>
      </pc:sldChg>
      <pc:sldChg chg="del">
        <pc:chgData name="Zhang, Qi" userId="339b946e-f9ca-4040-bc82-18aaec23f2c4" providerId="ADAL" clId="{FC818431-CF57-4749-B6C1-B245B7A987E8}" dt="2023-02-02T00:43:34.913" v="59" actId="2696"/>
        <pc:sldMkLst>
          <pc:docMk/>
          <pc:sldMk cId="1283334148" sldId="1106"/>
        </pc:sldMkLst>
      </pc:sldChg>
      <pc:sldChg chg="addSp delSp modSp mod">
        <pc:chgData name="Zhang, Qi" userId="339b946e-f9ca-4040-bc82-18aaec23f2c4" providerId="ADAL" clId="{FC818431-CF57-4749-B6C1-B245B7A987E8}" dt="2023-02-02T00:56:32.014" v="94" actId="1076"/>
        <pc:sldMkLst>
          <pc:docMk/>
          <pc:sldMk cId="485895331" sldId="1107"/>
        </pc:sldMkLst>
        <pc:spChg chg="mod">
          <ac:chgData name="Zhang, Qi" userId="339b946e-f9ca-4040-bc82-18aaec23f2c4" providerId="ADAL" clId="{FC818431-CF57-4749-B6C1-B245B7A987E8}" dt="2023-02-02T00:45:37.397" v="76" actId="27636"/>
          <ac:spMkLst>
            <pc:docMk/>
            <pc:sldMk cId="485895331" sldId="1107"/>
            <ac:spMk id="2" creationId="{A788AE88-0B9C-4A49-9DCC-A6A58804B3E2}"/>
          </ac:spMkLst>
        </pc:spChg>
        <pc:spChg chg="mod">
          <ac:chgData name="Zhang, Qi" userId="339b946e-f9ca-4040-bc82-18aaec23f2c4" providerId="ADAL" clId="{FC818431-CF57-4749-B6C1-B245B7A987E8}" dt="2023-02-02T00:56:06.333" v="91" actId="14100"/>
          <ac:spMkLst>
            <pc:docMk/>
            <pc:sldMk cId="485895331" sldId="1107"/>
            <ac:spMk id="3" creationId="{8E9BA7A9-FD3F-472E-89F5-6E2F1C4681F0}"/>
          </ac:spMkLst>
        </pc:spChg>
        <pc:picChg chg="del mod">
          <ac:chgData name="Zhang, Qi" userId="339b946e-f9ca-4040-bc82-18aaec23f2c4" providerId="ADAL" clId="{FC818431-CF57-4749-B6C1-B245B7A987E8}" dt="2023-02-02T00:55:39.779" v="82" actId="478"/>
          <ac:picMkLst>
            <pc:docMk/>
            <pc:sldMk cId="485895331" sldId="1107"/>
            <ac:picMk id="5" creationId="{BF7B154F-BA3D-4C84-B8B7-BC5502366FEF}"/>
          </ac:picMkLst>
        </pc:picChg>
        <pc:picChg chg="add mod">
          <ac:chgData name="Zhang, Qi" userId="339b946e-f9ca-4040-bc82-18aaec23f2c4" providerId="ADAL" clId="{FC818431-CF57-4749-B6C1-B245B7A987E8}" dt="2023-02-02T00:56:32.014" v="94" actId="1076"/>
          <ac:picMkLst>
            <pc:docMk/>
            <pc:sldMk cId="485895331" sldId="1107"/>
            <ac:picMk id="7" creationId="{FE6069F3-29BB-1545-9EA0-BB10B517E774}"/>
          </ac:picMkLst>
        </pc:picChg>
      </pc:sldChg>
      <pc:sldChg chg="del">
        <pc:chgData name="Zhang, Qi" userId="339b946e-f9ca-4040-bc82-18aaec23f2c4" providerId="ADAL" clId="{FC818431-CF57-4749-B6C1-B245B7A987E8}" dt="2023-02-02T00:45:41.430" v="77" actId="2696"/>
        <pc:sldMkLst>
          <pc:docMk/>
          <pc:sldMk cId="2798606497" sldId="1108"/>
        </pc:sldMkLst>
      </pc:sldChg>
      <pc:sldChg chg="addSp delSp modSp mod">
        <pc:chgData name="Zhang, Qi" userId="339b946e-f9ca-4040-bc82-18aaec23f2c4" providerId="ADAL" clId="{FC818431-CF57-4749-B6C1-B245B7A987E8}" dt="2023-02-02T01:00:00.800" v="97" actId="1076"/>
        <pc:sldMkLst>
          <pc:docMk/>
          <pc:sldMk cId="2421900504" sldId="1109"/>
        </pc:sldMkLst>
        <pc:picChg chg="del">
          <ac:chgData name="Zhang, Qi" userId="339b946e-f9ca-4040-bc82-18aaec23f2c4" providerId="ADAL" clId="{FC818431-CF57-4749-B6C1-B245B7A987E8}" dt="2023-02-02T00:59:57.457" v="95" actId="478"/>
          <ac:picMkLst>
            <pc:docMk/>
            <pc:sldMk cId="2421900504" sldId="1109"/>
            <ac:picMk id="5" creationId="{71FF41EE-E919-4E48-B2ED-59909DFC587A}"/>
          </ac:picMkLst>
        </pc:picChg>
        <pc:picChg chg="add mod">
          <ac:chgData name="Zhang, Qi" userId="339b946e-f9ca-4040-bc82-18aaec23f2c4" providerId="ADAL" clId="{FC818431-CF57-4749-B6C1-B245B7A987E8}" dt="2023-02-02T01:00:00.800" v="97" actId="1076"/>
          <ac:picMkLst>
            <pc:docMk/>
            <pc:sldMk cId="2421900504" sldId="1109"/>
            <ac:picMk id="7" creationId="{BA81B664-1262-B8C7-FF7C-5DF2CD0F51AB}"/>
          </ac:picMkLst>
        </pc:picChg>
      </pc:sldChg>
      <pc:sldChg chg="addSp modSp mod">
        <pc:chgData name="Zhang, Qi" userId="339b946e-f9ca-4040-bc82-18aaec23f2c4" providerId="ADAL" clId="{FC818431-CF57-4749-B6C1-B245B7A987E8}" dt="2023-02-02T01:03:23.972" v="122" actId="1076"/>
        <pc:sldMkLst>
          <pc:docMk/>
          <pc:sldMk cId="2027780336" sldId="1110"/>
        </pc:sldMkLst>
        <pc:spChg chg="mod">
          <ac:chgData name="Zhang, Qi" userId="339b946e-f9ca-4040-bc82-18aaec23f2c4" providerId="ADAL" clId="{FC818431-CF57-4749-B6C1-B245B7A987E8}" dt="2023-02-02T01:01:26.117" v="102" actId="27636"/>
          <ac:spMkLst>
            <pc:docMk/>
            <pc:sldMk cId="2027780336" sldId="1110"/>
            <ac:spMk id="2" creationId="{A788AE88-0B9C-4A49-9DCC-A6A58804B3E2}"/>
          </ac:spMkLst>
        </pc:spChg>
        <pc:spChg chg="mod">
          <ac:chgData name="Zhang, Qi" userId="339b946e-f9ca-4040-bc82-18aaec23f2c4" providerId="ADAL" clId="{FC818431-CF57-4749-B6C1-B245B7A987E8}" dt="2023-02-02T01:02:53.824" v="111" actId="27636"/>
          <ac:spMkLst>
            <pc:docMk/>
            <pc:sldMk cId="2027780336" sldId="1110"/>
            <ac:spMk id="3" creationId="{8E9BA7A9-FD3F-472E-89F5-6E2F1C4681F0}"/>
          </ac:spMkLst>
        </pc:spChg>
        <pc:picChg chg="add mod">
          <ac:chgData name="Zhang, Qi" userId="339b946e-f9ca-4040-bc82-18aaec23f2c4" providerId="ADAL" clId="{FC818431-CF57-4749-B6C1-B245B7A987E8}" dt="2023-02-02T01:03:18.680" v="119" actId="14100"/>
          <ac:picMkLst>
            <pc:docMk/>
            <pc:sldMk cId="2027780336" sldId="1110"/>
            <ac:picMk id="5" creationId="{CAD3C865-F004-30D9-D52D-FE984D876A0E}"/>
          </ac:picMkLst>
        </pc:picChg>
        <pc:picChg chg="add mod">
          <ac:chgData name="Zhang, Qi" userId="339b946e-f9ca-4040-bc82-18aaec23f2c4" providerId="ADAL" clId="{FC818431-CF57-4749-B6C1-B245B7A987E8}" dt="2023-02-02T01:03:23.972" v="122" actId="1076"/>
          <ac:picMkLst>
            <pc:docMk/>
            <pc:sldMk cId="2027780336" sldId="1110"/>
            <ac:picMk id="6" creationId="{2AE62C96-4163-586D-D475-413EFF7A7762}"/>
          </ac:picMkLst>
        </pc:picChg>
      </pc:sldChg>
      <pc:sldChg chg="del">
        <pc:chgData name="Zhang, Qi" userId="339b946e-f9ca-4040-bc82-18aaec23f2c4" providerId="ADAL" clId="{FC818431-CF57-4749-B6C1-B245B7A987E8}" dt="2023-02-02T01:03:30.478" v="123" actId="2696"/>
        <pc:sldMkLst>
          <pc:docMk/>
          <pc:sldMk cId="3406341615" sldId="1111"/>
        </pc:sldMkLst>
      </pc:sldChg>
      <pc:sldChg chg="del">
        <pc:chgData name="Zhang, Qi" userId="339b946e-f9ca-4040-bc82-18aaec23f2c4" providerId="ADAL" clId="{FC818431-CF57-4749-B6C1-B245B7A987E8}" dt="2023-02-02T01:06:12.434" v="148" actId="2696"/>
        <pc:sldMkLst>
          <pc:docMk/>
          <pc:sldMk cId="554513338" sldId="1115"/>
        </pc:sldMkLst>
      </pc:sldChg>
      <pc:sldChg chg="addSp delSp modSp mod">
        <pc:chgData name="Zhang, Qi" userId="339b946e-f9ca-4040-bc82-18aaec23f2c4" providerId="ADAL" clId="{FC818431-CF57-4749-B6C1-B245B7A987E8}" dt="2023-02-02T01:25:15.180" v="176" actId="1076"/>
        <pc:sldMkLst>
          <pc:docMk/>
          <pc:sldMk cId="943446062" sldId="1117"/>
        </pc:sldMkLst>
        <pc:spChg chg="mod">
          <ac:chgData name="Zhang, Qi" userId="339b946e-f9ca-4040-bc82-18aaec23f2c4" providerId="ADAL" clId="{FC818431-CF57-4749-B6C1-B245B7A987E8}" dt="2023-02-02T01:25:09.975" v="173" actId="1076"/>
          <ac:spMkLst>
            <pc:docMk/>
            <pc:sldMk cId="943446062" sldId="1117"/>
            <ac:spMk id="3" creationId="{8E9BA7A9-FD3F-472E-89F5-6E2F1C4681F0}"/>
          </ac:spMkLst>
        </pc:spChg>
        <pc:picChg chg="del">
          <ac:chgData name="Zhang, Qi" userId="339b946e-f9ca-4040-bc82-18aaec23f2c4" providerId="ADAL" clId="{FC818431-CF57-4749-B6C1-B245B7A987E8}" dt="2023-02-02T01:21:11.460" v="155" actId="478"/>
          <ac:picMkLst>
            <pc:docMk/>
            <pc:sldMk cId="943446062" sldId="1117"/>
            <ac:picMk id="5" creationId="{DDE7B254-F37B-4599-B98D-C9D226186AF7}"/>
          </ac:picMkLst>
        </pc:picChg>
        <pc:picChg chg="add mod">
          <ac:chgData name="Zhang, Qi" userId="339b946e-f9ca-4040-bc82-18aaec23f2c4" providerId="ADAL" clId="{FC818431-CF57-4749-B6C1-B245B7A987E8}" dt="2023-02-02T01:25:15.180" v="176" actId="1076"/>
          <ac:picMkLst>
            <pc:docMk/>
            <pc:sldMk cId="943446062" sldId="1117"/>
            <ac:picMk id="7" creationId="{DF7D1011-C86D-1A2D-2C49-5778D0C38ECE}"/>
          </ac:picMkLst>
        </pc:picChg>
      </pc:sldChg>
      <pc:sldChg chg="del">
        <pc:chgData name="Zhang, Qi" userId="339b946e-f9ca-4040-bc82-18aaec23f2c4" providerId="ADAL" clId="{FC818431-CF57-4749-B6C1-B245B7A987E8}" dt="2023-02-02T01:24:36.536" v="166" actId="2696"/>
        <pc:sldMkLst>
          <pc:docMk/>
          <pc:sldMk cId="898306654" sldId="1118"/>
        </pc:sldMkLst>
      </pc:sldChg>
      <pc:sldChg chg="addSp delSp modSp mod">
        <pc:chgData name="Zhang, Qi" userId="339b946e-f9ca-4040-bc82-18aaec23f2c4" providerId="ADAL" clId="{FC818431-CF57-4749-B6C1-B245B7A987E8}" dt="2023-02-02T01:31:54.550" v="214" actId="14100"/>
        <pc:sldMkLst>
          <pc:docMk/>
          <pc:sldMk cId="1646057191" sldId="1119"/>
        </pc:sldMkLst>
        <pc:spChg chg="mod">
          <ac:chgData name="Zhang, Qi" userId="339b946e-f9ca-4040-bc82-18aaec23f2c4" providerId="ADAL" clId="{FC818431-CF57-4749-B6C1-B245B7A987E8}" dt="2023-02-02T01:27:33.319" v="203" actId="1076"/>
          <ac:spMkLst>
            <pc:docMk/>
            <pc:sldMk cId="1646057191" sldId="1119"/>
            <ac:spMk id="3" creationId="{8E9BA7A9-FD3F-472E-89F5-6E2F1C4681F0}"/>
          </ac:spMkLst>
        </pc:spChg>
        <pc:spChg chg="mod">
          <ac:chgData name="Zhang, Qi" userId="339b946e-f9ca-4040-bc82-18aaec23f2c4" providerId="ADAL" clId="{FC818431-CF57-4749-B6C1-B245B7A987E8}" dt="2023-02-02T01:31:46.259" v="212" actId="1076"/>
          <ac:spMkLst>
            <pc:docMk/>
            <pc:sldMk cId="1646057191" sldId="1119"/>
            <ac:spMk id="7" creationId="{DF91B547-F70D-45D5-8F8E-FC92A283B55B}"/>
          </ac:spMkLst>
        </pc:spChg>
        <pc:spChg chg="mod">
          <ac:chgData name="Zhang, Qi" userId="339b946e-f9ca-4040-bc82-18aaec23f2c4" providerId="ADAL" clId="{FC818431-CF57-4749-B6C1-B245B7A987E8}" dt="2023-02-02T01:31:40.117" v="211" actId="1076"/>
          <ac:spMkLst>
            <pc:docMk/>
            <pc:sldMk cId="1646057191" sldId="1119"/>
            <ac:spMk id="8" creationId="{4465A428-8D17-4803-A26B-099DBBBF8021}"/>
          </ac:spMkLst>
        </pc:spChg>
        <pc:spChg chg="del">
          <ac:chgData name="Zhang, Qi" userId="339b946e-f9ca-4040-bc82-18aaec23f2c4" providerId="ADAL" clId="{FC818431-CF57-4749-B6C1-B245B7A987E8}" dt="2023-02-02T01:26:24.216" v="184" actId="478"/>
          <ac:spMkLst>
            <pc:docMk/>
            <pc:sldMk cId="1646057191" sldId="1119"/>
            <ac:spMk id="10" creationId="{EE37F662-232E-4B9B-BF4D-C2F9F034AABA}"/>
          </ac:spMkLst>
        </pc:spChg>
        <pc:spChg chg="add del mod">
          <ac:chgData name="Zhang, Qi" userId="339b946e-f9ca-4040-bc82-18aaec23f2c4" providerId="ADAL" clId="{FC818431-CF57-4749-B6C1-B245B7A987E8}" dt="2023-02-02T01:27:25.670" v="202" actId="478"/>
          <ac:spMkLst>
            <pc:docMk/>
            <pc:sldMk cId="1646057191" sldId="1119"/>
            <ac:spMk id="12" creationId="{F70C7C2F-ADDB-E4DB-82C2-C7F6F0619D48}"/>
          </ac:spMkLst>
        </pc:spChg>
        <pc:spChg chg="add mod">
          <ac:chgData name="Zhang, Qi" userId="339b946e-f9ca-4040-bc82-18aaec23f2c4" providerId="ADAL" clId="{FC818431-CF57-4749-B6C1-B245B7A987E8}" dt="2023-02-02T01:27:38.286" v="204" actId="164"/>
          <ac:spMkLst>
            <pc:docMk/>
            <pc:sldMk cId="1646057191" sldId="1119"/>
            <ac:spMk id="14" creationId="{3299FC3C-6E95-CE74-4AD8-CE86F1361001}"/>
          </ac:spMkLst>
        </pc:spChg>
        <pc:spChg chg="add mod">
          <ac:chgData name="Zhang, Qi" userId="339b946e-f9ca-4040-bc82-18aaec23f2c4" providerId="ADAL" clId="{FC818431-CF57-4749-B6C1-B245B7A987E8}" dt="2023-02-02T01:31:54.550" v="214" actId="14100"/>
          <ac:spMkLst>
            <pc:docMk/>
            <pc:sldMk cId="1646057191" sldId="1119"/>
            <ac:spMk id="17" creationId="{43118EB8-61F0-2B86-5DF5-59314C4AAD00}"/>
          </ac:spMkLst>
        </pc:spChg>
        <pc:grpChg chg="add mod">
          <ac:chgData name="Zhang, Qi" userId="339b946e-f9ca-4040-bc82-18aaec23f2c4" providerId="ADAL" clId="{FC818431-CF57-4749-B6C1-B245B7A987E8}" dt="2023-02-02T01:27:38.286" v="204" actId="164"/>
          <ac:grpSpMkLst>
            <pc:docMk/>
            <pc:sldMk cId="1646057191" sldId="1119"/>
            <ac:grpSpMk id="15" creationId="{D5A64C1E-3FE0-6E46-F2C2-1A3874526AFC}"/>
          </ac:grpSpMkLst>
        </pc:grpChg>
        <pc:picChg chg="del mod">
          <ac:chgData name="Zhang, Qi" userId="339b946e-f9ca-4040-bc82-18aaec23f2c4" providerId="ADAL" clId="{FC818431-CF57-4749-B6C1-B245B7A987E8}" dt="2023-02-02T01:26:22.879" v="183" actId="478"/>
          <ac:picMkLst>
            <pc:docMk/>
            <pc:sldMk cId="1646057191" sldId="1119"/>
            <ac:picMk id="5" creationId="{8C98856B-3E4A-4E34-9C68-2A5197CDD28D}"/>
          </ac:picMkLst>
        </pc:picChg>
        <pc:picChg chg="del">
          <ac:chgData name="Zhang, Qi" userId="339b946e-f9ca-4040-bc82-18aaec23f2c4" providerId="ADAL" clId="{FC818431-CF57-4749-B6C1-B245B7A987E8}" dt="2023-02-02T01:26:12.227" v="177" actId="478"/>
          <ac:picMkLst>
            <pc:docMk/>
            <pc:sldMk cId="1646057191" sldId="1119"/>
            <ac:picMk id="6" creationId="{4846CAC0-358C-46B0-83AB-3E72F0A2D172}"/>
          </ac:picMkLst>
        </pc:picChg>
        <pc:picChg chg="add mod">
          <ac:chgData name="Zhang, Qi" userId="339b946e-f9ca-4040-bc82-18aaec23f2c4" providerId="ADAL" clId="{FC818431-CF57-4749-B6C1-B245B7A987E8}" dt="2023-02-02T01:26:43.508" v="193" actId="1076"/>
          <ac:picMkLst>
            <pc:docMk/>
            <pc:sldMk cId="1646057191" sldId="1119"/>
            <ac:picMk id="11" creationId="{75551CC0-E691-D683-E49D-E3CD56885899}"/>
          </ac:picMkLst>
        </pc:picChg>
        <pc:picChg chg="add mod">
          <ac:chgData name="Zhang, Qi" userId="339b946e-f9ca-4040-bc82-18aaec23f2c4" providerId="ADAL" clId="{FC818431-CF57-4749-B6C1-B245B7A987E8}" dt="2023-02-02T01:27:38.286" v="204" actId="164"/>
          <ac:picMkLst>
            <pc:docMk/>
            <pc:sldMk cId="1646057191" sldId="1119"/>
            <ac:picMk id="13" creationId="{928AFD09-E6B0-DCA4-7ECF-88BC9C3AD8A5}"/>
          </ac:picMkLst>
        </pc:picChg>
      </pc:sldChg>
      <pc:sldChg chg="del">
        <pc:chgData name="Zhang, Qi" userId="339b946e-f9ca-4040-bc82-18aaec23f2c4" providerId="ADAL" clId="{FC818431-CF57-4749-B6C1-B245B7A987E8}" dt="2023-02-02T01:32:08.939" v="215" actId="2696"/>
        <pc:sldMkLst>
          <pc:docMk/>
          <pc:sldMk cId="188475031" sldId="1120"/>
        </pc:sldMkLst>
      </pc:sldChg>
      <pc:sldChg chg="modSp mod">
        <pc:chgData name="Zhang, Qi" userId="339b946e-f9ca-4040-bc82-18aaec23f2c4" providerId="ADAL" clId="{FC818431-CF57-4749-B6C1-B245B7A987E8}" dt="2023-02-02T01:34:12.787" v="216" actId="14100"/>
        <pc:sldMkLst>
          <pc:docMk/>
          <pc:sldMk cId="3354483495" sldId="1121"/>
        </pc:sldMkLst>
        <pc:spChg chg="mod">
          <ac:chgData name="Zhang, Qi" userId="339b946e-f9ca-4040-bc82-18aaec23f2c4" providerId="ADAL" clId="{FC818431-CF57-4749-B6C1-B245B7A987E8}" dt="2023-02-02T01:34:12.787" v="216" actId="14100"/>
          <ac:spMkLst>
            <pc:docMk/>
            <pc:sldMk cId="3354483495" sldId="1121"/>
            <ac:spMk id="2" creationId="{A788AE88-0B9C-4A49-9DCC-A6A58804B3E2}"/>
          </ac:spMkLst>
        </pc:spChg>
      </pc:sldChg>
      <pc:sldChg chg="addSp delSp modSp mod">
        <pc:chgData name="Zhang, Qi" userId="339b946e-f9ca-4040-bc82-18aaec23f2c4" providerId="ADAL" clId="{FC818431-CF57-4749-B6C1-B245B7A987E8}" dt="2023-02-02T02:01:40.295" v="239" actId="164"/>
        <pc:sldMkLst>
          <pc:docMk/>
          <pc:sldMk cId="2423840120" sldId="1122"/>
        </pc:sldMkLst>
        <pc:spChg chg="mod">
          <ac:chgData name="Zhang, Qi" userId="339b946e-f9ca-4040-bc82-18aaec23f2c4" providerId="ADAL" clId="{FC818431-CF57-4749-B6C1-B245B7A987E8}" dt="2023-02-02T02:00:41.610" v="220" actId="27636"/>
          <ac:spMkLst>
            <pc:docMk/>
            <pc:sldMk cId="2423840120" sldId="1122"/>
            <ac:spMk id="2" creationId="{A788AE88-0B9C-4A49-9DCC-A6A58804B3E2}"/>
          </ac:spMkLst>
        </pc:spChg>
        <pc:spChg chg="mod">
          <ac:chgData name="Zhang, Qi" userId="339b946e-f9ca-4040-bc82-18aaec23f2c4" providerId="ADAL" clId="{FC818431-CF57-4749-B6C1-B245B7A987E8}" dt="2023-02-02T02:00:55.038" v="228" actId="20577"/>
          <ac:spMkLst>
            <pc:docMk/>
            <pc:sldMk cId="2423840120" sldId="1122"/>
            <ac:spMk id="3" creationId="{8E9BA7A9-FD3F-472E-89F5-6E2F1C4681F0}"/>
          </ac:spMkLst>
        </pc:spChg>
        <pc:spChg chg="add mod">
          <ac:chgData name="Zhang, Qi" userId="339b946e-f9ca-4040-bc82-18aaec23f2c4" providerId="ADAL" clId="{FC818431-CF57-4749-B6C1-B245B7A987E8}" dt="2023-02-02T02:01:40.295" v="239" actId="164"/>
          <ac:spMkLst>
            <pc:docMk/>
            <pc:sldMk cId="2423840120" sldId="1122"/>
            <ac:spMk id="8" creationId="{A67E073E-7C0F-1810-D3F1-7BDA3E679E40}"/>
          </ac:spMkLst>
        </pc:spChg>
        <pc:grpChg chg="add mod">
          <ac:chgData name="Zhang, Qi" userId="339b946e-f9ca-4040-bc82-18aaec23f2c4" providerId="ADAL" clId="{FC818431-CF57-4749-B6C1-B245B7A987E8}" dt="2023-02-02T02:01:40.295" v="239" actId="164"/>
          <ac:grpSpMkLst>
            <pc:docMk/>
            <pc:sldMk cId="2423840120" sldId="1122"/>
            <ac:grpSpMk id="9" creationId="{E95F8065-489F-D6BC-DFCD-DBE0DADA0071}"/>
          </ac:grpSpMkLst>
        </pc:grpChg>
        <pc:picChg chg="del">
          <ac:chgData name="Zhang, Qi" userId="339b946e-f9ca-4040-bc82-18aaec23f2c4" providerId="ADAL" clId="{FC818431-CF57-4749-B6C1-B245B7A987E8}" dt="2023-02-02T02:01:01.667" v="229" actId="478"/>
          <ac:picMkLst>
            <pc:docMk/>
            <pc:sldMk cId="2423840120" sldId="1122"/>
            <ac:picMk id="5" creationId="{4E5E9B1C-1F8F-4B72-9D80-C7C42EC5C483}"/>
          </ac:picMkLst>
        </pc:picChg>
        <pc:picChg chg="add mod">
          <ac:chgData name="Zhang, Qi" userId="339b946e-f9ca-4040-bc82-18aaec23f2c4" providerId="ADAL" clId="{FC818431-CF57-4749-B6C1-B245B7A987E8}" dt="2023-02-02T02:01:40.295" v="239" actId="164"/>
          <ac:picMkLst>
            <pc:docMk/>
            <pc:sldMk cId="2423840120" sldId="1122"/>
            <ac:picMk id="7" creationId="{16C867D6-D12E-83AB-C5FF-61928A295B97}"/>
          </ac:picMkLst>
        </pc:picChg>
      </pc:sldChg>
      <pc:sldChg chg="delSp modSp mod">
        <pc:chgData name="Zhang, Qi" userId="339b946e-f9ca-4040-bc82-18aaec23f2c4" providerId="ADAL" clId="{FC818431-CF57-4749-B6C1-B245B7A987E8}" dt="2023-02-02T02:04:54.693" v="247" actId="20577"/>
        <pc:sldMkLst>
          <pc:docMk/>
          <pc:sldMk cId="2724485336" sldId="1123"/>
        </pc:sldMkLst>
        <pc:spChg chg="mod">
          <ac:chgData name="Zhang, Qi" userId="339b946e-f9ca-4040-bc82-18aaec23f2c4" providerId="ADAL" clId="{FC818431-CF57-4749-B6C1-B245B7A987E8}" dt="2023-02-02T02:04:54.693" v="247" actId="20577"/>
          <ac:spMkLst>
            <pc:docMk/>
            <pc:sldMk cId="2724485336" sldId="1123"/>
            <ac:spMk id="3" creationId="{8E9BA7A9-FD3F-472E-89F5-6E2F1C4681F0}"/>
          </ac:spMkLst>
        </pc:spChg>
        <pc:picChg chg="del">
          <ac:chgData name="Zhang, Qi" userId="339b946e-f9ca-4040-bc82-18aaec23f2c4" providerId="ADAL" clId="{FC818431-CF57-4749-B6C1-B245B7A987E8}" dt="2023-02-02T02:03:59.493" v="240" actId="478"/>
          <ac:picMkLst>
            <pc:docMk/>
            <pc:sldMk cId="2724485336" sldId="1123"/>
            <ac:picMk id="5" creationId="{B428293B-CCE3-4655-A769-4AB96723D9BD}"/>
          </ac:picMkLst>
        </pc:picChg>
      </pc:sldChg>
      <pc:sldChg chg="del">
        <pc:chgData name="Zhang, Qi" userId="339b946e-f9ca-4040-bc82-18aaec23f2c4" providerId="ADAL" clId="{FC818431-CF57-4749-B6C1-B245B7A987E8}" dt="2023-02-02T02:04:19.653" v="245" actId="2696"/>
        <pc:sldMkLst>
          <pc:docMk/>
          <pc:sldMk cId="2975140660" sldId="1124"/>
        </pc:sldMkLst>
      </pc:sldChg>
      <pc:sldChg chg="modSp mod">
        <pc:chgData name="Zhang, Qi" userId="339b946e-f9ca-4040-bc82-18aaec23f2c4" providerId="ADAL" clId="{FC818431-CF57-4749-B6C1-B245B7A987E8}" dt="2023-02-02T02:06:06.775" v="249" actId="1076"/>
        <pc:sldMkLst>
          <pc:docMk/>
          <pc:sldMk cId="1694226903" sldId="1125"/>
        </pc:sldMkLst>
        <pc:picChg chg="mod">
          <ac:chgData name="Zhang, Qi" userId="339b946e-f9ca-4040-bc82-18aaec23f2c4" providerId="ADAL" clId="{FC818431-CF57-4749-B6C1-B245B7A987E8}" dt="2023-02-02T02:06:06.775" v="249" actId="1076"/>
          <ac:picMkLst>
            <pc:docMk/>
            <pc:sldMk cId="1694226903" sldId="1125"/>
            <ac:picMk id="5" creationId="{EE837152-7C28-466D-B995-297C33AC9DA0}"/>
          </ac:picMkLst>
        </pc:picChg>
      </pc:sldChg>
      <pc:sldChg chg="del">
        <pc:chgData name="Zhang, Qi" userId="339b946e-f9ca-4040-bc82-18aaec23f2c4" providerId="ADAL" clId="{FC818431-CF57-4749-B6C1-B245B7A987E8}" dt="2023-02-02T02:08:21.955" v="280" actId="2696"/>
        <pc:sldMkLst>
          <pc:docMk/>
          <pc:sldMk cId="3999643992" sldId="1126"/>
        </pc:sldMkLst>
      </pc:sldChg>
      <pc:sldChg chg="del">
        <pc:chgData name="Zhang, Qi" userId="339b946e-f9ca-4040-bc82-18aaec23f2c4" providerId="ADAL" clId="{FC818431-CF57-4749-B6C1-B245B7A987E8}" dt="2023-02-02T02:10:55.309" v="292" actId="2696"/>
        <pc:sldMkLst>
          <pc:docMk/>
          <pc:sldMk cId="2077024954" sldId="1127"/>
        </pc:sldMkLst>
      </pc:sldChg>
      <pc:sldChg chg="addSp delSp modSp mod">
        <pc:chgData name="Zhang, Qi" userId="339b946e-f9ca-4040-bc82-18aaec23f2c4" providerId="ADAL" clId="{FC818431-CF57-4749-B6C1-B245B7A987E8}" dt="2023-02-02T00:08:28.788" v="24" actId="1076"/>
        <pc:sldMkLst>
          <pc:docMk/>
          <pc:sldMk cId="2538232292" sldId="1128"/>
        </pc:sldMkLst>
        <pc:picChg chg="del">
          <ac:chgData name="Zhang, Qi" userId="339b946e-f9ca-4040-bc82-18aaec23f2c4" providerId="ADAL" clId="{FC818431-CF57-4749-B6C1-B245B7A987E8}" dt="2023-02-02T00:08:15.900" v="19" actId="478"/>
          <ac:picMkLst>
            <pc:docMk/>
            <pc:sldMk cId="2538232292" sldId="1128"/>
            <ac:picMk id="5" creationId="{C664106D-E119-4922-B91C-4EC9EADDD844}"/>
          </ac:picMkLst>
        </pc:picChg>
        <pc:picChg chg="del">
          <ac:chgData name="Zhang, Qi" userId="339b946e-f9ca-4040-bc82-18aaec23f2c4" providerId="ADAL" clId="{FC818431-CF57-4749-B6C1-B245B7A987E8}" dt="2023-02-02T00:08:25.709" v="22" actId="478"/>
          <ac:picMkLst>
            <pc:docMk/>
            <pc:sldMk cId="2538232292" sldId="1128"/>
            <ac:picMk id="6" creationId="{03F1106A-4CE8-484B-AB8C-C4C5AB954B1C}"/>
          </ac:picMkLst>
        </pc:picChg>
        <pc:picChg chg="add mod">
          <ac:chgData name="Zhang, Qi" userId="339b946e-f9ca-4040-bc82-18aaec23f2c4" providerId="ADAL" clId="{FC818431-CF57-4749-B6C1-B245B7A987E8}" dt="2023-02-02T00:08:19.458" v="21" actId="1076"/>
          <ac:picMkLst>
            <pc:docMk/>
            <pc:sldMk cId="2538232292" sldId="1128"/>
            <ac:picMk id="7" creationId="{A6F7320F-DB5D-D1E7-9A8B-E9298E92E308}"/>
          </ac:picMkLst>
        </pc:picChg>
        <pc:picChg chg="add mod">
          <ac:chgData name="Zhang, Qi" userId="339b946e-f9ca-4040-bc82-18aaec23f2c4" providerId="ADAL" clId="{FC818431-CF57-4749-B6C1-B245B7A987E8}" dt="2023-02-02T00:08:28.788" v="24" actId="1076"/>
          <ac:picMkLst>
            <pc:docMk/>
            <pc:sldMk cId="2538232292" sldId="1128"/>
            <ac:picMk id="8" creationId="{D2B355AD-302B-C534-3061-25F17F580337}"/>
          </ac:picMkLst>
        </pc:picChg>
      </pc:sldChg>
      <pc:sldChg chg="del">
        <pc:chgData name="Zhang, Qi" userId="339b946e-f9ca-4040-bc82-18aaec23f2c4" providerId="ADAL" clId="{FC818431-CF57-4749-B6C1-B245B7A987E8}" dt="2023-02-02T00:11:04.058" v="31" actId="2696"/>
        <pc:sldMkLst>
          <pc:docMk/>
          <pc:sldMk cId="1595032786" sldId="1129"/>
        </pc:sldMkLst>
      </pc:sldChg>
      <pc:sldChg chg="modSp mod">
        <pc:chgData name="Zhang, Qi" userId="339b946e-f9ca-4040-bc82-18aaec23f2c4" providerId="ADAL" clId="{FC818431-CF57-4749-B6C1-B245B7A987E8}" dt="2023-02-02T00:25:08.737" v="51" actId="20577"/>
        <pc:sldMkLst>
          <pc:docMk/>
          <pc:sldMk cId="3465897000" sldId="1130"/>
        </pc:sldMkLst>
        <pc:spChg chg="mod">
          <ac:chgData name="Zhang, Qi" userId="339b946e-f9ca-4040-bc82-18aaec23f2c4" providerId="ADAL" clId="{FC818431-CF57-4749-B6C1-B245B7A987E8}" dt="2023-02-02T00:25:08.737" v="51" actId="20577"/>
          <ac:spMkLst>
            <pc:docMk/>
            <pc:sldMk cId="3465897000" sldId="1130"/>
            <ac:spMk id="3" creationId="{8E9BA7A9-FD3F-472E-89F5-6E2F1C4681F0}"/>
          </ac:spMkLst>
        </pc:spChg>
        <pc:picChg chg="mod">
          <ac:chgData name="Zhang, Qi" userId="339b946e-f9ca-4040-bc82-18aaec23f2c4" providerId="ADAL" clId="{FC818431-CF57-4749-B6C1-B245B7A987E8}" dt="2023-02-02T00:25:04.858" v="50" actId="1076"/>
          <ac:picMkLst>
            <pc:docMk/>
            <pc:sldMk cId="3465897000" sldId="1130"/>
            <ac:picMk id="5" creationId="{4F12A09A-8EB0-4E60-B965-18F05FF4DEA1}"/>
          </ac:picMkLst>
        </pc:picChg>
      </pc:sldChg>
      <pc:sldChg chg="delSp mod">
        <pc:chgData name="Zhang, Qi" userId="339b946e-f9ca-4040-bc82-18aaec23f2c4" providerId="ADAL" clId="{FC818431-CF57-4749-B6C1-B245B7A987E8}" dt="2023-02-05T03:43:49.899" v="293" actId="478"/>
        <pc:sldMkLst>
          <pc:docMk/>
          <pc:sldMk cId="4136962806" sldId="1131"/>
        </pc:sldMkLst>
        <pc:inkChg chg="del">
          <ac:chgData name="Zhang, Qi" userId="339b946e-f9ca-4040-bc82-18aaec23f2c4" providerId="ADAL" clId="{FC818431-CF57-4749-B6C1-B245B7A987E8}" dt="2023-02-05T03:43:49.899" v="293" actId="478"/>
          <ac:inkMkLst>
            <pc:docMk/>
            <pc:sldMk cId="4136962806" sldId="1131"/>
            <ac:inkMk id="6" creationId="{02D58BAC-8AF2-AE29-F87B-E247E4988A26}"/>
          </ac:inkMkLst>
        </pc:inkChg>
      </pc:sldChg>
      <pc:sldChg chg="addSp delSp modSp mod">
        <pc:chgData name="Zhang, Qi" userId="339b946e-f9ca-4040-bc82-18aaec23f2c4" providerId="ADAL" clId="{FC818431-CF57-4749-B6C1-B245B7A987E8}" dt="2023-02-02T01:07:12.977" v="154" actId="1076"/>
        <pc:sldMkLst>
          <pc:docMk/>
          <pc:sldMk cId="3116870276" sldId="1133"/>
        </pc:sldMkLst>
        <pc:spChg chg="mod">
          <ac:chgData name="Zhang, Qi" userId="339b946e-f9ca-4040-bc82-18aaec23f2c4" providerId="ADAL" clId="{FC818431-CF57-4749-B6C1-B245B7A987E8}" dt="2023-02-02T01:06:03.668" v="144" actId="14100"/>
          <ac:spMkLst>
            <pc:docMk/>
            <pc:sldMk cId="3116870276" sldId="1133"/>
            <ac:spMk id="3" creationId="{E413CCDD-FB3E-44F1-865E-395BEDBBF95B}"/>
          </ac:spMkLst>
        </pc:spChg>
        <pc:picChg chg="del">
          <ac:chgData name="Zhang, Qi" userId="339b946e-f9ca-4040-bc82-18aaec23f2c4" providerId="ADAL" clId="{FC818431-CF57-4749-B6C1-B245B7A987E8}" dt="2023-02-02T01:05:05.525" v="129" actId="478"/>
          <ac:picMkLst>
            <pc:docMk/>
            <pc:sldMk cId="3116870276" sldId="1133"/>
            <ac:picMk id="5" creationId="{D7D5EA3E-A28F-4106-931E-BB8C4A90807D}"/>
          </ac:picMkLst>
        </pc:picChg>
        <pc:picChg chg="del">
          <ac:chgData name="Zhang, Qi" userId="339b946e-f9ca-4040-bc82-18aaec23f2c4" providerId="ADAL" clId="{FC818431-CF57-4749-B6C1-B245B7A987E8}" dt="2023-02-02T01:05:04.940" v="128" actId="478"/>
          <ac:picMkLst>
            <pc:docMk/>
            <pc:sldMk cId="3116870276" sldId="1133"/>
            <ac:picMk id="6" creationId="{7A54DEF5-C575-4265-8475-39222D4E80BD}"/>
          </ac:picMkLst>
        </pc:picChg>
        <pc:picChg chg="del">
          <ac:chgData name="Zhang, Qi" userId="339b946e-f9ca-4040-bc82-18aaec23f2c4" providerId="ADAL" clId="{FC818431-CF57-4749-B6C1-B245B7A987E8}" dt="2023-02-02T01:04:54.626" v="124" actId="478"/>
          <ac:picMkLst>
            <pc:docMk/>
            <pc:sldMk cId="3116870276" sldId="1133"/>
            <ac:picMk id="7" creationId="{008D9422-B05C-4081-8F36-2700F26FB8E3}"/>
          </ac:picMkLst>
        </pc:picChg>
        <pc:picChg chg="add mod">
          <ac:chgData name="Zhang, Qi" userId="339b946e-f9ca-4040-bc82-18aaec23f2c4" providerId="ADAL" clId="{FC818431-CF57-4749-B6C1-B245B7A987E8}" dt="2023-02-02T01:07:12.977" v="154" actId="1076"/>
          <ac:picMkLst>
            <pc:docMk/>
            <pc:sldMk cId="3116870276" sldId="1133"/>
            <ac:picMk id="9" creationId="{6E6FC031-2122-A5DC-BE54-86A86D5E0E95}"/>
          </ac:picMkLst>
        </pc:picChg>
        <pc:picChg chg="add mod">
          <ac:chgData name="Zhang, Qi" userId="339b946e-f9ca-4040-bc82-18aaec23f2c4" providerId="ADAL" clId="{FC818431-CF57-4749-B6C1-B245B7A987E8}" dt="2023-02-02T01:07:12.977" v="154" actId="1076"/>
          <ac:picMkLst>
            <pc:docMk/>
            <pc:sldMk cId="3116870276" sldId="1133"/>
            <ac:picMk id="11" creationId="{D79A3F56-CE83-1130-723A-1141FB198CAC}"/>
          </ac:picMkLst>
        </pc:picChg>
      </pc:sldChg>
      <pc:sldChg chg="addSp modSp new mod">
        <pc:chgData name="Zhang, Qi" userId="339b946e-f9ca-4040-bc82-18aaec23f2c4" providerId="ADAL" clId="{FC818431-CF57-4749-B6C1-B245B7A987E8}" dt="2023-02-02T02:08:11.792" v="279" actId="14100"/>
        <pc:sldMkLst>
          <pc:docMk/>
          <pc:sldMk cId="967824589" sldId="1134"/>
        </pc:sldMkLst>
        <pc:spChg chg="mod">
          <ac:chgData name="Zhang, Qi" userId="339b946e-f9ca-4040-bc82-18aaec23f2c4" providerId="ADAL" clId="{FC818431-CF57-4749-B6C1-B245B7A987E8}" dt="2023-02-02T02:08:04.039" v="277" actId="14100"/>
          <ac:spMkLst>
            <pc:docMk/>
            <pc:sldMk cId="967824589" sldId="1134"/>
            <ac:spMk id="2" creationId="{0DD095E6-F544-6193-8844-7F593EA6D288}"/>
          </ac:spMkLst>
        </pc:spChg>
        <pc:spChg chg="mod">
          <ac:chgData name="Zhang, Qi" userId="339b946e-f9ca-4040-bc82-18aaec23f2c4" providerId="ADAL" clId="{FC818431-CF57-4749-B6C1-B245B7A987E8}" dt="2023-02-02T02:08:11.792" v="279" actId="14100"/>
          <ac:spMkLst>
            <pc:docMk/>
            <pc:sldMk cId="967824589" sldId="1134"/>
            <ac:spMk id="3" creationId="{11C07CD0-32B7-CC5F-1596-13E4794D77B5}"/>
          </ac:spMkLst>
        </pc:spChg>
        <pc:spChg chg="mod">
          <ac:chgData name="Zhang, Qi" userId="339b946e-f9ca-4040-bc82-18aaec23f2c4" providerId="ADAL" clId="{FC818431-CF57-4749-B6C1-B245B7A987E8}" dt="2023-02-02T02:07:24.208" v="268"/>
          <ac:spMkLst>
            <pc:docMk/>
            <pc:sldMk cId="967824589" sldId="1134"/>
            <ac:spMk id="7" creationId="{2D591B53-F067-7839-5256-A4DBAC59E3F0}"/>
          </ac:spMkLst>
        </pc:spChg>
        <pc:grpChg chg="add mod">
          <ac:chgData name="Zhang, Qi" userId="339b946e-f9ca-4040-bc82-18aaec23f2c4" providerId="ADAL" clId="{FC818431-CF57-4749-B6C1-B245B7A987E8}" dt="2023-02-02T02:07:59.984" v="276" actId="1076"/>
          <ac:grpSpMkLst>
            <pc:docMk/>
            <pc:sldMk cId="967824589" sldId="1134"/>
            <ac:grpSpMk id="5" creationId="{43D04E97-DBDC-71B3-7C1D-1C630B86D212}"/>
          </ac:grpSpMkLst>
        </pc:grpChg>
        <pc:picChg chg="mod">
          <ac:chgData name="Zhang, Qi" userId="339b946e-f9ca-4040-bc82-18aaec23f2c4" providerId="ADAL" clId="{FC818431-CF57-4749-B6C1-B245B7A987E8}" dt="2023-02-02T02:07:24.208" v="268"/>
          <ac:picMkLst>
            <pc:docMk/>
            <pc:sldMk cId="967824589" sldId="1134"/>
            <ac:picMk id="6" creationId="{229DF80C-2E71-A061-D514-E08909697F83}"/>
          </ac:picMkLst>
        </pc:picChg>
      </pc:sldChg>
      <pc:sldChg chg="addSp modSp new mod">
        <pc:chgData name="Zhang, Qi" userId="339b946e-f9ca-4040-bc82-18aaec23f2c4" providerId="ADAL" clId="{FC818431-CF57-4749-B6C1-B245B7A987E8}" dt="2023-02-02T02:10:38.770" v="291" actId="14100"/>
        <pc:sldMkLst>
          <pc:docMk/>
          <pc:sldMk cId="2215001317" sldId="1135"/>
        </pc:sldMkLst>
        <pc:spChg chg="mod">
          <ac:chgData name="Zhang, Qi" userId="339b946e-f9ca-4040-bc82-18aaec23f2c4" providerId="ADAL" clId="{FC818431-CF57-4749-B6C1-B245B7A987E8}" dt="2023-02-02T02:09:33.620" v="286" actId="14100"/>
          <ac:spMkLst>
            <pc:docMk/>
            <pc:sldMk cId="2215001317" sldId="1135"/>
            <ac:spMk id="2" creationId="{B47ACECC-FD58-301D-902D-C47DC364C471}"/>
          </ac:spMkLst>
        </pc:spChg>
        <pc:spChg chg="mod">
          <ac:chgData name="Zhang, Qi" userId="339b946e-f9ca-4040-bc82-18aaec23f2c4" providerId="ADAL" clId="{FC818431-CF57-4749-B6C1-B245B7A987E8}" dt="2023-02-02T02:09:36.380" v="287" actId="1076"/>
          <ac:spMkLst>
            <pc:docMk/>
            <pc:sldMk cId="2215001317" sldId="1135"/>
            <ac:spMk id="3" creationId="{1AB7B891-D21F-2117-DED6-A2BFF3C37D60}"/>
          </ac:spMkLst>
        </pc:spChg>
        <pc:picChg chg="add mod">
          <ac:chgData name="Zhang, Qi" userId="339b946e-f9ca-4040-bc82-18aaec23f2c4" providerId="ADAL" clId="{FC818431-CF57-4749-B6C1-B245B7A987E8}" dt="2023-02-02T02:10:38.770" v="291" actId="14100"/>
          <ac:picMkLst>
            <pc:docMk/>
            <pc:sldMk cId="2215001317" sldId="1135"/>
            <ac:picMk id="6" creationId="{623A8CEC-F8AE-EEFC-2420-FA0CDFB5D65F}"/>
          </ac:picMkLst>
        </pc:picChg>
      </pc:sldChg>
    </pc:docChg>
  </pc:docChgLst>
  <pc:docChgLst>
    <pc:chgData name="Zhang, Qi" userId="339b946e-f9ca-4040-bc82-18aaec23f2c4" providerId="ADAL" clId="{4205754B-0B24-45AC-8674-A62790E3B0FD}"/>
    <pc:docChg chg="undo custSel addSld delSld modSld">
      <pc:chgData name="Zhang, Qi" userId="339b946e-f9ca-4040-bc82-18aaec23f2c4" providerId="ADAL" clId="{4205754B-0B24-45AC-8674-A62790E3B0FD}" dt="2024-02-07T02:26:55.622" v="676" actId="1076"/>
      <pc:docMkLst>
        <pc:docMk/>
      </pc:docMkLst>
      <pc:sldChg chg="delSp modSp mod">
        <pc:chgData name="Zhang, Qi" userId="339b946e-f9ca-4040-bc82-18aaec23f2c4" providerId="ADAL" clId="{4205754B-0B24-45AC-8674-A62790E3B0FD}" dt="2024-02-06T22:17:21.940" v="93" actId="6549"/>
        <pc:sldMkLst>
          <pc:docMk/>
          <pc:sldMk cId="401036181" sldId="1073"/>
        </pc:sldMkLst>
        <pc:spChg chg="mod">
          <ac:chgData name="Zhang, Qi" userId="339b946e-f9ca-4040-bc82-18aaec23f2c4" providerId="ADAL" clId="{4205754B-0B24-45AC-8674-A62790E3B0FD}" dt="2024-02-06T22:17:21.940" v="93" actId="6549"/>
          <ac:spMkLst>
            <pc:docMk/>
            <pc:sldMk cId="401036181" sldId="1073"/>
            <ac:spMk id="3" creationId="{8E9BA7A9-FD3F-472E-89F5-6E2F1C4681F0}"/>
          </ac:spMkLst>
        </pc:spChg>
        <pc:grpChg chg="del">
          <ac:chgData name="Zhang, Qi" userId="339b946e-f9ca-4040-bc82-18aaec23f2c4" providerId="ADAL" clId="{4205754B-0B24-45AC-8674-A62790E3B0FD}" dt="2024-02-06T22:17:00.705" v="70" actId="478"/>
          <ac:grpSpMkLst>
            <pc:docMk/>
            <pc:sldMk cId="401036181" sldId="1073"/>
            <ac:grpSpMk id="9" creationId="{6DC4E959-3AF2-7724-0DE2-DA8A71AEE88A}"/>
          </ac:grpSpMkLst>
        </pc:grpChg>
      </pc:sldChg>
      <pc:sldChg chg="modSp mod">
        <pc:chgData name="Zhang, Qi" userId="339b946e-f9ca-4040-bc82-18aaec23f2c4" providerId="ADAL" clId="{4205754B-0B24-45AC-8674-A62790E3B0FD}" dt="2024-02-06T22:17:41.009" v="94" actId="1076"/>
        <pc:sldMkLst>
          <pc:docMk/>
          <pc:sldMk cId="1165212293" sldId="1075"/>
        </pc:sldMkLst>
        <pc:picChg chg="mod">
          <ac:chgData name="Zhang, Qi" userId="339b946e-f9ca-4040-bc82-18aaec23f2c4" providerId="ADAL" clId="{4205754B-0B24-45AC-8674-A62790E3B0FD}" dt="2024-02-06T22:17:41.009" v="94" actId="1076"/>
          <ac:picMkLst>
            <pc:docMk/>
            <pc:sldMk cId="1165212293" sldId="1075"/>
            <ac:picMk id="5" creationId="{621BF96B-A4ED-4128-9117-D7544D720DAF}"/>
          </ac:picMkLst>
        </pc:picChg>
      </pc:sldChg>
      <pc:sldChg chg="modSp mod">
        <pc:chgData name="Zhang, Qi" userId="339b946e-f9ca-4040-bc82-18aaec23f2c4" providerId="ADAL" clId="{4205754B-0B24-45AC-8674-A62790E3B0FD}" dt="2024-02-06T22:22:58.812" v="114" actId="20577"/>
        <pc:sldMkLst>
          <pc:docMk/>
          <pc:sldMk cId="2429069754" sldId="1080"/>
        </pc:sldMkLst>
        <pc:spChg chg="mod">
          <ac:chgData name="Zhang, Qi" userId="339b946e-f9ca-4040-bc82-18aaec23f2c4" providerId="ADAL" clId="{4205754B-0B24-45AC-8674-A62790E3B0FD}" dt="2024-02-06T22:22:58.812" v="114" actId="20577"/>
          <ac:spMkLst>
            <pc:docMk/>
            <pc:sldMk cId="2429069754" sldId="1080"/>
            <ac:spMk id="3" creationId="{8E9BA7A9-FD3F-472E-89F5-6E2F1C4681F0}"/>
          </ac:spMkLst>
        </pc:spChg>
      </pc:sldChg>
      <pc:sldChg chg="delSp modSp mod">
        <pc:chgData name="Zhang, Qi" userId="339b946e-f9ca-4040-bc82-18aaec23f2c4" providerId="ADAL" clId="{4205754B-0B24-45AC-8674-A62790E3B0FD}" dt="2024-02-06T22:06:03.323" v="15" actId="14100"/>
        <pc:sldMkLst>
          <pc:docMk/>
          <pc:sldMk cId="1305312226" sldId="1104"/>
        </pc:sldMkLst>
        <pc:spChg chg="mod">
          <ac:chgData name="Zhang, Qi" userId="339b946e-f9ca-4040-bc82-18aaec23f2c4" providerId="ADAL" clId="{4205754B-0B24-45AC-8674-A62790E3B0FD}" dt="2024-02-06T22:06:00.745" v="14" actId="14100"/>
          <ac:spMkLst>
            <pc:docMk/>
            <pc:sldMk cId="1305312226" sldId="1104"/>
            <ac:spMk id="2" creationId="{A788AE88-0B9C-4A49-9DCC-A6A58804B3E2}"/>
          </ac:spMkLst>
        </pc:spChg>
        <pc:spChg chg="mod">
          <ac:chgData name="Zhang, Qi" userId="339b946e-f9ca-4040-bc82-18aaec23f2c4" providerId="ADAL" clId="{4205754B-0B24-45AC-8674-A62790E3B0FD}" dt="2024-02-06T22:06:03.323" v="15" actId="14100"/>
          <ac:spMkLst>
            <pc:docMk/>
            <pc:sldMk cId="1305312226" sldId="1104"/>
            <ac:spMk id="3" creationId="{8E9BA7A9-FD3F-472E-89F5-6E2F1C4681F0}"/>
          </ac:spMkLst>
        </pc:spChg>
        <pc:picChg chg="del">
          <ac:chgData name="Zhang, Qi" userId="339b946e-f9ca-4040-bc82-18aaec23f2c4" providerId="ADAL" clId="{4205754B-0B24-45AC-8674-A62790E3B0FD}" dt="2024-02-06T22:04:27.790" v="2" actId="478"/>
          <ac:picMkLst>
            <pc:docMk/>
            <pc:sldMk cId="1305312226" sldId="1104"/>
            <ac:picMk id="9" creationId="{C6E3B775-8551-3189-7458-C181AEC5FF96}"/>
          </ac:picMkLst>
        </pc:picChg>
        <pc:picChg chg="del">
          <ac:chgData name="Zhang, Qi" userId="339b946e-f9ca-4040-bc82-18aaec23f2c4" providerId="ADAL" clId="{4205754B-0B24-45AC-8674-A62790E3B0FD}" dt="2024-02-06T22:04:28.449" v="3" actId="478"/>
          <ac:picMkLst>
            <pc:docMk/>
            <pc:sldMk cId="1305312226" sldId="1104"/>
            <ac:picMk id="11" creationId="{B9B02B08-8CC4-9C11-0353-FCE9FEE98618}"/>
          </ac:picMkLst>
        </pc:picChg>
        <pc:picChg chg="del">
          <ac:chgData name="Zhang, Qi" userId="339b946e-f9ca-4040-bc82-18aaec23f2c4" providerId="ADAL" clId="{4205754B-0B24-45AC-8674-A62790E3B0FD}" dt="2024-02-06T22:04:32.793" v="4" actId="478"/>
          <ac:picMkLst>
            <pc:docMk/>
            <pc:sldMk cId="1305312226" sldId="1104"/>
            <ac:picMk id="13" creationId="{848F209E-44AF-3BC0-198F-8B3086BA72F5}"/>
          </ac:picMkLst>
        </pc:picChg>
      </pc:sldChg>
      <pc:sldChg chg="addSp delSp modSp mod">
        <pc:chgData name="Zhang, Qi" userId="339b946e-f9ca-4040-bc82-18aaec23f2c4" providerId="ADAL" clId="{4205754B-0B24-45AC-8674-A62790E3B0FD}" dt="2024-02-06T22:39:33.199" v="123" actId="15"/>
        <pc:sldMkLst>
          <pc:docMk/>
          <pc:sldMk cId="485895331" sldId="1107"/>
        </pc:sldMkLst>
        <pc:spChg chg="add mod">
          <ac:chgData name="Zhang, Qi" userId="339b946e-f9ca-4040-bc82-18aaec23f2c4" providerId="ADAL" clId="{4205754B-0B24-45AC-8674-A62790E3B0FD}" dt="2024-02-06T22:39:33.199" v="123" actId="15"/>
          <ac:spMkLst>
            <pc:docMk/>
            <pc:sldMk cId="485895331" sldId="1107"/>
            <ac:spMk id="6" creationId="{FEB02096-0CF9-8B71-F488-896EF9C23CED}"/>
          </ac:spMkLst>
        </pc:spChg>
        <pc:picChg chg="del">
          <ac:chgData name="Zhang, Qi" userId="339b946e-f9ca-4040-bc82-18aaec23f2c4" providerId="ADAL" clId="{4205754B-0B24-45AC-8674-A62790E3B0FD}" dt="2024-02-06T22:38:32.400" v="115" actId="478"/>
          <ac:picMkLst>
            <pc:docMk/>
            <pc:sldMk cId="485895331" sldId="1107"/>
            <ac:picMk id="7" creationId="{FE6069F3-29BB-1545-9EA0-BB10B517E774}"/>
          </ac:picMkLst>
        </pc:picChg>
      </pc:sldChg>
      <pc:sldChg chg="addSp delSp modSp mod">
        <pc:chgData name="Zhang, Qi" userId="339b946e-f9ca-4040-bc82-18aaec23f2c4" providerId="ADAL" clId="{4205754B-0B24-45AC-8674-A62790E3B0FD}" dt="2024-02-06T22:40:14.503" v="130" actId="1076"/>
        <pc:sldMkLst>
          <pc:docMk/>
          <pc:sldMk cId="2421900504" sldId="1109"/>
        </pc:sldMkLst>
        <pc:spChg chg="add mod">
          <ac:chgData name="Zhang, Qi" userId="339b946e-f9ca-4040-bc82-18aaec23f2c4" providerId="ADAL" clId="{4205754B-0B24-45AC-8674-A62790E3B0FD}" dt="2024-02-06T22:40:14.503" v="130" actId="1076"/>
          <ac:spMkLst>
            <pc:docMk/>
            <pc:sldMk cId="2421900504" sldId="1109"/>
            <ac:spMk id="6" creationId="{D34DE849-2792-514D-7366-839D18BB46DA}"/>
          </ac:spMkLst>
        </pc:spChg>
        <pc:picChg chg="del">
          <ac:chgData name="Zhang, Qi" userId="339b946e-f9ca-4040-bc82-18aaec23f2c4" providerId="ADAL" clId="{4205754B-0B24-45AC-8674-A62790E3B0FD}" dt="2024-02-06T22:39:49.274" v="124" actId="478"/>
          <ac:picMkLst>
            <pc:docMk/>
            <pc:sldMk cId="2421900504" sldId="1109"/>
            <ac:picMk id="7" creationId="{BA81B664-1262-B8C7-FF7C-5DF2CD0F51AB}"/>
          </ac:picMkLst>
        </pc:picChg>
      </pc:sldChg>
      <pc:sldChg chg="delSp modSp mod">
        <pc:chgData name="Zhang, Qi" userId="339b946e-f9ca-4040-bc82-18aaec23f2c4" providerId="ADAL" clId="{4205754B-0B24-45AC-8674-A62790E3B0FD}" dt="2024-02-06T22:42:37.696" v="145" actId="14100"/>
        <pc:sldMkLst>
          <pc:docMk/>
          <pc:sldMk cId="2027780336" sldId="1110"/>
        </pc:sldMkLst>
        <pc:spChg chg="mod">
          <ac:chgData name="Zhang, Qi" userId="339b946e-f9ca-4040-bc82-18aaec23f2c4" providerId="ADAL" clId="{4205754B-0B24-45AC-8674-A62790E3B0FD}" dt="2024-02-06T22:42:37.696" v="145" actId="14100"/>
          <ac:spMkLst>
            <pc:docMk/>
            <pc:sldMk cId="2027780336" sldId="1110"/>
            <ac:spMk id="3" creationId="{8E9BA7A9-FD3F-472E-89F5-6E2F1C4681F0}"/>
          </ac:spMkLst>
        </pc:spChg>
        <pc:picChg chg="del">
          <ac:chgData name="Zhang, Qi" userId="339b946e-f9ca-4040-bc82-18aaec23f2c4" providerId="ADAL" clId="{4205754B-0B24-45AC-8674-A62790E3B0FD}" dt="2024-02-06T22:42:22.296" v="131" actId="478"/>
          <ac:picMkLst>
            <pc:docMk/>
            <pc:sldMk cId="2027780336" sldId="1110"/>
            <ac:picMk id="5" creationId="{CAD3C865-F004-30D9-D52D-FE984D876A0E}"/>
          </ac:picMkLst>
        </pc:picChg>
        <pc:picChg chg="del">
          <ac:chgData name="Zhang, Qi" userId="339b946e-f9ca-4040-bc82-18aaec23f2c4" providerId="ADAL" clId="{4205754B-0B24-45AC-8674-A62790E3B0FD}" dt="2024-02-06T22:42:23.403" v="132" actId="478"/>
          <ac:picMkLst>
            <pc:docMk/>
            <pc:sldMk cId="2027780336" sldId="1110"/>
            <ac:picMk id="6" creationId="{2AE62C96-4163-586D-D475-413EFF7A7762}"/>
          </ac:picMkLst>
        </pc:picChg>
      </pc:sldChg>
      <pc:sldChg chg="modSp mod">
        <pc:chgData name="Zhang, Qi" userId="339b946e-f9ca-4040-bc82-18aaec23f2c4" providerId="ADAL" clId="{4205754B-0B24-45AC-8674-A62790E3B0FD}" dt="2024-02-07T00:20:22.537" v="488" actId="207"/>
        <pc:sldMkLst>
          <pc:docMk/>
          <pc:sldMk cId="3476531381" sldId="1116"/>
        </pc:sldMkLst>
        <pc:spChg chg="mod">
          <ac:chgData name="Zhang, Qi" userId="339b946e-f9ca-4040-bc82-18aaec23f2c4" providerId="ADAL" clId="{4205754B-0B24-45AC-8674-A62790E3B0FD}" dt="2024-02-07T00:20:22.537" v="488" actId="207"/>
          <ac:spMkLst>
            <pc:docMk/>
            <pc:sldMk cId="3476531381" sldId="1116"/>
            <ac:spMk id="3" creationId="{8E9BA7A9-FD3F-472E-89F5-6E2F1C4681F0}"/>
          </ac:spMkLst>
        </pc:spChg>
      </pc:sldChg>
      <pc:sldChg chg="addSp delSp modSp mod">
        <pc:chgData name="Zhang, Qi" userId="339b946e-f9ca-4040-bc82-18aaec23f2c4" providerId="ADAL" clId="{4205754B-0B24-45AC-8674-A62790E3B0FD}" dt="2024-02-07T00:24:28.413" v="492" actId="1076"/>
        <pc:sldMkLst>
          <pc:docMk/>
          <pc:sldMk cId="943446062" sldId="1117"/>
        </pc:sldMkLst>
        <pc:spChg chg="add mod">
          <ac:chgData name="Zhang, Qi" userId="339b946e-f9ca-4040-bc82-18aaec23f2c4" providerId="ADAL" clId="{4205754B-0B24-45AC-8674-A62790E3B0FD}" dt="2024-02-07T00:24:28.413" v="492" actId="1076"/>
          <ac:spMkLst>
            <pc:docMk/>
            <pc:sldMk cId="943446062" sldId="1117"/>
            <ac:spMk id="6" creationId="{DA193485-BB5D-9B98-B1F7-E741B2347025}"/>
          </ac:spMkLst>
        </pc:spChg>
        <pc:picChg chg="del">
          <ac:chgData name="Zhang, Qi" userId="339b946e-f9ca-4040-bc82-18aaec23f2c4" providerId="ADAL" clId="{4205754B-0B24-45AC-8674-A62790E3B0FD}" dt="2024-02-07T00:24:20.776" v="489" actId="478"/>
          <ac:picMkLst>
            <pc:docMk/>
            <pc:sldMk cId="943446062" sldId="1117"/>
            <ac:picMk id="7" creationId="{DF7D1011-C86D-1A2D-2C49-5778D0C38ECE}"/>
          </ac:picMkLst>
        </pc:picChg>
      </pc:sldChg>
      <pc:sldChg chg="addSp delSp modSp mod">
        <pc:chgData name="Zhang, Qi" userId="339b946e-f9ca-4040-bc82-18aaec23f2c4" providerId="ADAL" clId="{4205754B-0B24-45AC-8674-A62790E3B0FD}" dt="2024-02-07T00:27:43.714" v="502" actId="14100"/>
        <pc:sldMkLst>
          <pc:docMk/>
          <pc:sldMk cId="1646057191" sldId="1119"/>
        </pc:sldMkLst>
        <pc:spChg chg="add mod">
          <ac:chgData name="Zhang, Qi" userId="339b946e-f9ca-4040-bc82-18aaec23f2c4" providerId="ADAL" clId="{4205754B-0B24-45AC-8674-A62790E3B0FD}" dt="2024-02-07T00:27:43.714" v="502" actId="14100"/>
          <ac:spMkLst>
            <pc:docMk/>
            <pc:sldMk cId="1646057191" sldId="1119"/>
            <ac:spMk id="6" creationId="{BE4962C0-38C9-0588-54A3-E42CBD748F11}"/>
          </ac:spMkLst>
        </pc:spChg>
        <pc:spChg chg="del">
          <ac:chgData name="Zhang, Qi" userId="339b946e-f9ca-4040-bc82-18aaec23f2c4" providerId="ADAL" clId="{4205754B-0B24-45AC-8674-A62790E3B0FD}" dt="2024-02-07T00:27:24.858" v="497" actId="478"/>
          <ac:spMkLst>
            <pc:docMk/>
            <pc:sldMk cId="1646057191" sldId="1119"/>
            <ac:spMk id="7" creationId="{DF91B547-F70D-45D5-8F8E-FC92A283B55B}"/>
          </ac:spMkLst>
        </pc:spChg>
        <pc:spChg chg="del mod">
          <ac:chgData name="Zhang, Qi" userId="339b946e-f9ca-4040-bc82-18aaec23f2c4" providerId="ADAL" clId="{4205754B-0B24-45AC-8674-A62790E3B0FD}" dt="2024-02-07T00:27:26.556" v="499" actId="478"/>
          <ac:spMkLst>
            <pc:docMk/>
            <pc:sldMk cId="1646057191" sldId="1119"/>
            <ac:spMk id="8" creationId="{4465A428-8D17-4803-A26B-099DBBBF8021}"/>
          </ac:spMkLst>
        </pc:spChg>
        <pc:spChg chg="del">
          <ac:chgData name="Zhang, Qi" userId="339b946e-f9ca-4040-bc82-18aaec23f2c4" providerId="ADAL" clId="{4205754B-0B24-45AC-8674-A62790E3B0FD}" dt="2024-02-07T00:27:23.099" v="496" actId="478"/>
          <ac:spMkLst>
            <pc:docMk/>
            <pc:sldMk cId="1646057191" sldId="1119"/>
            <ac:spMk id="17" creationId="{43118EB8-61F0-2B86-5DF5-59314C4AAD00}"/>
          </ac:spMkLst>
        </pc:spChg>
        <pc:grpChg chg="del">
          <ac:chgData name="Zhang, Qi" userId="339b946e-f9ca-4040-bc82-18aaec23f2c4" providerId="ADAL" clId="{4205754B-0B24-45AC-8674-A62790E3B0FD}" dt="2024-02-07T00:27:20.537" v="493" actId="478"/>
          <ac:grpSpMkLst>
            <pc:docMk/>
            <pc:sldMk cId="1646057191" sldId="1119"/>
            <ac:grpSpMk id="15" creationId="{D5A64C1E-3FE0-6E46-F2C2-1A3874526AFC}"/>
          </ac:grpSpMkLst>
        </pc:grpChg>
        <pc:picChg chg="del mod">
          <ac:chgData name="Zhang, Qi" userId="339b946e-f9ca-4040-bc82-18aaec23f2c4" providerId="ADAL" clId="{4205754B-0B24-45AC-8674-A62790E3B0FD}" dt="2024-02-07T00:27:21.586" v="495" actId="478"/>
          <ac:picMkLst>
            <pc:docMk/>
            <pc:sldMk cId="1646057191" sldId="1119"/>
            <ac:picMk id="11" creationId="{75551CC0-E691-D683-E49D-E3CD56885899}"/>
          </ac:picMkLst>
        </pc:picChg>
      </pc:sldChg>
      <pc:sldChg chg="addSp delSp modSp mod">
        <pc:chgData name="Zhang, Qi" userId="339b946e-f9ca-4040-bc82-18aaec23f2c4" providerId="ADAL" clId="{4205754B-0B24-45AC-8674-A62790E3B0FD}" dt="2024-02-07T00:44:11.319" v="513" actId="1076"/>
        <pc:sldMkLst>
          <pc:docMk/>
          <pc:sldMk cId="3354483495" sldId="1121"/>
        </pc:sldMkLst>
        <pc:spChg chg="add mod">
          <ac:chgData name="Zhang, Qi" userId="339b946e-f9ca-4040-bc82-18aaec23f2c4" providerId="ADAL" clId="{4205754B-0B24-45AC-8674-A62790E3B0FD}" dt="2024-02-07T00:43:36.599" v="508" actId="1076"/>
          <ac:spMkLst>
            <pc:docMk/>
            <pc:sldMk cId="3354483495" sldId="1121"/>
            <ac:spMk id="7" creationId="{A1BF4878-7788-C4AF-1B8A-04EB793D711F}"/>
          </ac:spMkLst>
        </pc:spChg>
        <pc:spChg chg="add mod">
          <ac:chgData name="Zhang, Qi" userId="339b946e-f9ca-4040-bc82-18aaec23f2c4" providerId="ADAL" clId="{4205754B-0B24-45AC-8674-A62790E3B0FD}" dt="2024-02-07T00:44:11.319" v="513" actId="1076"/>
          <ac:spMkLst>
            <pc:docMk/>
            <pc:sldMk cId="3354483495" sldId="1121"/>
            <ac:spMk id="9" creationId="{DED32047-F625-0B14-239D-B2BE8FACB2B4}"/>
          </ac:spMkLst>
        </pc:spChg>
        <pc:picChg chg="del">
          <ac:chgData name="Zhang, Qi" userId="339b946e-f9ca-4040-bc82-18aaec23f2c4" providerId="ADAL" clId="{4205754B-0B24-45AC-8674-A62790E3B0FD}" dt="2024-02-07T00:43:09.538" v="503" actId="478"/>
          <ac:picMkLst>
            <pc:docMk/>
            <pc:sldMk cId="3354483495" sldId="1121"/>
            <ac:picMk id="5" creationId="{ED6F6921-DDC0-447D-A887-CAE7ACA30F9E}"/>
          </ac:picMkLst>
        </pc:picChg>
      </pc:sldChg>
      <pc:sldChg chg="del">
        <pc:chgData name="Zhang, Qi" userId="339b946e-f9ca-4040-bc82-18aaec23f2c4" providerId="ADAL" clId="{4205754B-0B24-45AC-8674-A62790E3B0FD}" dt="2024-02-07T00:44:13.550" v="514" actId="2696"/>
        <pc:sldMkLst>
          <pc:docMk/>
          <pc:sldMk cId="2423840120" sldId="1122"/>
        </pc:sldMkLst>
      </pc:sldChg>
      <pc:sldChg chg="addSp modSp mod">
        <pc:chgData name="Zhang, Qi" userId="339b946e-f9ca-4040-bc82-18aaec23f2c4" providerId="ADAL" clId="{4205754B-0B24-45AC-8674-A62790E3B0FD}" dt="2024-02-07T00:50:27.781" v="565" actId="1076"/>
        <pc:sldMkLst>
          <pc:docMk/>
          <pc:sldMk cId="2724485336" sldId="1123"/>
        </pc:sldMkLst>
        <pc:spChg chg="mod">
          <ac:chgData name="Zhang, Qi" userId="339b946e-f9ca-4040-bc82-18aaec23f2c4" providerId="ADAL" clId="{4205754B-0B24-45AC-8674-A62790E3B0FD}" dt="2024-02-07T00:49:52.202" v="561" actId="14100"/>
          <ac:spMkLst>
            <pc:docMk/>
            <pc:sldMk cId="2724485336" sldId="1123"/>
            <ac:spMk id="3" creationId="{8E9BA7A9-FD3F-472E-89F5-6E2F1C4681F0}"/>
          </ac:spMkLst>
        </pc:spChg>
        <pc:spChg chg="add mod">
          <ac:chgData name="Zhang, Qi" userId="339b946e-f9ca-4040-bc82-18aaec23f2c4" providerId="ADAL" clId="{4205754B-0B24-45AC-8674-A62790E3B0FD}" dt="2024-02-07T00:50:27.781" v="565" actId="1076"/>
          <ac:spMkLst>
            <pc:docMk/>
            <pc:sldMk cId="2724485336" sldId="1123"/>
            <ac:spMk id="6" creationId="{9ECA55DB-C8EE-E167-17A8-51D6FF1013A9}"/>
          </ac:spMkLst>
        </pc:spChg>
      </pc:sldChg>
      <pc:sldChg chg="addSp delSp modSp mod">
        <pc:chgData name="Zhang, Qi" userId="339b946e-f9ca-4040-bc82-18aaec23f2c4" providerId="ADAL" clId="{4205754B-0B24-45AC-8674-A62790E3B0FD}" dt="2024-02-06T22:11:35.975" v="24" actId="14100"/>
        <pc:sldMkLst>
          <pc:docMk/>
          <pc:sldMk cId="2538232292" sldId="1128"/>
        </pc:sldMkLst>
        <pc:picChg chg="add mod">
          <ac:chgData name="Zhang, Qi" userId="339b946e-f9ca-4040-bc82-18aaec23f2c4" providerId="ADAL" clId="{4205754B-0B24-45AC-8674-A62790E3B0FD}" dt="2024-02-06T22:10:51.042" v="20" actId="1076"/>
          <ac:picMkLst>
            <pc:docMk/>
            <pc:sldMk cId="2538232292" sldId="1128"/>
            <ac:picMk id="6" creationId="{F0112713-1BCD-27A7-F6BF-EC672A74A859}"/>
          </ac:picMkLst>
        </pc:picChg>
        <pc:picChg chg="del">
          <ac:chgData name="Zhang, Qi" userId="339b946e-f9ca-4040-bc82-18aaec23f2c4" providerId="ADAL" clId="{4205754B-0B24-45AC-8674-A62790E3B0FD}" dt="2024-02-06T22:06:36.272" v="16" actId="478"/>
          <ac:picMkLst>
            <pc:docMk/>
            <pc:sldMk cId="2538232292" sldId="1128"/>
            <ac:picMk id="7" creationId="{A6F7320F-DB5D-D1E7-9A8B-E9298E92E308}"/>
          </ac:picMkLst>
        </pc:picChg>
        <pc:picChg chg="del">
          <ac:chgData name="Zhang, Qi" userId="339b946e-f9ca-4040-bc82-18aaec23f2c4" providerId="ADAL" clId="{4205754B-0B24-45AC-8674-A62790E3B0FD}" dt="2024-02-06T22:06:36.867" v="17" actId="478"/>
          <ac:picMkLst>
            <pc:docMk/>
            <pc:sldMk cId="2538232292" sldId="1128"/>
            <ac:picMk id="8" creationId="{D2B355AD-302B-C534-3061-25F17F580337}"/>
          </ac:picMkLst>
        </pc:picChg>
        <pc:picChg chg="add mod">
          <ac:chgData name="Zhang, Qi" userId="339b946e-f9ca-4040-bc82-18aaec23f2c4" providerId="ADAL" clId="{4205754B-0B24-45AC-8674-A62790E3B0FD}" dt="2024-02-06T22:11:35.975" v="24" actId="14100"/>
          <ac:picMkLst>
            <pc:docMk/>
            <pc:sldMk cId="2538232292" sldId="1128"/>
            <ac:picMk id="10" creationId="{ECA800DF-4475-DBA0-7832-0FC92204284D}"/>
          </ac:picMkLst>
        </pc:picChg>
      </pc:sldChg>
      <pc:sldChg chg="modSp mod">
        <pc:chgData name="Zhang, Qi" userId="339b946e-f9ca-4040-bc82-18aaec23f2c4" providerId="ADAL" clId="{4205754B-0B24-45AC-8674-A62790E3B0FD}" dt="2024-02-07T02:26:55.622" v="676" actId="1076"/>
        <pc:sldMkLst>
          <pc:docMk/>
          <pc:sldMk cId="664973713" sldId="1132"/>
        </pc:sldMkLst>
        <pc:spChg chg="mod">
          <ac:chgData name="Zhang, Qi" userId="339b946e-f9ca-4040-bc82-18aaec23f2c4" providerId="ADAL" clId="{4205754B-0B24-45AC-8674-A62790E3B0FD}" dt="2024-02-07T02:26:55.622" v="676" actId="1076"/>
          <ac:spMkLst>
            <pc:docMk/>
            <pc:sldMk cId="664973713" sldId="1132"/>
            <ac:spMk id="2" creationId="{00000000-0000-0000-0000-000000000000}"/>
          </ac:spMkLst>
        </pc:spChg>
        <pc:spChg chg="mod">
          <ac:chgData name="Zhang, Qi" userId="339b946e-f9ca-4040-bc82-18aaec23f2c4" providerId="ADAL" clId="{4205754B-0B24-45AC-8674-A62790E3B0FD}" dt="2024-02-06T22:03:39.737" v="1" actId="6549"/>
          <ac:spMkLst>
            <pc:docMk/>
            <pc:sldMk cId="664973713" sldId="1132"/>
            <ac:spMk id="3" creationId="{00000000-0000-0000-0000-000000000000}"/>
          </ac:spMkLst>
        </pc:spChg>
      </pc:sldChg>
      <pc:sldChg chg="addSp delSp modSp mod">
        <pc:chgData name="Zhang, Qi" userId="339b946e-f9ca-4040-bc82-18aaec23f2c4" providerId="ADAL" clId="{4205754B-0B24-45AC-8674-A62790E3B0FD}" dt="2024-02-06T22:48:25.424" v="201" actId="1076"/>
        <pc:sldMkLst>
          <pc:docMk/>
          <pc:sldMk cId="3116870276" sldId="1133"/>
        </pc:sldMkLst>
        <pc:spChg chg="mod">
          <ac:chgData name="Zhang, Qi" userId="339b946e-f9ca-4040-bc82-18aaec23f2c4" providerId="ADAL" clId="{4205754B-0B24-45AC-8674-A62790E3B0FD}" dt="2024-02-06T22:45:17.336" v="167" actId="1076"/>
          <ac:spMkLst>
            <pc:docMk/>
            <pc:sldMk cId="3116870276" sldId="1133"/>
            <ac:spMk id="3" creationId="{E413CCDD-FB3E-44F1-865E-395BEDBBF95B}"/>
          </ac:spMkLst>
        </pc:spChg>
        <pc:spChg chg="add mod">
          <ac:chgData name="Zhang, Qi" userId="339b946e-f9ca-4040-bc82-18aaec23f2c4" providerId="ADAL" clId="{4205754B-0B24-45AC-8674-A62790E3B0FD}" dt="2024-02-06T22:47:36.855" v="184" actId="14100"/>
          <ac:spMkLst>
            <pc:docMk/>
            <pc:sldMk cId="3116870276" sldId="1133"/>
            <ac:spMk id="6" creationId="{454E8C7D-13AE-64CE-1E36-0C3742938917}"/>
          </ac:spMkLst>
        </pc:spChg>
        <pc:spChg chg="add mod">
          <ac:chgData name="Zhang, Qi" userId="339b946e-f9ca-4040-bc82-18aaec23f2c4" providerId="ADAL" clId="{4205754B-0B24-45AC-8674-A62790E3B0FD}" dt="2024-02-06T22:48:25.424" v="201" actId="1076"/>
          <ac:spMkLst>
            <pc:docMk/>
            <pc:sldMk cId="3116870276" sldId="1133"/>
            <ac:spMk id="8" creationId="{FC3A610C-A4E5-1C51-9829-DC5AC0698CCE}"/>
          </ac:spMkLst>
        </pc:spChg>
        <pc:picChg chg="del">
          <ac:chgData name="Zhang, Qi" userId="339b946e-f9ca-4040-bc82-18aaec23f2c4" providerId="ADAL" clId="{4205754B-0B24-45AC-8674-A62790E3B0FD}" dt="2024-02-06T22:43:47.307" v="147" actId="478"/>
          <ac:picMkLst>
            <pc:docMk/>
            <pc:sldMk cId="3116870276" sldId="1133"/>
            <ac:picMk id="9" creationId="{6E6FC031-2122-A5DC-BE54-86A86D5E0E95}"/>
          </ac:picMkLst>
        </pc:picChg>
        <pc:picChg chg="del">
          <ac:chgData name="Zhang, Qi" userId="339b946e-f9ca-4040-bc82-18aaec23f2c4" providerId="ADAL" clId="{4205754B-0B24-45AC-8674-A62790E3B0FD}" dt="2024-02-06T22:43:47.983" v="148" actId="478"/>
          <ac:picMkLst>
            <pc:docMk/>
            <pc:sldMk cId="3116870276" sldId="1133"/>
            <ac:picMk id="11" creationId="{D79A3F56-CE83-1130-723A-1141FB198CAC}"/>
          </ac:picMkLst>
        </pc:picChg>
      </pc:sldChg>
      <pc:sldChg chg="del">
        <pc:chgData name="Zhang, Qi" userId="339b946e-f9ca-4040-bc82-18aaec23f2c4" providerId="ADAL" clId="{4205754B-0B24-45AC-8674-A62790E3B0FD}" dt="2024-02-07T01:04:13.851" v="574" actId="2696"/>
        <pc:sldMkLst>
          <pc:docMk/>
          <pc:sldMk cId="967824589" sldId="1134"/>
        </pc:sldMkLst>
      </pc:sldChg>
      <pc:sldChg chg="addSp delSp modSp mod">
        <pc:chgData name="Zhang, Qi" userId="339b946e-f9ca-4040-bc82-18aaec23f2c4" providerId="ADAL" clId="{4205754B-0B24-45AC-8674-A62790E3B0FD}" dt="2024-02-07T01:10:52.357" v="639" actId="1076"/>
        <pc:sldMkLst>
          <pc:docMk/>
          <pc:sldMk cId="2215001317" sldId="1135"/>
        </pc:sldMkLst>
        <pc:spChg chg="mod">
          <ac:chgData name="Zhang, Qi" userId="339b946e-f9ca-4040-bc82-18aaec23f2c4" providerId="ADAL" clId="{4205754B-0B24-45AC-8674-A62790E3B0FD}" dt="2024-02-07T01:05:33.954" v="615"/>
          <ac:spMkLst>
            <pc:docMk/>
            <pc:sldMk cId="2215001317" sldId="1135"/>
            <ac:spMk id="3" creationId="{1AB7B891-D21F-2117-DED6-A2BFF3C37D60}"/>
          </ac:spMkLst>
        </pc:spChg>
        <pc:picChg chg="del">
          <ac:chgData name="Zhang, Qi" userId="339b946e-f9ca-4040-bc82-18aaec23f2c4" providerId="ADAL" clId="{4205754B-0B24-45AC-8674-A62790E3B0FD}" dt="2024-02-07T01:05:08.423" v="575" actId="478"/>
          <ac:picMkLst>
            <pc:docMk/>
            <pc:sldMk cId="2215001317" sldId="1135"/>
            <ac:picMk id="6" creationId="{623A8CEC-F8AE-EEFC-2420-FA0CDFB5D65F}"/>
          </ac:picMkLst>
        </pc:picChg>
        <pc:picChg chg="add del mod">
          <ac:chgData name="Zhang, Qi" userId="339b946e-f9ca-4040-bc82-18aaec23f2c4" providerId="ADAL" clId="{4205754B-0B24-45AC-8674-A62790E3B0FD}" dt="2024-02-07T01:10:27.016" v="631" actId="478"/>
          <ac:picMkLst>
            <pc:docMk/>
            <pc:sldMk cId="2215001317" sldId="1135"/>
            <ac:picMk id="7" creationId="{B73176D7-3771-05DE-21EF-9A168E06F8FC}"/>
          </ac:picMkLst>
        </pc:picChg>
        <pc:picChg chg="add del mod">
          <ac:chgData name="Zhang, Qi" userId="339b946e-f9ca-4040-bc82-18aaec23f2c4" providerId="ADAL" clId="{4205754B-0B24-45AC-8674-A62790E3B0FD}" dt="2024-02-07T01:10:37.365" v="636" actId="478"/>
          <ac:picMkLst>
            <pc:docMk/>
            <pc:sldMk cId="2215001317" sldId="1135"/>
            <ac:picMk id="9" creationId="{62FD8868-23B1-0FF2-77B0-FEDA3F88ECBB}"/>
          </ac:picMkLst>
        </pc:picChg>
        <pc:picChg chg="add mod">
          <ac:chgData name="Zhang, Qi" userId="339b946e-f9ca-4040-bc82-18aaec23f2c4" providerId="ADAL" clId="{4205754B-0B24-45AC-8674-A62790E3B0FD}" dt="2024-02-07T01:10:34.182" v="635" actId="14100"/>
          <ac:picMkLst>
            <pc:docMk/>
            <pc:sldMk cId="2215001317" sldId="1135"/>
            <ac:picMk id="11" creationId="{C0D436F5-099E-BFCA-1FE3-3E1EBDDFEAC9}"/>
          </ac:picMkLst>
        </pc:picChg>
        <pc:picChg chg="add mod">
          <ac:chgData name="Zhang, Qi" userId="339b946e-f9ca-4040-bc82-18aaec23f2c4" providerId="ADAL" clId="{4205754B-0B24-45AC-8674-A62790E3B0FD}" dt="2024-02-07T01:10:52.357" v="639" actId="1076"/>
          <ac:picMkLst>
            <pc:docMk/>
            <pc:sldMk cId="2215001317" sldId="1135"/>
            <ac:picMk id="13" creationId="{AE556B9C-515A-FA20-802C-E1375672B8FF}"/>
          </ac:picMkLst>
        </pc:picChg>
      </pc:sldChg>
      <pc:sldChg chg="addSp delSp modSp new mod">
        <pc:chgData name="Zhang, Qi" userId="339b946e-f9ca-4040-bc82-18aaec23f2c4" providerId="ADAL" clId="{4205754B-0B24-45AC-8674-A62790E3B0FD}" dt="2024-02-06T22:14:25.298" v="53" actId="14100"/>
        <pc:sldMkLst>
          <pc:docMk/>
          <pc:sldMk cId="1324887093" sldId="1136"/>
        </pc:sldMkLst>
        <pc:spChg chg="mod">
          <ac:chgData name="Zhang, Qi" userId="339b946e-f9ca-4040-bc82-18aaec23f2c4" providerId="ADAL" clId="{4205754B-0B24-45AC-8674-A62790E3B0FD}" dt="2024-02-06T22:14:25.298" v="53" actId="14100"/>
          <ac:spMkLst>
            <pc:docMk/>
            <pc:sldMk cId="1324887093" sldId="1136"/>
            <ac:spMk id="2" creationId="{2DCF2C51-A4C4-DD39-C6F5-25D0F2C89CEF}"/>
          </ac:spMkLst>
        </pc:spChg>
        <pc:spChg chg="del">
          <ac:chgData name="Zhang, Qi" userId="339b946e-f9ca-4040-bc82-18aaec23f2c4" providerId="ADAL" clId="{4205754B-0B24-45AC-8674-A62790E3B0FD}" dt="2024-02-06T22:13:55.273" v="47" actId="478"/>
          <ac:spMkLst>
            <pc:docMk/>
            <pc:sldMk cId="1324887093" sldId="1136"/>
            <ac:spMk id="3" creationId="{16AA8766-738B-510F-58F3-6FE3E5FC191D}"/>
          </ac:spMkLst>
        </pc:spChg>
        <pc:spChg chg="add mod">
          <ac:chgData name="Zhang, Qi" userId="339b946e-f9ca-4040-bc82-18aaec23f2c4" providerId="ADAL" clId="{4205754B-0B24-45AC-8674-A62790E3B0FD}" dt="2024-02-06T22:14:17.255" v="52" actId="15"/>
          <ac:spMkLst>
            <pc:docMk/>
            <pc:sldMk cId="1324887093" sldId="1136"/>
            <ac:spMk id="6" creationId="{559D4A23-6420-79C2-529F-44902FE702A7}"/>
          </ac:spMkLst>
        </pc:spChg>
      </pc:sldChg>
      <pc:sldChg chg="addSp delSp modSp new mod">
        <pc:chgData name="Zhang, Qi" userId="339b946e-f9ca-4040-bc82-18aaec23f2c4" providerId="ADAL" clId="{4205754B-0B24-45AC-8674-A62790E3B0FD}" dt="2024-02-06T22:16:53.870" v="69" actId="14100"/>
        <pc:sldMkLst>
          <pc:docMk/>
          <pc:sldMk cId="2701292440" sldId="1137"/>
        </pc:sldMkLst>
        <pc:spChg chg="mod">
          <ac:chgData name="Zhang, Qi" userId="339b946e-f9ca-4040-bc82-18aaec23f2c4" providerId="ADAL" clId="{4205754B-0B24-45AC-8674-A62790E3B0FD}" dt="2024-02-06T22:14:42.289" v="65" actId="6549"/>
          <ac:spMkLst>
            <pc:docMk/>
            <pc:sldMk cId="2701292440" sldId="1137"/>
            <ac:spMk id="2" creationId="{B39758BD-1E04-F668-0370-BE2B594AA7B8}"/>
          </ac:spMkLst>
        </pc:spChg>
        <pc:spChg chg="del">
          <ac:chgData name="Zhang, Qi" userId="339b946e-f9ca-4040-bc82-18aaec23f2c4" providerId="ADAL" clId="{4205754B-0B24-45AC-8674-A62790E3B0FD}" dt="2024-02-06T22:16:37.975" v="66" actId="478"/>
          <ac:spMkLst>
            <pc:docMk/>
            <pc:sldMk cId="2701292440" sldId="1137"/>
            <ac:spMk id="3" creationId="{CCAFEE96-A326-F172-0360-B46ADD4F2F5B}"/>
          </ac:spMkLst>
        </pc:spChg>
        <pc:spChg chg="add mod">
          <ac:chgData name="Zhang, Qi" userId="339b946e-f9ca-4040-bc82-18aaec23f2c4" providerId="ADAL" clId="{4205754B-0B24-45AC-8674-A62790E3B0FD}" dt="2024-02-06T22:16:53.870" v="69" actId="14100"/>
          <ac:spMkLst>
            <pc:docMk/>
            <pc:sldMk cId="2701292440" sldId="1137"/>
            <ac:spMk id="6" creationId="{B421947F-9839-B392-AB46-43D433D126D3}"/>
          </ac:spMkLst>
        </pc:spChg>
      </pc:sldChg>
      <pc:sldChg chg="add del">
        <pc:chgData name="Zhang, Qi" userId="339b946e-f9ca-4040-bc82-18aaec23f2c4" providerId="ADAL" clId="{4205754B-0B24-45AC-8674-A62790E3B0FD}" dt="2024-02-06T22:49:10.666" v="203" actId="2696"/>
        <pc:sldMkLst>
          <pc:docMk/>
          <pc:sldMk cId="2321003349" sldId="1138"/>
        </pc:sldMkLst>
      </pc:sldChg>
      <pc:sldChg chg="modSp add mod">
        <pc:chgData name="Zhang, Qi" userId="339b946e-f9ca-4040-bc82-18aaec23f2c4" providerId="ADAL" clId="{4205754B-0B24-45AC-8674-A62790E3B0FD}" dt="2024-02-06T22:45:03.206" v="163" actId="14100"/>
        <pc:sldMkLst>
          <pc:docMk/>
          <pc:sldMk cId="657620371" sldId="1139"/>
        </pc:sldMkLst>
        <pc:spChg chg="mod">
          <ac:chgData name="Zhang, Qi" userId="339b946e-f9ca-4040-bc82-18aaec23f2c4" providerId="ADAL" clId="{4205754B-0B24-45AC-8674-A62790E3B0FD}" dt="2024-02-06T22:45:03.206" v="163" actId="14100"/>
          <ac:spMkLst>
            <pc:docMk/>
            <pc:sldMk cId="657620371" sldId="1139"/>
            <ac:spMk id="3" creationId="{4F7553C6-7E6F-D86B-5321-B0778975ED90}"/>
          </ac:spMkLst>
        </pc:spChg>
      </pc:sldChg>
      <pc:sldChg chg="addSp delSp modSp new mod">
        <pc:chgData name="Zhang, Qi" userId="339b946e-f9ca-4040-bc82-18aaec23f2c4" providerId="ADAL" clId="{4205754B-0B24-45AC-8674-A62790E3B0FD}" dt="2024-02-06T22:52:55.298" v="259" actId="1076"/>
        <pc:sldMkLst>
          <pc:docMk/>
          <pc:sldMk cId="4031238877" sldId="1140"/>
        </pc:sldMkLst>
        <pc:spChg chg="mod">
          <ac:chgData name="Zhang, Qi" userId="339b946e-f9ca-4040-bc82-18aaec23f2c4" providerId="ADAL" clId="{4205754B-0B24-45AC-8674-A62790E3B0FD}" dt="2024-02-06T22:51:51.122" v="249" actId="27636"/>
          <ac:spMkLst>
            <pc:docMk/>
            <pc:sldMk cId="4031238877" sldId="1140"/>
            <ac:spMk id="2" creationId="{84499CD9-C9E0-9C3E-4669-1998B6BAB44D}"/>
          </ac:spMkLst>
        </pc:spChg>
        <pc:spChg chg="del">
          <ac:chgData name="Zhang, Qi" userId="339b946e-f9ca-4040-bc82-18aaec23f2c4" providerId="ADAL" clId="{4205754B-0B24-45AC-8674-A62790E3B0FD}" dt="2024-02-06T22:51:38.881" v="245" actId="478"/>
          <ac:spMkLst>
            <pc:docMk/>
            <pc:sldMk cId="4031238877" sldId="1140"/>
            <ac:spMk id="3" creationId="{C81BF5AE-A231-C6A6-2B4A-2FB29B9EC91C}"/>
          </ac:spMkLst>
        </pc:spChg>
        <pc:spChg chg="add mod">
          <ac:chgData name="Zhang, Qi" userId="339b946e-f9ca-4040-bc82-18aaec23f2c4" providerId="ADAL" clId="{4205754B-0B24-45AC-8674-A62790E3B0FD}" dt="2024-02-06T22:52:29.887" v="255" actId="404"/>
          <ac:spMkLst>
            <pc:docMk/>
            <pc:sldMk cId="4031238877" sldId="1140"/>
            <ac:spMk id="6" creationId="{26C623D3-EA26-DD21-1E90-79CA39407FFC}"/>
          </ac:spMkLst>
        </pc:spChg>
        <pc:spChg chg="add mod">
          <ac:chgData name="Zhang, Qi" userId="339b946e-f9ca-4040-bc82-18aaec23f2c4" providerId="ADAL" clId="{4205754B-0B24-45AC-8674-A62790E3B0FD}" dt="2024-02-06T22:52:36.051" v="257" actId="404"/>
          <ac:spMkLst>
            <pc:docMk/>
            <pc:sldMk cId="4031238877" sldId="1140"/>
            <ac:spMk id="8" creationId="{4693EDB7-B3B9-8CC7-FD7C-B391AE6AC2A1}"/>
          </ac:spMkLst>
        </pc:spChg>
        <pc:spChg chg="add mod">
          <ac:chgData name="Zhang, Qi" userId="339b946e-f9ca-4040-bc82-18aaec23f2c4" providerId="ADAL" clId="{4205754B-0B24-45AC-8674-A62790E3B0FD}" dt="2024-02-06T22:52:55.298" v="259" actId="1076"/>
          <ac:spMkLst>
            <pc:docMk/>
            <pc:sldMk cId="4031238877" sldId="1140"/>
            <ac:spMk id="10" creationId="{FCFCAF17-3649-F5D8-5F18-7EB5E2FB6EAA}"/>
          </ac:spMkLst>
        </pc:spChg>
      </pc:sldChg>
      <pc:sldChg chg="addSp delSp modSp add mod">
        <pc:chgData name="Zhang, Qi" userId="339b946e-f9ca-4040-bc82-18aaec23f2c4" providerId="ADAL" clId="{4205754B-0B24-45AC-8674-A62790E3B0FD}" dt="2024-02-06T22:53:15.207" v="267" actId="15"/>
        <pc:sldMkLst>
          <pc:docMk/>
          <pc:sldMk cId="107264745" sldId="1141"/>
        </pc:sldMkLst>
        <pc:spChg chg="mod">
          <ac:chgData name="Zhang, Qi" userId="339b946e-f9ca-4040-bc82-18aaec23f2c4" providerId="ADAL" clId="{4205754B-0B24-45AC-8674-A62790E3B0FD}" dt="2024-02-06T22:53:00.544" v="263" actId="20577"/>
          <ac:spMkLst>
            <pc:docMk/>
            <pc:sldMk cId="107264745" sldId="1141"/>
            <ac:spMk id="2" creationId="{A8D2D37B-E657-906D-63E4-5B20E5C2B9C8}"/>
          </ac:spMkLst>
        </pc:spChg>
        <pc:spChg chg="del">
          <ac:chgData name="Zhang, Qi" userId="339b946e-f9ca-4040-bc82-18aaec23f2c4" providerId="ADAL" clId="{4205754B-0B24-45AC-8674-A62790E3B0FD}" dt="2024-02-06T22:53:04.475" v="264" actId="478"/>
          <ac:spMkLst>
            <pc:docMk/>
            <pc:sldMk cId="107264745" sldId="1141"/>
            <ac:spMk id="3" creationId="{D1547485-C291-16B7-E86F-5BECA4FD4F09}"/>
          </ac:spMkLst>
        </pc:spChg>
        <pc:spChg chg="add mod">
          <ac:chgData name="Zhang, Qi" userId="339b946e-f9ca-4040-bc82-18aaec23f2c4" providerId="ADAL" clId="{4205754B-0B24-45AC-8674-A62790E3B0FD}" dt="2024-02-06T22:53:15.207" v="267" actId="15"/>
          <ac:spMkLst>
            <pc:docMk/>
            <pc:sldMk cId="107264745" sldId="1141"/>
            <ac:spMk id="6" creationId="{C5426D45-B0F4-401F-2588-CE0772B0E4BA}"/>
          </ac:spMkLst>
        </pc:spChg>
      </pc:sldChg>
      <pc:sldChg chg="addSp delSp modSp add mod">
        <pc:chgData name="Zhang, Qi" userId="339b946e-f9ca-4040-bc82-18aaec23f2c4" providerId="ADAL" clId="{4205754B-0B24-45AC-8674-A62790E3B0FD}" dt="2024-02-06T22:56:17.587" v="274" actId="1076"/>
        <pc:sldMkLst>
          <pc:docMk/>
          <pc:sldMk cId="2775424460" sldId="1142"/>
        </pc:sldMkLst>
        <pc:spChg chg="mod">
          <ac:chgData name="Zhang, Qi" userId="339b946e-f9ca-4040-bc82-18aaec23f2c4" providerId="ADAL" clId="{4205754B-0B24-45AC-8674-A62790E3B0FD}" dt="2024-02-06T22:56:04.265" v="271"/>
          <ac:spMkLst>
            <pc:docMk/>
            <pc:sldMk cId="2775424460" sldId="1142"/>
            <ac:spMk id="2" creationId="{500D5E63-B6FC-3B0A-0D25-2C91C756EC0C}"/>
          </ac:spMkLst>
        </pc:spChg>
        <pc:spChg chg="del">
          <ac:chgData name="Zhang, Qi" userId="339b946e-f9ca-4040-bc82-18aaec23f2c4" providerId="ADAL" clId="{4205754B-0B24-45AC-8674-A62790E3B0FD}" dt="2024-02-06T22:56:13.458" v="272" actId="478"/>
          <ac:spMkLst>
            <pc:docMk/>
            <pc:sldMk cId="2775424460" sldId="1142"/>
            <ac:spMk id="3" creationId="{563DCB9B-93F1-E581-5416-C6B7661E1213}"/>
          </ac:spMkLst>
        </pc:spChg>
        <pc:spChg chg="add mod">
          <ac:chgData name="Zhang, Qi" userId="339b946e-f9ca-4040-bc82-18aaec23f2c4" providerId="ADAL" clId="{4205754B-0B24-45AC-8674-A62790E3B0FD}" dt="2024-02-06T22:56:17.587" v="274" actId="1076"/>
          <ac:spMkLst>
            <pc:docMk/>
            <pc:sldMk cId="2775424460" sldId="1142"/>
            <ac:spMk id="6" creationId="{04773662-3E41-17C6-65C4-2354A0342600}"/>
          </ac:spMkLst>
        </pc:spChg>
      </pc:sldChg>
      <pc:sldChg chg="addSp delSp modSp add mod">
        <pc:chgData name="Zhang, Qi" userId="339b946e-f9ca-4040-bc82-18aaec23f2c4" providerId="ADAL" clId="{4205754B-0B24-45AC-8674-A62790E3B0FD}" dt="2024-02-07T01:09:50.559" v="630" actId="20577"/>
        <pc:sldMkLst>
          <pc:docMk/>
          <pc:sldMk cId="62490032" sldId="1143"/>
        </pc:sldMkLst>
        <pc:spChg chg="mod">
          <ac:chgData name="Zhang, Qi" userId="339b946e-f9ca-4040-bc82-18aaec23f2c4" providerId="ADAL" clId="{4205754B-0B24-45AC-8674-A62790E3B0FD}" dt="2024-02-06T23:01:38.394" v="428" actId="20577"/>
          <ac:spMkLst>
            <pc:docMk/>
            <pc:sldMk cId="62490032" sldId="1143"/>
            <ac:spMk id="2" creationId="{7C66117D-1A40-3BB4-554B-D848556951E3}"/>
          </ac:spMkLst>
        </pc:spChg>
        <pc:spChg chg="del">
          <ac:chgData name="Zhang, Qi" userId="339b946e-f9ca-4040-bc82-18aaec23f2c4" providerId="ADAL" clId="{4205754B-0B24-45AC-8674-A62790E3B0FD}" dt="2024-02-06T23:01:42.194" v="429" actId="478"/>
          <ac:spMkLst>
            <pc:docMk/>
            <pc:sldMk cId="62490032" sldId="1143"/>
            <ac:spMk id="3" creationId="{D8A7F331-2332-C8D8-EA90-F80BAAFA0549}"/>
          </ac:spMkLst>
        </pc:spChg>
        <pc:spChg chg="add mod">
          <ac:chgData name="Zhang, Qi" userId="339b946e-f9ca-4040-bc82-18aaec23f2c4" providerId="ADAL" clId="{4205754B-0B24-45AC-8674-A62790E3B0FD}" dt="2024-02-07T01:09:50.559" v="630" actId="20577"/>
          <ac:spMkLst>
            <pc:docMk/>
            <pc:sldMk cId="62490032" sldId="1143"/>
            <ac:spMk id="6" creationId="{063D21EE-5551-ECA4-7DD7-8EF45DC5C141}"/>
          </ac:spMkLst>
        </pc:spChg>
      </pc:sldChg>
      <pc:sldChg chg="addSp delSp modSp add mod">
        <pc:chgData name="Zhang, Qi" userId="339b946e-f9ca-4040-bc82-18aaec23f2c4" providerId="ADAL" clId="{4205754B-0B24-45AC-8674-A62790E3B0FD}" dt="2024-02-06T22:58:35.584" v="331" actId="1076"/>
        <pc:sldMkLst>
          <pc:docMk/>
          <pc:sldMk cId="1624547130" sldId="1144"/>
        </pc:sldMkLst>
        <pc:spChg chg="mod">
          <ac:chgData name="Zhang, Qi" userId="339b946e-f9ca-4040-bc82-18aaec23f2c4" providerId="ADAL" clId="{4205754B-0B24-45AC-8674-A62790E3B0FD}" dt="2024-02-06T22:58:08.379" v="326" actId="14100"/>
          <ac:spMkLst>
            <pc:docMk/>
            <pc:sldMk cId="1624547130" sldId="1144"/>
            <ac:spMk id="2" creationId="{686B00E0-378A-BD22-C992-C1FB368961EA}"/>
          </ac:spMkLst>
        </pc:spChg>
        <pc:spChg chg="del">
          <ac:chgData name="Zhang, Qi" userId="339b946e-f9ca-4040-bc82-18aaec23f2c4" providerId="ADAL" clId="{4205754B-0B24-45AC-8674-A62790E3B0FD}" dt="2024-02-06T22:58:10.616" v="327" actId="478"/>
          <ac:spMkLst>
            <pc:docMk/>
            <pc:sldMk cId="1624547130" sldId="1144"/>
            <ac:spMk id="3" creationId="{2D1F011E-D9B6-604F-D6FC-08D931E98BA5}"/>
          </ac:spMkLst>
        </pc:spChg>
        <pc:spChg chg="add mod">
          <ac:chgData name="Zhang, Qi" userId="339b946e-f9ca-4040-bc82-18aaec23f2c4" providerId="ADAL" clId="{4205754B-0B24-45AC-8674-A62790E3B0FD}" dt="2024-02-06T22:58:35.584" v="331" actId="1076"/>
          <ac:spMkLst>
            <pc:docMk/>
            <pc:sldMk cId="1624547130" sldId="1144"/>
            <ac:spMk id="6" creationId="{4FD1BCFF-B483-F351-3BA8-F851D4FAFB77}"/>
          </ac:spMkLst>
        </pc:spChg>
      </pc:sldChg>
      <pc:sldChg chg="addSp delSp modSp add mod">
        <pc:chgData name="Zhang, Qi" userId="339b946e-f9ca-4040-bc82-18aaec23f2c4" providerId="ADAL" clId="{4205754B-0B24-45AC-8674-A62790E3B0FD}" dt="2024-02-06T22:59:42.010" v="357" actId="14100"/>
        <pc:sldMkLst>
          <pc:docMk/>
          <pc:sldMk cId="1320383845" sldId="1145"/>
        </pc:sldMkLst>
        <pc:spChg chg="mod">
          <ac:chgData name="Zhang, Qi" userId="339b946e-f9ca-4040-bc82-18aaec23f2c4" providerId="ADAL" clId="{4205754B-0B24-45AC-8674-A62790E3B0FD}" dt="2024-02-06T22:59:27.549" v="353" actId="20577"/>
          <ac:spMkLst>
            <pc:docMk/>
            <pc:sldMk cId="1320383845" sldId="1145"/>
            <ac:spMk id="2" creationId="{EBB2FEAB-1F6C-5903-F25F-F05CA24EDD53}"/>
          </ac:spMkLst>
        </pc:spChg>
        <pc:spChg chg="del">
          <ac:chgData name="Zhang, Qi" userId="339b946e-f9ca-4040-bc82-18aaec23f2c4" providerId="ADAL" clId="{4205754B-0B24-45AC-8674-A62790E3B0FD}" dt="2024-02-06T22:59:30.872" v="354" actId="478"/>
          <ac:spMkLst>
            <pc:docMk/>
            <pc:sldMk cId="1320383845" sldId="1145"/>
            <ac:spMk id="3" creationId="{650BB8B4-1A33-AD7C-8BB7-45B60635A8EB}"/>
          </ac:spMkLst>
        </pc:spChg>
        <pc:spChg chg="add mod">
          <ac:chgData name="Zhang, Qi" userId="339b946e-f9ca-4040-bc82-18aaec23f2c4" providerId="ADAL" clId="{4205754B-0B24-45AC-8674-A62790E3B0FD}" dt="2024-02-06T22:59:42.010" v="357" actId="14100"/>
          <ac:spMkLst>
            <pc:docMk/>
            <pc:sldMk cId="1320383845" sldId="1145"/>
            <ac:spMk id="6" creationId="{C3BB415D-24ED-2836-1421-41763F0745E8}"/>
          </ac:spMkLst>
        </pc:spChg>
      </pc:sldChg>
      <pc:sldChg chg="addSp delSp modSp add mod">
        <pc:chgData name="Zhang, Qi" userId="339b946e-f9ca-4040-bc82-18aaec23f2c4" providerId="ADAL" clId="{4205754B-0B24-45AC-8674-A62790E3B0FD}" dt="2024-02-06T23:00:58.682" v="391" actId="20577"/>
        <pc:sldMkLst>
          <pc:docMk/>
          <pc:sldMk cId="1171539669" sldId="1146"/>
        </pc:sldMkLst>
        <pc:spChg chg="mod">
          <ac:chgData name="Zhang, Qi" userId="339b946e-f9ca-4040-bc82-18aaec23f2c4" providerId="ADAL" clId="{4205754B-0B24-45AC-8674-A62790E3B0FD}" dt="2024-02-06T23:00:19.494" v="377" actId="20577"/>
          <ac:spMkLst>
            <pc:docMk/>
            <pc:sldMk cId="1171539669" sldId="1146"/>
            <ac:spMk id="2" creationId="{750E064F-4DBA-BBEA-8E52-E82EE72D5AAB}"/>
          </ac:spMkLst>
        </pc:spChg>
        <pc:spChg chg="del">
          <ac:chgData name="Zhang, Qi" userId="339b946e-f9ca-4040-bc82-18aaec23f2c4" providerId="ADAL" clId="{4205754B-0B24-45AC-8674-A62790E3B0FD}" dt="2024-02-06T23:00:31.201" v="378" actId="478"/>
          <ac:spMkLst>
            <pc:docMk/>
            <pc:sldMk cId="1171539669" sldId="1146"/>
            <ac:spMk id="3" creationId="{D6AAD4C8-A276-F850-26E9-7293AB0F6D45}"/>
          </ac:spMkLst>
        </pc:spChg>
        <pc:spChg chg="add mod">
          <ac:chgData name="Zhang, Qi" userId="339b946e-f9ca-4040-bc82-18aaec23f2c4" providerId="ADAL" clId="{4205754B-0B24-45AC-8674-A62790E3B0FD}" dt="2024-02-06T23:00:58.682" v="391" actId="20577"/>
          <ac:spMkLst>
            <pc:docMk/>
            <pc:sldMk cId="1171539669" sldId="1146"/>
            <ac:spMk id="6" creationId="{95922DC6-A82C-C863-973E-7588361980BE}"/>
          </ac:spMkLst>
        </pc:spChg>
      </pc:sldChg>
      <pc:sldChg chg="addSp delSp modSp new mod">
        <pc:chgData name="Zhang, Qi" userId="339b946e-f9ca-4040-bc82-18aaec23f2c4" providerId="ADAL" clId="{4205754B-0B24-45AC-8674-A62790E3B0FD}" dt="2024-02-07T00:13:15.508" v="487" actId="1076"/>
        <pc:sldMkLst>
          <pc:docMk/>
          <pc:sldMk cId="3399235401" sldId="1147"/>
        </pc:sldMkLst>
        <pc:spChg chg="mod">
          <ac:chgData name="Zhang, Qi" userId="339b946e-f9ca-4040-bc82-18aaec23f2c4" providerId="ADAL" clId="{4205754B-0B24-45AC-8674-A62790E3B0FD}" dt="2024-02-06T23:03:40.598" v="483" actId="14100"/>
          <ac:spMkLst>
            <pc:docMk/>
            <pc:sldMk cId="3399235401" sldId="1147"/>
            <ac:spMk id="2" creationId="{8D000A86-4060-C773-BF7C-6EE0FCB06651}"/>
          </ac:spMkLst>
        </pc:spChg>
        <pc:spChg chg="del">
          <ac:chgData name="Zhang, Qi" userId="339b946e-f9ca-4040-bc82-18aaec23f2c4" providerId="ADAL" clId="{4205754B-0B24-45AC-8674-A62790E3B0FD}" dt="2024-02-06T23:03:17.200" v="479" actId="478"/>
          <ac:spMkLst>
            <pc:docMk/>
            <pc:sldMk cId="3399235401" sldId="1147"/>
            <ac:spMk id="3" creationId="{30B264D2-F627-13E2-085C-AB26CB7FF386}"/>
          </ac:spMkLst>
        </pc:spChg>
        <pc:spChg chg="add mod">
          <ac:chgData name="Zhang, Qi" userId="339b946e-f9ca-4040-bc82-18aaec23f2c4" providerId="ADAL" clId="{4205754B-0B24-45AC-8674-A62790E3B0FD}" dt="2024-02-06T23:03:42.875" v="484" actId="1076"/>
          <ac:spMkLst>
            <pc:docMk/>
            <pc:sldMk cId="3399235401" sldId="1147"/>
            <ac:spMk id="6" creationId="{621F10BF-8ADF-49B9-96FE-65609B558006}"/>
          </ac:spMkLst>
        </pc:spChg>
        <pc:picChg chg="add mod">
          <ac:chgData name="Zhang, Qi" userId="339b946e-f9ca-4040-bc82-18aaec23f2c4" providerId="ADAL" clId="{4205754B-0B24-45AC-8674-A62790E3B0FD}" dt="2024-02-07T00:13:15.508" v="487" actId="1076"/>
          <ac:picMkLst>
            <pc:docMk/>
            <pc:sldMk cId="3399235401" sldId="1147"/>
            <ac:picMk id="8" creationId="{6BE0A1D3-D5A1-4729-5A7E-A8B3E4B04BBD}"/>
          </ac:picMkLst>
        </pc:picChg>
      </pc:sldChg>
      <pc:sldChg chg="addSp modSp add mod">
        <pc:chgData name="Zhang, Qi" userId="339b946e-f9ca-4040-bc82-18aaec23f2c4" providerId="ADAL" clId="{4205754B-0B24-45AC-8674-A62790E3B0FD}" dt="2024-02-07T00:52:01.107" v="572" actId="27636"/>
        <pc:sldMkLst>
          <pc:docMk/>
          <pc:sldMk cId="841149613" sldId="1148"/>
        </pc:sldMkLst>
        <pc:spChg chg="mod">
          <ac:chgData name="Zhang, Qi" userId="339b946e-f9ca-4040-bc82-18aaec23f2c4" providerId="ADAL" clId="{4205754B-0B24-45AC-8674-A62790E3B0FD}" dt="2024-02-07T00:52:01.107" v="572" actId="27636"/>
          <ac:spMkLst>
            <pc:docMk/>
            <pc:sldMk cId="841149613" sldId="1148"/>
            <ac:spMk id="3" creationId="{8F082F98-CE27-057E-9BC8-3EACDD27A3A7}"/>
          </ac:spMkLst>
        </pc:spChg>
        <pc:spChg chg="add mod">
          <ac:chgData name="Zhang, Qi" userId="339b946e-f9ca-4040-bc82-18aaec23f2c4" providerId="ADAL" clId="{4205754B-0B24-45AC-8674-A62790E3B0FD}" dt="2024-02-07T00:51:51.238" v="568"/>
          <ac:spMkLst>
            <pc:docMk/>
            <pc:sldMk cId="841149613" sldId="1148"/>
            <ac:spMk id="5" creationId="{2522DABE-F501-4155-CC7C-EBBC7E1F0536}"/>
          </ac:spMkLst>
        </pc:spChg>
      </pc:sldChg>
      <pc:sldChg chg="add del">
        <pc:chgData name="Zhang, Qi" userId="339b946e-f9ca-4040-bc82-18aaec23f2c4" providerId="ADAL" clId="{4205754B-0B24-45AC-8674-A62790E3B0FD}" dt="2024-02-07T01:03:37.016" v="573" actId="2696"/>
        <pc:sldMkLst>
          <pc:docMk/>
          <pc:sldMk cId="1339670406" sldId="1149"/>
        </pc:sldMkLst>
      </pc:sldChg>
      <pc:sldChg chg="addSp delSp modSp new mod">
        <pc:chgData name="Zhang, Qi" userId="339b946e-f9ca-4040-bc82-18aaec23f2c4" providerId="ADAL" clId="{4205754B-0B24-45AC-8674-A62790E3B0FD}" dt="2024-02-07T02:25:31.656" v="657" actId="1076"/>
        <pc:sldMkLst>
          <pc:docMk/>
          <pc:sldMk cId="2852479891" sldId="1149"/>
        </pc:sldMkLst>
        <pc:spChg chg="mod">
          <ac:chgData name="Zhang, Qi" userId="339b946e-f9ca-4040-bc82-18aaec23f2c4" providerId="ADAL" clId="{4205754B-0B24-45AC-8674-A62790E3B0FD}" dt="2024-02-07T02:25:00.216" v="653" actId="20577"/>
          <ac:spMkLst>
            <pc:docMk/>
            <pc:sldMk cId="2852479891" sldId="1149"/>
            <ac:spMk id="2" creationId="{B2994B05-E2C3-52BB-A74E-B10901DB28D2}"/>
          </ac:spMkLst>
        </pc:spChg>
        <pc:spChg chg="del">
          <ac:chgData name="Zhang, Qi" userId="339b946e-f9ca-4040-bc82-18aaec23f2c4" providerId="ADAL" clId="{4205754B-0B24-45AC-8674-A62790E3B0FD}" dt="2024-02-07T02:24:45.823" v="651" actId="478"/>
          <ac:spMkLst>
            <pc:docMk/>
            <pc:sldMk cId="2852479891" sldId="1149"/>
            <ac:spMk id="3" creationId="{2216402F-B509-F314-55CE-C7ECE1093B36}"/>
          </ac:spMkLst>
        </pc:spChg>
        <pc:picChg chg="add mod">
          <ac:chgData name="Zhang, Qi" userId="339b946e-f9ca-4040-bc82-18aaec23f2c4" providerId="ADAL" clId="{4205754B-0B24-45AC-8674-A62790E3B0FD}" dt="2024-02-07T02:25:16.263" v="655" actId="1076"/>
          <ac:picMkLst>
            <pc:docMk/>
            <pc:sldMk cId="2852479891" sldId="1149"/>
            <ac:picMk id="6" creationId="{2FFE18AA-799E-1AF2-A768-25CF140FD26B}"/>
          </ac:picMkLst>
        </pc:picChg>
        <pc:picChg chg="add mod">
          <ac:chgData name="Zhang, Qi" userId="339b946e-f9ca-4040-bc82-18aaec23f2c4" providerId="ADAL" clId="{4205754B-0B24-45AC-8674-A62790E3B0FD}" dt="2024-02-07T02:25:31.656" v="657" actId="1076"/>
          <ac:picMkLst>
            <pc:docMk/>
            <pc:sldMk cId="2852479891" sldId="1149"/>
            <ac:picMk id="8" creationId="{49C1EBA1-C2D6-8D82-92EF-D68A5EE2C802}"/>
          </ac:picMkLst>
        </pc:picChg>
      </pc:sldChg>
      <pc:sldChg chg="addSp delSp modSp add mod">
        <pc:chgData name="Zhang, Qi" userId="339b946e-f9ca-4040-bc82-18aaec23f2c4" providerId="ADAL" clId="{4205754B-0B24-45AC-8674-A62790E3B0FD}" dt="2024-02-07T02:26:30.608" v="673" actId="1076"/>
        <pc:sldMkLst>
          <pc:docMk/>
          <pc:sldMk cId="2451885401" sldId="1150"/>
        </pc:sldMkLst>
        <pc:spChg chg="mod">
          <ac:chgData name="Zhang, Qi" userId="339b946e-f9ca-4040-bc82-18aaec23f2c4" providerId="ADAL" clId="{4205754B-0B24-45AC-8674-A62790E3B0FD}" dt="2024-02-07T02:25:38.904" v="669" actId="20577"/>
          <ac:spMkLst>
            <pc:docMk/>
            <pc:sldMk cId="2451885401" sldId="1150"/>
            <ac:spMk id="2" creationId="{7CD17C1F-69AA-47DA-4465-0AEFC502214D}"/>
          </ac:spMkLst>
        </pc:spChg>
        <pc:spChg chg="del">
          <ac:chgData name="Zhang, Qi" userId="339b946e-f9ca-4040-bc82-18aaec23f2c4" providerId="ADAL" clId="{4205754B-0B24-45AC-8674-A62790E3B0FD}" dt="2024-02-07T02:25:55.747" v="670" actId="22"/>
          <ac:spMkLst>
            <pc:docMk/>
            <pc:sldMk cId="2451885401" sldId="1150"/>
            <ac:spMk id="3" creationId="{513C4AB0-7631-0EC3-594C-2F0A8E947062}"/>
          </ac:spMkLst>
        </pc:spChg>
        <pc:picChg chg="add mod ord">
          <ac:chgData name="Zhang, Qi" userId="339b946e-f9ca-4040-bc82-18aaec23f2c4" providerId="ADAL" clId="{4205754B-0B24-45AC-8674-A62790E3B0FD}" dt="2024-02-07T02:25:57.715" v="671" actId="1076"/>
          <ac:picMkLst>
            <pc:docMk/>
            <pc:sldMk cId="2451885401" sldId="1150"/>
            <ac:picMk id="6" creationId="{13F06108-E488-C1E7-BAC3-1478AF14A638}"/>
          </ac:picMkLst>
        </pc:picChg>
        <pc:picChg chg="add mod">
          <ac:chgData name="Zhang, Qi" userId="339b946e-f9ca-4040-bc82-18aaec23f2c4" providerId="ADAL" clId="{4205754B-0B24-45AC-8674-A62790E3B0FD}" dt="2024-02-07T02:26:30.608" v="673" actId="1076"/>
          <ac:picMkLst>
            <pc:docMk/>
            <pc:sldMk cId="2451885401" sldId="1150"/>
            <ac:picMk id="8" creationId="{CC4727DE-536A-E6D2-0A96-F5AC50BD1C93}"/>
          </ac:picMkLst>
        </pc:picChg>
      </pc:sldChg>
      <pc:sldChg chg="add del">
        <pc:chgData name="Zhang, Qi" userId="339b946e-f9ca-4040-bc82-18aaec23f2c4" providerId="ADAL" clId="{4205754B-0B24-45AC-8674-A62790E3B0FD}" dt="2024-02-07T02:26:34.248" v="674" actId="47"/>
        <pc:sldMkLst>
          <pc:docMk/>
          <pc:sldMk cId="1310958494" sldId="1151"/>
        </pc:sldMkLst>
      </pc:sldChg>
      <pc:sldChg chg="add del">
        <pc:chgData name="Zhang, Qi" userId="339b946e-f9ca-4040-bc82-18aaec23f2c4" providerId="ADAL" clId="{4205754B-0B24-45AC-8674-A62790E3B0FD}" dt="2024-02-07T02:26:34.248" v="674" actId="47"/>
        <pc:sldMkLst>
          <pc:docMk/>
          <pc:sldMk cId="1216649640" sldId="1152"/>
        </pc:sldMkLst>
      </pc:sldChg>
      <pc:sldChg chg="add del">
        <pc:chgData name="Zhang, Qi" userId="339b946e-f9ca-4040-bc82-18aaec23f2c4" providerId="ADAL" clId="{4205754B-0B24-45AC-8674-A62790E3B0FD}" dt="2024-02-07T02:26:34.248" v="674" actId="47"/>
        <pc:sldMkLst>
          <pc:docMk/>
          <pc:sldMk cId="3194332638" sldId="115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9B1DD-1DD2-4D6E-985A-8761CB26F723}"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AFB7A-48CC-445F-8950-964CB203DA11}" type="slidenum">
              <a:rPr lang="en-US" smtClean="0"/>
              <a:t>‹#›</a:t>
            </a:fld>
            <a:endParaRPr lang="en-US"/>
          </a:p>
        </p:txBody>
      </p:sp>
    </p:spTree>
    <p:extLst>
      <p:ext uri="{BB962C8B-B14F-4D97-AF65-F5344CB8AC3E}">
        <p14:creationId xmlns:p14="http://schemas.microsoft.com/office/powerpoint/2010/main" val="309602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3CCAA6-8102-40F2-8077-7C78D6B8D09C}" type="datetime1">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81075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A8673-4429-43CE-B2CC-ACAADB3EE9A1}" type="datetime1">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321572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528A5-48FD-401E-A13F-10EB388D0E37}" type="datetime1">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134158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38CC11-60B8-456D-AD59-505F08B62735}" type="datetime1">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20302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94330-28E3-47C0-909F-13162B861E85}" type="datetime1">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149706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6D4E71-ED64-45B9-B37F-F79EC98E4BF0}" type="datetime1">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3775874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B8A2E-3713-4EA8-A114-CFDCCB699EAF}" type="datetime1">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202947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BC2FE-54D1-4514-89CB-7664794DE0A8}" type="datetime1">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972581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3F1EC-E74F-48F6-BA3D-3F43C7C0B51E}" type="datetime1">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186216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204FD-C9D0-423C-8533-0D3136135828}" type="datetime1">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1097470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892C2-1600-4408-8A55-CA9E82F0C60C}" type="datetime1">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28143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757A4-77D5-4D37-A8E6-5A52342F965B}" type="datetime1">
              <a:rPr lang="en-US" smtClean="0"/>
              <a:t>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2A267-E1DD-44E7-983C-C39AABB85FC4}" type="slidenum">
              <a:rPr lang="en-US" smtClean="0"/>
              <a:t>‹#›</a:t>
            </a:fld>
            <a:endParaRPr lang="en-US"/>
          </a:p>
        </p:txBody>
      </p:sp>
    </p:spTree>
    <p:extLst>
      <p:ext uri="{BB962C8B-B14F-4D97-AF65-F5344CB8AC3E}">
        <p14:creationId xmlns:p14="http://schemas.microsoft.com/office/powerpoint/2010/main" val="105136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khronos.org/opengl/wiki/OpenGL_Shading_Langu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1079" y="923272"/>
            <a:ext cx="8455482" cy="1598534"/>
          </a:xfrm>
        </p:spPr>
        <p:txBody>
          <a:bodyPr>
            <a:normAutofit/>
          </a:bodyPr>
          <a:lstStyle/>
          <a:p>
            <a:r>
              <a:rPr lang="en-US" sz="4800" dirty="0"/>
              <a:t>IT 356: Introduction To Computer Graphics (Lecture 09)</a:t>
            </a:r>
          </a:p>
        </p:txBody>
      </p:sp>
      <p:sp>
        <p:nvSpPr>
          <p:cNvPr id="3" name="Subtitle 2"/>
          <p:cNvSpPr>
            <a:spLocks noGrp="1"/>
          </p:cNvSpPr>
          <p:nvPr>
            <p:ph type="subTitle" idx="1"/>
          </p:nvPr>
        </p:nvSpPr>
        <p:spPr>
          <a:xfrm>
            <a:off x="2667000" y="3389784"/>
            <a:ext cx="6858000" cy="1868016"/>
          </a:xfrm>
        </p:spPr>
        <p:txBody>
          <a:bodyPr>
            <a:noAutofit/>
          </a:bodyPr>
          <a:lstStyle/>
          <a:p>
            <a:r>
              <a:rPr lang="en-US" sz="3600" dirty="0"/>
              <a:t>School of Information Technology</a:t>
            </a:r>
          </a:p>
          <a:p>
            <a:r>
              <a:rPr lang="en-US" sz="3600" dirty="0"/>
              <a:t>Illinois State University </a:t>
            </a:r>
          </a:p>
          <a:p>
            <a:r>
              <a:rPr lang="en-US" sz="3600" dirty="0"/>
              <a:t>Dr. Qi Zhang, Spring 2024 </a:t>
            </a:r>
          </a:p>
        </p:txBody>
      </p:sp>
      <p:sp>
        <p:nvSpPr>
          <p:cNvPr id="4" name="Slide Number Placeholder 3"/>
          <p:cNvSpPr>
            <a:spLocks noGrp="1"/>
          </p:cNvSpPr>
          <p:nvPr>
            <p:ph type="sldNum" sz="quarter" idx="12"/>
          </p:nvPr>
        </p:nvSpPr>
        <p:spPr/>
        <p:txBody>
          <a:bodyPr/>
          <a:lstStyle/>
          <a:p>
            <a:fld id="{8012A267-E1DD-44E7-983C-C39AABB85FC4}" type="slidenum">
              <a:rPr lang="en-US" smtClean="0"/>
              <a:t>1</a:t>
            </a:fld>
            <a:endParaRPr lang="en-US"/>
          </a:p>
        </p:txBody>
      </p:sp>
    </p:spTree>
    <p:extLst>
      <p:ext uri="{BB962C8B-B14F-4D97-AF65-F5344CB8AC3E}">
        <p14:creationId xmlns:p14="http://schemas.microsoft.com/office/powerpoint/2010/main" val="6649737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695528" y="365125"/>
            <a:ext cx="10658272" cy="884879"/>
          </a:xfrm>
        </p:spPr>
        <p:txBody>
          <a:bodyPr/>
          <a:lstStyle/>
          <a:p>
            <a:r>
              <a:rPr lang="en-US" dirty="0"/>
              <a:t>GLSL Types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817123" y="1444729"/>
            <a:ext cx="10248089" cy="1493024"/>
          </a:xfrm>
        </p:spPr>
        <p:txBody>
          <a:bodyPr/>
          <a:lstStyle/>
          <a:p>
            <a:r>
              <a:rPr lang="en-US" sz="2400" dirty="0"/>
              <a:t>GLSL also features two container types, namely vectors, and matrices. </a:t>
            </a:r>
          </a:p>
          <a:p>
            <a:r>
              <a:rPr lang="en-US" sz="2400" dirty="0"/>
              <a:t>A vector in GLSL is a 1,2,3 or 4 component container for any of the basic types. </a:t>
            </a:r>
          </a:p>
          <a:p>
            <a:r>
              <a:rPr lang="en-US" sz="2400" dirty="0"/>
              <a:t>They can take the following form (n represents the number of components):</a:t>
            </a:r>
          </a:p>
          <a:p>
            <a:endParaRPr lang="en-US" dirty="0"/>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10</a:t>
            </a:fld>
            <a:endParaRPr lang="en-US"/>
          </a:p>
        </p:txBody>
      </p:sp>
      <p:pic>
        <p:nvPicPr>
          <p:cNvPr id="5" name="Picture 4">
            <a:extLst>
              <a:ext uri="{FF2B5EF4-FFF2-40B4-BE49-F238E27FC236}">
                <a16:creationId xmlns:a16="http://schemas.microsoft.com/office/drawing/2014/main" id="{4F12A09A-8EB0-4E60-B965-18F05FF4DEA1}"/>
              </a:ext>
            </a:extLst>
          </p:cNvPr>
          <p:cNvPicPr>
            <a:picLocks noChangeAspect="1"/>
          </p:cNvPicPr>
          <p:nvPr/>
        </p:nvPicPr>
        <p:blipFill>
          <a:blip r:embed="rId2"/>
          <a:stretch>
            <a:fillRect/>
          </a:stretch>
        </p:blipFill>
        <p:spPr>
          <a:xfrm>
            <a:off x="1080091" y="3372431"/>
            <a:ext cx="7191892" cy="2197322"/>
          </a:xfrm>
          <a:prstGeom prst="rect">
            <a:avLst/>
          </a:prstGeom>
        </p:spPr>
      </p:pic>
    </p:spTree>
    <p:extLst>
      <p:ext uri="{BB962C8B-B14F-4D97-AF65-F5344CB8AC3E}">
        <p14:creationId xmlns:p14="http://schemas.microsoft.com/office/powerpoint/2010/main" val="346589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6"/>
            <a:ext cx="10515600" cy="928654"/>
          </a:xfrm>
        </p:spPr>
        <p:txBody>
          <a:bodyPr/>
          <a:lstStyle/>
          <a:p>
            <a:r>
              <a:rPr lang="en-US" dirty="0"/>
              <a:t>Vectors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914399" y="1528330"/>
            <a:ext cx="10583694" cy="3208702"/>
          </a:xfrm>
        </p:spPr>
        <p:txBody>
          <a:bodyPr>
            <a:normAutofit/>
          </a:bodyPr>
          <a:lstStyle/>
          <a:p>
            <a:r>
              <a:rPr lang="en-US" sz="3200" dirty="0"/>
              <a:t>Components of a vector can be accessed via </a:t>
            </a:r>
            <a:r>
              <a:rPr lang="en-US" sz="3200" dirty="0" err="1"/>
              <a:t>vec.x</a:t>
            </a:r>
            <a:r>
              <a:rPr lang="en-US" sz="3200" dirty="0"/>
              <a:t> where x is the first component of the vector. </a:t>
            </a:r>
          </a:p>
          <a:p>
            <a:r>
              <a:rPr lang="en-US" sz="3200" dirty="0"/>
              <a:t>You can use .x, .y, .z and .w to access their first, second, third and fourth component, respectively.</a:t>
            </a:r>
          </a:p>
          <a:p>
            <a:r>
              <a:rPr lang="en-US" sz="3200" dirty="0"/>
              <a:t>GLSL also allows you to use rgba for colors or stpq for texture coordinates, accessing the same components.</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11</a:t>
            </a:fld>
            <a:endParaRPr lang="en-US"/>
          </a:p>
        </p:txBody>
      </p:sp>
    </p:spTree>
    <p:extLst>
      <p:ext uri="{BB962C8B-B14F-4D97-AF65-F5344CB8AC3E}">
        <p14:creationId xmlns:p14="http://schemas.microsoft.com/office/powerpoint/2010/main" val="2194701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6"/>
            <a:ext cx="10515600" cy="870288"/>
          </a:xfrm>
        </p:spPr>
        <p:txBody>
          <a:bodyPr/>
          <a:lstStyle/>
          <a:p>
            <a:r>
              <a:rPr lang="en-US" dirty="0"/>
              <a:t>Vectors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838200" y="1414797"/>
            <a:ext cx="10817157" cy="1515825"/>
          </a:xfrm>
        </p:spPr>
        <p:txBody>
          <a:bodyPr/>
          <a:lstStyle/>
          <a:p>
            <a:r>
              <a:rPr lang="en-US" dirty="0"/>
              <a:t>The vector datatype allows for some interesting and flexible component selection called swizzling.</a:t>
            </a:r>
          </a:p>
          <a:p>
            <a:r>
              <a:rPr lang="en-US" dirty="0"/>
              <a:t>Swizzling allows for the following syntax:</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12</a:t>
            </a:fld>
            <a:endParaRPr lang="en-US"/>
          </a:p>
        </p:txBody>
      </p:sp>
      <p:pic>
        <p:nvPicPr>
          <p:cNvPr id="6" name="Picture 5">
            <a:extLst>
              <a:ext uri="{FF2B5EF4-FFF2-40B4-BE49-F238E27FC236}">
                <a16:creationId xmlns:a16="http://schemas.microsoft.com/office/drawing/2014/main" id="{690AA4BE-F44D-4FA2-8058-2F1A97016DEF}"/>
              </a:ext>
            </a:extLst>
          </p:cNvPr>
          <p:cNvPicPr>
            <a:picLocks noChangeAspect="1"/>
          </p:cNvPicPr>
          <p:nvPr/>
        </p:nvPicPr>
        <p:blipFill>
          <a:blip r:embed="rId2"/>
          <a:stretch>
            <a:fillRect/>
          </a:stretch>
        </p:blipFill>
        <p:spPr>
          <a:xfrm>
            <a:off x="1140877" y="3218658"/>
            <a:ext cx="3726503" cy="708721"/>
          </a:xfrm>
          <a:prstGeom prst="rect">
            <a:avLst/>
          </a:prstGeom>
        </p:spPr>
      </p:pic>
      <p:pic>
        <p:nvPicPr>
          <p:cNvPr id="7" name="Picture 6">
            <a:extLst>
              <a:ext uri="{FF2B5EF4-FFF2-40B4-BE49-F238E27FC236}">
                <a16:creationId xmlns:a16="http://schemas.microsoft.com/office/drawing/2014/main" id="{541199C9-3245-4D9C-A6C6-846DBBF0DF1A}"/>
              </a:ext>
            </a:extLst>
          </p:cNvPr>
          <p:cNvPicPr>
            <a:picLocks noChangeAspect="1"/>
          </p:cNvPicPr>
          <p:nvPr/>
        </p:nvPicPr>
        <p:blipFill>
          <a:blip r:embed="rId3"/>
          <a:stretch>
            <a:fillRect/>
          </a:stretch>
        </p:blipFill>
        <p:spPr>
          <a:xfrm>
            <a:off x="1188295" y="4508883"/>
            <a:ext cx="4907705" cy="1104996"/>
          </a:xfrm>
          <a:prstGeom prst="rect">
            <a:avLst/>
          </a:prstGeom>
        </p:spPr>
      </p:pic>
    </p:spTree>
    <p:extLst>
      <p:ext uri="{BB962C8B-B14F-4D97-AF65-F5344CB8AC3E}">
        <p14:creationId xmlns:p14="http://schemas.microsoft.com/office/powerpoint/2010/main" val="355300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7EC8-FF0F-48B8-9230-CAF68B99265F}"/>
              </a:ext>
            </a:extLst>
          </p:cNvPr>
          <p:cNvSpPr>
            <a:spLocks noGrp="1"/>
          </p:cNvSpPr>
          <p:nvPr>
            <p:ph type="title"/>
          </p:nvPr>
        </p:nvSpPr>
        <p:spPr>
          <a:xfrm>
            <a:off x="838200" y="365125"/>
            <a:ext cx="10515600" cy="845969"/>
          </a:xfrm>
        </p:spPr>
        <p:txBody>
          <a:bodyPr/>
          <a:lstStyle/>
          <a:p>
            <a:r>
              <a:rPr lang="en-US" dirty="0"/>
              <a:t>Vectors</a:t>
            </a:r>
          </a:p>
        </p:txBody>
      </p:sp>
      <p:sp>
        <p:nvSpPr>
          <p:cNvPr id="3" name="Content Placeholder 2">
            <a:extLst>
              <a:ext uri="{FF2B5EF4-FFF2-40B4-BE49-F238E27FC236}">
                <a16:creationId xmlns:a16="http://schemas.microsoft.com/office/drawing/2014/main" id="{2A71F974-490C-4592-B5A3-FD25D1B3A845}"/>
              </a:ext>
            </a:extLst>
          </p:cNvPr>
          <p:cNvSpPr>
            <a:spLocks noGrp="1"/>
          </p:cNvSpPr>
          <p:nvPr>
            <p:ph idx="1"/>
          </p:nvPr>
        </p:nvSpPr>
        <p:spPr>
          <a:xfrm>
            <a:off x="1019377" y="1481544"/>
            <a:ext cx="10031243" cy="2253877"/>
          </a:xfrm>
        </p:spPr>
        <p:txBody>
          <a:bodyPr>
            <a:normAutofit/>
          </a:bodyPr>
          <a:lstStyle/>
          <a:p>
            <a:r>
              <a:rPr lang="en-US" sz="2400" dirty="0"/>
              <a:t>There are 3 sets of swizzle masks. </a:t>
            </a:r>
          </a:p>
          <a:p>
            <a:r>
              <a:rPr lang="en-US" sz="2400" dirty="0"/>
              <a:t>You can use xyzw, rgba (for colors), or stpq (for texture coordinates). </a:t>
            </a:r>
          </a:p>
          <a:p>
            <a:r>
              <a:rPr lang="en-US" sz="2400" dirty="0"/>
              <a:t>These three sets have no actual difference. </a:t>
            </a:r>
          </a:p>
          <a:p>
            <a:r>
              <a:rPr lang="en-US" sz="2400" dirty="0"/>
              <a:t>You cannot combine names from different sets in a single swizzle operation. So ".xrs" is not a valid swizzle mask.</a:t>
            </a:r>
          </a:p>
        </p:txBody>
      </p:sp>
      <p:sp>
        <p:nvSpPr>
          <p:cNvPr id="4" name="Slide Number Placeholder 3">
            <a:extLst>
              <a:ext uri="{FF2B5EF4-FFF2-40B4-BE49-F238E27FC236}">
                <a16:creationId xmlns:a16="http://schemas.microsoft.com/office/drawing/2014/main" id="{39A3C5D0-3D4D-4C5A-ADCA-7158C5F135E0}"/>
              </a:ext>
            </a:extLst>
          </p:cNvPr>
          <p:cNvSpPr>
            <a:spLocks noGrp="1"/>
          </p:cNvSpPr>
          <p:nvPr>
            <p:ph type="sldNum" sz="quarter" idx="12"/>
          </p:nvPr>
        </p:nvSpPr>
        <p:spPr/>
        <p:txBody>
          <a:bodyPr/>
          <a:lstStyle/>
          <a:p>
            <a:fld id="{8012A267-E1DD-44E7-983C-C39AABB85FC4}" type="slidenum">
              <a:rPr lang="en-US" smtClean="0"/>
              <a:t>13</a:t>
            </a:fld>
            <a:endParaRPr lang="en-US"/>
          </a:p>
        </p:txBody>
      </p:sp>
      <p:pic>
        <p:nvPicPr>
          <p:cNvPr id="5" name="Picture 4">
            <a:extLst>
              <a:ext uri="{FF2B5EF4-FFF2-40B4-BE49-F238E27FC236}">
                <a16:creationId xmlns:a16="http://schemas.microsoft.com/office/drawing/2014/main" id="{1F3DA6D9-7D04-4A67-8258-10F4BDD62AC4}"/>
              </a:ext>
            </a:extLst>
          </p:cNvPr>
          <p:cNvPicPr>
            <a:picLocks noChangeAspect="1"/>
          </p:cNvPicPr>
          <p:nvPr/>
        </p:nvPicPr>
        <p:blipFill>
          <a:blip r:embed="rId2"/>
          <a:stretch>
            <a:fillRect/>
          </a:stretch>
        </p:blipFill>
        <p:spPr>
          <a:xfrm>
            <a:off x="1175021" y="4005871"/>
            <a:ext cx="7186283" cy="1630821"/>
          </a:xfrm>
          <a:prstGeom prst="rect">
            <a:avLst/>
          </a:prstGeom>
        </p:spPr>
      </p:pic>
    </p:spTree>
    <p:extLst>
      <p:ext uri="{BB962C8B-B14F-4D97-AF65-F5344CB8AC3E}">
        <p14:creationId xmlns:p14="http://schemas.microsoft.com/office/powerpoint/2010/main" val="4136962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5"/>
            <a:ext cx="10515600" cy="729237"/>
          </a:xfrm>
        </p:spPr>
        <p:txBody>
          <a:bodyPr/>
          <a:lstStyle/>
          <a:p>
            <a:r>
              <a:rPr lang="en-US" dirty="0"/>
              <a:t>Vectors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990194" y="1336053"/>
            <a:ext cx="10566266" cy="2092948"/>
          </a:xfrm>
        </p:spPr>
        <p:txBody>
          <a:bodyPr>
            <a:normAutofit/>
          </a:bodyPr>
          <a:lstStyle/>
          <a:p>
            <a:r>
              <a:rPr lang="en-US" sz="2400" dirty="0"/>
              <a:t>You can use any combination of up to 4 letters to create a new vector (of the same type) as long as the original vector has those components</a:t>
            </a:r>
          </a:p>
          <a:p>
            <a:r>
              <a:rPr lang="en-US" sz="2400" dirty="0"/>
              <a:t>It is not allowed to access the .z component of a vec2 for example. </a:t>
            </a:r>
          </a:p>
          <a:p>
            <a:r>
              <a:rPr lang="en-US" sz="2400" dirty="0"/>
              <a:t>We can also pass vectors as arguments to different vector constructor calls, reducing the number of arguments required:</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14</a:t>
            </a:fld>
            <a:endParaRPr lang="en-US"/>
          </a:p>
        </p:txBody>
      </p:sp>
      <p:pic>
        <p:nvPicPr>
          <p:cNvPr id="5" name="Picture 4">
            <a:extLst>
              <a:ext uri="{FF2B5EF4-FFF2-40B4-BE49-F238E27FC236}">
                <a16:creationId xmlns:a16="http://schemas.microsoft.com/office/drawing/2014/main" id="{E62E72C5-1FBB-4EC7-9040-088C6979CCE0}"/>
              </a:ext>
            </a:extLst>
          </p:cNvPr>
          <p:cNvPicPr>
            <a:picLocks noChangeAspect="1"/>
          </p:cNvPicPr>
          <p:nvPr/>
        </p:nvPicPr>
        <p:blipFill>
          <a:blip r:embed="rId2"/>
          <a:stretch>
            <a:fillRect/>
          </a:stretch>
        </p:blipFill>
        <p:spPr>
          <a:xfrm>
            <a:off x="1128885" y="3758990"/>
            <a:ext cx="7198582" cy="1031396"/>
          </a:xfrm>
          <a:prstGeom prst="rect">
            <a:avLst/>
          </a:prstGeom>
        </p:spPr>
      </p:pic>
    </p:spTree>
    <p:extLst>
      <p:ext uri="{BB962C8B-B14F-4D97-AF65-F5344CB8AC3E}">
        <p14:creationId xmlns:p14="http://schemas.microsoft.com/office/powerpoint/2010/main" val="49388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6"/>
            <a:ext cx="10515600" cy="909198"/>
          </a:xfrm>
        </p:spPr>
        <p:txBody>
          <a:bodyPr/>
          <a:lstStyle/>
          <a:p>
            <a:r>
              <a:rPr lang="en-US" dirty="0"/>
              <a:t>Ins and outs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838200" y="1579364"/>
            <a:ext cx="9716311" cy="4476483"/>
          </a:xfrm>
        </p:spPr>
        <p:txBody>
          <a:bodyPr>
            <a:normAutofit lnSpcReduction="10000"/>
          </a:bodyPr>
          <a:lstStyle/>
          <a:p>
            <a:r>
              <a:rPr lang="en-US" dirty="0"/>
              <a:t>Shaders are nice little programs on their own</a:t>
            </a:r>
          </a:p>
          <a:p>
            <a:r>
              <a:rPr lang="en-US" dirty="0"/>
              <a:t>They are part of a whole program</a:t>
            </a:r>
          </a:p>
          <a:p>
            <a:r>
              <a:rPr lang="en-US" dirty="0"/>
              <a:t>For that reason, we want to have inputs and outputs on the individual shaders. So that we can move stuff around. </a:t>
            </a:r>
          </a:p>
          <a:p>
            <a:r>
              <a:rPr lang="en-US" dirty="0"/>
              <a:t>GLSL defined the in and out keywords specifically for that purpose. </a:t>
            </a:r>
          </a:p>
          <a:p>
            <a:r>
              <a:rPr lang="en-US" dirty="0"/>
              <a:t>Each shader can specify inputs and outputs using those keywords and wherever an output variable matches with an input variable of the next shader stage they're passed along. </a:t>
            </a:r>
          </a:p>
          <a:p>
            <a:r>
              <a:rPr lang="en-US" dirty="0"/>
              <a:t>The vertex and fragment shader differ a bit, however.</a:t>
            </a:r>
          </a:p>
          <a:p>
            <a:endParaRPr lang="en-US" sz="2400" dirty="0"/>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15</a:t>
            </a:fld>
            <a:endParaRPr lang="en-US"/>
          </a:p>
        </p:txBody>
      </p:sp>
    </p:spTree>
    <p:extLst>
      <p:ext uri="{BB962C8B-B14F-4D97-AF65-F5344CB8AC3E}">
        <p14:creationId xmlns:p14="http://schemas.microsoft.com/office/powerpoint/2010/main" val="242906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6"/>
            <a:ext cx="10515600" cy="642106"/>
          </a:xfrm>
        </p:spPr>
        <p:txBody>
          <a:bodyPr>
            <a:normAutofit fontScale="90000"/>
          </a:bodyPr>
          <a:lstStyle/>
          <a:p>
            <a:r>
              <a:rPr lang="en-US" dirty="0"/>
              <a:t>Ins and outs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838200" y="1130947"/>
            <a:ext cx="10821560" cy="2238872"/>
          </a:xfrm>
        </p:spPr>
        <p:txBody>
          <a:bodyPr>
            <a:normAutofit/>
          </a:bodyPr>
          <a:lstStyle/>
          <a:p>
            <a:r>
              <a:rPr lang="en-US" sz="2100" dirty="0"/>
              <a:t>The vertex shader should receive some form of input, otherwise, it would be ineffective. </a:t>
            </a:r>
          </a:p>
          <a:p>
            <a:r>
              <a:rPr lang="en-US" sz="2100" dirty="0"/>
              <a:t>The vertex shader differs in its input, in that it receives its input straight from the vertex data. </a:t>
            </a:r>
          </a:p>
          <a:p>
            <a:r>
              <a:rPr lang="en-US" sz="2100" dirty="0"/>
              <a:t>To define how the vertex data is organized, we specify the input variables with location metadata to configure the vertex attributes on the CPU. We've seen this as layout (location = 0). </a:t>
            </a:r>
          </a:p>
          <a:p>
            <a:r>
              <a:rPr lang="en-US" sz="2100" dirty="0"/>
              <a:t>The vertex shader requires an extra layout specification for its inputs, so we can link it with the vertex data.</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16</a:t>
            </a:fld>
            <a:endParaRPr lang="en-US"/>
          </a:p>
        </p:txBody>
      </p:sp>
      <p:sp>
        <p:nvSpPr>
          <p:cNvPr id="6" name="TextBox 5">
            <a:extLst>
              <a:ext uri="{FF2B5EF4-FFF2-40B4-BE49-F238E27FC236}">
                <a16:creationId xmlns:a16="http://schemas.microsoft.com/office/drawing/2014/main" id="{FEB02096-0CF9-8B71-F488-896EF9C23CED}"/>
              </a:ext>
            </a:extLst>
          </p:cNvPr>
          <p:cNvSpPr txBox="1"/>
          <p:nvPr/>
        </p:nvSpPr>
        <p:spPr>
          <a:xfrm>
            <a:off x="1000637" y="3491924"/>
            <a:ext cx="9139893" cy="3046988"/>
          </a:xfrm>
          <a:prstGeom prst="rect">
            <a:avLst/>
          </a:prstGeom>
          <a:noFill/>
        </p:spPr>
        <p:txBody>
          <a:bodyPr wrap="square">
            <a:spAutoFit/>
          </a:bodyPr>
          <a:lstStyle/>
          <a:p>
            <a:r>
              <a:rPr lang="en-US" sz="1200" dirty="0">
                <a:solidFill>
                  <a:srgbClr val="808080"/>
                </a:solidFill>
                <a:latin typeface="Cascadia Mono" panose="020B0609020000020004" pitchFamily="49" charset="0"/>
              </a:rPr>
              <a:t>#version</a:t>
            </a:r>
            <a:r>
              <a:rPr lang="en-US" sz="1200" dirty="0">
                <a:solidFill>
                  <a:srgbClr val="000000"/>
                </a:solidFill>
                <a:latin typeface="Cascadia Mono" panose="020B0609020000020004" pitchFamily="49" charset="0"/>
              </a:rPr>
              <a:t> 460 core</a:t>
            </a:r>
          </a:p>
          <a:p>
            <a:endParaRPr lang="en-US" sz="1200" dirty="0">
              <a:solidFill>
                <a:srgbClr val="000000"/>
              </a:solidFill>
              <a:latin typeface="Cascadia Mono" panose="020B0609020000020004" pitchFamily="49" charset="0"/>
            </a:endParaRPr>
          </a:p>
          <a:p>
            <a:r>
              <a:rPr lang="en-US" sz="1200" dirty="0">
                <a:solidFill>
                  <a:srgbClr val="008000"/>
                </a:solidFill>
                <a:latin typeface="Cascadia Mono" panose="020B0609020000020004" pitchFamily="49" charset="0"/>
              </a:rPr>
              <a:t>//the position variable has attribute position 0</a:t>
            </a:r>
          </a:p>
          <a:p>
            <a:r>
              <a:rPr lang="en-US" sz="1200" dirty="0">
                <a:solidFill>
                  <a:srgbClr val="5FAFFF"/>
                </a:solidFill>
                <a:latin typeface="Cascadia Mono" panose="020B0609020000020004" pitchFamily="49" charset="0"/>
              </a:rPr>
              <a:t>layout</a:t>
            </a:r>
            <a:r>
              <a:rPr lang="en-US" sz="1200" dirty="0">
                <a:solidFill>
                  <a:srgbClr val="000000"/>
                </a:solidFill>
                <a:latin typeface="Cascadia Mono" panose="020B0609020000020004" pitchFamily="49" charset="0"/>
              </a:rPr>
              <a:t> (location = 0) </a:t>
            </a:r>
            <a:r>
              <a:rPr lang="en-US" sz="1200" dirty="0">
                <a:solidFill>
                  <a:srgbClr val="5FAFFF"/>
                </a:solidFill>
                <a:latin typeface="Cascadia Mono" panose="020B0609020000020004" pitchFamily="49" charset="0"/>
              </a:rPr>
              <a:t>in</a:t>
            </a:r>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aPos; </a:t>
            </a:r>
          </a:p>
          <a:p>
            <a:r>
              <a:rPr lang="en-US" sz="1200" dirty="0">
                <a:solidFill>
                  <a:srgbClr val="000000"/>
                </a:solidFill>
                <a:latin typeface="Cascadia Mono" panose="020B0609020000020004" pitchFamily="49" charset="0"/>
              </a:rPr>
              <a:t>  </a:t>
            </a:r>
          </a:p>
          <a:p>
            <a:r>
              <a:rPr lang="en-US" sz="1200" dirty="0">
                <a:solidFill>
                  <a:srgbClr val="008000"/>
                </a:solidFill>
                <a:latin typeface="Cascadia Mono" panose="020B0609020000020004" pitchFamily="49" charset="0"/>
              </a:rPr>
              <a:t>//specify a color output to the fragment shader</a:t>
            </a:r>
          </a:p>
          <a:p>
            <a:r>
              <a:rPr lang="en-US" sz="1200" dirty="0">
                <a:solidFill>
                  <a:srgbClr val="5FAFFF"/>
                </a:solidFill>
                <a:latin typeface="Cascadia Mono" panose="020B0609020000020004" pitchFamily="49" charset="0"/>
              </a:rPr>
              <a:t>out</a:t>
            </a:r>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vec4</a:t>
            </a:r>
            <a:r>
              <a:rPr lang="en-US" sz="1200" dirty="0">
                <a:solidFill>
                  <a:srgbClr val="000000"/>
                </a:solidFill>
                <a:latin typeface="Cascadia Mono" panose="020B0609020000020004" pitchFamily="49" charset="0"/>
              </a:rPr>
              <a:t> vertexColor; </a:t>
            </a:r>
          </a:p>
          <a:p>
            <a:endParaRPr lang="en-US" sz="1200" dirty="0">
              <a:solidFill>
                <a:srgbClr val="000000"/>
              </a:solidFill>
              <a:latin typeface="Cascadia Mono" panose="020B0609020000020004" pitchFamily="49" charset="0"/>
            </a:endParaRPr>
          </a:p>
          <a:p>
            <a:r>
              <a:rPr lang="en-US" sz="1200" dirty="0">
                <a:solidFill>
                  <a:srgbClr val="5FAFFF"/>
                </a:solidFill>
                <a:latin typeface="Cascadia Mono" panose="020B0609020000020004" pitchFamily="49" charset="0"/>
              </a:rPr>
              <a:t>void</a:t>
            </a:r>
            <a:r>
              <a:rPr lang="en-US" sz="1200" dirty="0">
                <a:solidFill>
                  <a:srgbClr val="000000"/>
                </a:solidFill>
                <a:latin typeface="Cascadia Mono" panose="020B0609020000020004" pitchFamily="49" charset="0"/>
              </a:rPr>
              <a:t> main()</a:t>
            </a:r>
          </a:p>
          <a:p>
            <a:r>
              <a:rPr lang="en-US" sz="1200" dirty="0">
                <a:solidFill>
                  <a:srgbClr val="000000"/>
                </a:solidFill>
                <a:latin typeface="Cascadia Mono" panose="020B0609020000020004" pitchFamily="49" charset="0"/>
              </a:rPr>
              <a:t>{</a:t>
            </a:r>
          </a:p>
          <a:p>
            <a:pPr lvl="1"/>
            <a:r>
              <a:rPr lang="en-US" sz="1200" dirty="0">
                <a:solidFill>
                  <a:srgbClr val="008000"/>
                </a:solidFill>
                <a:latin typeface="Cascadia Mono" panose="020B0609020000020004" pitchFamily="49" charset="0"/>
              </a:rPr>
              <a:t>//see how we directly give a vec3 to vec4's constructor</a:t>
            </a:r>
          </a:p>
          <a:p>
            <a:pPr lvl="1"/>
            <a:r>
              <a:rPr lang="fr-FR" sz="1200" dirty="0">
                <a:solidFill>
                  <a:srgbClr val="000000"/>
                </a:solidFill>
                <a:latin typeface="Cascadia Mono" panose="020B0609020000020004" pitchFamily="49" charset="0"/>
              </a:rPr>
              <a:t>    </a:t>
            </a:r>
            <a:r>
              <a:rPr lang="fr-FR" sz="1200" dirty="0">
                <a:solidFill>
                  <a:srgbClr val="5FFFFF"/>
                </a:solidFill>
                <a:latin typeface="Cascadia Mono" panose="020B0609020000020004" pitchFamily="49" charset="0"/>
              </a:rPr>
              <a:t>gl_Position</a:t>
            </a:r>
            <a:r>
              <a:rPr lang="fr-FR" sz="1200" dirty="0">
                <a:solidFill>
                  <a:srgbClr val="000000"/>
                </a:solidFill>
                <a:latin typeface="Cascadia Mono" panose="020B0609020000020004" pitchFamily="49" charset="0"/>
              </a:rPr>
              <a:t> = </a:t>
            </a:r>
            <a:r>
              <a:rPr lang="fr-FR" sz="1200" dirty="0">
                <a:solidFill>
                  <a:srgbClr val="5FAFFF"/>
                </a:solidFill>
                <a:latin typeface="Cascadia Mono" panose="020B0609020000020004" pitchFamily="49" charset="0"/>
              </a:rPr>
              <a:t>vec4</a:t>
            </a:r>
            <a:r>
              <a:rPr lang="fr-FR" sz="1200" dirty="0">
                <a:solidFill>
                  <a:srgbClr val="000000"/>
                </a:solidFill>
                <a:latin typeface="Cascadia Mono" panose="020B0609020000020004" pitchFamily="49" charset="0"/>
              </a:rPr>
              <a:t>(aPos, 1.0); </a:t>
            </a:r>
          </a:p>
          <a:p>
            <a:pPr lvl="1"/>
            <a:endParaRPr lang="en-US" sz="1200" dirty="0">
              <a:solidFill>
                <a:srgbClr val="000000"/>
              </a:solidFill>
              <a:latin typeface="Cascadia Mono" panose="020B0609020000020004" pitchFamily="49" charset="0"/>
            </a:endParaRPr>
          </a:p>
          <a:p>
            <a:pPr lvl="1"/>
            <a:r>
              <a:rPr lang="en-US" sz="1200" dirty="0">
                <a:solidFill>
                  <a:srgbClr val="008000"/>
                </a:solidFill>
                <a:latin typeface="Cascadia Mono" panose="020B0609020000020004" pitchFamily="49" charset="0"/>
              </a:rPr>
              <a:t>//set the output variable to a dark-red color</a:t>
            </a:r>
          </a:p>
          <a:p>
            <a:pPr lvl="1"/>
            <a:r>
              <a:rPr lang="en-US" sz="1200" dirty="0">
                <a:solidFill>
                  <a:srgbClr val="000000"/>
                </a:solidFill>
                <a:latin typeface="Cascadia Mono" panose="020B0609020000020004" pitchFamily="49" charset="0"/>
              </a:rPr>
              <a:t>    vertexColor = </a:t>
            </a:r>
            <a:r>
              <a:rPr lang="en-US" sz="1200" dirty="0">
                <a:solidFill>
                  <a:srgbClr val="5FAFFF"/>
                </a:solidFill>
                <a:latin typeface="Cascadia Mono" panose="020B0609020000020004" pitchFamily="49" charset="0"/>
              </a:rPr>
              <a:t>vec4</a:t>
            </a:r>
            <a:r>
              <a:rPr lang="en-US" sz="1200" dirty="0">
                <a:solidFill>
                  <a:srgbClr val="000000"/>
                </a:solidFill>
                <a:latin typeface="Cascadia Mono" panose="020B0609020000020004" pitchFamily="49" charset="0"/>
              </a:rPr>
              <a:t>(1.0, 1.0, 0.0, 1.0);</a:t>
            </a:r>
          </a:p>
          <a:p>
            <a:r>
              <a:rPr lang="en-US" sz="1200" dirty="0">
                <a:solidFill>
                  <a:srgbClr val="000000"/>
                </a:solidFill>
                <a:latin typeface="Cascadia Mono" panose="020B0609020000020004" pitchFamily="49" charset="0"/>
              </a:rPr>
              <a:t>}</a:t>
            </a:r>
            <a:endParaRPr lang="en-US" sz="1200" dirty="0"/>
          </a:p>
        </p:txBody>
      </p:sp>
    </p:spTree>
    <p:extLst>
      <p:ext uri="{BB962C8B-B14F-4D97-AF65-F5344CB8AC3E}">
        <p14:creationId xmlns:p14="http://schemas.microsoft.com/office/powerpoint/2010/main" val="485895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5"/>
            <a:ext cx="10515600" cy="777875"/>
          </a:xfrm>
        </p:spPr>
        <p:txBody>
          <a:bodyPr/>
          <a:lstStyle/>
          <a:p>
            <a:r>
              <a:rPr lang="en-US" dirty="0"/>
              <a:t>Ins and outs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838199" y="1276012"/>
            <a:ext cx="10961451" cy="1904933"/>
          </a:xfrm>
        </p:spPr>
        <p:txBody>
          <a:bodyPr/>
          <a:lstStyle/>
          <a:p>
            <a:r>
              <a:rPr lang="en-US" dirty="0"/>
              <a:t>The fragment shader requires a vec4 color output variable, since the fragment shaders needs to generate a final output color. </a:t>
            </a:r>
          </a:p>
          <a:p>
            <a:r>
              <a:rPr lang="en-US" dirty="0"/>
              <a:t>If you'd fail to specify an output color in your fragment shader, OpenGL will render your object black (or white).</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17</a:t>
            </a:fld>
            <a:endParaRPr lang="en-US"/>
          </a:p>
        </p:txBody>
      </p:sp>
      <p:sp>
        <p:nvSpPr>
          <p:cNvPr id="6" name="TextBox 5">
            <a:extLst>
              <a:ext uri="{FF2B5EF4-FFF2-40B4-BE49-F238E27FC236}">
                <a16:creationId xmlns:a16="http://schemas.microsoft.com/office/drawing/2014/main" id="{D34DE849-2792-514D-7366-839D18BB46DA}"/>
              </a:ext>
            </a:extLst>
          </p:cNvPr>
          <p:cNvSpPr txBox="1"/>
          <p:nvPr/>
        </p:nvSpPr>
        <p:spPr>
          <a:xfrm>
            <a:off x="1088245" y="3313957"/>
            <a:ext cx="9835276" cy="2800767"/>
          </a:xfrm>
          <a:prstGeom prst="rect">
            <a:avLst/>
          </a:prstGeom>
          <a:noFill/>
        </p:spPr>
        <p:txBody>
          <a:bodyPr wrap="square">
            <a:spAutoFit/>
          </a:bodyPr>
          <a:lstStyle/>
          <a:p>
            <a:r>
              <a:rPr lang="en-US" sz="1600" dirty="0">
                <a:solidFill>
                  <a:srgbClr val="808080"/>
                </a:solidFill>
                <a:latin typeface="Cascadia Mono" panose="020B0609020000020004" pitchFamily="49" charset="0"/>
              </a:rPr>
              <a:t>#version</a:t>
            </a:r>
            <a:r>
              <a:rPr lang="en-US" sz="1600" dirty="0">
                <a:solidFill>
                  <a:srgbClr val="000000"/>
                </a:solidFill>
                <a:latin typeface="Cascadia Mono" panose="020B0609020000020004" pitchFamily="49" charset="0"/>
              </a:rPr>
              <a:t> 460 core</a:t>
            </a:r>
          </a:p>
          <a:p>
            <a:endParaRPr lang="en-US" sz="1600" dirty="0">
              <a:solidFill>
                <a:srgbClr val="000000"/>
              </a:solidFill>
              <a:latin typeface="Cascadia Mono" panose="020B0609020000020004" pitchFamily="49" charset="0"/>
            </a:endParaRPr>
          </a:p>
          <a:p>
            <a:r>
              <a:rPr lang="en-US" sz="1600" dirty="0">
                <a:solidFill>
                  <a:srgbClr val="5FAFFF"/>
                </a:solidFill>
                <a:latin typeface="Cascadia Mono" panose="020B0609020000020004" pitchFamily="49" charset="0"/>
              </a:rPr>
              <a:t>out</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 FragColor;</a:t>
            </a:r>
          </a:p>
          <a:p>
            <a:r>
              <a:rPr lang="en-US" sz="1600" dirty="0">
                <a:solidFill>
                  <a:srgbClr val="000000"/>
                </a:solidFill>
                <a:latin typeface="Cascadia Mono" panose="020B0609020000020004" pitchFamily="49" charset="0"/>
              </a:rPr>
              <a:t>  </a:t>
            </a:r>
          </a:p>
          <a:p>
            <a:r>
              <a:rPr lang="en-US" sz="1600" dirty="0">
                <a:solidFill>
                  <a:srgbClr val="008000"/>
                </a:solidFill>
                <a:latin typeface="Cascadia Mono" panose="020B0609020000020004" pitchFamily="49" charset="0"/>
              </a:rPr>
              <a:t>// the input variable from the vertex shader (same name and same type)  </a:t>
            </a:r>
          </a:p>
          <a:p>
            <a:r>
              <a:rPr lang="en-US" sz="1600" dirty="0">
                <a:solidFill>
                  <a:srgbClr val="5FAFFF"/>
                </a:solidFill>
                <a:latin typeface="Cascadia Mono" panose="020B0609020000020004" pitchFamily="49" charset="0"/>
              </a:rPr>
              <a:t>in</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 vertexColor; </a:t>
            </a:r>
          </a:p>
          <a:p>
            <a:endParaRPr lang="en-US" sz="1600" dirty="0">
              <a:solidFill>
                <a:srgbClr val="000000"/>
              </a:solidFill>
              <a:latin typeface="Cascadia Mono" panose="020B0609020000020004" pitchFamily="49" charset="0"/>
            </a:endParaRPr>
          </a:p>
          <a:p>
            <a:r>
              <a:rPr lang="en-US" sz="1600" dirty="0">
                <a:solidFill>
                  <a:srgbClr val="5FAF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FragColor = vertexColor;</a:t>
            </a:r>
          </a:p>
          <a:p>
            <a:r>
              <a:rPr lang="en-US" sz="1600" dirty="0">
                <a:solidFill>
                  <a:srgbClr val="000000"/>
                </a:solidFill>
                <a:latin typeface="Cascadia Mono" panose="020B0609020000020004" pitchFamily="49" charset="0"/>
              </a:rPr>
              <a:t>} </a:t>
            </a:r>
            <a:endParaRPr lang="en-US" sz="1600" dirty="0"/>
          </a:p>
        </p:txBody>
      </p:sp>
    </p:spTree>
    <p:extLst>
      <p:ext uri="{BB962C8B-B14F-4D97-AF65-F5344CB8AC3E}">
        <p14:creationId xmlns:p14="http://schemas.microsoft.com/office/powerpoint/2010/main" val="2421900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5"/>
            <a:ext cx="10515600" cy="660673"/>
          </a:xfrm>
        </p:spPr>
        <p:txBody>
          <a:bodyPr>
            <a:normAutofit/>
          </a:bodyPr>
          <a:lstStyle/>
          <a:p>
            <a:r>
              <a:rPr lang="en-US" sz="4000" dirty="0"/>
              <a:t>Ins and outs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784698" y="1505748"/>
            <a:ext cx="10515600" cy="3745207"/>
          </a:xfrm>
        </p:spPr>
        <p:txBody>
          <a:bodyPr>
            <a:normAutofit/>
          </a:bodyPr>
          <a:lstStyle/>
          <a:p>
            <a:r>
              <a:rPr lang="en-US" dirty="0"/>
              <a:t>If we want to send data from one shader to the other, we'd have to declare an </a:t>
            </a:r>
            <a:r>
              <a:rPr lang="en-US" b="1" dirty="0"/>
              <a:t>output</a:t>
            </a:r>
            <a:r>
              <a:rPr lang="en-US" dirty="0"/>
              <a:t> in the sending shader and a similar </a:t>
            </a:r>
            <a:r>
              <a:rPr lang="en-US" b="1" dirty="0"/>
              <a:t>input</a:t>
            </a:r>
            <a:r>
              <a:rPr lang="en-US" dirty="0"/>
              <a:t> in the receiving shader. </a:t>
            </a:r>
          </a:p>
          <a:p>
            <a:r>
              <a:rPr lang="en-US" dirty="0"/>
              <a:t>When the types and the names are equal on both sides, OpenGL will link those variables together. Then, it is possible to send data between shaders (this is done when linking a program object). </a:t>
            </a:r>
          </a:p>
          <a:p>
            <a:r>
              <a:rPr lang="en-US" dirty="0"/>
              <a:t> We will alter the shaders to let the vertex shader decide the color for the fragment shader.</a:t>
            </a:r>
          </a:p>
          <a:p>
            <a:endParaRPr lang="en-US" sz="2400" dirty="0"/>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18</a:t>
            </a:fld>
            <a:endParaRPr lang="en-US"/>
          </a:p>
        </p:txBody>
      </p:sp>
    </p:spTree>
    <p:extLst>
      <p:ext uri="{BB962C8B-B14F-4D97-AF65-F5344CB8AC3E}">
        <p14:creationId xmlns:p14="http://schemas.microsoft.com/office/powerpoint/2010/main" val="2027780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7CBA-BB54-4517-96D7-C3A38C16624E}"/>
              </a:ext>
            </a:extLst>
          </p:cNvPr>
          <p:cNvSpPr>
            <a:spLocks noGrp="1"/>
          </p:cNvSpPr>
          <p:nvPr>
            <p:ph type="title"/>
          </p:nvPr>
        </p:nvSpPr>
        <p:spPr>
          <a:xfrm>
            <a:off x="838200" y="365125"/>
            <a:ext cx="10515600" cy="787603"/>
          </a:xfrm>
        </p:spPr>
        <p:txBody>
          <a:bodyPr/>
          <a:lstStyle/>
          <a:p>
            <a:r>
              <a:rPr lang="en-US" dirty="0"/>
              <a:t>Ins and outs</a:t>
            </a:r>
          </a:p>
        </p:txBody>
      </p:sp>
      <p:sp>
        <p:nvSpPr>
          <p:cNvPr id="3" name="Content Placeholder 2">
            <a:extLst>
              <a:ext uri="{FF2B5EF4-FFF2-40B4-BE49-F238E27FC236}">
                <a16:creationId xmlns:a16="http://schemas.microsoft.com/office/drawing/2014/main" id="{E413CCDD-FB3E-44F1-865E-395BEDBBF95B}"/>
              </a:ext>
            </a:extLst>
          </p:cNvPr>
          <p:cNvSpPr>
            <a:spLocks noGrp="1"/>
          </p:cNvSpPr>
          <p:nvPr>
            <p:ph idx="1"/>
          </p:nvPr>
        </p:nvSpPr>
        <p:spPr>
          <a:xfrm>
            <a:off x="838200" y="1397533"/>
            <a:ext cx="10649292" cy="1776259"/>
          </a:xfrm>
        </p:spPr>
        <p:txBody>
          <a:bodyPr/>
          <a:lstStyle/>
          <a:p>
            <a:r>
              <a:rPr lang="en-US" sz="2400" dirty="0"/>
              <a:t>We declared a vertexColor variable as a vec4 output that we set in the vertex shader, and we declared a similar vertexColor input in the fragment shader. </a:t>
            </a:r>
          </a:p>
          <a:p>
            <a:r>
              <a:rPr lang="en-US" sz="2400" dirty="0"/>
              <a:t>Since they both have the same type and name, the vertexColor in the fragment shader (pixel shader) is linked to the vertexColor in the vertex shader. </a:t>
            </a:r>
          </a:p>
          <a:p>
            <a:endParaRPr lang="en-US" sz="2400" dirty="0"/>
          </a:p>
          <a:p>
            <a:endParaRPr lang="en-US" dirty="0"/>
          </a:p>
        </p:txBody>
      </p:sp>
      <p:sp>
        <p:nvSpPr>
          <p:cNvPr id="4" name="Slide Number Placeholder 3">
            <a:extLst>
              <a:ext uri="{FF2B5EF4-FFF2-40B4-BE49-F238E27FC236}">
                <a16:creationId xmlns:a16="http://schemas.microsoft.com/office/drawing/2014/main" id="{205864A7-DBE0-4FD9-8BA8-F71E1620028E}"/>
              </a:ext>
            </a:extLst>
          </p:cNvPr>
          <p:cNvSpPr>
            <a:spLocks noGrp="1"/>
          </p:cNvSpPr>
          <p:nvPr>
            <p:ph type="sldNum" sz="quarter" idx="12"/>
          </p:nvPr>
        </p:nvSpPr>
        <p:spPr/>
        <p:txBody>
          <a:bodyPr/>
          <a:lstStyle/>
          <a:p>
            <a:fld id="{8012A267-E1DD-44E7-983C-C39AABB85FC4}" type="slidenum">
              <a:rPr lang="en-US" smtClean="0"/>
              <a:t>19</a:t>
            </a:fld>
            <a:endParaRPr lang="en-US"/>
          </a:p>
        </p:txBody>
      </p:sp>
      <p:sp>
        <p:nvSpPr>
          <p:cNvPr id="6" name="TextBox 5">
            <a:extLst>
              <a:ext uri="{FF2B5EF4-FFF2-40B4-BE49-F238E27FC236}">
                <a16:creationId xmlns:a16="http://schemas.microsoft.com/office/drawing/2014/main" id="{454E8C7D-13AE-64CE-1E36-0C3742938917}"/>
              </a:ext>
            </a:extLst>
          </p:cNvPr>
          <p:cNvSpPr txBox="1"/>
          <p:nvPr/>
        </p:nvSpPr>
        <p:spPr>
          <a:xfrm>
            <a:off x="1028015" y="3241577"/>
            <a:ext cx="5695836" cy="3046988"/>
          </a:xfrm>
          <a:prstGeom prst="rect">
            <a:avLst/>
          </a:prstGeom>
          <a:noFill/>
        </p:spPr>
        <p:txBody>
          <a:bodyPr wrap="square">
            <a:spAutoFit/>
          </a:bodyPr>
          <a:lstStyle/>
          <a:p>
            <a:r>
              <a:rPr lang="en-US" sz="1200" dirty="0">
                <a:solidFill>
                  <a:srgbClr val="808080"/>
                </a:solidFill>
                <a:latin typeface="Cascadia Mono" panose="020B0609020000020004" pitchFamily="49" charset="0"/>
              </a:rPr>
              <a:t>#version</a:t>
            </a:r>
            <a:r>
              <a:rPr lang="en-US" sz="1200" dirty="0">
                <a:solidFill>
                  <a:srgbClr val="000000"/>
                </a:solidFill>
                <a:latin typeface="Cascadia Mono" panose="020B0609020000020004" pitchFamily="49" charset="0"/>
              </a:rPr>
              <a:t> 460 core</a:t>
            </a:r>
          </a:p>
          <a:p>
            <a:endParaRPr lang="en-US" sz="1200" dirty="0">
              <a:solidFill>
                <a:srgbClr val="000000"/>
              </a:solidFill>
              <a:latin typeface="Cascadia Mono" panose="020B0609020000020004" pitchFamily="49" charset="0"/>
            </a:endParaRPr>
          </a:p>
          <a:p>
            <a:r>
              <a:rPr lang="en-US" sz="1200" dirty="0">
                <a:solidFill>
                  <a:srgbClr val="008000"/>
                </a:solidFill>
                <a:latin typeface="Cascadia Mono" panose="020B0609020000020004" pitchFamily="49" charset="0"/>
              </a:rPr>
              <a:t>//the position variable has attribute position 0</a:t>
            </a:r>
          </a:p>
          <a:p>
            <a:r>
              <a:rPr lang="en-US" sz="1200" dirty="0">
                <a:solidFill>
                  <a:srgbClr val="5FAFFF"/>
                </a:solidFill>
                <a:latin typeface="Cascadia Mono" panose="020B0609020000020004" pitchFamily="49" charset="0"/>
              </a:rPr>
              <a:t>layout</a:t>
            </a:r>
            <a:r>
              <a:rPr lang="en-US" sz="1200" dirty="0">
                <a:solidFill>
                  <a:srgbClr val="000000"/>
                </a:solidFill>
                <a:latin typeface="Cascadia Mono" panose="020B0609020000020004" pitchFamily="49" charset="0"/>
              </a:rPr>
              <a:t> (location = 0) </a:t>
            </a:r>
            <a:r>
              <a:rPr lang="en-US" sz="1200" dirty="0">
                <a:solidFill>
                  <a:srgbClr val="5FAFFF"/>
                </a:solidFill>
                <a:latin typeface="Cascadia Mono" panose="020B0609020000020004" pitchFamily="49" charset="0"/>
              </a:rPr>
              <a:t>in</a:t>
            </a:r>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aPos; </a:t>
            </a:r>
          </a:p>
          <a:p>
            <a:r>
              <a:rPr lang="en-US" sz="1200" dirty="0">
                <a:solidFill>
                  <a:srgbClr val="000000"/>
                </a:solidFill>
                <a:latin typeface="Cascadia Mono" panose="020B0609020000020004" pitchFamily="49" charset="0"/>
              </a:rPr>
              <a:t>  </a:t>
            </a:r>
          </a:p>
          <a:p>
            <a:r>
              <a:rPr lang="en-US" sz="1200" dirty="0">
                <a:solidFill>
                  <a:srgbClr val="008000"/>
                </a:solidFill>
                <a:latin typeface="Cascadia Mono" panose="020B0609020000020004" pitchFamily="49" charset="0"/>
              </a:rPr>
              <a:t>//specify a color output to the fragment shader</a:t>
            </a:r>
          </a:p>
          <a:p>
            <a:r>
              <a:rPr lang="en-US" sz="1200" dirty="0">
                <a:solidFill>
                  <a:srgbClr val="5FAFFF"/>
                </a:solidFill>
                <a:latin typeface="Cascadia Mono" panose="020B0609020000020004" pitchFamily="49" charset="0"/>
              </a:rPr>
              <a:t>out</a:t>
            </a:r>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vec4</a:t>
            </a:r>
            <a:r>
              <a:rPr lang="en-US" sz="1200" dirty="0">
                <a:solidFill>
                  <a:srgbClr val="000000"/>
                </a:solidFill>
                <a:latin typeface="Cascadia Mono" panose="020B0609020000020004" pitchFamily="49" charset="0"/>
              </a:rPr>
              <a:t> vertexColor; </a:t>
            </a:r>
          </a:p>
          <a:p>
            <a:endParaRPr lang="en-US" sz="1200" dirty="0">
              <a:solidFill>
                <a:srgbClr val="000000"/>
              </a:solidFill>
              <a:latin typeface="Cascadia Mono" panose="020B0609020000020004" pitchFamily="49" charset="0"/>
            </a:endParaRPr>
          </a:p>
          <a:p>
            <a:r>
              <a:rPr lang="en-US" sz="1200" dirty="0">
                <a:solidFill>
                  <a:srgbClr val="5FAFFF"/>
                </a:solidFill>
                <a:latin typeface="Cascadia Mono" panose="020B0609020000020004" pitchFamily="49" charset="0"/>
              </a:rPr>
              <a:t>void</a:t>
            </a:r>
            <a:r>
              <a:rPr lang="en-US" sz="1200" dirty="0">
                <a:solidFill>
                  <a:srgbClr val="000000"/>
                </a:solidFill>
                <a:latin typeface="Cascadia Mono" panose="020B0609020000020004" pitchFamily="49" charset="0"/>
              </a:rPr>
              <a:t> main()</a:t>
            </a:r>
          </a:p>
          <a:p>
            <a:r>
              <a:rPr lang="en-US" sz="1200" dirty="0">
                <a:solidFill>
                  <a:srgbClr val="000000"/>
                </a:solidFill>
                <a:latin typeface="Cascadia Mono" panose="020B0609020000020004" pitchFamily="49" charset="0"/>
              </a:rPr>
              <a:t>{</a:t>
            </a:r>
          </a:p>
          <a:p>
            <a:pPr lvl="1"/>
            <a:r>
              <a:rPr lang="en-US" sz="1200" dirty="0">
                <a:solidFill>
                  <a:srgbClr val="008000"/>
                </a:solidFill>
                <a:latin typeface="Cascadia Mono" panose="020B0609020000020004" pitchFamily="49" charset="0"/>
              </a:rPr>
              <a:t>//see how we directly give a vec3 to vec4's constructor</a:t>
            </a:r>
          </a:p>
          <a:p>
            <a:pPr lvl="1"/>
            <a:r>
              <a:rPr lang="fr-FR" sz="1200" dirty="0">
                <a:solidFill>
                  <a:srgbClr val="5FFFFF"/>
                </a:solidFill>
                <a:latin typeface="Cascadia Mono" panose="020B0609020000020004" pitchFamily="49" charset="0"/>
              </a:rPr>
              <a:t>gl_Position</a:t>
            </a:r>
            <a:r>
              <a:rPr lang="fr-FR" sz="1200" dirty="0">
                <a:solidFill>
                  <a:srgbClr val="000000"/>
                </a:solidFill>
                <a:latin typeface="Cascadia Mono" panose="020B0609020000020004" pitchFamily="49" charset="0"/>
              </a:rPr>
              <a:t> = </a:t>
            </a:r>
            <a:r>
              <a:rPr lang="fr-FR" sz="1200" dirty="0">
                <a:solidFill>
                  <a:srgbClr val="5FAFFF"/>
                </a:solidFill>
                <a:latin typeface="Cascadia Mono" panose="020B0609020000020004" pitchFamily="49" charset="0"/>
              </a:rPr>
              <a:t>vec4</a:t>
            </a:r>
            <a:r>
              <a:rPr lang="fr-FR" sz="1200" dirty="0">
                <a:solidFill>
                  <a:srgbClr val="000000"/>
                </a:solidFill>
                <a:latin typeface="Cascadia Mono" panose="020B0609020000020004" pitchFamily="49" charset="0"/>
              </a:rPr>
              <a:t>(aPos, 1.0); </a:t>
            </a:r>
          </a:p>
          <a:p>
            <a:pPr lvl="1"/>
            <a:endParaRPr lang="en-US" sz="1200" dirty="0">
              <a:solidFill>
                <a:srgbClr val="000000"/>
              </a:solidFill>
              <a:latin typeface="Cascadia Mono" panose="020B0609020000020004" pitchFamily="49" charset="0"/>
            </a:endParaRPr>
          </a:p>
          <a:p>
            <a:pPr lvl="1"/>
            <a:r>
              <a:rPr lang="en-US" sz="1200" dirty="0">
                <a:solidFill>
                  <a:srgbClr val="008000"/>
                </a:solidFill>
                <a:latin typeface="Cascadia Mono" panose="020B0609020000020004" pitchFamily="49" charset="0"/>
              </a:rPr>
              <a:t>//set the output variable to a dark-red color</a:t>
            </a:r>
          </a:p>
          <a:p>
            <a:pPr lvl="1"/>
            <a:r>
              <a:rPr lang="en-US" sz="1200" dirty="0">
                <a:solidFill>
                  <a:srgbClr val="000000"/>
                </a:solidFill>
                <a:latin typeface="Cascadia Mono" panose="020B0609020000020004" pitchFamily="49" charset="0"/>
              </a:rPr>
              <a:t>vertexColor = </a:t>
            </a:r>
            <a:r>
              <a:rPr lang="en-US" sz="1200" dirty="0">
                <a:solidFill>
                  <a:srgbClr val="5FAFFF"/>
                </a:solidFill>
                <a:latin typeface="Cascadia Mono" panose="020B0609020000020004" pitchFamily="49" charset="0"/>
              </a:rPr>
              <a:t>vec4</a:t>
            </a:r>
            <a:r>
              <a:rPr lang="en-US" sz="1200" dirty="0">
                <a:solidFill>
                  <a:srgbClr val="000000"/>
                </a:solidFill>
                <a:latin typeface="Cascadia Mono" panose="020B0609020000020004" pitchFamily="49" charset="0"/>
              </a:rPr>
              <a:t>(1.0, 1.0, 0.0, 1.0);</a:t>
            </a:r>
          </a:p>
          <a:p>
            <a:r>
              <a:rPr lang="en-US" sz="1200" dirty="0">
                <a:solidFill>
                  <a:srgbClr val="000000"/>
                </a:solidFill>
                <a:latin typeface="Cascadia Mono" panose="020B0609020000020004" pitchFamily="49" charset="0"/>
              </a:rPr>
              <a:t>}</a:t>
            </a:r>
          </a:p>
        </p:txBody>
      </p:sp>
      <p:sp>
        <p:nvSpPr>
          <p:cNvPr id="8" name="TextBox 7">
            <a:extLst>
              <a:ext uri="{FF2B5EF4-FFF2-40B4-BE49-F238E27FC236}">
                <a16:creationId xmlns:a16="http://schemas.microsoft.com/office/drawing/2014/main" id="{FC3A610C-A4E5-1C51-9829-DC5AC0698CCE}"/>
              </a:ext>
            </a:extLst>
          </p:cNvPr>
          <p:cNvSpPr txBox="1"/>
          <p:nvPr/>
        </p:nvSpPr>
        <p:spPr>
          <a:xfrm>
            <a:off x="7174206" y="3418597"/>
            <a:ext cx="4543253" cy="2677656"/>
          </a:xfrm>
          <a:prstGeom prst="rect">
            <a:avLst/>
          </a:prstGeom>
          <a:noFill/>
        </p:spPr>
        <p:txBody>
          <a:bodyPr wrap="square">
            <a:spAutoFit/>
          </a:bodyPr>
          <a:lstStyle/>
          <a:p>
            <a:r>
              <a:rPr lang="en-US" sz="1400" dirty="0">
                <a:solidFill>
                  <a:srgbClr val="808080"/>
                </a:solidFill>
                <a:latin typeface="Cascadia Mono" panose="020B0609020000020004" pitchFamily="49" charset="0"/>
              </a:rPr>
              <a:t>#version</a:t>
            </a:r>
            <a:r>
              <a:rPr lang="en-US" sz="1400" dirty="0">
                <a:solidFill>
                  <a:srgbClr val="000000"/>
                </a:solidFill>
                <a:latin typeface="Cascadia Mono" panose="020B0609020000020004" pitchFamily="49" charset="0"/>
              </a:rPr>
              <a:t> 460 core</a:t>
            </a:r>
          </a:p>
          <a:p>
            <a:endParaRPr lang="en-US" sz="1400" dirty="0">
              <a:solidFill>
                <a:srgbClr val="000000"/>
              </a:solidFill>
              <a:latin typeface="Cascadia Mono" panose="020B0609020000020004" pitchFamily="49" charset="0"/>
            </a:endParaRPr>
          </a:p>
          <a:p>
            <a:r>
              <a:rPr lang="en-US" sz="1400" dirty="0">
                <a:solidFill>
                  <a:srgbClr val="5FAFFF"/>
                </a:solidFill>
                <a:latin typeface="Cascadia Mono" panose="020B0609020000020004" pitchFamily="49" charset="0"/>
              </a:rPr>
              <a:t>out</a:t>
            </a:r>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vec4</a:t>
            </a:r>
            <a:r>
              <a:rPr lang="en-US" sz="1400" dirty="0">
                <a:solidFill>
                  <a:srgbClr val="000000"/>
                </a:solidFill>
                <a:latin typeface="Cascadia Mono" panose="020B0609020000020004" pitchFamily="49" charset="0"/>
              </a:rPr>
              <a:t> FragColor;</a:t>
            </a:r>
          </a:p>
          <a:p>
            <a:r>
              <a:rPr lang="en-US" sz="1400" dirty="0">
                <a:solidFill>
                  <a:srgbClr val="000000"/>
                </a:solidFill>
                <a:latin typeface="Cascadia Mono" panose="020B0609020000020004" pitchFamily="49" charset="0"/>
              </a:rPr>
              <a:t>  </a:t>
            </a:r>
          </a:p>
          <a:p>
            <a:r>
              <a:rPr lang="en-US" sz="1400" dirty="0">
                <a:solidFill>
                  <a:srgbClr val="008000"/>
                </a:solidFill>
                <a:latin typeface="Cascadia Mono" panose="020B0609020000020004" pitchFamily="49" charset="0"/>
              </a:rPr>
              <a:t>// the input variable from the vertex </a:t>
            </a:r>
          </a:p>
          <a:p>
            <a:r>
              <a:rPr lang="en-US" sz="1400" dirty="0">
                <a:solidFill>
                  <a:srgbClr val="008000"/>
                </a:solidFill>
                <a:latin typeface="Cascadia Mono" panose="020B0609020000020004" pitchFamily="49" charset="0"/>
              </a:rPr>
              <a:t>// shader (same name and same type)  </a:t>
            </a:r>
          </a:p>
          <a:p>
            <a:r>
              <a:rPr lang="en-US" sz="1400" dirty="0">
                <a:solidFill>
                  <a:srgbClr val="5FAFFF"/>
                </a:solidFill>
                <a:latin typeface="Cascadia Mono" panose="020B0609020000020004" pitchFamily="49" charset="0"/>
              </a:rPr>
              <a:t>in</a:t>
            </a:r>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vec4</a:t>
            </a:r>
            <a:r>
              <a:rPr lang="en-US" sz="1400" dirty="0">
                <a:solidFill>
                  <a:srgbClr val="000000"/>
                </a:solidFill>
                <a:latin typeface="Cascadia Mono" panose="020B0609020000020004" pitchFamily="49" charset="0"/>
              </a:rPr>
              <a:t> vertexColor; </a:t>
            </a:r>
          </a:p>
          <a:p>
            <a:endParaRPr lang="en-US" sz="1400" dirty="0">
              <a:solidFill>
                <a:srgbClr val="000000"/>
              </a:solidFill>
              <a:latin typeface="Cascadia Mono" panose="020B0609020000020004" pitchFamily="49" charset="0"/>
            </a:endParaRPr>
          </a:p>
          <a:p>
            <a:r>
              <a:rPr lang="en-US" sz="1400" dirty="0">
                <a:solidFill>
                  <a:srgbClr val="5FAFFF"/>
                </a:solidFill>
                <a:latin typeface="Cascadia Mono" panose="020B0609020000020004" pitchFamily="49" charset="0"/>
              </a:rPr>
              <a:t>void</a:t>
            </a:r>
            <a:r>
              <a:rPr lang="en-US" sz="1400" dirty="0">
                <a:solidFill>
                  <a:srgbClr val="000000"/>
                </a:solidFill>
                <a:latin typeface="Cascadia Mono" panose="020B0609020000020004" pitchFamily="49" charset="0"/>
              </a:rPr>
              <a:t> main()</a:t>
            </a: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FragColor = vertexColor;</a:t>
            </a:r>
          </a:p>
          <a:p>
            <a:r>
              <a:rPr lang="en-US" sz="1400" dirty="0">
                <a:solidFill>
                  <a:srgbClr val="000000"/>
                </a:solidFill>
                <a:latin typeface="Cascadia Mono" panose="020B0609020000020004" pitchFamily="49" charset="0"/>
              </a:rPr>
              <a:t>} </a:t>
            </a:r>
          </a:p>
        </p:txBody>
      </p:sp>
    </p:spTree>
    <p:extLst>
      <p:ext uri="{BB962C8B-B14F-4D97-AF65-F5344CB8AC3E}">
        <p14:creationId xmlns:p14="http://schemas.microsoft.com/office/powerpoint/2010/main" val="311687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754693" y="307141"/>
            <a:ext cx="10515600" cy="990540"/>
          </a:xfrm>
        </p:spPr>
        <p:txBody>
          <a:bodyPr/>
          <a:lstStyle/>
          <a:p>
            <a:r>
              <a:rPr lang="en-US" b="1" dirty="0"/>
              <a:t>Shaders</a:t>
            </a:r>
            <a:endParaRPr lang="en-US" dirty="0"/>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649590" y="1943784"/>
            <a:ext cx="9162415" cy="2321590"/>
          </a:xfrm>
        </p:spPr>
        <p:txBody>
          <a:bodyPr>
            <a:normAutofit/>
          </a:bodyPr>
          <a:lstStyle/>
          <a:p>
            <a:r>
              <a:rPr lang="en-US" dirty="0"/>
              <a:t>Shaders are little programs that rest on the GPU.</a:t>
            </a:r>
          </a:p>
          <a:p>
            <a:r>
              <a:rPr lang="en-US" dirty="0"/>
              <a:t>These programs are run for each specific section of the graphics pipeline. </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2</a:t>
            </a:fld>
            <a:endParaRPr lang="en-US"/>
          </a:p>
        </p:txBody>
      </p:sp>
    </p:spTree>
    <p:extLst>
      <p:ext uri="{BB962C8B-B14F-4D97-AF65-F5344CB8AC3E}">
        <p14:creationId xmlns:p14="http://schemas.microsoft.com/office/powerpoint/2010/main" val="1305312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75600-BAE9-87E1-34FF-340FCA7445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6EB81-37D2-A159-4247-BBEEB29C285B}"/>
              </a:ext>
            </a:extLst>
          </p:cNvPr>
          <p:cNvSpPr>
            <a:spLocks noGrp="1"/>
          </p:cNvSpPr>
          <p:nvPr>
            <p:ph type="title"/>
          </p:nvPr>
        </p:nvSpPr>
        <p:spPr>
          <a:xfrm>
            <a:off x="838200" y="365125"/>
            <a:ext cx="10515600" cy="787603"/>
          </a:xfrm>
        </p:spPr>
        <p:txBody>
          <a:bodyPr/>
          <a:lstStyle/>
          <a:p>
            <a:r>
              <a:rPr lang="en-US" dirty="0"/>
              <a:t>Ins and outs</a:t>
            </a:r>
          </a:p>
        </p:txBody>
      </p:sp>
      <p:sp>
        <p:nvSpPr>
          <p:cNvPr id="3" name="Content Placeholder 2">
            <a:extLst>
              <a:ext uri="{FF2B5EF4-FFF2-40B4-BE49-F238E27FC236}">
                <a16:creationId xmlns:a16="http://schemas.microsoft.com/office/drawing/2014/main" id="{4F7553C6-7E6F-D86B-5321-B0778975ED90}"/>
              </a:ext>
            </a:extLst>
          </p:cNvPr>
          <p:cNvSpPr>
            <a:spLocks noGrp="1"/>
          </p:cNvSpPr>
          <p:nvPr>
            <p:ph idx="1"/>
          </p:nvPr>
        </p:nvSpPr>
        <p:spPr>
          <a:xfrm>
            <a:off x="838200" y="1730242"/>
            <a:ext cx="9132593" cy="3427631"/>
          </a:xfrm>
        </p:spPr>
        <p:txBody>
          <a:bodyPr>
            <a:normAutofit/>
          </a:bodyPr>
          <a:lstStyle/>
          <a:p>
            <a:r>
              <a:rPr lang="en-US" sz="3200" dirty="0"/>
              <a:t>We just managed to send a value from the vertex shader to the fragment shader. </a:t>
            </a:r>
          </a:p>
          <a:p>
            <a:r>
              <a:rPr lang="en-US" sz="3200" dirty="0"/>
              <a:t>We can send a color from our application to the fragment shader! </a:t>
            </a:r>
          </a:p>
          <a:p>
            <a:endParaRPr lang="en-US" sz="3200" dirty="0"/>
          </a:p>
          <a:p>
            <a:endParaRPr lang="en-US" sz="3600" dirty="0"/>
          </a:p>
        </p:txBody>
      </p:sp>
      <p:sp>
        <p:nvSpPr>
          <p:cNvPr id="4" name="Slide Number Placeholder 3">
            <a:extLst>
              <a:ext uri="{FF2B5EF4-FFF2-40B4-BE49-F238E27FC236}">
                <a16:creationId xmlns:a16="http://schemas.microsoft.com/office/drawing/2014/main" id="{FA4C71FA-7BB8-D21A-E2D0-E2BB965BEBD1}"/>
              </a:ext>
            </a:extLst>
          </p:cNvPr>
          <p:cNvSpPr>
            <a:spLocks noGrp="1"/>
          </p:cNvSpPr>
          <p:nvPr>
            <p:ph type="sldNum" sz="quarter" idx="12"/>
          </p:nvPr>
        </p:nvSpPr>
        <p:spPr/>
        <p:txBody>
          <a:bodyPr/>
          <a:lstStyle/>
          <a:p>
            <a:fld id="{8012A267-E1DD-44E7-983C-C39AABB85FC4}" type="slidenum">
              <a:rPr lang="en-US" smtClean="0"/>
              <a:t>20</a:t>
            </a:fld>
            <a:endParaRPr lang="en-US"/>
          </a:p>
        </p:txBody>
      </p:sp>
    </p:spTree>
    <p:extLst>
      <p:ext uri="{BB962C8B-B14F-4D97-AF65-F5344CB8AC3E}">
        <p14:creationId xmlns:p14="http://schemas.microsoft.com/office/powerpoint/2010/main" val="657620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CD9-C9E0-9C3E-4669-1998B6BAB44D}"/>
              </a:ext>
            </a:extLst>
          </p:cNvPr>
          <p:cNvSpPr>
            <a:spLocks noGrp="1"/>
          </p:cNvSpPr>
          <p:nvPr>
            <p:ph type="title"/>
          </p:nvPr>
        </p:nvSpPr>
        <p:spPr>
          <a:xfrm>
            <a:off x="838200" y="365125"/>
            <a:ext cx="10515600" cy="664259"/>
          </a:xfrm>
        </p:spPr>
        <p:txBody>
          <a:bodyPr>
            <a:normAutofit fontScale="90000"/>
          </a:bodyPr>
          <a:lstStyle/>
          <a:p>
            <a:r>
              <a:rPr lang="en-US" dirty="0"/>
              <a:t>VBO, VAO, and Shader Program ID</a:t>
            </a:r>
          </a:p>
        </p:txBody>
      </p:sp>
      <p:sp>
        <p:nvSpPr>
          <p:cNvPr id="4" name="Slide Number Placeholder 3">
            <a:extLst>
              <a:ext uri="{FF2B5EF4-FFF2-40B4-BE49-F238E27FC236}">
                <a16:creationId xmlns:a16="http://schemas.microsoft.com/office/drawing/2014/main" id="{44A3C9A6-1FCD-0CE9-E086-3B3BDBE0ECD5}"/>
              </a:ext>
            </a:extLst>
          </p:cNvPr>
          <p:cNvSpPr>
            <a:spLocks noGrp="1"/>
          </p:cNvSpPr>
          <p:nvPr>
            <p:ph type="sldNum" sz="quarter" idx="12"/>
          </p:nvPr>
        </p:nvSpPr>
        <p:spPr/>
        <p:txBody>
          <a:bodyPr/>
          <a:lstStyle/>
          <a:p>
            <a:fld id="{8012A267-E1DD-44E7-983C-C39AABB85FC4}" type="slidenum">
              <a:rPr lang="en-US" smtClean="0"/>
              <a:t>21</a:t>
            </a:fld>
            <a:endParaRPr lang="en-US"/>
          </a:p>
        </p:txBody>
      </p:sp>
      <p:sp>
        <p:nvSpPr>
          <p:cNvPr id="6" name="TextBox 5">
            <a:extLst>
              <a:ext uri="{FF2B5EF4-FFF2-40B4-BE49-F238E27FC236}">
                <a16:creationId xmlns:a16="http://schemas.microsoft.com/office/drawing/2014/main" id="{26C623D3-EA26-DD21-1E90-79CA39407FFC}"/>
              </a:ext>
            </a:extLst>
          </p:cNvPr>
          <p:cNvSpPr txBox="1"/>
          <p:nvPr/>
        </p:nvSpPr>
        <p:spPr>
          <a:xfrm>
            <a:off x="838200" y="1252299"/>
            <a:ext cx="6096912" cy="1815882"/>
          </a:xfrm>
          <a:prstGeom prst="rect">
            <a:avLst/>
          </a:prstGeom>
          <a:noFill/>
        </p:spPr>
        <p:txBody>
          <a:bodyPr wrap="square">
            <a:spAutoFit/>
          </a:bodyPr>
          <a:lstStyle/>
          <a:p>
            <a:r>
              <a:rPr lang="en-US" sz="1400" dirty="0">
                <a:solidFill>
                  <a:srgbClr val="008000"/>
                </a:solidFill>
                <a:latin typeface="Cascadia Mono" panose="020B0609020000020004" pitchFamily="49" charset="0"/>
              </a:rPr>
              <a:t>//Vertex Buffer Object (VBO)</a:t>
            </a:r>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unsigned</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VBO;</a:t>
            </a:r>
          </a:p>
          <a:p>
            <a:endParaRPr lang="en-US" sz="14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//Vertex Array Object (VAO)</a:t>
            </a:r>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unsigned</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VAO;</a:t>
            </a:r>
          </a:p>
          <a:p>
            <a:endParaRPr lang="en-US" sz="14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//Shader Program (shaderProgram)'s ID</a:t>
            </a:r>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shaderProgram;</a:t>
            </a:r>
            <a:endParaRPr lang="en-US" sz="1400" dirty="0"/>
          </a:p>
        </p:txBody>
      </p:sp>
      <p:sp>
        <p:nvSpPr>
          <p:cNvPr id="8" name="TextBox 7">
            <a:extLst>
              <a:ext uri="{FF2B5EF4-FFF2-40B4-BE49-F238E27FC236}">
                <a16:creationId xmlns:a16="http://schemas.microsoft.com/office/drawing/2014/main" id="{4693EDB7-B3B9-8CC7-FD7C-B391AE6AC2A1}"/>
              </a:ext>
            </a:extLst>
          </p:cNvPr>
          <p:cNvSpPr txBox="1"/>
          <p:nvPr/>
        </p:nvSpPr>
        <p:spPr>
          <a:xfrm>
            <a:off x="749223" y="3291096"/>
            <a:ext cx="9232977" cy="830997"/>
          </a:xfrm>
          <a:prstGeom prst="rect">
            <a:avLst/>
          </a:prstGeom>
          <a:noFill/>
        </p:spPr>
        <p:txBody>
          <a:bodyPr wrap="square">
            <a:spAutoFit/>
          </a:bodyPr>
          <a:lstStyle/>
          <a:p>
            <a:r>
              <a:rPr lang="en-US" sz="1600" dirty="0">
                <a:solidFill>
                  <a:srgbClr val="008000"/>
                </a:solidFill>
                <a:latin typeface="Cascadia Mono" panose="020B0609020000020004" pitchFamily="49" charset="0"/>
              </a:rPr>
              <a:t>//Return shaderProgram, which is used to set </a:t>
            </a:r>
            <a:r>
              <a:rPr lang="en-US" sz="1600" dirty="0" err="1">
                <a:solidFill>
                  <a:srgbClr val="008000"/>
                </a:solidFill>
                <a:latin typeface="Cascadia Mono" panose="020B0609020000020004" pitchFamily="49" charset="0"/>
              </a:rPr>
              <a:t>programID</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shaderProgram = </a:t>
            </a:r>
            <a:r>
              <a:rPr lang="en-US" sz="1600" dirty="0" err="1">
                <a:solidFill>
                  <a:srgbClr val="000000"/>
                </a:solidFill>
                <a:latin typeface="Cascadia Mono" panose="020B0609020000020004" pitchFamily="49" charset="0"/>
              </a:rPr>
              <a:t>loadShader</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"../../src/shader/vshader_lec09_exp01.glsl"</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"../../src/shader/fshader_lec09_exp01.glsl"</a:t>
            </a:r>
            <a:r>
              <a:rPr lang="en-US" sz="1600" dirty="0">
                <a:solidFill>
                  <a:srgbClr val="000000"/>
                </a:solidFill>
                <a:latin typeface="Cascadia Mono" panose="020B0609020000020004" pitchFamily="49" charset="0"/>
              </a:rPr>
              <a:t>);</a:t>
            </a:r>
            <a:endParaRPr lang="en-US" sz="1600" dirty="0"/>
          </a:p>
        </p:txBody>
      </p:sp>
      <p:sp>
        <p:nvSpPr>
          <p:cNvPr id="10" name="TextBox 9">
            <a:extLst>
              <a:ext uri="{FF2B5EF4-FFF2-40B4-BE49-F238E27FC236}">
                <a16:creationId xmlns:a16="http://schemas.microsoft.com/office/drawing/2014/main" id="{FCFCAF17-3649-F5D8-5F18-7EB5E2FB6EAA}"/>
              </a:ext>
            </a:extLst>
          </p:cNvPr>
          <p:cNvSpPr txBox="1"/>
          <p:nvPr/>
        </p:nvSpPr>
        <p:spPr>
          <a:xfrm>
            <a:off x="838200" y="4683562"/>
            <a:ext cx="6096912" cy="646331"/>
          </a:xfrm>
          <a:prstGeom prst="rect">
            <a:avLst/>
          </a:prstGeom>
          <a:noFill/>
        </p:spPr>
        <p:txBody>
          <a:bodyPr wrap="square">
            <a:spAutoFit/>
          </a:bodyPr>
          <a:lstStyle/>
          <a:p>
            <a:r>
              <a:rPr lang="en-US" sz="1800" dirty="0">
                <a:solidFill>
                  <a:srgbClr val="6F008A"/>
                </a:solidFill>
                <a:latin typeface="Cascadia Mono" panose="020B0609020000020004" pitchFamily="49" charset="0"/>
              </a:rPr>
              <a:t>glGenVertexArrays</a:t>
            </a:r>
            <a:r>
              <a:rPr lang="en-US" sz="1800" dirty="0">
                <a:solidFill>
                  <a:srgbClr val="000000"/>
                </a:solidFill>
                <a:latin typeface="Cascadia Mono" panose="020B0609020000020004" pitchFamily="49" charset="0"/>
              </a:rPr>
              <a:t>(1, &amp;VAO);</a:t>
            </a:r>
          </a:p>
          <a:p>
            <a:r>
              <a:rPr lang="en-US" sz="1800" dirty="0">
                <a:solidFill>
                  <a:srgbClr val="6F008A"/>
                </a:solidFill>
                <a:latin typeface="Cascadia Mono" panose="020B0609020000020004" pitchFamily="49" charset="0"/>
              </a:rPr>
              <a:t>glGenBuffers</a:t>
            </a:r>
            <a:r>
              <a:rPr lang="en-US" sz="1800" dirty="0">
                <a:solidFill>
                  <a:srgbClr val="000000"/>
                </a:solidFill>
                <a:latin typeface="Cascadia Mono" panose="020B0609020000020004" pitchFamily="49" charset="0"/>
              </a:rPr>
              <a:t>(1, &amp;VBO);</a:t>
            </a:r>
            <a:endParaRPr lang="en-US" dirty="0"/>
          </a:p>
        </p:txBody>
      </p:sp>
    </p:spTree>
    <p:extLst>
      <p:ext uri="{BB962C8B-B14F-4D97-AF65-F5344CB8AC3E}">
        <p14:creationId xmlns:p14="http://schemas.microsoft.com/office/powerpoint/2010/main" val="4031238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4DB28-C362-DA02-FBB8-C2524C6DEC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D2D37B-E657-906D-63E4-5B20E5C2B9C8}"/>
              </a:ext>
            </a:extLst>
          </p:cNvPr>
          <p:cNvSpPr>
            <a:spLocks noGrp="1"/>
          </p:cNvSpPr>
          <p:nvPr>
            <p:ph type="title"/>
          </p:nvPr>
        </p:nvSpPr>
        <p:spPr/>
        <p:txBody>
          <a:bodyPr/>
          <a:lstStyle/>
          <a:p>
            <a:r>
              <a:rPr lang="en-US" dirty="0"/>
              <a:t>Data</a:t>
            </a:r>
          </a:p>
        </p:txBody>
      </p:sp>
      <p:sp>
        <p:nvSpPr>
          <p:cNvPr id="4" name="Slide Number Placeholder 3">
            <a:extLst>
              <a:ext uri="{FF2B5EF4-FFF2-40B4-BE49-F238E27FC236}">
                <a16:creationId xmlns:a16="http://schemas.microsoft.com/office/drawing/2014/main" id="{48B7CDE5-4C04-1AEA-EB2B-B0DA86D5E65E}"/>
              </a:ext>
            </a:extLst>
          </p:cNvPr>
          <p:cNvSpPr>
            <a:spLocks noGrp="1"/>
          </p:cNvSpPr>
          <p:nvPr>
            <p:ph type="sldNum" sz="quarter" idx="12"/>
          </p:nvPr>
        </p:nvSpPr>
        <p:spPr/>
        <p:txBody>
          <a:bodyPr/>
          <a:lstStyle/>
          <a:p>
            <a:fld id="{8012A267-E1DD-44E7-983C-C39AABB85FC4}" type="slidenum">
              <a:rPr lang="en-US" smtClean="0"/>
              <a:t>22</a:t>
            </a:fld>
            <a:endParaRPr lang="en-US"/>
          </a:p>
        </p:txBody>
      </p:sp>
      <p:sp>
        <p:nvSpPr>
          <p:cNvPr id="6" name="TextBox 5">
            <a:extLst>
              <a:ext uri="{FF2B5EF4-FFF2-40B4-BE49-F238E27FC236}">
                <a16:creationId xmlns:a16="http://schemas.microsoft.com/office/drawing/2014/main" id="{C5426D45-B0F4-401F-2588-CE0772B0E4BA}"/>
              </a:ext>
            </a:extLst>
          </p:cNvPr>
          <p:cNvSpPr txBox="1"/>
          <p:nvPr/>
        </p:nvSpPr>
        <p:spPr>
          <a:xfrm>
            <a:off x="918506" y="1938343"/>
            <a:ext cx="6096912" cy="2031325"/>
          </a:xfrm>
          <a:prstGeom prst="rect">
            <a:avLst/>
          </a:prstGeom>
          <a:noFill/>
        </p:spPr>
        <p:txBody>
          <a:bodyPr wrap="square">
            <a:spAutoFit/>
          </a:bodyPr>
          <a:lstStyle/>
          <a:p>
            <a:r>
              <a:rPr lang="en-US" sz="1800" dirty="0">
                <a:solidFill>
                  <a:srgbClr val="008000"/>
                </a:solidFill>
                <a:latin typeface="Cascadia Mono" panose="020B0609020000020004" pitchFamily="49" charset="0"/>
              </a:rPr>
              <a:t>//Set up vertex data (and buffer(s)) and configure vertex attributes</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vertices[] = {</a:t>
            </a:r>
          </a:p>
          <a:p>
            <a:pPr lvl="1"/>
            <a:r>
              <a:rPr lang="en-US" dirty="0">
                <a:solidFill>
                  <a:srgbClr val="000000"/>
                </a:solidFill>
                <a:latin typeface="Cascadia Mono" panose="020B0609020000020004" pitchFamily="49" charset="0"/>
              </a:rPr>
              <a:t>-0.5f, -0.5f, 0.0f, </a:t>
            </a:r>
            <a:r>
              <a:rPr lang="en-US" dirty="0">
                <a:solidFill>
                  <a:srgbClr val="008000"/>
                </a:solidFill>
                <a:latin typeface="Cascadia Mono" panose="020B0609020000020004" pitchFamily="49" charset="0"/>
              </a:rPr>
              <a:t>//left  </a:t>
            </a:r>
            <a:endParaRPr lang="en-US" dirty="0">
              <a:solidFill>
                <a:srgbClr val="000000"/>
              </a:solidFill>
              <a:latin typeface="Cascadia Mono" panose="020B0609020000020004" pitchFamily="49" charset="0"/>
            </a:endParaRPr>
          </a:p>
          <a:p>
            <a:pPr lvl="1"/>
            <a:r>
              <a:rPr lang="en-US" dirty="0">
                <a:solidFill>
                  <a:srgbClr val="000000"/>
                </a:solidFill>
                <a:latin typeface="Cascadia Mono" panose="020B0609020000020004" pitchFamily="49" charset="0"/>
              </a:rPr>
              <a:t> 0.5f, -0.5f, 0.0f, </a:t>
            </a:r>
            <a:r>
              <a:rPr lang="en-US" dirty="0">
                <a:solidFill>
                  <a:srgbClr val="008000"/>
                </a:solidFill>
                <a:latin typeface="Cascadia Mono" panose="020B0609020000020004" pitchFamily="49" charset="0"/>
              </a:rPr>
              <a:t>//right </a:t>
            </a:r>
            <a:endParaRPr lang="en-US" dirty="0">
              <a:solidFill>
                <a:srgbClr val="000000"/>
              </a:solidFill>
              <a:latin typeface="Cascadia Mono" panose="020B0609020000020004" pitchFamily="49" charset="0"/>
            </a:endParaRPr>
          </a:p>
          <a:p>
            <a:pPr lvl="1"/>
            <a:r>
              <a:rPr lang="en-US" dirty="0">
                <a:solidFill>
                  <a:srgbClr val="000000"/>
                </a:solidFill>
                <a:latin typeface="Cascadia Mono" panose="020B0609020000020004" pitchFamily="49" charset="0"/>
              </a:rPr>
              <a:t> 0.0f,  0.5f, 0.0f  </a:t>
            </a:r>
            <a:r>
              <a:rPr lang="en-US" dirty="0">
                <a:solidFill>
                  <a:srgbClr val="008000"/>
                </a:solidFill>
                <a:latin typeface="Cascadia Mono" panose="020B0609020000020004" pitchFamily="49" charset="0"/>
              </a:rPr>
              <a:t>//top   </a:t>
            </a:r>
            <a:endParaRPr lang="en-US"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07264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0EEF8-928E-9379-FA21-658D273982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0D5E63-B6FC-3B0A-0D25-2C91C756EC0C}"/>
              </a:ext>
            </a:extLst>
          </p:cNvPr>
          <p:cNvSpPr>
            <a:spLocks noGrp="1"/>
          </p:cNvSpPr>
          <p:nvPr>
            <p:ph type="title"/>
          </p:nvPr>
        </p:nvSpPr>
        <p:spPr/>
        <p:txBody>
          <a:bodyPr/>
          <a:lstStyle/>
          <a:p>
            <a:r>
              <a:rPr lang="en-US" dirty="0"/>
              <a:t>Bind the Vertex Array Object</a:t>
            </a:r>
          </a:p>
        </p:txBody>
      </p:sp>
      <p:sp>
        <p:nvSpPr>
          <p:cNvPr id="4" name="Slide Number Placeholder 3">
            <a:extLst>
              <a:ext uri="{FF2B5EF4-FFF2-40B4-BE49-F238E27FC236}">
                <a16:creationId xmlns:a16="http://schemas.microsoft.com/office/drawing/2014/main" id="{80318108-F1B4-B08F-8E8F-3FA237BF3493}"/>
              </a:ext>
            </a:extLst>
          </p:cNvPr>
          <p:cNvSpPr>
            <a:spLocks noGrp="1"/>
          </p:cNvSpPr>
          <p:nvPr>
            <p:ph type="sldNum" sz="quarter" idx="12"/>
          </p:nvPr>
        </p:nvSpPr>
        <p:spPr/>
        <p:txBody>
          <a:bodyPr/>
          <a:lstStyle/>
          <a:p>
            <a:fld id="{8012A267-E1DD-44E7-983C-C39AABB85FC4}" type="slidenum">
              <a:rPr lang="en-US" smtClean="0"/>
              <a:t>23</a:t>
            </a:fld>
            <a:endParaRPr lang="en-US"/>
          </a:p>
        </p:txBody>
      </p:sp>
      <p:sp>
        <p:nvSpPr>
          <p:cNvPr id="6" name="TextBox 5">
            <a:extLst>
              <a:ext uri="{FF2B5EF4-FFF2-40B4-BE49-F238E27FC236}">
                <a16:creationId xmlns:a16="http://schemas.microsoft.com/office/drawing/2014/main" id="{04773662-3E41-17C6-65C4-2354A0342600}"/>
              </a:ext>
            </a:extLst>
          </p:cNvPr>
          <p:cNvSpPr txBox="1"/>
          <p:nvPr/>
        </p:nvSpPr>
        <p:spPr>
          <a:xfrm>
            <a:off x="984212" y="1954133"/>
            <a:ext cx="6096912" cy="1200329"/>
          </a:xfrm>
          <a:prstGeom prst="rect">
            <a:avLst/>
          </a:prstGeom>
          <a:noFill/>
        </p:spPr>
        <p:txBody>
          <a:bodyPr wrap="square">
            <a:spAutoFit/>
          </a:bodyPr>
          <a:lstStyle/>
          <a:p>
            <a:r>
              <a:rPr lang="en-US" sz="1800" dirty="0">
                <a:solidFill>
                  <a:srgbClr val="008000"/>
                </a:solidFill>
                <a:latin typeface="Cascadia Mono" panose="020B0609020000020004" pitchFamily="49" charset="0"/>
              </a:rPr>
              <a:t>//Bind the Vertex Array Object first, </a:t>
            </a:r>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//then bind and set vertex buffer(s), and then configure vertex attributes(s).</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glBindVertexArray</a:t>
            </a:r>
            <a:r>
              <a:rPr lang="en-US" sz="1800" dirty="0">
                <a:solidFill>
                  <a:srgbClr val="000000"/>
                </a:solidFill>
                <a:latin typeface="Cascadia Mono" panose="020B0609020000020004" pitchFamily="49" charset="0"/>
              </a:rPr>
              <a:t>(VAO);</a:t>
            </a:r>
            <a:endParaRPr lang="en-US" dirty="0"/>
          </a:p>
        </p:txBody>
      </p:sp>
    </p:spTree>
    <p:extLst>
      <p:ext uri="{BB962C8B-B14F-4D97-AF65-F5344CB8AC3E}">
        <p14:creationId xmlns:p14="http://schemas.microsoft.com/office/powerpoint/2010/main" val="277542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791AE-62D7-01F8-5796-12CDD6295F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6B00E0-378A-BD22-C992-C1FB368961EA}"/>
              </a:ext>
            </a:extLst>
          </p:cNvPr>
          <p:cNvSpPr>
            <a:spLocks noGrp="1"/>
          </p:cNvSpPr>
          <p:nvPr>
            <p:ph type="title"/>
          </p:nvPr>
        </p:nvSpPr>
        <p:spPr>
          <a:xfrm>
            <a:off x="838200" y="365126"/>
            <a:ext cx="10515600" cy="1053016"/>
          </a:xfrm>
        </p:spPr>
        <p:txBody>
          <a:bodyPr>
            <a:normAutofit/>
          </a:bodyPr>
          <a:lstStyle/>
          <a:p>
            <a:r>
              <a:rPr lang="en-US" sz="4000" dirty="0"/>
              <a:t>Vertex Array Object and Vertex Attributes Pointers</a:t>
            </a:r>
          </a:p>
        </p:txBody>
      </p:sp>
      <p:sp>
        <p:nvSpPr>
          <p:cNvPr id="4" name="Slide Number Placeholder 3">
            <a:extLst>
              <a:ext uri="{FF2B5EF4-FFF2-40B4-BE49-F238E27FC236}">
                <a16:creationId xmlns:a16="http://schemas.microsoft.com/office/drawing/2014/main" id="{E26ADE43-A9A6-AA88-3352-8C38B2F8F60F}"/>
              </a:ext>
            </a:extLst>
          </p:cNvPr>
          <p:cNvSpPr>
            <a:spLocks noGrp="1"/>
          </p:cNvSpPr>
          <p:nvPr>
            <p:ph type="sldNum" sz="quarter" idx="12"/>
          </p:nvPr>
        </p:nvSpPr>
        <p:spPr/>
        <p:txBody>
          <a:bodyPr/>
          <a:lstStyle/>
          <a:p>
            <a:fld id="{8012A267-E1DD-44E7-983C-C39AABB85FC4}" type="slidenum">
              <a:rPr lang="en-US" smtClean="0"/>
              <a:t>24</a:t>
            </a:fld>
            <a:endParaRPr lang="en-US"/>
          </a:p>
        </p:txBody>
      </p:sp>
      <p:sp>
        <p:nvSpPr>
          <p:cNvPr id="6" name="TextBox 5">
            <a:extLst>
              <a:ext uri="{FF2B5EF4-FFF2-40B4-BE49-F238E27FC236}">
                <a16:creationId xmlns:a16="http://schemas.microsoft.com/office/drawing/2014/main" id="{4FD1BCFF-B483-F351-3BA8-F851D4FAFB77}"/>
              </a:ext>
            </a:extLst>
          </p:cNvPr>
          <p:cNvSpPr txBox="1"/>
          <p:nvPr/>
        </p:nvSpPr>
        <p:spPr>
          <a:xfrm>
            <a:off x="967786" y="1741862"/>
            <a:ext cx="10515600" cy="2031325"/>
          </a:xfrm>
          <a:prstGeom prst="rect">
            <a:avLst/>
          </a:prstGeom>
          <a:noFill/>
        </p:spPr>
        <p:txBody>
          <a:bodyPr wrap="square">
            <a:spAutoFit/>
          </a:bodyPr>
          <a:lstStyle/>
          <a:p>
            <a:r>
              <a:rPr lang="en-US" sz="1800" dirty="0">
                <a:solidFill>
                  <a:srgbClr val="008000"/>
                </a:solidFill>
                <a:latin typeface="Cascadia Mono" panose="020B0609020000020004" pitchFamily="49" charset="0"/>
              </a:rPr>
              <a:t>//Copy our vertices array in a buffer for OpenGL to use</a:t>
            </a:r>
            <a:endParaRPr lang="en-US" sz="1800" dirty="0">
              <a:solidFill>
                <a:srgbClr val="000000"/>
              </a:solidFill>
              <a:latin typeface="Cascadia Mono" panose="020B0609020000020004" pitchFamily="49" charset="0"/>
            </a:endParaRPr>
          </a:p>
          <a:p>
            <a:r>
              <a:rPr lang="da-DK" sz="1800" dirty="0">
                <a:solidFill>
                  <a:srgbClr val="6F008A"/>
                </a:solidFill>
                <a:latin typeface="Cascadia Mono" panose="020B0609020000020004" pitchFamily="49" charset="0"/>
              </a:rPr>
              <a:t>glBindBuffer</a:t>
            </a:r>
            <a:r>
              <a:rPr lang="da-DK" sz="1800" dirty="0">
                <a:solidFill>
                  <a:srgbClr val="000000"/>
                </a:solidFill>
                <a:latin typeface="Cascadia Mono" panose="020B0609020000020004" pitchFamily="49" charset="0"/>
              </a:rPr>
              <a:t>(</a:t>
            </a:r>
            <a:r>
              <a:rPr lang="da-DK" sz="1800" dirty="0">
                <a:solidFill>
                  <a:srgbClr val="6F008A"/>
                </a:solidFill>
                <a:latin typeface="Cascadia Mono" panose="020B0609020000020004" pitchFamily="49" charset="0"/>
              </a:rPr>
              <a:t>GL_ARRAY_BUFFER</a:t>
            </a:r>
            <a:r>
              <a:rPr lang="da-DK" sz="1800" dirty="0">
                <a:solidFill>
                  <a:srgbClr val="000000"/>
                </a:solidFill>
                <a:latin typeface="Cascadia Mono" panose="020B0609020000020004" pitchFamily="49" charset="0"/>
              </a:rPr>
              <a:t>, VBO);</a:t>
            </a:r>
          </a:p>
          <a:p>
            <a:r>
              <a:rPr lang="en-US" sz="1800" dirty="0">
                <a:solidFill>
                  <a:srgbClr val="6F008A"/>
                </a:solidFill>
                <a:latin typeface="Cascadia Mono" panose="020B0609020000020004" pitchFamily="49" charset="0"/>
              </a:rPr>
              <a:t>glBufferData</a:t>
            </a:r>
            <a:r>
              <a:rPr lang="en-US" sz="1800" dirty="0">
                <a:solidFill>
                  <a:srgbClr val="000000"/>
                </a:solidFill>
                <a:latin typeface="Cascadia Mono" panose="020B0609020000020004" pitchFamily="49" charset="0"/>
              </a:rPr>
              <a:t>(</a:t>
            </a:r>
            <a:r>
              <a:rPr lang="en-US" sz="1800" dirty="0">
                <a:solidFill>
                  <a:srgbClr val="6F008A"/>
                </a:solidFill>
                <a:latin typeface="Cascadia Mono" panose="020B0609020000020004" pitchFamily="49" charset="0"/>
              </a:rPr>
              <a:t>GL_ARRAY_BUFFER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sizeof</a:t>
            </a:r>
            <a:r>
              <a:rPr lang="en-US" sz="1800" dirty="0">
                <a:solidFill>
                  <a:srgbClr val="000000"/>
                </a:solidFill>
                <a:latin typeface="Cascadia Mono" panose="020B0609020000020004" pitchFamily="49" charset="0"/>
              </a:rPr>
              <a:t>(vertices), vertices, </a:t>
            </a:r>
            <a:r>
              <a:rPr lang="en-US" sz="1800" dirty="0">
                <a:solidFill>
                  <a:srgbClr val="6F008A"/>
                </a:solidFill>
                <a:latin typeface="Cascadia Mono" panose="020B0609020000020004" pitchFamily="49" charset="0"/>
              </a:rPr>
              <a:t>GL_STATIC_DRAW</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//Then set the vertex attributes pointers</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glVertexAttribPointer</a:t>
            </a:r>
            <a:r>
              <a:rPr lang="en-US" sz="1800" dirty="0">
                <a:solidFill>
                  <a:srgbClr val="000000"/>
                </a:solidFill>
                <a:latin typeface="Cascadia Mono" panose="020B0609020000020004" pitchFamily="49" charset="0"/>
              </a:rPr>
              <a:t>(0, 3, </a:t>
            </a:r>
            <a:r>
              <a:rPr lang="en-US" sz="1800" dirty="0">
                <a:solidFill>
                  <a:srgbClr val="6F008A"/>
                </a:solidFill>
                <a:latin typeface="Cascadia Mono" panose="020B0609020000020004" pitchFamily="49" charset="0"/>
              </a:rPr>
              <a:t>GL_FLOAT</a:t>
            </a:r>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GL_FALSE</a:t>
            </a:r>
            <a:r>
              <a:rPr lang="en-US" sz="1800" dirty="0">
                <a:solidFill>
                  <a:srgbClr val="000000"/>
                </a:solidFill>
                <a:latin typeface="Cascadia Mono" panose="020B0609020000020004" pitchFamily="49" charset="0"/>
              </a:rPr>
              <a:t>, 3 * </a:t>
            </a:r>
            <a:r>
              <a:rPr lang="en-US" sz="1800" dirty="0">
                <a:solidFill>
                  <a:srgbClr val="0000FF"/>
                </a:solidFill>
                <a:latin typeface="Cascadia Mono" panose="020B0609020000020004" pitchFamily="49" charset="0"/>
              </a:rPr>
              <a:t>sizeof</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*)0);</a:t>
            </a:r>
          </a:p>
          <a:p>
            <a:r>
              <a:rPr lang="en-US" sz="1800" dirty="0">
                <a:solidFill>
                  <a:srgbClr val="6F008A"/>
                </a:solidFill>
                <a:latin typeface="Cascadia Mono" panose="020B0609020000020004" pitchFamily="49" charset="0"/>
              </a:rPr>
              <a:t>glEnableVertexAttribArray</a:t>
            </a:r>
            <a:r>
              <a:rPr lang="en-US" sz="1800" dirty="0">
                <a:solidFill>
                  <a:srgbClr val="000000"/>
                </a:solidFill>
                <a:latin typeface="Cascadia Mono" panose="020B0609020000020004" pitchFamily="49" charset="0"/>
              </a:rPr>
              <a:t>(0);</a:t>
            </a:r>
            <a:endParaRPr lang="en-US" dirty="0"/>
          </a:p>
        </p:txBody>
      </p:sp>
    </p:spTree>
    <p:extLst>
      <p:ext uri="{BB962C8B-B14F-4D97-AF65-F5344CB8AC3E}">
        <p14:creationId xmlns:p14="http://schemas.microsoft.com/office/powerpoint/2010/main" val="1624547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BE624-155F-D31D-CF5D-2674F85FC9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B2FEAB-1F6C-5903-F25F-F05CA24EDD53}"/>
              </a:ext>
            </a:extLst>
          </p:cNvPr>
          <p:cNvSpPr>
            <a:spLocks noGrp="1"/>
          </p:cNvSpPr>
          <p:nvPr>
            <p:ph type="title"/>
          </p:nvPr>
        </p:nvSpPr>
        <p:spPr/>
        <p:txBody>
          <a:bodyPr/>
          <a:lstStyle/>
          <a:p>
            <a:r>
              <a:rPr lang="en-US" dirty="0"/>
              <a:t>Use the Shader Program</a:t>
            </a:r>
          </a:p>
        </p:txBody>
      </p:sp>
      <p:sp>
        <p:nvSpPr>
          <p:cNvPr id="4" name="Slide Number Placeholder 3">
            <a:extLst>
              <a:ext uri="{FF2B5EF4-FFF2-40B4-BE49-F238E27FC236}">
                <a16:creationId xmlns:a16="http://schemas.microsoft.com/office/drawing/2014/main" id="{129C01BC-BF3F-AAE7-8515-F6E40D6A973F}"/>
              </a:ext>
            </a:extLst>
          </p:cNvPr>
          <p:cNvSpPr>
            <a:spLocks noGrp="1"/>
          </p:cNvSpPr>
          <p:nvPr>
            <p:ph type="sldNum" sz="quarter" idx="12"/>
          </p:nvPr>
        </p:nvSpPr>
        <p:spPr/>
        <p:txBody>
          <a:bodyPr/>
          <a:lstStyle/>
          <a:p>
            <a:fld id="{8012A267-E1DD-44E7-983C-C39AABB85FC4}" type="slidenum">
              <a:rPr lang="en-US" smtClean="0"/>
              <a:t>25</a:t>
            </a:fld>
            <a:endParaRPr lang="en-US"/>
          </a:p>
        </p:txBody>
      </p:sp>
      <p:sp>
        <p:nvSpPr>
          <p:cNvPr id="6" name="TextBox 5">
            <a:extLst>
              <a:ext uri="{FF2B5EF4-FFF2-40B4-BE49-F238E27FC236}">
                <a16:creationId xmlns:a16="http://schemas.microsoft.com/office/drawing/2014/main" id="{C3BB415D-24ED-2836-1421-41763F0745E8}"/>
              </a:ext>
            </a:extLst>
          </p:cNvPr>
          <p:cNvSpPr txBox="1"/>
          <p:nvPr/>
        </p:nvSpPr>
        <p:spPr>
          <a:xfrm>
            <a:off x="967785" y="2388307"/>
            <a:ext cx="8997532" cy="646331"/>
          </a:xfrm>
          <a:prstGeom prst="rect">
            <a:avLst/>
          </a:prstGeom>
          <a:noFill/>
        </p:spPr>
        <p:txBody>
          <a:bodyPr wrap="square">
            <a:spAutoFit/>
          </a:bodyPr>
          <a:lstStyle/>
          <a:p>
            <a:r>
              <a:rPr lang="en-US" sz="1800" dirty="0">
                <a:solidFill>
                  <a:srgbClr val="008000"/>
                </a:solidFill>
                <a:latin typeface="Cascadia Mono" panose="020B0609020000020004" pitchFamily="49" charset="0"/>
              </a:rPr>
              <a:t>//Use the shader program when we want to render an object</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glUseProgram</a:t>
            </a:r>
            <a:r>
              <a:rPr lang="en-US" sz="1800" dirty="0">
                <a:solidFill>
                  <a:srgbClr val="000000"/>
                </a:solidFill>
                <a:latin typeface="Cascadia Mono" panose="020B0609020000020004" pitchFamily="49" charset="0"/>
              </a:rPr>
              <a:t>(shaderProgram);</a:t>
            </a:r>
            <a:endParaRPr lang="en-US" dirty="0"/>
          </a:p>
        </p:txBody>
      </p:sp>
    </p:spTree>
    <p:extLst>
      <p:ext uri="{BB962C8B-B14F-4D97-AF65-F5344CB8AC3E}">
        <p14:creationId xmlns:p14="http://schemas.microsoft.com/office/powerpoint/2010/main" val="1320383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E8916-6C5E-FE53-2B9A-F2F8EF2FD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E064F-4DBA-BBEA-8E52-E82EE72D5AAB}"/>
              </a:ext>
            </a:extLst>
          </p:cNvPr>
          <p:cNvSpPr>
            <a:spLocks noGrp="1"/>
          </p:cNvSpPr>
          <p:nvPr>
            <p:ph type="title"/>
          </p:nvPr>
        </p:nvSpPr>
        <p:spPr/>
        <p:txBody>
          <a:bodyPr/>
          <a:lstStyle/>
          <a:p>
            <a:r>
              <a:rPr lang="en-US" dirty="0"/>
              <a:t>Bind GL Array Buffer</a:t>
            </a:r>
          </a:p>
        </p:txBody>
      </p:sp>
      <p:sp>
        <p:nvSpPr>
          <p:cNvPr id="4" name="Slide Number Placeholder 3">
            <a:extLst>
              <a:ext uri="{FF2B5EF4-FFF2-40B4-BE49-F238E27FC236}">
                <a16:creationId xmlns:a16="http://schemas.microsoft.com/office/drawing/2014/main" id="{44A767E6-3BE7-CDA0-7FCC-443B95DF0023}"/>
              </a:ext>
            </a:extLst>
          </p:cNvPr>
          <p:cNvSpPr>
            <a:spLocks noGrp="1"/>
          </p:cNvSpPr>
          <p:nvPr>
            <p:ph type="sldNum" sz="quarter" idx="12"/>
          </p:nvPr>
        </p:nvSpPr>
        <p:spPr/>
        <p:txBody>
          <a:bodyPr/>
          <a:lstStyle/>
          <a:p>
            <a:fld id="{8012A267-E1DD-44E7-983C-C39AABB85FC4}" type="slidenum">
              <a:rPr lang="en-US" smtClean="0"/>
              <a:t>26</a:t>
            </a:fld>
            <a:endParaRPr lang="en-US"/>
          </a:p>
        </p:txBody>
      </p:sp>
      <p:sp>
        <p:nvSpPr>
          <p:cNvPr id="6" name="TextBox 5">
            <a:extLst>
              <a:ext uri="{FF2B5EF4-FFF2-40B4-BE49-F238E27FC236}">
                <a16:creationId xmlns:a16="http://schemas.microsoft.com/office/drawing/2014/main" id="{95922DC6-A82C-C863-973E-7588361980BE}"/>
              </a:ext>
            </a:extLst>
          </p:cNvPr>
          <p:cNvSpPr txBox="1"/>
          <p:nvPr/>
        </p:nvSpPr>
        <p:spPr>
          <a:xfrm>
            <a:off x="995162" y="1951672"/>
            <a:ext cx="8981106" cy="1754326"/>
          </a:xfrm>
          <a:prstGeom prst="rect">
            <a:avLst/>
          </a:prstGeom>
          <a:noFill/>
        </p:spPr>
        <p:txBody>
          <a:bodyPr wrap="square">
            <a:spAutoFit/>
          </a:bodyPr>
          <a:lstStyle/>
          <a:p>
            <a:r>
              <a:rPr lang="en-US" sz="1800" dirty="0">
                <a:solidFill>
                  <a:srgbClr val="008000"/>
                </a:solidFill>
                <a:latin typeface="Cascadia Mono" panose="020B0609020000020004" pitchFamily="49" charset="0"/>
              </a:rPr>
              <a:t>//Note that this is allowed; the call to glVertexAttribPointer</a:t>
            </a:r>
          </a:p>
          <a:p>
            <a:r>
              <a:rPr lang="en-US" dirty="0">
                <a:solidFill>
                  <a:srgbClr val="008000"/>
                </a:solidFill>
                <a:latin typeface="Cascadia Mono" panose="020B0609020000020004" pitchFamily="49" charset="0"/>
              </a:rPr>
              <a:t>//</a:t>
            </a:r>
            <a:r>
              <a:rPr lang="en-US" sz="1800" dirty="0">
                <a:solidFill>
                  <a:srgbClr val="008000"/>
                </a:solidFill>
                <a:latin typeface="Cascadia Mono" panose="020B0609020000020004" pitchFamily="49" charset="0"/>
              </a:rPr>
              <a:t>registered VBO as </a:t>
            </a:r>
            <a:endParaRPr lang="en-US" sz="1800" dirty="0">
              <a:solidFill>
                <a:srgbClr val="000000"/>
              </a:solidFill>
              <a:latin typeface="Cascadia Mono" panose="020B0609020000020004" pitchFamily="49" charset="0"/>
            </a:endParaRPr>
          </a:p>
          <a:p>
            <a:endParaRPr lang="en-US" sz="1800" dirty="0">
              <a:solidFill>
                <a:srgbClr val="008000"/>
              </a:solidFill>
              <a:latin typeface="Cascadia Mono" panose="020B0609020000020004" pitchFamily="49" charset="0"/>
            </a:endParaRPr>
          </a:p>
          <a:p>
            <a:r>
              <a:rPr lang="en-US" sz="1800" dirty="0">
                <a:solidFill>
                  <a:srgbClr val="008000"/>
                </a:solidFill>
                <a:latin typeface="Cascadia Mono" panose="020B0609020000020004" pitchFamily="49" charset="0"/>
              </a:rPr>
              <a:t>//the vertex attribute's bound vertex buffer object so afterwards //we can safely unbind</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glBindBuffer</a:t>
            </a:r>
            <a:r>
              <a:rPr lang="en-US" sz="1800" dirty="0">
                <a:solidFill>
                  <a:srgbClr val="000000"/>
                </a:solidFill>
                <a:latin typeface="Cascadia Mono" panose="020B0609020000020004" pitchFamily="49" charset="0"/>
              </a:rPr>
              <a:t>(</a:t>
            </a:r>
            <a:r>
              <a:rPr lang="en-US" sz="1800" dirty="0">
                <a:solidFill>
                  <a:srgbClr val="6F008A"/>
                </a:solidFill>
                <a:latin typeface="Cascadia Mono" panose="020B0609020000020004" pitchFamily="49" charset="0"/>
              </a:rPr>
              <a:t>GL_ARRAY_BUFFER</a:t>
            </a:r>
            <a:r>
              <a:rPr lang="en-US" sz="1800" dirty="0">
                <a:solidFill>
                  <a:srgbClr val="000000"/>
                </a:solidFill>
                <a:latin typeface="Cascadia Mono" panose="020B0609020000020004" pitchFamily="49" charset="0"/>
              </a:rPr>
              <a:t>, 0);</a:t>
            </a:r>
            <a:endParaRPr lang="en-US" dirty="0"/>
          </a:p>
        </p:txBody>
      </p:sp>
    </p:spTree>
    <p:extLst>
      <p:ext uri="{BB962C8B-B14F-4D97-AF65-F5344CB8AC3E}">
        <p14:creationId xmlns:p14="http://schemas.microsoft.com/office/powerpoint/2010/main" val="1171539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E5F46-360F-4F9B-4D4B-143671AE2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66117D-1A40-3BB4-554B-D848556951E3}"/>
              </a:ext>
            </a:extLst>
          </p:cNvPr>
          <p:cNvSpPr>
            <a:spLocks noGrp="1"/>
          </p:cNvSpPr>
          <p:nvPr>
            <p:ph type="title"/>
          </p:nvPr>
        </p:nvSpPr>
        <p:spPr/>
        <p:txBody>
          <a:bodyPr/>
          <a:lstStyle/>
          <a:p>
            <a:r>
              <a:rPr lang="en-US" dirty="0"/>
              <a:t>Bind Vertex Array and Draw Wireframe </a:t>
            </a:r>
          </a:p>
        </p:txBody>
      </p:sp>
      <p:sp>
        <p:nvSpPr>
          <p:cNvPr id="4" name="Slide Number Placeholder 3">
            <a:extLst>
              <a:ext uri="{FF2B5EF4-FFF2-40B4-BE49-F238E27FC236}">
                <a16:creationId xmlns:a16="http://schemas.microsoft.com/office/drawing/2014/main" id="{C2E822D5-88D2-C897-29E2-E4BE1FC3B752}"/>
              </a:ext>
            </a:extLst>
          </p:cNvPr>
          <p:cNvSpPr>
            <a:spLocks noGrp="1"/>
          </p:cNvSpPr>
          <p:nvPr>
            <p:ph type="sldNum" sz="quarter" idx="12"/>
          </p:nvPr>
        </p:nvSpPr>
        <p:spPr/>
        <p:txBody>
          <a:bodyPr/>
          <a:lstStyle/>
          <a:p>
            <a:fld id="{8012A267-E1DD-44E7-983C-C39AABB85FC4}" type="slidenum">
              <a:rPr lang="en-US" smtClean="0"/>
              <a:t>27</a:t>
            </a:fld>
            <a:endParaRPr lang="en-US"/>
          </a:p>
        </p:txBody>
      </p:sp>
      <p:sp>
        <p:nvSpPr>
          <p:cNvPr id="6" name="TextBox 5">
            <a:extLst>
              <a:ext uri="{FF2B5EF4-FFF2-40B4-BE49-F238E27FC236}">
                <a16:creationId xmlns:a16="http://schemas.microsoft.com/office/drawing/2014/main" id="{063D21EE-5551-ECA4-7DD7-8EF45DC5C141}"/>
              </a:ext>
            </a:extLst>
          </p:cNvPr>
          <p:cNvSpPr txBox="1"/>
          <p:nvPr/>
        </p:nvSpPr>
        <p:spPr>
          <a:xfrm>
            <a:off x="902080" y="1952178"/>
            <a:ext cx="10404722" cy="2862322"/>
          </a:xfrm>
          <a:prstGeom prst="rect">
            <a:avLst/>
          </a:prstGeom>
          <a:noFill/>
        </p:spPr>
        <p:txBody>
          <a:bodyPr wrap="square">
            <a:spAutoFit/>
          </a:bodyPr>
          <a:lstStyle/>
          <a:p>
            <a:r>
              <a:rPr lang="en-US" dirty="0">
                <a:solidFill>
                  <a:srgbClr val="008000"/>
                </a:solidFill>
                <a:latin typeface="Cascadia Mono" panose="020B0609020000020004" pitchFamily="49" charset="0"/>
              </a:rPr>
              <a:t>//You can unbind the VAO afterwards, so other VAO calls won't accidentally //modify this VAO, but this rarely happens. Modifying other VAOs requires a //call to glBindVertexArray anyways. </a:t>
            </a:r>
          </a:p>
          <a:p>
            <a:r>
              <a:rPr lang="en-US" dirty="0">
                <a:solidFill>
                  <a:srgbClr val="008000"/>
                </a:solidFill>
                <a:latin typeface="Cascadia Mono" panose="020B0609020000020004" pitchFamily="49" charset="0"/>
              </a:rPr>
              <a:t>//So we generally don't unbind VAOs (nor VBOs) when it's not directly //necessary.</a:t>
            </a:r>
            <a:endParaRPr lang="en-US" dirty="0">
              <a:solidFill>
                <a:srgbClr val="000000"/>
              </a:solidFill>
              <a:latin typeface="Cascadia Mono" panose="020B0609020000020004" pitchFamily="49" charset="0"/>
            </a:endParaRPr>
          </a:p>
          <a:p>
            <a:r>
              <a:rPr lang="en-US" dirty="0">
                <a:solidFill>
                  <a:srgbClr val="6F008A"/>
                </a:solidFill>
                <a:latin typeface="Cascadia Mono" panose="020B0609020000020004" pitchFamily="49" charset="0"/>
              </a:rPr>
              <a:t>glBindVertexArray</a:t>
            </a:r>
            <a:r>
              <a:rPr lang="en-US" dirty="0">
                <a:solidFill>
                  <a:srgbClr val="000000"/>
                </a:solidFill>
                <a:latin typeface="Cascadia Mono" panose="020B0609020000020004" pitchFamily="49" charset="0"/>
              </a:rPr>
              <a:t>(0);</a:t>
            </a:r>
          </a:p>
          <a:p>
            <a:endParaRPr lang="en-US" dirty="0">
              <a:solidFill>
                <a:srgbClr val="000000"/>
              </a:solidFill>
              <a:latin typeface="Cascadia Mono" panose="020B0609020000020004" pitchFamily="49" charset="0"/>
            </a:endParaRPr>
          </a:p>
          <a:p>
            <a:r>
              <a:rPr lang="en-US" dirty="0">
                <a:solidFill>
                  <a:srgbClr val="008000"/>
                </a:solidFill>
                <a:latin typeface="Cascadia Mono" panose="020B0609020000020004" pitchFamily="49" charset="0"/>
              </a:rPr>
              <a:t>//Draw in wireframe polygons.</a:t>
            </a:r>
          </a:p>
          <a:p>
            <a:r>
              <a:rPr lang="en-US" sz="1800" dirty="0">
                <a:solidFill>
                  <a:srgbClr val="6F008A"/>
                </a:solidFill>
                <a:latin typeface="Cascadia Mono" panose="020B0609020000020004" pitchFamily="49" charset="0"/>
              </a:rPr>
              <a:t>glLineWidth</a:t>
            </a:r>
            <a:r>
              <a:rPr lang="en-US" sz="1800" dirty="0">
                <a:solidFill>
                  <a:srgbClr val="000000"/>
                </a:solidFill>
                <a:latin typeface="Cascadia Mono" panose="020B0609020000020004" pitchFamily="49" charset="0"/>
              </a:rPr>
              <a:t>(1);</a:t>
            </a:r>
            <a:endParaRPr lang="en-US" dirty="0">
              <a:solidFill>
                <a:srgbClr val="000000"/>
              </a:solidFill>
              <a:latin typeface="Cascadia Mono" panose="020B0609020000020004" pitchFamily="49" charset="0"/>
            </a:endParaRPr>
          </a:p>
          <a:p>
            <a:r>
              <a:rPr lang="en-US" dirty="0">
                <a:solidFill>
                  <a:srgbClr val="6F008A"/>
                </a:solidFill>
                <a:latin typeface="Cascadia Mono" panose="020B0609020000020004" pitchFamily="49" charset="0"/>
              </a:rPr>
              <a:t>glPolygonMode</a:t>
            </a:r>
            <a:r>
              <a:rPr lang="en-US" dirty="0">
                <a:solidFill>
                  <a:srgbClr val="000000"/>
                </a:solidFill>
                <a:latin typeface="Cascadia Mono" panose="020B0609020000020004" pitchFamily="49" charset="0"/>
              </a:rPr>
              <a:t>(</a:t>
            </a:r>
            <a:r>
              <a:rPr lang="en-US" dirty="0">
                <a:solidFill>
                  <a:srgbClr val="6F008A"/>
                </a:solidFill>
                <a:latin typeface="Cascadia Mono" panose="020B0609020000020004" pitchFamily="49" charset="0"/>
              </a:rPr>
              <a:t>GL_FRONT_AND_BACK</a:t>
            </a:r>
            <a:r>
              <a:rPr lang="en-US" dirty="0">
                <a:solidFill>
                  <a:srgbClr val="000000"/>
                </a:solidFill>
                <a:latin typeface="Cascadia Mono" panose="020B0609020000020004" pitchFamily="49" charset="0"/>
              </a:rPr>
              <a:t>, </a:t>
            </a:r>
            <a:r>
              <a:rPr lang="en-US" dirty="0">
                <a:solidFill>
                  <a:srgbClr val="6F008A"/>
                </a:solidFill>
                <a:latin typeface="Cascadia Mono" panose="020B0609020000020004" pitchFamily="49" charset="0"/>
              </a:rPr>
              <a:t>GL_LINE</a:t>
            </a:r>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62490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0A86-4060-C773-BF7C-6EE0FCB06651}"/>
              </a:ext>
            </a:extLst>
          </p:cNvPr>
          <p:cNvSpPr>
            <a:spLocks noGrp="1"/>
          </p:cNvSpPr>
          <p:nvPr>
            <p:ph type="title"/>
          </p:nvPr>
        </p:nvSpPr>
        <p:spPr>
          <a:xfrm>
            <a:off x="838200" y="365125"/>
            <a:ext cx="10515600" cy="751867"/>
          </a:xfrm>
        </p:spPr>
        <p:txBody>
          <a:bodyPr/>
          <a:lstStyle/>
          <a:p>
            <a:r>
              <a:rPr lang="en-US" dirty="0"/>
              <a:t>Draw A Triangle</a:t>
            </a:r>
          </a:p>
        </p:txBody>
      </p:sp>
      <p:sp>
        <p:nvSpPr>
          <p:cNvPr id="4" name="Slide Number Placeholder 3">
            <a:extLst>
              <a:ext uri="{FF2B5EF4-FFF2-40B4-BE49-F238E27FC236}">
                <a16:creationId xmlns:a16="http://schemas.microsoft.com/office/drawing/2014/main" id="{CB844085-D1AC-D8C8-426B-F9AB1E49CB2F}"/>
              </a:ext>
            </a:extLst>
          </p:cNvPr>
          <p:cNvSpPr>
            <a:spLocks noGrp="1"/>
          </p:cNvSpPr>
          <p:nvPr>
            <p:ph type="sldNum" sz="quarter" idx="12"/>
          </p:nvPr>
        </p:nvSpPr>
        <p:spPr/>
        <p:txBody>
          <a:bodyPr/>
          <a:lstStyle/>
          <a:p>
            <a:fld id="{8012A267-E1DD-44E7-983C-C39AABB85FC4}" type="slidenum">
              <a:rPr lang="en-US" smtClean="0"/>
              <a:t>28</a:t>
            </a:fld>
            <a:endParaRPr lang="en-US"/>
          </a:p>
        </p:txBody>
      </p:sp>
      <p:sp>
        <p:nvSpPr>
          <p:cNvPr id="6" name="TextBox 5">
            <a:extLst>
              <a:ext uri="{FF2B5EF4-FFF2-40B4-BE49-F238E27FC236}">
                <a16:creationId xmlns:a16="http://schemas.microsoft.com/office/drawing/2014/main" id="{621F10BF-8ADF-49B9-96FE-65609B558006}"/>
              </a:ext>
            </a:extLst>
          </p:cNvPr>
          <p:cNvSpPr txBox="1"/>
          <p:nvPr/>
        </p:nvSpPr>
        <p:spPr>
          <a:xfrm>
            <a:off x="838200" y="1400653"/>
            <a:ext cx="10185705" cy="2308324"/>
          </a:xfrm>
          <a:prstGeom prst="rect">
            <a:avLst/>
          </a:prstGeom>
          <a:noFill/>
        </p:spPr>
        <p:txBody>
          <a:bodyPr wrap="square">
            <a:spAutoFit/>
          </a:bodyPr>
          <a:lstStyle/>
          <a:p>
            <a:r>
              <a:rPr lang="en-US" sz="1800" dirty="0">
                <a:solidFill>
                  <a:srgbClr val="008000"/>
                </a:solidFill>
                <a:latin typeface="Cascadia Mono" panose="020B0609020000020004" pitchFamily="49" charset="0"/>
              </a:rPr>
              <a:t>//Draw our first triangle</a:t>
            </a:r>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//As we only have a single VAO, there's no need to bind it every time, </a:t>
            </a:r>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//But we'll do so to keep things a bit more organized</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glBindVertexArray</a:t>
            </a:r>
            <a:r>
              <a:rPr lang="en-US" sz="1800" dirty="0">
                <a:solidFill>
                  <a:srgbClr val="000000"/>
                </a:solidFill>
                <a:latin typeface="Cascadia Mono" panose="020B0609020000020004" pitchFamily="49" charset="0"/>
              </a:rPr>
              <a:t>(VAO); </a:t>
            </a:r>
          </a:p>
          <a:p>
            <a:r>
              <a:rPr lang="en-US" sz="1800" dirty="0">
                <a:solidFill>
                  <a:srgbClr val="6F008A"/>
                </a:solidFill>
                <a:latin typeface="Cascadia Mono" panose="020B0609020000020004" pitchFamily="49" charset="0"/>
              </a:rPr>
              <a:t>glDrawArrays</a:t>
            </a:r>
            <a:r>
              <a:rPr lang="en-US" sz="1800" dirty="0">
                <a:solidFill>
                  <a:srgbClr val="000000"/>
                </a:solidFill>
                <a:latin typeface="Cascadia Mono" panose="020B0609020000020004" pitchFamily="49" charset="0"/>
              </a:rPr>
              <a:t>(</a:t>
            </a:r>
            <a:r>
              <a:rPr lang="en-US" sz="1800" dirty="0">
                <a:solidFill>
                  <a:srgbClr val="6F008A"/>
                </a:solidFill>
                <a:latin typeface="Cascadia Mono" panose="020B0609020000020004" pitchFamily="49" charset="0"/>
              </a:rPr>
              <a:t>GL_TRIANGLES</a:t>
            </a:r>
            <a:r>
              <a:rPr lang="en-US" sz="1800" dirty="0">
                <a:solidFill>
                  <a:srgbClr val="000000"/>
                </a:solidFill>
                <a:latin typeface="Cascadia Mono" panose="020B0609020000020004" pitchFamily="49" charset="0"/>
              </a:rPr>
              <a:t>, 0, 3);</a:t>
            </a:r>
          </a:p>
          <a:p>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//No need to unbind it every time </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glBindVertexArray</a:t>
            </a:r>
            <a:r>
              <a:rPr lang="en-US" sz="1800" dirty="0">
                <a:solidFill>
                  <a:srgbClr val="000000"/>
                </a:solidFill>
                <a:latin typeface="Cascadia Mono" panose="020B0609020000020004" pitchFamily="49" charset="0"/>
              </a:rPr>
              <a:t>(0); </a:t>
            </a:r>
            <a:endParaRPr lang="en-US" dirty="0"/>
          </a:p>
        </p:txBody>
      </p:sp>
      <p:pic>
        <p:nvPicPr>
          <p:cNvPr id="8" name="Picture 7">
            <a:extLst>
              <a:ext uri="{FF2B5EF4-FFF2-40B4-BE49-F238E27FC236}">
                <a16:creationId xmlns:a16="http://schemas.microsoft.com/office/drawing/2014/main" id="{6BE0A1D3-D5A1-4729-5A7E-A8B3E4B04BBD}"/>
              </a:ext>
            </a:extLst>
          </p:cNvPr>
          <p:cNvPicPr>
            <a:picLocks noChangeAspect="1"/>
          </p:cNvPicPr>
          <p:nvPr/>
        </p:nvPicPr>
        <p:blipFill>
          <a:blip r:embed="rId2"/>
          <a:stretch>
            <a:fillRect/>
          </a:stretch>
        </p:blipFill>
        <p:spPr>
          <a:xfrm>
            <a:off x="6096000" y="2869273"/>
            <a:ext cx="4126110" cy="3320390"/>
          </a:xfrm>
          <a:prstGeom prst="rect">
            <a:avLst/>
          </a:prstGeom>
        </p:spPr>
      </p:pic>
    </p:spTree>
    <p:extLst>
      <p:ext uri="{BB962C8B-B14F-4D97-AF65-F5344CB8AC3E}">
        <p14:creationId xmlns:p14="http://schemas.microsoft.com/office/powerpoint/2010/main" val="3399235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6"/>
            <a:ext cx="10515600" cy="838930"/>
          </a:xfrm>
        </p:spPr>
        <p:txBody>
          <a:bodyPr/>
          <a:lstStyle/>
          <a:p>
            <a:r>
              <a:rPr lang="en-US" dirty="0"/>
              <a:t>Uniforms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781405" y="1460500"/>
            <a:ext cx="10515600" cy="3577219"/>
          </a:xfrm>
        </p:spPr>
        <p:txBody>
          <a:bodyPr>
            <a:normAutofit/>
          </a:bodyPr>
          <a:lstStyle/>
          <a:p>
            <a:r>
              <a:rPr lang="en-US" sz="2500" dirty="0"/>
              <a:t>Uniforms are another way to pass data from our application on the CPU to the shaders on the GPU, but uniforms are slightly different compared to vertex attributes. </a:t>
            </a:r>
          </a:p>
          <a:p>
            <a:r>
              <a:rPr lang="en-US" sz="2500" dirty="0"/>
              <a:t>First, uniforms are global, which means that a </a:t>
            </a:r>
            <a:r>
              <a:rPr lang="en-US" sz="2500" dirty="0">
                <a:solidFill>
                  <a:srgbClr val="00B050"/>
                </a:solidFill>
              </a:rPr>
              <a:t>uniform variable </a:t>
            </a:r>
            <a:r>
              <a:rPr lang="en-US" sz="2500" dirty="0"/>
              <a:t>is unique per shader program object and can be accessed from any shader at any stage in the shader program. </a:t>
            </a:r>
          </a:p>
          <a:p>
            <a:r>
              <a:rPr lang="en-US" sz="2500" dirty="0"/>
              <a:t>Second, whatever you set the uniform value, uniforms will keep their values until they're either reset or updated. </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29</a:t>
            </a:fld>
            <a:endParaRPr lang="en-US"/>
          </a:p>
        </p:txBody>
      </p:sp>
    </p:spTree>
    <p:extLst>
      <p:ext uri="{BB962C8B-B14F-4D97-AF65-F5344CB8AC3E}">
        <p14:creationId xmlns:p14="http://schemas.microsoft.com/office/powerpoint/2010/main" val="347653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5"/>
            <a:ext cx="10515600" cy="891653"/>
          </a:xfrm>
        </p:spPr>
        <p:txBody>
          <a:bodyPr/>
          <a:lstStyle/>
          <a:p>
            <a:r>
              <a:rPr lang="en-US" b="1" dirty="0"/>
              <a:t>Shaders</a:t>
            </a:r>
            <a:endParaRPr lang="en-US" dirty="0"/>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774786" y="1403915"/>
            <a:ext cx="10172961" cy="2487504"/>
          </a:xfrm>
        </p:spPr>
        <p:txBody>
          <a:bodyPr>
            <a:normAutofit/>
          </a:bodyPr>
          <a:lstStyle/>
          <a:p>
            <a:r>
              <a:rPr lang="en-US" dirty="0"/>
              <a:t>In a basic sense, shaders are nothing more than programs transforming inputs to outputs. </a:t>
            </a:r>
          </a:p>
          <a:p>
            <a:r>
              <a:rPr lang="en-US" dirty="0"/>
              <a:t>Shaders are also very isolated programs in that they're not allowed to communicate with each other</a:t>
            </a:r>
          </a:p>
          <a:p>
            <a:r>
              <a:rPr lang="en-US" dirty="0"/>
              <a:t>The only communication they have is via their inputs and outputs. </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3</a:t>
            </a:fld>
            <a:endParaRPr lang="en-US"/>
          </a:p>
        </p:txBody>
      </p:sp>
      <p:pic>
        <p:nvPicPr>
          <p:cNvPr id="6" name="Picture 5">
            <a:extLst>
              <a:ext uri="{FF2B5EF4-FFF2-40B4-BE49-F238E27FC236}">
                <a16:creationId xmlns:a16="http://schemas.microsoft.com/office/drawing/2014/main" id="{F0112713-1BCD-27A7-F6BF-EC672A74A859}"/>
              </a:ext>
            </a:extLst>
          </p:cNvPr>
          <p:cNvPicPr>
            <a:picLocks noChangeAspect="1"/>
          </p:cNvPicPr>
          <p:nvPr/>
        </p:nvPicPr>
        <p:blipFill>
          <a:blip r:embed="rId2"/>
          <a:stretch>
            <a:fillRect/>
          </a:stretch>
        </p:blipFill>
        <p:spPr>
          <a:xfrm>
            <a:off x="1138893" y="3933443"/>
            <a:ext cx="5240033" cy="2506333"/>
          </a:xfrm>
          <a:prstGeom prst="rect">
            <a:avLst/>
          </a:prstGeom>
        </p:spPr>
      </p:pic>
      <p:pic>
        <p:nvPicPr>
          <p:cNvPr id="10" name="Picture 9">
            <a:extLst>
              <a:ext uri="{FF2B5EF4-FFF2-40B4-BE49-F238E27FC236}">
                <a16:creationId xmlns:a16="http://schemas.microsoft.com/office/drawing/2014/main" id="{ECA800DF-4475-DBA0-7832-0FC92204284D}"/>
              </a:ext>
            </a:extLst>
          </p:cNvPr>
          <p:cNvPicPr>
            <a:picLocks noChangeAspect="1"/>
          </p:cNvPicPr>
          <p:nvPr/>
        </p:nvPicPr>
        <p:blipFill>
          <a:blip r:embed="rId3"/>
          <a:stretch>
            <a:fillRect/>
          </a:stretch>
        </p:blipFill>
        <p:spPr>
          <a:xfrm>
            <a:off x="6461031" y="3933443"/>
            <a:ext cx="3326262" cy="2506333"/>
          </a:xfrm>
          <a:prstGeom prst="rect">
            <a:avLst/>
          </a:prstGeom>
        </p:spPr>
      </p:pic>
    </p:spTree>
    <p:extLst>
      <p:ext uri="{BB962C8B-B14F-4D97-AF65-F5344CB8AC3E}">
        <p14:creationId xmlns:p14="http://schemas.microsoft.com/office/powerpoint/2010/main" val="2538232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6"/>
            <a:ext cx="10515600" cy="606070"/>
          </a:xfrm>
        </p:spPr>
        <p:txBody>
          <a:bodyPr>
            <a:normAutofit fontScale="90000"/>
          </a:bodyPr>
          <a:lstStyle/>
          <a:p>
            <a:r>
              <a:rPr lang="en-US" dirty="0"/>
              <a:t>Uniforms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855002" y="1107374"/>
            <a:ext cx="10580796" cy="2286174"/>
          </a:xfrm>
        </p:spPr>
        <p:txBody>
          <a:bodyPr>
            <a:noAutofit/>
          </a:bodyPr>
          <a:lstStyle/>
          <a:p>
            <a:r>
              <a:rPr lang="en-US" sz="2400" dirty="0"/>
              <a:t>To declare a uniform in GLSL, we simply add the uniform keyword to a shader with a type and a name. </a:t>
            </a:r>
          </a:p>
          <a:p>
            <a:r>
              <a:rPr lang="en-US" sz="2400" dirty="0"/>
              <a:t>From that point on, we can use the newly declared uniform in the shader. Let's see if this time we can set the color of the triangle via a uniform.</a:t>
            </a:r>
          </a:p>
          <a:p>
            <a:r>
              <a:rPr lang="en-US" sz="2400" dirty="0"/>
              <a:t>We declared a uniform vec4 ourColor in the fragment shader and set the fragment's output color to the content of this uniform value.  </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30</a:t>
            </a:fld>
            <a:endParaRPr lang="en-US"/>
          </a:p>
        </p:txBody>
      </p:sp>
      <p:sp>
        <p:nvSpPr>
          <p:cNvPr id="6" name="TextBox 5">
            <a:extLst>
              <a:ext uri="{FF2B5EF4-FFF2-40B4-BE49-F238E27FC236}">
                <a16:creationId xmlns:a16="http://schemas.microsoft.com/office/drawing/2014/main" id="{DA193485-BB5D-9B98-B1F7-E741B2347025}"/>
              </a:ext>
            </a:extLst>
          </p:cNvPr>
          <p:cNvSpPr txBox="1"/>
          <p:nvPr/>
        </p:nvSpPr>
        <p:spPr>
          <a:xfrm>
            <a:off x="1071819" y="3692107"/>
            <a:ext cx="6096912" cy="2800767"/>
          </a:xfrm>
          <a:prstGeom prst="rect">
            <a:avLst/>
          </a:prstGeom>
          <a:noFill/>
        </p:spPr>
        <p:txBody>
          <a:bodyPr wrap="square">
            <a:spAutoFit/>
          </a:bodyPr>
          <a:lstStyle/>
          <a:p>
            <a:r>
              <a:rPr lang="en-US" sz="1600" dirty="0">
                <a:solidFill>
                  <a:srgbClr val="808080"/>
                </a:solidFill>
                <a:latin typeface="Cascadia Mono" panose="020B0609020000020004" pitchFamily="49" charset="0"/>
              </a:rPr>
              <a:t>#version</a:t>
            </a:r>
            <a:r>
              <a:rPr lang="en-US" sz="1600" dirty="0">
                <a:solidFill>
                  <a:srgbClr val="000000"/>
                </a:solidFill>
                <a:latin typeface="Cascadia Mono" panose="020B0609020000020004" pitchFamily="49" charset="0"/>
              </a:rPr>
              <a:t> 460 core</a:t>
            </a:r>
          </a:p>
          <a:p>
            <a:endParaRPr lang="en-US" sz="1600" dirty="0">
              <a:solidFill>
                <a:srgbClr val="000000"/>
              </a:solidFill>
              <a:latin typeface="Cascadia Mono" panose="020B0609020000020004" pitchFamily="49" charset="0"/>
            </a:endParaRPr>
          </a:p>
          <a:p>
            <a:r>
              <a:rPr lang="en-US" sz="1600" dirty="0">
                <a:solidFill>
                  <a:srgbClr val="5FAFFF"/>
                </a:solidFill>
                <a:latin typeface="Cascadia Mono" panose="020B0609020000020004" pitchFamily="49" charset="0"/>
              </a:rPr>
              <a:t>out</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 FragColor;</a:t>
            </a:r>
          </a:p>
          <a:p>
            <a:r>
              <a:rPr lang="en-US" sz="1600" dirty="0">
                <a:solidFill>
                  <a:srgbClr val="000000"/>
                </a:solidFill>
                <a:latin typeface="Cascadia Mono" panose="020B0609020000020004" pitchFamily="49" charset="0"/>
              </a:rPr>
              <a:t>  </a:t>
            </a:r>
          </a:p>
          <a:p>
            <a:r>
              <a:rPr lang="en-US" sz="1600" dirty="0">
                <a:solidFill>
                  <a:srgbClr val="008000"/>
                </a:solidFill>
                <a:latin typeface="Cascadia Mono" panose="020B0609020000020004" pitchFamily="49" charset="0"/>
              </a:rPr>
              <a:t>//we set this variable in the OpenGL code.</a:t>
            </a:r>
          </a:p>
          <a:p>
            <a:r>
              <a:rPr lang="en-US" sz="1600" dirty="0">
                <a:solidFill>
                  <a:srgbClr val="5FAFFF"/>
                </a:solidFill>
                <a:latin typeface="Cascadia Mono" panose="020B0609020000020004" pitchFamily="49" charset="0"/>
              </a:rPr>
              <a:t>uniform</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 ourColor; </a:t>
            </a:r>
          </a:p>
          <a:p>
            <a:endParaRPr lang="en-US" sz="1600" dirty="0">
              <a:solidFill>
                <a:srgbClr val="000000"/>
              </a:solidFill>
              <a:latin typeface="Cascadia Mono" panose="020B0609020000020004" pitchFamily="49" charset="0"/>
            </a:endParaRPr>
          </a:p>
          <a:p>
            <a:r>
              <a:rPr lang="en-US" sz="1600" dirty="0">
                <a:solidFill>
                  <a:srgbClr val="5FAF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FragColor = ourColor;</a:t>
            </a:r>
          </a:p>
          <a:p>
            <a:r>
              <a:rPr lang="en-US" sz="1600" dirty="0">
                <a:solidFill>
                  <a:srgbClr val="000000"/>
                </a:solidFill>
                <a:latin typeface="Cascadia Mono" panose="020B0609020000020004" pitchFamily="49" charset="0"/>
              </a:rPr>
              <a:t>} </a:t>
            </a:r>
            <a:endParaRPr lang="en-US" sz="1600" dirty="0"/>
          </a:p>
        </p:txBody>
      </p:sp>
    </p:spTree>
    <p:extLst>
      <p:ext uri="{BB962C8B-B14F-4D97-AF65-F5344CB8AC3E}">
        <p14:creationId xmlns:p14="http://schemas.microsoft.com/office/powerpoint/2010/main" val="943446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783770" y="228885"/>
            <a:ext cx="7773229" cy="1135783"/>
          </a:xfrm>
        </p:spPr>
        <p:txBody>
          <a:bodyPr/>
          <a:lstStyle/>
          <a:p>
            <a:r>
              <a:rPr lang="en-US" dirty="0"/>
              <a:t>Uniforms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832669" y="1263269"/>
            <a:ext cx="10796736" cy="2081972"/>
          </a:xfrm>
        </p:spPr>
        <p:txBody>
          <a:bodyPr>
            <a:normAutofit/>
          </a:bodyPr>
          <a:lstStyle/>
          <a:p>
            <a:r>
              <a:rPr lang="en-US" sz="2400" dirty="0"/>
              <a:t>Since uniforms are global variables, we can define them in any shader we'd like</a:t>
            </a:r>
          </a:p>
          <a:p>
            <a:r>
              <a:rPr lang="en-US" sz="2400" dirty="0"/>
              <a:t>No need to go through the vertex shader again to get something to the fragment shader. </a:t>
            </a:r>
          </a:p>
          <a:p>
            <a:r>
              <a:rPr lang="en-US" sz="2400" dirty="0"/>
              <a:t>We're not using this uniform in the vertex shader, so there's no need to define it there.</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31</a:t>
            </a:fld>
            <a:endParaRPr lang="en-US"/>
          </a:p>
        </p:txBody>
      </p:sp>
      <p:sp>
        <p:nvSpPr>
          <p:cNvPr id="6" name="TextBox 5">
            <a:extLst>
              <a:ext uri="{FF2B5EF4-FFF2-40B4-BE49-F238E27FC236}">
                <a16:creationId xmlns:a16="http://schemas.microsoft.com/office/drawing/2014/main" id="{BE4962C0-38C9-0588-54A3-E42CBD748F11}"/>
              </a:ext>
            </a:extLst>
          </p:cNvPr>
          <p:cNvSpPr txBox="1"/>
          <p:nvPr/>
        </p:nvSpPr>
        <p:spPr>
          <a:xfrm>
            <a:off x="1038965" y="3579364"/>
            <a:ext cx="7891491" cy="2031325"/>
          </a:xfrm>
          <a:prstGeom prst="rect">
            <a:avLst/>
          </a:prstGeom>
          <a:noFill/>
        </p:spPr>
        <p:txBody>
          <a:bodyPr wrap="square">
            <a:spAutoFit/>
          </a:bodyPr>
          <a:lstStyle/>
          <a:p>
            <a:r>
              <a:rPr lang="en-US" sz="1800" dirty="0">
                <a:solidFill>
                  <a:srgbClr val="808080"/>
                </a:solidFill>
                <a:latin typeface="Cascadia Mono" panose="020B0609020000020004" pitchFamily="49" charset="0"/>
              </a:rPr>
              <a:t>#version</a:t>
            </a:r>
            <a:r>
              <a:rPr lang="en-US" sz="1800" dirty="0">
                <a:solidFill>
                  <a:srgbClr val="000000"/>
                </a:solidFill>
                <a:latin typeface="Cascadia Mono" panose="020B0609020000020004" pitchFamily="49" charset="0"/>
              </a:rPr>
              <a:t> 460 core</a:t>
            </a:r>
          </a:p>
          <a:p>
            <a:r>
              <a:rPr lang="en-US" sz="1800" dirty="0">
                <a:solidFill>
                  <a:srgbClr val="5FAFFF"/>
                </a:solidFill>
                <a:latin typeface="Cascadia Mono" panose="020B0609020000020004" pitchFamily="49" charset="0"/>
              </a:rPr>
              <a:t>layout</a:t>
            </a:r>
            <a:r>
              <a:rPr lang="en-US" sz="1800" dirty="0">
                <a:solidFill>
                  <a:srgbClr val="000000"/>
                </a:solidFill>
                <a:latin typeface="Cascadia Mono" panose="020B0609020000020004" pitchFamily="49" charset="0"/>
              </a:rPr>
              <a:t> (location = 0) </a:t>
            </a:r>
            <a:r>
              <a:rPr lang="en-US" sz="1800" dirty="0">
                <a:solidFill>
                  <a:srgbClr val="5FAF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vec3</a:t>
            </a:r>
            <a:r>
              <a:rPr lang="en-US" sz="1800" dirty="0">
                <a:solidFill>
                  <a:srgbClr val="000000"/>
                </a:solidFill>
                <a:latin typeface="Cascadia Mono" panose="020B0609020000020004" pitchFamily="49" charset="0"/>
              </a:rPr>
              <a:t> aPos;</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5FFFFF"/>
                </a:solidFill>
                <a:latin typeface="Cascadia Mono" panose="020B0609020000020004" pitchFamily="49" charset="0"/>
              </a:rPr>
              <a:t>gl_Position</a:t>
            </a:r>
            <a:r>
              <a:rPr lang="en-US" sz="1800" dirty="0">
                <a:solidFill>
                  <a:srgbClr val="000000"/>
                </a:solidFill>
                <a:latin typeface="Cascadia Mono" panose="020B0609020000020004" pitchFamily="49" charset="0"/>
              </a:rPr>
              <a:t> = </a:t>
            </a:r>
            <a:r>
              <a:rPr lang="en-US" sz="1800" dirty="0">
                <a:solidFill>
                  <a:srgbClr val="5FAFFF"/>
                </a:solidFill>
                <a:latin typeface="Cascadia Mono" panose="020B0609020000020004" pitchFamily="49" charset="0"/>
              </a:rPr>
              <a:t>vec4</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aPos.x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aPos.y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aPos.z</a:t>
            </a:r>
            <a:r>
              <a:rPr lang="en-US" sz="1800" dirty="0">
                <a:solidFill>
                  <a:srgbClr val="000000"/>
                </a:solidFill>
                <a:latin typeface="Cascadia Mono" panose="020B0609020000020004" pitchFamily="49" charset="0"/>
              </a:rPr>
              <a:t>, 1.0);</a:t>
            </a:r>
          </a:p>
          <a:p>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646057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6"/>
            <a:ext cx="10515600" cy="725308"/>
          </a:xfrm>
        </p:spPr>
        <p:txBody>
          <a:bodyPr/>
          <a:lstStyle/>
          <a:p>
            <a:r>
              <a:rPr lang="en-US" dirty="0"/>
              <a:t>Uniforms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838200" y="1370014"/>
            <a:ext cx="10246468" cy="1791475"/>
          </a:xfrm>
        </p:spPr>
        <p:txBody>
          <a:bodyPr/>
          <a:lstStyle/>
          <a:p>
            <a:r>
              <a:rPr lang="en-US" sz="2400" dirty="0"/>
              <a:t>We first need to find the index/location of the uniform attribute in our shader. </a:t>
            </a:r>
          </a:p>
          <a:p>
            <a:r>
              <a:rPr lang="en-US" sz="2400" dirty="0"/>
              <a:t>Once we have the index/location of the uniform, we can update its values. </a:t>
            </a:r>
          </a:p>
          <a:p>
            <a:r>
              <a:rPr lang="en-US" sz="2400" dirty="0"/>
              <a:t>Instead of passing a single color to the fragment shader, we can gradually change color over time: </a:t>
            </a:r>
          </a:p>
          <a:p>
            <a:endParaRPr lang="en-US" dirty="0"/>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32</a:t>
            </a:fld>
            <a:endParaRPr lang="en-US"/>
          </a:p>
        </p:txBody>
      </p:sp>
      <p:sp>
        <p:nvSpPr>
          <p:cNvPr id="7" name="TextBox 6">
            <a:extLst>
              <a:ext uri="{FF2B5EF4-FFF2-40B4-BE49-F238E27FC236}">
                <a16:creationId xmlns:a16="http://schemas.microsoft.com/office/drawing/2014/main" id="{A1BF4878-7788-C4AF-1B8A-04EB793D711F}"/>
              </a:ext>
            </a:extLst>
          </p:cNvPr>
          <p:cNvSpPr txBox="1"/>
          <p:nvPr/>
        </p:nvSpPr>
        <p:spPr>
          <a:xfrm>
            <a:off x="967784" y="3236574"/>
            <a:ext cx="10749676" cy="1477328"/>
          </a:xfrm>
          <a:prstGeom prst="rect">
            <a:avLst/>
          </a:prstGeom>
          <a:noFill/>
        </p:spPr>
        <p:txBody>
          <a:bodyPr wrap="square">
            <a:spAutoFit/>
          </a:bodyPr>
          <a:lstStyle/>
          <a:p>
            <a:r>
              <a:rPr lang="en-US" sz="1800" dirty="0">
                <a:solidFill>
                  <a:srgbClr val="008000"/>
                </a:solidFill>
                <a:latin typeface="Cascadia Mono" panose="020B0609020000020004" pitchFamily="49" charset="0"/>
              </a:rPr>
              <a:t>// update shader uniform</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timeValue = glfwGetTime();</a:t>
            </a: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greenValue = sin(timeValue) / 2.0f + 0.5f;</a:t>
            </a: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vertexColorLocation = </a:t>
            </a:r>
            <a:r>
              <a:rPr lang="en-US" sz="1800" dirty="0">
                <a:solidFill>
                  <a:srgbClr val="6F008A"/>
                </a:solidFill>
                <a:latin typeface="Cascadia Mono" panose="020B0609020000020004" pitchFamily="49" charset="0"/>
              </a:rPr>
              <a:t>glGetUniformLocation</a:t>
            </a:r>
            <a:r>
              <a:rPr lang="en-US" sz="1800" dirty="0">
                <a:solidFill>
                  <a:srgbClr val="000000"/>
                </a:solidFill>
                <a:latin typeface="Cascadia Mono" panose="020B0609020000020004" pitchFamily="49" charset="0"/>
              </a:rPr>
              <a:t>(shaderProgram, </a:t>
            </a:r>
            <a:r>
              <a:rPr lang="en-US" sz="1800" dirty="0">
                <a:solidFill>
                  <a:srgbClr val="A31515"/>
                </a:solidFill>
                <a:latin typeface="Cascadia Mono" panose="020B0609020000020004" pitchFamily="49" charset="0"/>
              </a:rPr>
              <a:t>"ourColor"</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glUniform4f</a:t>
            </a:r>
            <a:r>
              <a:rPr lang="en-US" sz="1800" dirty="0">
                <a:solidFill>
                  <a:srgbClr val="000000"/>
                </a:solidFill>
                <a:latin typeface="Cascadia Mono" panose="020B0609020000020004" pitchFamily="49" charset="0"/>
              </a:rPr>
              <a:t>(vertexColorLocation, 0.0f, greenValue, 0.0f, 1.0f);</a:t>
            </a:r>
            <a:endParaRPr lang="en-US" dirty="0"/>
          </a:p>
        </p:txBody>
      </p:sp>
      <p:sp>
        <p:nvSpPr>
          <p:cNvPr id="9" name="TextBox 8">
            <a:extLst>
              <a:ext uri="{FF2B5EF4-FFF2-40B4-BE49-F238E27FC236}">
                <a16:creationId xmlns:a16="http://schemas.microsoft.com/office/drawing/2014/main" id="{DED32047-F625-0B14-239D-B2BE8FACB2B4}"/>
              </a:ext>
            </a:extLst>
          </p:cNvPr>
          <p:cNvSpPr txBox="1"/>
          <p:nvPr/>
        </p:nvSpPr>
        <p:spPr>
          <a:xfrm>
            <a:off x="967784" y="5026321"/>
            <a:ext cx="9446519" cy="923330"/>
          </a:xfrm>
          <a:prstGeom prst="rect">
            <a:avLst/>
          </a:prstGeom>
          <a:noFill/>
        </p:spPr>
        <p:txBody>
          <a:bodyPr wrap="square">
            <a:spAutoFit/>
          </a:bodyPr>
          <a:lstStyle/>
          <a:p>
            <a:pPr marL="342900" indent="-342900">
              <a:buFont typeface="+mj-lt"/>
              <a:buAutoNum type="arabicPeriod"/>
            </a:pPr>
            <a:r>
              <a:rPr lang="en-US" sz="1800" dirty="0"/>
              <a:t>First, we retrieve the running time in seconds via glfwGetTime(). </a:t>
            </a:r>
          </a:p>
          <a:p>
            <a:pPr marL="342900" indent="-342900">
              <a:buFont typeface="+mj-lt"/>
              <a:buAutoNum type="arabicPeriod"/>
            </a:pPr>
            <a:r>
              <a:rPr lang="en-US" sz="1800" dirty="0"/>
              <a:t>Then we vary the color in the range of 0.0 - 1.0 by using the sin function and storing the result in greenValue. </a:t>
            </a:r>
          </a:p>
        </p:txBody>
      </p:sp>
    </p:spTree>
    <p:extLst>
      <p:ext uri="{BB962C8B-B14F-4D97-AF65-F5344CB8AC3E}">
        <p14:creationId xmlns:p14="http://schemas.microsoft.com/office/powerpoint/2010/main" val="3354483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6"/>
            <a:ext cx="10515600" cy="743828"/>
          </a:xfrm>
        </p:spPr>
        <p:txBody>
          <a:bodyPr/>
          <a:lstStyle/>
          <a:p>
            <a:r>
              <a:rPr lang="en-US" dirty="0"/>
              <a:t>Uniforms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838199" y="1334926"/>
            <a:ext cx="10515599" cy="2771661"/>
          </a:xfrm>
        </p:spPr>
        <p:txBody>
          <a:bodyPr>
            <a:normAutofit/>
          </a:bodyPr>
          <a:lstStyle/>
          <a:p>
            <a:r>
              <a:rPr lang="en-US" dirty="0"/>
              <a:t>Then we query for the location of ourColor uniform using </a:t>
            </a:r>
            <a:r>
              <a:rPr lang="en-US" dirty="0">
                <a:solidFill>
                  <a:srgbClr val="00B050"/>
                </a:solidFill>
              </a:rPr>
              <a:t>glGetUniformLocation</a:t>
            </a:r>
            <a:r>
              <a:rPr lang="en-US" dirty="0"/>
              <a:t>. </a:t>
            </a:r>
          </a:p>
          <a:p>
            <a:r>
              <a:rPr lang="en-US" dirty="0"/>
              <a:t>We supply the shader program and the name of the uniform (that we want to retrieve the location from) to the query function. </a:t>
            </a:r>
          </a:p>
          <a:p>
            <a:r>
              <a:rPr lang="en-US" dirty="0"/>
              <a:t>If glGetUniformLocation returns -1, it cannot find the location.</a:t>
            </a:r>
          </a:p>
          <a:p>
            <a:endParaRPr lang="en-US" dirty="0"/>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33</a:t>
            </a:fld>
            <a:endParaRPr lang="en-US"/>
          </a:p>
        </p:txBody>
      </p:sp>
      <p:sp>
        <p:nvSpPr>
          <p:cNvPr id="6" name="TextBox 5">
            <a:extLst>
              <a:ext uri="{FF2B5EF4-FFF2-40B4-BE49-F238E27FC236}">
                <a16:creationId xmlns:a16="http://schemas.microsoft.com/office/drawing/2014/main" id="{9ECA55DB-C8EE-E167-17A8-51D6FF1013A9}"/>
              </a:ext>
            </a:extLst>
          </p:cNvPr>
          <p:cNvSpPr txBox="1"/>
          <p:nvPr/>
        </p:nvSpPr>
        <p:spPr>
          <a:xfrm>
            <a:off x="1011588" y="4004836"/>
            <a:ext cx="10579937" cy="1477328"/>
          </a:xfrm>
          <a:prstGeom prst="rect">
            <a:avLst/>
          </a:prstGeom>
          <a:noFill/>
        </p:spPr>
        <p:txBody>
          <a:bodyPr wrap="square">
            <a:spAutoFit/>
          </a:bodyPr>
          <a:lstStyle/>
          <a:p>
            <a:r>
              <a:rPr lang="en-US" sz="1800" dirty="0">
                <a:solidFill>
                  <a:srgbClr val="008000"/>
                </a:solidFill>
                <a:latin typeface="Cascadia Mono" panose="020B0609020000020004" pitchFamily="49" charset="0"/>
              </a:rPr>
              <a:t>// update shader uniform</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timeValue = glfwGetTime();</a:t>
            </a: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greenValue = sin(timeValue) / 2.0f + 0.5f;</a:t>
            </a: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vertexColorLocation = </a:t>
            </a:r>
            <a:r>
              <a:rPr lang="en-US" sz="1800" dirty="0">
                <a:solidFill>
                  <a:srgbClr val="6F008A"/>
                </a:solidFill>
                <a:latin typeface="Cascadia Mono" panose="020B0609020000020004" pitchFamily="49" charset="0"/>
              </a:rPr>
              <a:t>glGetUniformLocation</a:t>
            </a:r>
            <a:r>
              <a:rPr lang="en-US" sz="1800" dirty="0">
                <a:solidFill>
                  <a:srgbClr val="000000"/>
                </a:solidFill>
                <a:latin typeface="Cascadia Mono" panose="020B0609020000020004" pitchFamily="49" charset="0"/>
              </a:rPr>
              <a:t>(shaderProgram, </a:t>
            </a:r>
            <a:r>
              <a:rPr lang="en-US" sz="1800" dirty="0">
                <a:solidFill>
                  <a:srgbClr val="A31515"/>
                </a:solidFill>
                <a:latin typeface="Cascadia Mono" panose="020B0609020000020004" pitchFamily="49" charset="0"/>
              </a:rPr>
              <a:t>"ourColor"</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glUniform4f</a:t>
            </a:r>
            <a:r>
              <a:rPr lang="en-US" sz="1800" dirty="0">
                <a:solidFill>
                  <a:srgbClr val="000000"/>
                </a:solidFill>
                <a:latin typeface="Cascadia Mono" panose="020B0609020000020004" pitchFamily="49" charset="0"/>
              </a:rPr>
              <a:t>(vertexColorLocation, 0.0f, greenValue, 0.0f, 1.0f);</a:t>
            </a:r>
            <a:endParaRPr lang="en-US" dirty="0"/>
          </a:p>
        </p:txBody>
      </p:sp>
    </p:spTree>
    <p:extLst>
      <p:ext uri="{BB962C8B-B14F-4D97-AF65-F5344CB8AC3E}">
        <p14:creationId xmlns:p14="http://schemas.microsoft.com/office/powerpoint/2010/main" val="2724485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5D0A1-13E0-D5D3-8F50-8001F2CD9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7D19BF-9740-2654-13EA-BE1F5DBC8709}"/>
              </a:ext>
            </a:extLst>
          </p:cNvPr>
          <p:cNvSpPr>
            <a:spLocks noGrp="1"/>
          </p:cNvSpPr>
          <p:nvPr>
            <p:ph type="title"/>
          </p:nvPr>
        </p:nvSpPr>
        <p:spPr>
          <a:xfrm>
            <a:off x="838200" y="365126"/>
            <a:ext cx="10515600" cy="743828"/>
          </a:xfrm>
        </p:spPr>
        <p:txBody>
          <a:bodyPr/>
          <a:lstStyle/>
          <a:p>
            <a:r>
              <a:rPr lang="en-US" dirty="0"/>
              <a:t>Uniforms</a:t>
            </a:r>
          </a:p>
        </p:txBody>
      </p:sp>
      <p:sp>
        <p:nvSpPr>
          <p:cNvPr id="3" name="Content Placeholder 2">
            <a:extLst>
              <a:ext uri="{FF2B5EF4-FFF2-40B4-BE49-F238E27FC236}">
                <a16:creationId xmlns:a16="http://schemas.microsoft.com/office/drawing/2014/main" id="{8F082F98-CE27-057E-9BC8-3EACDD27A3A7}"/>
              </a:ext>
            </a:extLst>
          </p:cNvPr>
          <p:cNvSpPr>
            <a:spLocks noGrp="1"/>
          </p:cNvSpPr>
          <p:nvPr>
            <p:ph idx="1"/>
          </p:nvPr>
        </p:nvSpPr>
        <p:spPr>
          <a:xfrm>
            <a:off x="838199" y="1450994"/>
            <a:ext cx="10515599" cy="2376345"/>
          </a:xfrm>
        </p:spPr>
        <p:txBody>
          <a:bodyPr>
            <a:normAutofit/>
          </a:bodyPr>
          <a:lstStyle/>
          <a:p>
            <a:r>
              <a:rPr lang="en-US" sz="2800" dirty="0"/>
              <a:t>Lastly, we can set the uniform value using the </a:t>
            </a:r>
            <a:r>
              <a:rPr lang="en-US" sz="2800" dirty="0">
                <a:solidFill>
                  <a:srgbClr val="00B050"/>
                </a:solidFill>
              </a:rPr>
              <a:t>glUniform4f</a:t>
            </a:r>
            <a:r>
              <a:rPr lang="en-US" sz="2800" dirty="0"/>
              <a:t> function. </a:t>
            </a:r>
          </a:p>
          <a:p>
            <a:r>
              <a:rPr lang="en-US" sz="2800" dirty="0"/>
              <a:t>Note that finding the uniform location does not require you to use the shader program first, but updating a uniform does require you first to use the program (by calling glUseProgram) because it sets the uniform on the currently active shader program. </a:t>
            </a:r>
          </a:p>
          <a:p>
            <a:endParaRPr lang="en-US" dirty="0"/>
          </a:p>
        </p:txBody>
      </p:sp>
      <p:sp>
        <p:nvSpPr>
          <p:cNvPr id="4" name="Slide Number Placeholder 3">
            <a:extLst>
              <a:ext uri="{FF2B5EF4-FFF2-40B4-BE49-F238E27FC236}">
                <a16:creationId xmlns:a16="http://schemas.microsoft.com/office/drawing/2014/main" id="{27FFC5B5-89AA-1967-FFFA-72B95864D47F}"/>
              </a:ext>
            </a:extLst>
          </p:cNvPr>
          <p:cNvSpPr>
            <a:spLocks noGrp="1"/>
          </p:cNvSpPr>
          <p:nvPr>
            <p:ph type="sldNum" sz="quarter" idx="12"/>
          </p:nvPr>
        </p:nvSpPr>
        <p:spPr/>
        <p:txBody>
          <a:bodyPr/>
          <a:lstStyle/>
          <a:p>
            <a:fld id="{8012A267-E1DD-44E7-983C-C39AABB85FC4}" type="slidenum">
              <a:rPr lang="en-US" smtClean="0"/>
              <a:t>34</a:t>
            </a:fld>
            <a:endParaRPr lang="en-US"/>
          </a:p>
        </p:txBody>
      </p:sp>
      <p:sp>
        <p:nvSpPr>
          <p:cNvPr id="5" name="TextBox 4">
            <a:extLst>
              <a:ext uri="{FF2B5EF4-FFF2-40B4-BE49-F238E27FC236}">
                <a16:creationId xmlns:a16="http://schemas.microsoft.com/office/drawing/2014/main" id="{2522DABE-F501-4155-CC7C-EBBC7E1F0536}"/>
              </a:ext>
            </a:extLst>
          </p:cNvPr>
          <p:cNvSpPr txBox="1"/>
          <p:nvPr/>
        </p:nvSpPr>
        <p:spPr>
          <a:xfrm>
            <a:off x="1011588" y="4004836"/>
            <a:ext cx="10579937" cy="1477328"/>
          </a:xfrm>
          <a:prstGeom prst="rect">
            <a:avLst/>
          </a:prstGeom>
          <a:noFill/>
        </p:spPr>
        <p:txBody>
          <a:bodyPr wrap="square">
            <a:spAutoFit/>
          </a:bodyPr>
          <a:lstStyle/>
          <a:p>
            <a:r>
              <a:rPr lang="en-US" sz="1800" dirty="0">
                <a:solidFill>
                  <a:srgbClr val="008000"/>
                </a:solidFill>
                <a:latin typeface="Cascadia Mono" panose="020B0609020000020004" pitchFamily="49" charset="0"/>
              </a:rPr>
              <a:t>// update shader uniform</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timeValue = glfwGetTime();</a:t>
            </a: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greenValue = sin(timeValue) / 2.0f + 0.5f;</a:t>
            </a: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vertexColorLocation = </a:t>
            </a:r>
            <a:r>
              <a:rPr lang="en-US" sz="1800" dirty="0">
                <a:solidFill>
                  <a:srgbClr val="6F008A"/>
                </a:solidFill>
                <a:latin typeface="Cascadia Mono" panose="020B0609020000020004" pitchFamily="49" charset="0"/>
              </a:rPr>
              <a:t>glGetUniformLocation</a:t>
            </a:r>
            <a:r>
              <a:rPr lang="en-US" sz="1800" dirty="0">
                <a:solidFill>
                  <a:srgbClr val="000000"/>
                </a:solidFill>
                <a:latin typeface="Cascadia Mono" panose="020B0609020000020004" pitchFamily="49" charset="0"/>
              </a:rPr>
              <a:t>(shaderProgram, </a:t>
            </a:r>
            <a:r>
              <a:rPr lang="en-US" sz="1800" dirty="0">
                <a:solidFill>
                  <a:srgbClr val="A31515"/>
                </a:solidFill>
                <a:latin typeface="Cascadia Mono" panose="020B0609020000020004" pitchFamily="49" charset="0"/>
              </a:rPr>
              <a:t>"ourColor"</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glUniform4f</a:t>
            </a:r>
            <a:r>
              <a:rPr lang="en-US" sz="1800" dirty="0">
                <a:solidFill>
                  <a:srgbClr val="000000"/>
                </a:solidFill>
                <a:latin typeface="Cascadia Mono" panose="020B0609020000020004" pitchFamily="49" charset="0"/>
              </a:rPr>
              <a:t>(vertexColorLocation, 0.0f, greenValue, 0.0f, 1.0f);</a:t>
            </a:r>
            <a:endParaRPr lang="en-US" dirty="0"/>
          </a:p>
        </p:txBody>
      </p:sp>
    </p:spTree>
    <p:extLst>
      <p:ext uri="{BB962C8B-B14F-4D97-AF65-F5344CB8AC3E}">
        <p14:creationId xmlns:p14="http://schemas.microsoft.com/office/powerpoint/2010/main" val="841149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6"/>
            <a:ext cx="10515600" cy="918926"/>
          </a:xfrm>
        </p:spPr>
        <p:txBody>
          <a:bodyPr/>
          <a:lstStyle/>
          <a:p>
            <a:r>
              <a:rPr lang="en-US" dirty="0"/>
              <a:t>Uniforms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952500" y="1375982"/>
            <a:ext cx="10258628" cy="2737139"/>
          </a:xfrm>
        </p:spPr>
        <p:txBody>
          <a:bodyPr>
            <a:normAutofit/>
          </a:bodyPr>
          <a:lstStyle/>
          <a:p>
            <a:r>
              <a:rPr lang="en-US" sz="2400" dirty="0"/>
              <a:t>Because OpenGL is in its core a C library, it does not have native support for type overloading</a:t>
            </a:r>
          </a:p>
          <a:p>
            <a:r>
              <a:rPr lang="en-US" sz="2400" dirty="0"/>
              <a:t>Wherever a function can be called with different types, OpenGL defines new functions for each type required</a:t>
            </a:r>
          </a:p>
          <a:p>
            <a:r>
              <a:rPr lang="en-US" sz="2400" dirty="0"/>
              <a:t>The glUniform is a perfect example of this. The function requires a specific postfix for the type of the uniform you want to set. A few of the possible postfixes are:</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35</a:t>
            </a:fld>
            <a:endParaRPr lang="en-US"/>
          </a:p>
        </p:txBody>
      </p:sp>
      <p:pic>
        <p:nvPicPr>
          <p:cNvPr id="5" name="Picture 4">
            <a:extLst>
              <a:ext uri="{FF2B5EF4-FFF2-40B4-BE49-F238E27FC236}">
                <a16:creationId xmlns:a16="http://schemas.microsoft.com/office/drawing/2014/main" id="{EE837152-7C28-466D-B995-297C33AC9DA0}"/>
              </a:ext>
            </a:extLst>
          </p:cNvPr>
          <p:cNvPicPr>
            <a:picLocks noChangeAspect="1"/>
          </p:cNvPicPr>
          <p:nvPr/>
        </p:nvPicPr>
        <p:blipFill>
          <a:blip r:embed="rId2"/>
          <a:stretch>
            <a:fillRect/>
          </a:stretch>
        </p:blipFill>
        <p:spPr>
          <a:xfrm>
            <a:off x="1005030" y="4313197"/>
            <a:ext cx="7688593" cy="1818661"/>
          </a:xfrm>
          <a:prstGeom prst="rect">
            <a:avLst/>
          </a:prstGeom>
        </p:spPr>
      </p:pic>
    </p:spTree>
    <p:extLst>
      <p:ext uri="{BB962C8B-B14F-4D97-AF65-F5344CB8AC3E}">
        <p14:creationId xmlns:p14="http://schemas.microsoft.com/office/powerpoint/2010/main" val="1694226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CECC-FD58-301D-902D-C47DC364C471}"/>
              </a:ext>
            </a:extLst>
          </p:cNvPr>
          <p:cNvSpPr>
            <a:spLocks noGrp="1"/>
          </p:cNvSpPr>
          <p:nvPr>
            <p:ph type="title"/>
          </p:nvPr>
        </p:nvSpPr>
        <p:spPr>
          <a:xfrm>
            <a:off x="838200" y="365125"/>
            <a:ext cx="10515600" cy="906233"/>
          </a:xfrm>
        </p:spPr>
        <p:txBody>
          <a:bodyPr/>
          <a:lstStyle/>
          <a:p>
            <a:r>
              <a:rPr lang="en-US" dirty="0"/>
              <a:t>Uniforms</a:t>
            </a:r>
          </a:p>
        </p:txBody>
      </p:sp>
      <p:sp>
        <p:nvSpPr>
          <p:cNvPr id="3" name="Content Placeholder 2">
            <a:extLst>
              <a:ext uri="{FF2B5EF4-FFF2-40B4-BE49-F238E27FC236}">
                <a16:creationId xmlns:a16="http://schemas.microsoft.com/office/drawing/2014/main" id="{1AB7B891-D21F-2117-DED6-A2BFF3C37D60}"/>
              </a:ext>
            </a:extLst>
          </p:cNvPr>
          <p:cNvSpPr>
            <a:spLocks noGrp="1"/>
          </p:cNvSpPr>
          <p:nvPr>
            <p:ph idx="1"/>
          </p:nvPr>
        </p:nvSpPr>
        <p:spPr>
          <a:xfrm>
            <a:off x="838200" y="1326862"/>
            <a:ext cx="10515600" cy="3480582"/>
          </a:xfrm>
        </p:spPr>
        <p:txBody>
          <a:bodyPr/>
          <a:lstStyle/>
          <a:p>
            <a:r>
              <a:rPr lang="en-US" sz="2400" dirty="0"/>
              <a:t>Now that we know how to set the values of uniform variables, we can use them for rendering.</a:t>
            </a:r>
          </a:p>
          <a:p>
            <a:r>
              <a:rPr lang="en-US" sz="2400" dirty="0"/>
              <a:t>If we want the color to change gradually, we want to update this uniform every game loop iteration (so it changes per-frame),</a:t>
            </a:r>
          </a:p>
          <a:p>
            <a:r>
              <a:rPr lang="en-US" sz="2400" dirty="0"/>
              <a:t>Otherwise, if we only set it once, the triangle would maintain a single solid color. So, we calculate the greenValue and update the uniform each render iteration: </a:t>
            </a:r>
          </a:p>
        </p:txBody>
      </p:sp>
      <p:sp>
        <p:nvSpPr>
          <p:cNvPr id="4" name="Slide Number Placeholder 3">
            <a:extLst>
              <a:ext uri="{FF2B5EF4-FFF2-40B4-BE49-F238E27FC236}">
                <a16:creationId xmlns:a16="http://schemas.microsoft.com/office/drawing/2014/main" id="{A29E5FEA-1ED5-8186-3CA0-682E646A5B48}"/>
              </a:ext>
            </a:extLst>
          </p:cNvPr>
          <p:cNvSpPr>
            <a:spLocks noGrp="1"/>
          </p:cNvSpPr>
          <p:nvPr>
            <p:ph type="sldNum" sz="quarter" idx="12"/>
          </p:nvPr>
        </p:nvSpPr>
        <p:spPr/>
        <p:txBody>
          <a:bodyPr/>
          <a:lstStyle/>
          <a:p>
            <a:fld id="{8012A267-E1DD-44E7-983C-C39AABB85FC4}" type="slidenum">
              <a:rPr lang="en-US" smtClean="0"/>
              <a:t>36</a:t>
            </a:fld>
            <a:endParaRPr lang="en-US"/>
          </a:p>
        </p:txBody>
      </p:sp>
      <p:pic>
        <p:nvPicPr>
          <p:cNvPr id="11" name="Picture 10">
            <a:extLst>
              <a:ext uri="{FF2B5EF4-FFF2-40B4-BE49-F238E27FC236}">
                <a16:creationId xmlns:a16="http://schemas.microsoft.com/office/drawing/2014/main" id="{C0D436F5-099E-BFCA-1FE3-3E1EBDDFEAC9}"/>
              </a:ext>
            </a:extLst>
          </p:cNvPr>
          <p:cNvPicPr>
            <a:picLocks noChangeAspect="1"/>
          </p:cNvPicPr>
          <p:nvPr/>
        </p:nvPicPr>
        <p:blipFill>
          <a:blip r:embed="rId2"/>
          <a:stretch>
            <a:fillRect/>
          </a:stretch>
        </p:blipFill>
        <p:spPr>
          <a:xfrm>
            <a:off x="1069992" y="3751270"/>
            <a:ext cx="3567614" cy="2870954"/>
          </a:xfrm>
          <a:prstGeom prst="rect">
            <a:avLst/>
          </a:prstGeom>
        </p:spPr>
      </p:pic>
      <p:pic>
        <p:nvPicPr>
          <p:cNvPr id="13" name="Picture 12">
            <a:extLst>
              <a:ext uri="{FF2B5EF4-FFF2-40B4-BE49-F238E27FC236}">
                <a16:creationId xmlns:a16="http://schemas.microsoft.com/office/drawing/2014/main" id="{AE556B9C-515A-FA20-802C-E1375672B8FF}"/>
              </a:ext>
            </a:extLst>
          </p:cNvPr>
          <p:cNvPicPr>
            <a:picLocks noChangeAspect="1"/>
          </p:cNvPicPr>
          <p:nvPr/>
        </p:nvPicPr>
        <p:blipFill>
          <a:blip r:embed="rId3"/>
          <a:stretch>
            <a:fillRect/>
          </a:stretch>
        </p:blipFill>
        <p:spPr>
          <a:xfrm>
            <a:off x="4815656" y="3731442"/>
            <a:ext cx="3616893" cy="2910609"/>
          </a:xfrm>
          <a:prstGeom prst="rect">
            <a:avLst/>
          </a:prstGeom>
        </p:spPr>
      </p:pic>
    </p:spTree>
    <p:extLst>
      <p:ext uri="{BB962C8B-B14F-4D97-AF65-F5344CB8AC3E}">
        <p14:creationId xmlns:p14="http://schemas.microsoft.com/office/powerpoint/2010/main" val="2215001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4B05-E2C3-52BB-A74E-B10901DB28D2}"/>
              </a:ext>
            </a:extLst>
          </p:cNvPr>
          <p:cNvSpPr>
            <a:spLocks noGrp="1"/>
          </p:cNvSpPr>
          <p:nvPr>
            <p:ph type="title"/>
          </p:nvPr>
        </p:nvSpPr>
        <p:spPr/>
        <p:txBody>
          <a:bodyPr/>
          <a:lstStyle/>
          <a:p>
            <a:r>
              <a:rPr lang="en-US" dirty="0"/>
              <a:t>Exercise 1 </a:t>
            </a:r>
          </a:p>
        </p:txBody>
      </p:sp>
      <p:sp>
        <p:nvSpPr>
          <p:cNvPr id="4" name="Slide Number Placeholder 3">
            <a:extLst>
              <a:ext uri="{FF2B5EF4-FFF2-40B4-BE49-F238E27FC236}">
                <a16:creationId xmlns:a16="http://schemas.microsoft.com/office/drawing/2014/main" id="{5B15A593-BF17-897A-E239-F46796AE8B50}"/>
              </a:ext>
            </a:extLst>
          </p:cNvPr>
          <p:cNvSpPr>
            <a:spLocks noGrp="1"/>
          </p:cNvSpPr>
          <p:nvPr>
            <p:ph type="sldNum" sz="quarter" idx="12"/>
          </p:nvPr>
        </p:nvSpPr>
        <p:spPr/>
        <p:txBody>
          <a:bodyPr/>
          <a:lstStyle/>
          <a:p>
            <a:fld id="{8012A267-E1DD-44E7-983C-C39AABB85FC4}" type="slidenum">
              <a:rPr lang="en-US" smtClean="0"/>
              <a:t>37</a:t>
            </a:fld>
            <a:endParaRPr lang="en-US"/>
          </a:p>
        </p:txBody>
      </p:sp>
      <p:pic>
        <p:nvPicPr>
          <p:cNvPr id="6" name="Picture 5">
            <a:extLst>
              <a:ext uri="{FF2B5EF4-FFF2-40B4-BE49-F238E27FC236}">
                <a16:creationId xmlns:a16="http://schemas.microsoft.com/office/drawing/2014/main" id="{2FFE18AA-799E-1AF2-A768-25CF140FD26B}"/>
              </a:ext>
            </a:extLst>
          </p:cNvPr>
          <p:cNvPicPr>
            <a:picLocks noChangeAspect="1"/>
          </p:cNvPicPr>
          <p:nvPr/>
        </p:nvPicPr>
        <p:blipFill>
          <a:blip r:embed="rId2"/>
          <a:stretch>
            <a:fillRect/>
          </a:stretch>
        </p:blipFill>
        <p:spPr>
          <a:xfrm>
            <a:off x="942331" y="1861984"/>
            <a:ext cx="5105662" cy="4108661"/>
          </a:xfrm>
          <a:prstGeom prst="rect">
            <a:avLst/>
          </a:prstGeom>
        </p:spPr>
      </p:pic>
      <p:pic>
        <p:nvPicPr>
          <p:cNvPr id="8" name="Picture 7">
            <a:extLst>
              <a:ext uri="{FF2B5EF4-FFF2-40B4-BE49-F238E27FC236}">
                <a16:creationId xmlns:a16="http://schemas.microsoft.com/office/drawing/2014/main" id="{49C1EBA1-C2D6-8D82-92EF-D68A5EE2C802}"/>
              </a:ext>
            </a:extLst>
          </p:cNvPr>
          <p:cNvPicPr>
            <a:picLocks noChangeAspect="1"/>
          </p:cNvPicPr>
          <p:nvPr/>
        </p:nvPicPr>
        <p:blipFill>
          <a:blip r:embed="rId3"/>
          <a:stretch>
            <a:fillRect/>
          </a:stretch>
        </p:blipFill>
        <p:spPr>
          <a:xfrm>
            <a:off x="6144007" y="1861983"/>
            <a:ext cx="5105662" cy="4108661"/>
          </a:xfrm>
          <a:prstGeom prst="rect">
            <a:avLst/>
          </a:prstGeom>
        </p:spPr>
      </p:pic>
    </p:spTree>
    <p:extLst>
      <p:ext uri="{BB962C8B-B14F-4D97-AF65-F5344CB8AC3E}">
        <p14:creationId xmlns:p14="http://schemas.microsoft.com/office/powerpoint/2010/main" val="2852479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4367C-A63A-C1C7-7981-A1CC875D9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D17C1F-69AA-47DA-4465-0AEFC502214D}"/>
              </a:ext>
            </a:extLst>
          </p:cNvPr>
          <p:cNvSpPr>
            <a:spLocks noGrp="1"/>
          </p:cNvSpPr>
          <p:nvPr>
            <p:ph type="title"/>
          </p:nvPr>
        </p:nvSpPr>
        <p:spPr/>
        <p:txBody>
          <a:bodyPr/>
          <a:lstStyle/>
          <a:p>
            <a:r>
              <a:rPr lang="en-US" dirty="0"/>
              <a:t>Exercise 2</a:t>
            </a:r>
          </a:p>
        </p:txBody>
      </p:sp>
      <p:pic>
        <p:nvPicPr>
          <p:cNvPr id="6" name="Content Placeholder 5">
            <a:extLst>
              <a:ext uri="{FF2B5EF4-FFF2-40B4-BE49-F238E27FC236}">
                <a16:creationId xmlns:a16="http://schemas.microsoft.com/office/drawing/2014/main" id="{13F06108-E488-C1E7-BAC3-1478AF14A638}"/>
              </a:ext>
            </a:extLst>
          </p:cNvPr>
          <p:cNvPicPr>
            <a:picLocks noGrp="1" noChangeAspect="1"/>
          </p:cNvPicPr>
          <p:nvPr>
            <p:ph idx="1"/>
          </p:nvPr>
        </p:nvPicPr>
        <p:blipFill>
          <a:blip r:embed="rId2"/>
          <a:stretch>
            <a:fillRect/>
          </a:stretch>
        </p:blipFill>
        <p:spPr>
          <a:xfrm>
            <a:off x="990338" y="1826503"/>
            <a:ext cx="5105662" cy="4108661"/>
          </a:xfrm>
        </p:spPr>
      </p:pic>
      <p:sp>
        <p:nvSpPr>
          <p:cNvPr id="4" name="Slide Number Placeholder 3">
            <a:extLst>
              <a:ext uri="{FF2B5EF4-FFF2-40B4-BE49-F238E27FC236}">
                <a16:creationId xmlns:a16="http://schemas.microsoft.com/office/drawing/2014/main" id="{3AF1B24A-F3CB-73F2-A0E3-EBE27474C114}"/>
              </a:ext>
            </a:extLst>
          </p:cNvPr>
          <p:cNvSpPr>
            <a:spLocks noGrp="1"/>
          </p:cNvSpPr>
          <p:nvPr>
            <p:ph type="sldNum" sz="quarter" idx="12"/>
          </p:nvPr>
        </p:nvSpPr>
        <p:spPr/>
        <p:txBody>
          <a:bodyPr/>
          <a:lstStyle/>
          <a:p>
            <a:fld id="{8012A267-E1DD-44E7-983C-C39AABB85FC4}" type="slidenum">
              <a:rPr lang="en-US" smtClean="0"/>
              <a:t>38</a:t>
            </a:fld>
            <a:endParaRPr lang="en-US"/>
          </a:p>
        </p:txBody>
      </p:sp>
      <p:pic>
        <p:nvPicPr>
          <p:cNvPr id="8" name="Picture 7">
            <a:extLst>
              <a:ext uri="{FF2B5EF4-FFF2-40B4-BE49-F238E27FC236}">
                <a16:creationId xmlns:a16="http://schemas.microsoft.com/office/drawing/2014/main" id="{CC4727DE-536A-E6D2-0A96-F5AC50BD1C93}"/>
              </a:ext>
            </a:extLst>
          </p:cNvPr>
          <p:cNvPicPr>
            <a:picLocks noChangeAspect="1"/>
          </p:cNvPicPr>
          <p:nvPr/>
        </p:nvPicPr>
        <p:blipFill>
          <a:blip r:embed="rId3"/>
          <a:stretch>
            <a:fillRect/>
          </a:stretch>
        </p:blipFill>
        <p:spPr>
          <a:xfrm>
            <a:off x="6165909" y="1826503"/>
            <a:ext cx="5105662" cy="4108661"/>
          </a:xfrm>
          <a:prstGeom prst="rect">
            <a:avLst/>
          </a:prstGeom>
        </p:spPr>
      </p:pic>
    </p:spTree>
    <p:extLst>
      <p:ext uri="{BB962C8B-B14F-4D97-AF65-F5344CB8AC3E}">
        <p14:creationId xmlns:p14="http://schemas.microsoft.com/office/powerpoint/2010/main" val="245188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5"/>
            <a:ext cx="10515600" cy="979335"/>
          </a:xfrm>
        </p:spPr>
        <p:txBody>
          <a:bodyPr/>
          <a:lstStyle/>
          <a:p>
            <a:r>
              <a:rPr lang="en-US" dirty="0"/>
              <a:t>OpenGL Shading Language (GLSL)</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922751" y="1516754"/>
            <a:ext cx="9778652" cy="1506297"/>
          </a:xfrm>
        </p:spPr>
        <p:txBody>
          <a:bodyPr>
            <a:normAutofit/>
          </a:bodyPr>
          <a:lstStyle/>
          <a:p>
            <a:r>
              <a:rPr lang="en-US" dirty="0"/>
              <a:t>Shaders are written in the C-like language GLSL. </a:t>
            </a:r>
          </a:p>
          <a:p>
            <a:r>
              <a:rPr lang="en-US" dirty="0"/>
              <a:t>GLSL is tailored for use with graphics and contains useful features specifically targeted at vector and matrix manipulation.</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4</a:t>
            </a:fld>
            <a:endParaRPr lang="en-US"/>
          </a:p>
        </p:txBody>
      </p:sp>
      <p:pic>
        <p:nvPicPr>
          <p:cNvPr id="5" name="Picture 4">
            <a:extLst>
              <a:ext uri="{FF2B5EF4-FFF2-40B4-BE49-F238E27FC236}">
                <a16:creationId xmlns:a16="http://schemas.microsoft.com/office/drawing/2014/main" id="{940C19CF-2713-434C-9076-EFC927752B13}"/>
              </a:ext>
            </a:extLst>
          </p:cNvPr>
          <p:cNvPicPr>
            <a:picLocks noChangeAspect="1"/>
          </p:cNvPicPr>
          <p:nvPr/>
        </p:nvPicPr>
        <p:blipFill>
          <a:blip r:embed="rId2"/>
          <a:stretch>
            <a:fillRect/>
          </a:stretch>
        </p:blipFill>
        <p:spPr>
          <a:xfrm>
            <a:off x="1221327" y="3294140"/>
            <a:ext cx="3254022" cy="754445"/>
          </a:xfrm>
          <a:prstGeom prst="rect">
            <a:avLst/>
          </a:prstGeom>
        </p:spPr>
      </p:pic>
      <p:pic>
        <p:nvPicPr>
          <p:cNvPr id="6" name="Picture 5">
            <a:extLst>
              <a:ext uri="{FF2B5EF4-FFF2-40B4-BE49-F238E27FC236}">
                <a16:creationId xmlns:a16="http://schemas.microsoft.com/office/drawing/2014/main" id="{32704ED6-6DF0-442C-A426-DC714A2259CD}"/>
              </a:ext>
            </a:extLst>
          </p:cNvPr>
          <p:cNvPicPr>
            <a:picLocks noChangeAspect="1"/>
          </p:cNvPicPr>
          <p:nvPr/>
        </p:nvPicPr>
        <p:blipFill>
          <a:blip r:embed="rId3"/>
          <a:stretch>
            <a:fillRect/>
          </a:stretch>
        </p:blipFill>
        <p:spPr>
          <a:xfrm>
            <a:off x="1221327" y="4393076"/>
            <a:ext cx="2209992" cy="723963"/>
          </a:xfrm>
          <a:prstGeom prst="rect">
            <a:avLst/>
          </a:prstGeom>
        </p:spPr>
      </p:pic>
      <p:sp>
        <p:nvSpPr>
          <p:cNvPr id="8" name="TextBox 7">
            <a:extLst>
              <a:ext uri="{FF2B5EF4-FFF2-40B4-BE49-F238E27FC236}">
                <a16:creationId xmlns:a16="http://schemas.microsoft.com/office/drawing/2014/main" id="{4DEC8049-88E9-440B-BAA5-0F221080F5B8}"/>
              </a:ext>
            </a:extLst>
          </p:cNvPr>
          <p:cNvSpPr txBox="1"/>
          <p:nvPr/>
        </p:nvSpPr>
        <p:spPr>
          <a:xfrm>
            <a:off x="1141784" y="5461530"/>
            <a:ext cx="8143268" cy="646331"/>
          </a:xfrm>
          <a:prstGeom prst="rect">
            <a:avLst/>
          </a:prstGeom>
          <a:noFill/>
        </p:spPr>
        <p:txBody>
          <a:bodyPr wrap="square">
            <a:spAutoFit/>
          </a:bodyPr>
          <a:lstStyle/>
          <a:p>
            <a:r>
              <a:rPr lang="en-US" dirty="0">
                <a:hlinkClick r:id="rId4"/>
              </a:rPr>
              <a:t>https://www.khronos.org/opengl/wiki/OpenGL_Shading_Language</a:t>
            </a:r>
            <a:endParaRPr lang="en-US" dirty="0"/>
          </a:p>
          <a:p>
            <a:endParaRPr lang="en-US" dirty="0"/>
          </a:p>
        </p:txBody>
      </p:sp>
    </p:spTree>
    <p:extLst>
      <p:ext uri="{BB962C8B-B14F-4D97-AF65-F5344CB8AC3E}">
        <p14:creationId xmlns:p14="http://schemas.microsoft.com/office/powerpoint/2010/main" val="296771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6"/>
            <a:ext cx="10515600" cy="982156"/>
          </a:xfrm>
        </p:spPr>
        <p:txBody>
          <a:bodyPr/>
          <a:lstStyle/>
          <a:p>
            <a:r>
              <a:rPr lang="en-US" dirty="0"/>
              <a:t>OpenGL Shading Language (GLSL)</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952499" y="1752144"/>
            <a:ext cx="10171079" cy="1989005"/>
          </a:xfrm>
        </p:spPr>
        <p:txBody>
          <a:bodyPr>
            <a:normAutofit/>
          </a:bodyPr>
          <a:lstStyle/>
          <a:p>
            <a:r>
              <a:rPr lang="en-US" dirty="0"/>
              <a:t>Shaders always begin with a version declaration, followed by a list of input and output variables, uniforms, and their main functions.</a:t>
            </a:r>
          </a:p>
          <a:p>
            <a:r>
              <a:rPr lang="en-US" dirty="0"/>
              <a:t>Each shader's entry point is at its main function where we process any input variables and output the results in its output variables. </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5</a:t>
            </a:fld>
            <a:endParaRPr lang="en-US"/>
          </a:p>
        </p:txBody>
      </p:sp>
    </p:spTree>
    <p:extLst>
      <p:ext uri="{BB962C8B-B14F-4D97-AF65-F5344CB8AC3E}">
        <p14:creationId xmlns:p14="http://schemas.microsoft.com/office/powerpoint/2010/main" val="40103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2C51-A4C4-DD39-C6F5-25D0F2C89CEF}"/>
              </a:ext>
            </a:extLst>
          </p:cNvPr>
          <p:cNvSpPr>
            <a:spLocks noGrp="1"/>
          </p:cNvSpPr>
          <p:nvPr>
            <p:ph type="title"/>
          </p:nvPr>
        </p:nvSpPr>
        <p:spPr>
          <a:xfrm>
            <a:off x="838200" y="365126"/>
            <a:ext cx="10515600" cy="892922"/>
          </a:xfrm>
        </p:spPr>
        <p:txBody>
          <a:bodyPr/>
          <a:lstStyle/>
          <a:p>
            <a:r>
              <a:rPr lang="en-US" dirty="0"/>
              <a:t>Vertex Shader: vshader_lec09_exp01.glsl</a:t>
            </a:r>
          </a:p>
        </p:txBody>
      </p:sp>
      <p:sp>
        <p:nvSpPr>
          <p:cNvPr id="4" name="Slide Number Placeholder 3">
            <a:extLst>
              <a:ext uri="{FF2B5EF4-FFF2-40B4-BE49-F238E27FC236}">
                <a16:creationId xmlns:a16="http://schemas.microsoft.com/office/drawing/2014/main" id="{B11435A3-7BFD-B7F3-4EBC-00B2919A5B00}"/>
              </a:ext>
            </a:extLst>
          </p:cNvPr>
          <p:cNvSpPr>
            <a:spLocks noGrp="1"/>
          </p:cNvSpPr>
          <p:nvPr>
            <p:ph type="sldNum" sz="quarter" idx="12"/>
          </p:nvPr>
        </p:nvSpPr>
        <p:spPr/>
        <p:txBody>
          <a:bodyPr/>
          <a:lstStyle/>
          <a:p>
            <a:fld id="{8012A267-E1DD-44E7-983C-C39AABB85FC4}" type="slidenum">
              <a:rPr lang="en-US" smtClean="0"/>
              <a:t>6</a:t>
            </a:fld>
            <a:endParaRPr lang="en-US"/>
          </a:p>
        </p:txBody>
      </p:sp>
      <p:sp>
        <p:nvSpPr>
          <p:cNvPr id="6" name="TextBox 5">
            <a:extLst>
              <a:ext uri="{FF2B5EF4-FFF2-40B4-BE49-F238E27FC236}">
                <a16:creationId xmlns:a16="http://schemas.microsoft.com/office/drawing/2014/main" id="{559D4A23-6420-79C2-529F-44902FE702A7}"/>
              </a:ext>
            </a:extLst>
          </p:cNvPr>
          <p:cNvSpPr txBox="1"/>
          <p:nvPr/>
        </p:nvSpPr>
        <p:spPr>
          <a:xfrm>
            <a:off x="1007482" y="1545041"/>
            <a:ext cx="9806529" cy="4524315"/>
          </a:xfrm>
          <a:prstGeom prst="rect">
            <a:avLst/>
          </a:prstGeom>
          <a:noFill/>
        </p:spPr>
        <p:txBody>
          <a:bodyPr wrap="square">
            <a:spAutoFit/>
          </a:bodyPr>
          <a:lstStyle/>
          <a:p>
            <a:r>
              <a:rPr lang="en-US" sz="1800" dirty="0">
                <a:solidFill>
                  <a:srgbClr val="808080"/>
                </a:solidFill>
                <a:latin typeface="Cascadia Mono" panose="020B0609020000020004" pitchFamily="49" charset="0"/>
              </a:rPr>
              <a:t>#version</a:t>
            </a:r>
            <a:r>
              <a:rPr lang="en-US" sz="1800" dirty="0">
                <a:solidFill>
                  <a:srgbClr val="000000"/>
                </a:solidFill>
                <a:latin typeface="Cascadia Mono" panose="020B0609020000020004" pitchFamily="49" charset="0"/>
              </a:rPr>
              <a:t> 460 core</a:t>
            </a:r>
          </a:p>
          <a:p>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//the position variable has attribute position 0</a:t>
            </a:r>
          </a:p>
          <a:p>
            <a:r>
              <a:rPr lang="en-US" sz="1800" dirty="0">
                <a:solidFill>
                  <a:srgbClr val="5FAFFF"/>
                </a:solidFill>
                <a:latin typeface="Cascadia Mono" panose="020B0609020000020004" pitchFamily="49" charset="0"/>
              </a:rPr>
              <a:t>layout</a:t>
            </a:r>
            <a:r>
              <a:rPr lang="en-US" sz="1800" dirty="0">
                <a:solidFill>
                  <a:srgbClr val="000000"/>
                </a:solidFill>
                <a:latin typeface="Cascadia Mono" panose="020B0609020000020004" pitchFamily="49" charset="0"/>
              </a:rPr>
              <a:t> (location = 0) </a:t>
            </a:r>
            <a:r>
              <a:rPr lang="en-US" sz="1800" dirty="0">
                <a:solidFill>
                  <a:srgbClr val="5FAF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vec3</a:t>
            </a:r>
            <a:r>
              <a:rPr lang="en-US" sz="1800" dirty="0">
                <a:solidFill>
                  <a:srgbClr val="000000"/>
                </a:solidFill>
                <a:latin typeface="Cascadia Mono" panose="020B0609020000020004" pitchFamily="49" charset="0"/>
              </a:rPr>
              <a:t> aPos; </a:t>
            </a:r>
          </a:p>
          <a:p>
            <a:r>
              <a:rPr lang="en-US" sz="1800" dirty="0">
                <a:solidFill>
                  <a:srgbClr val="000000"/>
                </a:solidFill>
                <a:latin typeface="Cascadia Mono" panose="020B0609020000020004" pitchFamily="49" charset="0"/>
              </a:rPr>
              <a:t>  </a:t>
            </a:r>
          </a:p>
          <a:p>
            <a:r>
              <a:rPr lang="en-US" sz="1800" dirty="0">
                <a:solidFill>
                  <a:srgbClr val="008000"/>
                </a:solidFill>
                <a:latin typeface="Cascadia Mono" panose="020B0609020000020004" pitchFamily="49" charset="0"/>
              </a:rPr>
              <a:t>//specify a color output to the fragment shader</a:t>
            </a:r>
          </a:p>
          <a:p>
            <a:r>
              <a:rPr lang="en-US" sz="1800" dirty="0">
                <a:solidFill>
                  <a:srgbClr val="5FAFFF"/>
                </a:solidFill>
                <a:latin typeface="Cascadia Mono" panose="020B0609020000020004" pitchFamily="49" charset="0"/>
              </a:rPr>
              <a:t>out</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vec4</a:t>
            </a:r>
            <a:r>
              <a:rPr lang="en-US" sz="1800" dirty="0">
                <a:solidFill>
                  <a:srgbClr val="000000"/>
                </a:solidFill>
                <a:latin typeface="Cascadia Mono" panose="020B0609020000020004" pitchFamily="49" charset="0"/>
              </a:rPr>
              <a:t> vertexColor; </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pPr lvl="1"/>
            <a:r>
              <a:rPr lang="en-US" dirty="0">
                <a:solidFill>
                  <a:srgbClr val="008000"/>
                </a:solidFill>
                <a:latin typeface="Cascadia Mono" panose="020B0609020000020004" pitchFamily="49" charset="0"/>
              </a:rPr>
              <a:t>//see how we directly give a vec3 to vec4's constructor</a:t>
            </a:r>
          </a:p>
          <a:p>
            <a:pPr lvl="1"/>
            <a:r>
              <a:rPr lang="fr-FR" dirty="0">
                <a:solidFill>
                  <a:srgbClr val="000000"/>
                </a:solidFill>
                <a:latin typeface="Cascadia Mono" panose="020B0609020000020004" pitchFamily="49" charset="0"/>
              </a:rPr>
              <a:t>    </a:t>
            </a:r>
            <a:r>
              <a:rPr lang="fr-FR" dirty="0">
                <a:solidFill>
                  <a:srgbClr val="5FFFFF"/>
                </a:solidFill>
                <a:latin typeface="Cascadia Mono" panose="020B0609020000020004" pitchFamily="49" charset="0"/>
              </a:rPr>
              <a:t>gl_Position</a:t>
            </a:r>
            <a:r>
              <a:rPr lang="fr-FR" dirty="0">
                <a:solidFill>
                  <a:srgbClr val="000000"/>
                </a:solidFill>
                <a:latin typeface="Cascadia Mono" panose="020B0609020000020004" pitchFamily="49" charset="0"/>
              </a:rPr>
              <a:t> = </a:t>
            </a:r>
            <a:r>
              <a:rPr lang="fr-FR" dirty="0">
                <a:solidFill>
                  <a:srgbClr val="5FAFFF"/>
                </a:solidFill>
                <a:latin typeface="Cascadia Mono" panose="020B0609020000020004" pitchFamily="49" charset="0"/>
              </a:rPr>
              <a:t>vec4</a:t>
            </a:r>
            <a:r>
              <a:rPr lang="fr-FR" dirty="0">
                <a:solidFill>
                  <a:srgbClr val="000000"/>
                </a:solidFill>
                <a:latin typeface="Cascadia Mono" panose="020B0609020000020004" pitchFamily="49" charset="0"/>
              </a:rPr>
              <a:t>(aPos, 1.0); </a:t>
            </a:r>
          </a:p>
          <a:p>
            <a:pPr lvl="1"/>
            <a:endParaRPr lang="en-US" dirty="0">
              <a:solidFill>
                <a:srgbClr val="000000"/>
              </a:solidFill>
              <a:latin typeface="Cascadia Mono" panose="020B0609020000020004" pitchFamily="49" charset="0"/>
            </a:endParaRPr>
          </a:p>
          <a:p>
            <a:pPr lvl="1"/>
            <a:r>
              <a:rPr lang="en-US" dirty="0">
                <a:solidFill>
                  <a:srgbClr val="008000"/>
                </a:solidFill>
                <a:latin typeface="Cascadia Mono" panose="020B0609020000020004" pitchFamily="49" charset="0"/>
              </a:rPr>
              <a:t>//set the output variable to a dark-red color</a:t>
            </a:r>
          </a:p>
          <a:p>
            <a:pPr lvl="1"/>
            <a:r>
              <a:rPr lang="en-US" dirty="0">
                <a:solidFill>
                  <a:srgbClr val="000000"/>
                </a:solidFill>
                <a:latin typeface="Cascadia Mono" panose="020B0609020000020004" pitchFamily="49" charset="0"/>
              </a:rPr>
              <a:t>    vertexColor = </a:t>
            </a:r>
            <a:r>
              <a:rPr lang="en-US" dirty="0">
                <a:solidFill>
                  <a:srgbClr val="5FAFFF"/>
                </a:solidFill>
                <a:latin typeface="Cascadia Mono" panose="020B0609020000020004" pitchFamily="49" charset="0"/>
              </a:rPr>
              <a:t>vec4</a:t>
            </a:r>
            <a:r>
              <a:rPr lang="en-US" dirty="0">
                <a:solidFill>
                  <a:srgbClr val="000000"/>
                </a:solidFill>
                <a:latin typeface="Cascadia Mono" panose="020B0609020000020004" pitchFamily="49" charset="0"/>
              </a:rPr>
              <a:t>(1.0, 1.0, 0.0, 1.0);</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32488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58BD-1E04-F668-0370-BE2B594AA7B8}"/>
              </a:ext>
            </a:extLst>
          </p:cNvPr>
          <p:cNvSpPr>
            <a:spLocks noGrp="1"/>
          </p:cNvSpPr>
          <p:nvPr>
            <p:ph type="title"/>
          </p:nvPr>
        </p:nvSpPr>
        <p:spPr/>
        <p:txBody>
          <a:bodyPr/>
          <a:lstStyle/>
          <a:p>
            <a:r>
              <a:rPr lang="en-US" dirty="0"/>
              <a:t>Fragment Shader: fshader_lec09_exp01.glsl</a:t>
            </a:r>
          </a:p>
        </p:txBody>
      </p:sp>
      <p:sp>
        <p:nvSpPr>
          <p:cNvPr id="4" name="Slide Number Placeholder 3">
            <a:extLst>
              <a:ext uri="{FF2B5EF4-FFF2-40B4-BE49-F238E27FC236}">
                <a16:creationId xmlns:a16="http://schemas.microsoft.com/office/drawing/2014/main" id="{1123C19D-9EF5-1D32-22D2-5BA4581B6B03}"/>
              </a:ext>
            </a:extLst>
          </p:cNvPr>
          <p:cNvSpPr>
            <a:spLocks noGrp="1"/>
          </p:cNvSpPr>
          <p:nvPr>
            <p:ph type="sldNum" sz="quarter" idx="12"/>
          </p:nvPr>
        </p:nvSpPr>
        <p:spPr/>
        <p:txBody>
          <a:bodyPr/>
          <a:lstStyle/>
          <a:p>
            <a:fld id="{8012A267-E1DD-44E7-983C-C39AABB85FC4}" type="slidenum">
              <a:rPr lang="en-US" smtClean="0"/>
              <a:t>7</a:t>
            </a:fld>
            <a:endParaRPr lang="en-US"/>
          </a:p>
        </p:txBody>
      </p:sp>
      <p:sp>
        <p:nvSpPr>
          <p:cNvPr id="6" name="TextBox 5">
            <a:extLst>
              <a:ext uri="{FF2B5EF4-FFF2-40B4-BE49-F238E27FC236}">
                <a16:creationId xmlns:a16="http://schemas.microsoft.com/office/drawing/2014/main" id="{B421947F-9839-B392-AB46-43D433D126D3}"/>
              </a:ext>
            </a:extLst>
          </p:cNvPr>
          <p:cNvSpPr txBox="1"/>
          <p:nvPr/>
        </p:nvSpPr>
        <p:spPr>
          <a:xfrm>
            <a:off x="1038966" y="2198573"/>
            <a:ext cx="9950260" cy="3139321"/>
          </a:xfrm>
          <a:prstGeom prst="rect">
            <a:avLst/>
          </a:prstGeom>
          <a:noFill/>
        </p:spPr>
        <p:txBody>
          <a:bodyPr wrap="square">
            <a:spAutoFit/>
          </a:bodyPr>
          <a:lstStyle/>
          <a:p>
            <a:r>
              <a:rPr lang="en-US" sz="1800" dirty="0">
                <a:solidFill>
                  <a:srgbClr val="808080"/>
                </a:solidFill>
                <a:latin typeface="Cascadia Mono" panose="020B0609020000020004" pitchFamily="49" charset="0"/>
              </a:rPr>
              <a:t>#version</a:t>
            </a:r>
            <a:r>
              <a:rPr lang="en-US" sz="1800" dirty="0">
                <a:solidFill>
                  <a:srgbClr val="000000"/>
                </a:solidFill>
                <a:latin typeface="Cascadia Mono" panose="020B0609020000020004" pitchFamily="49" charset="0"/>
              </a:rPr>
              <a:t> 460 core</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out</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vec4</a:t>
            </a:r>
            <a:r>
              <a:rPr lang="en-US" sz="1800" dirty="0">
                <a:solidFill>
                  <a:srgbClr val="000000"/>
                </a:solidFill>
                <a:latin typeface="Cascadia Mono" panose="020B0609020000020004" pitchFamily="49" charset="0"/>
              </a:rPr>
              <a:t> FragColor;</a:t>
            </a:r>
          </a:p>
          <a:p>
            <a:r>
              <a:rPr lang="en-US" sz="1800" dirty="0">
                <a:solidFill>
                  <a:srgbClr val="000000"/>
                </a:solidFill>
                <a:latin typeface="Cascadia Mono" panose="020B0609020000020004" pitchFamily="49" charset="0"/>
              </a:rPr>
              <a:t>  </a:t>
            </a:r>
          </a:p>
          <a:p>
            <a:r>
              <a:rPr lang="en-US" sz="1800" dirty="0">
                <a:solidFill>
                  <a:srgbClr val="008000"/>
                </a:solidFill>
                <a:latin typeface="Cascadia Mono" panose="020B0609020000020004" pitchFamily="49" charset="0"/>
              </a:rPr>
              <a:t>// the input variable from the vertex shader (same name and same type)  </a:t>
            </a:r>
          </a:p>
          <a:p>
            <a:r>
              <a:rPr lang="en-US" sz="1800" dirty="0">
                <a:solidFill>
                  <a:srgbClr val="5FAF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vec4</a:t>
            </a:r>
            <a:r>
              <a:rPr lang="en-US" sz="1800" dirty="0">
                <a:solidFill>
                  <a:srgbClr val="000000"/>
                </a:solidFill>
                <a:latin typeface="Cascadia Mono" panose="020B0609020000020004" pitchFamily="49" charset="0"/>
              </a:rPr>
              <a:t> vertexColor; </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FragColor = vertexColor;</a:t>
            </a:r>
          </a:p>
          <a:p>
            <a:r>
              <a:rPr lang="en-US" sz="1800" dirty="0">
                <a:solidFill>
                  <a:srgbClr val="000000"/>
                </a:solidFill>
                <a:latin typeface="Cascadia Mono" panose="020B0609020000020004" pitchFamily="49" charset="0"/>
              </a:rPr>
              <a:t>} </a:t>
            </a:r>
            <a:endParaRPr lang="en-US" dirty="0"/>
          </a:p>
        </p:txBody>
      </p:sp>
    </p:spTree>
    <p:extLst>
      <p:ext uri="{BB962C8B-B14F-4D97-AF65-F5344CB8AC3E}">
        <p14:creationId xmlns:p14="http://schemas.microsoft.com/office/powerpoint/2010/main" val="270129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6"/>
            <a:ext cx="10515600" cy="928654"/>
          </a:xfrm>
        </p:spPr>
        <p:txBody>
          <a:bodyPr/>
          <a:lstStyle/>
          <a:p>
            <a:r>
              <a:rPr lang="en-US" dirty="0"/>
              <a:t>Shader Structure</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952500" y="1463565"/>
            <a:ext cx="7886700" cy="566593"/>
          </a:xfrm>
        </p:spPr>
        <p:txBody>
          <a:bodyPr/>
          <a:lstStyle/>
          <a:p>
            <a:r>
              <a:rPr lang="en-US" dirty="0"/>
              <a:t>A shader typically has the following structure:</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8</a:t>
            </a:fld>
            <a:endParaRPr lang="en-US"/>
          </a:p>
        </p:txBody>
      </p:sp>
      <p:pic>
        <p:nvPicPr>
          <p:cNvPr id="5" name="Picture 4">
            <a:extLst>
              <a:ext uri="{FF2B5EF4-FFF2-40B4-BE49-F238E27FC236}">
                <a16:creationId xmlns:a16="http://schemas.microsoft.com/office/drawing/2014/main" id="{3D5D50C0-91E6-4B06-9E7E-B3D2A0B520B3}"/>
              </a:ext>
            </a:extLst>
          </p:cNvPr>
          <p:cNvPicPr>
            <a:picLocks noChangeAspect="1"/>
          </p:cNvPicPr>
          <p:nvPr/>
        </p:nvPicPr>
        <p:blipFill>
          <a:blip r:embed="rId2"/>
          <a:stretch>
            <a:fillRect/>
          </a:stretch>
        </p:blipFill>
        <p:spPr>
          <a:xfrm>
            <a:off x="1292688" y="2422522"/>
            <a:ext cx="7317912" cy="3772622"/>
          </a:xfrm>
          <a:prstGeom prst="rect">
            <a:avLst/>
          </a:prstGeom>
        </p:spPr>
      </p:pic>
    </p:spTree>
    <p:extLst>
      <p:ext uri="{BB962C8B-B14F-4D97-AF65-F5344CB8AC3E}">
        <p14:creationId xmlns:p14="http://schemas.microsoft.com/office/powerpoint/2010/main" val="275355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AE88-0B9C-4A49-9DCC-A6A58804B3E2}"/>
              </a:ext>
            </a:extLst>
          </p:cNvPr>
          <p:cNvSpPr>
            <a:spLocks noGrp="1"/>
          </p:cNvSpPr>
          <p:nvPr>
            <p:ph type="title"/>
          </p:nvPr>
        </p:nvSpPr>
        <p:spPr>
          <a:xfrm>
            <a:off x="838200" y="365125"/>
            <a:ext cx="10515600" cy="952973"/>
          </a:xfrm>
        </p:spPr>
        <p:txBody>
          <a:bodyPr/>
          <a:lstStyle/>
          <a:p>
            <a:r>
              <a:rPr lang="en-US" dirty="0"/>
              <a:t>GLSL Types</a:t>
            </a:r>
          </a:p>
        </p:txBody>
      </p:sp>
      <p:sp>
        <p:nvSpPr>
          <p:cNvPr id="3" name="Content Placeholder 2">
            <a:extLst>
              <a:ext uri="{FF2B5EF4-FFF2-40B4-BE49-F238E27FC236}">
                <a16:creationId xmlns:a16="http://schemas.microsoft.com/office/drawing/2014/main" id="{8E9BA7A9-FD3F-472E-89F5-6E2F1C4681F0}"/>
              </a:ext>
            </a:extLst>
          </p:cNvPr>
          <p:cNvSpPr>
            <a:spLocks noGrp="1"/>
          </p:cNvSpPr>
          <p:nvPr>
            <p:ph idx="1"/>
          </p:nvPr>
        </p:nvSpPr>
        <p:spPr>
          <a:xfrm>
            <a:off x="899809" y="1504613"/>
            <a:ext cx="10598285" cy="1603375"/>
          </a:xfrm>
        </p:spPr>
        <p:txBody>
          <a:bodyPr>
            <a:normAutofit/>
          </a:bodyPr>
          <a:lstStyle/>
          <a:p>
            <a:r>
              <a:rPr lang="en-US" sz="2400" dirty="0"/>
              <a:t>Like any other programming language, GLSL has data types for specifying what kind of variable we want to work with. </a:t>
            </a:r>
          </a:p>
          <a:p>
            <a:r>
              <a:rPr lang="en-US" sz="2400" dirty="0"/>
              <a:t>GLSL has most of the default basic types we know from languages like C: int, float, double, uint, and bool. </a:t>
            </a:r>
          </a:p>
        </p:txBody>
      </p:sp>
      <p:sp>
        <p:nvSpPr>
          <p:cNvPr id="4" name="Slide Number Placeholder 3">
            <a:extLst>
              <a:ext uri="{FF2B5EF4-FFF2-40B4-BE49-F238E27FC236}">
                <a16:creationId xmlns:a16="http://schemas.microsoft.com/office/drawing/2014/main" id="{F379994B-A90A-4ABB-9B83-D3F663587594}"/>
              </a:ext>
            </a:extLst>
          </p:cNvPr>
          <p:cNvSpPr>
            <a:spLocks noGrp="1"/>
          </p:cNvSpPr>
          <p:nvPr>
            <p:ph type="sldNum" sz="quarter" idx="12"/>
          </p:nvPr>
        </p:nvSpPr>
        <p:spPr/>
        <p:txBody>
          <a:bodyPr/>
          <a:lstStyle/>
          <a:p>
            <a:fld id="{8012A267-E1DD-44E7-983C-C39AABB85FC4}" type="slidenum">
              <a:rPr lang="en-US" smtClean="0"/>
              <a:t>9</a:t>
            </a:fld>
            <a:endParaRPr lang="en-US"/>
          </a:p>
        </p:txBody>
      </p:sp>
      <p:pic>
        <p:nvPicPr>
          <p:cNvPr id="5" name="Picture 4">
            <a:extLst>
              <a:ext uri="{FF2B5EF4-FFF2-40B4-BE49-F238E27FC236}">
                <a16:creationId xmlns:a16="http://schemas.microsoft.com/office/drawing/2014/main" id="{621BF96B-A4ED-4128-9117-D7544D720DAF}"/>
              </a:ext>
            </a:extLst>
          </p:cNvPr>
          <p:cNvPicPr>
            <a:picLocks noChangeAspect="1"/>
          </p:cNvPicPr>
          <p:nvPr/>
        </p:nvPicPr>
        <p:blipFill>
          <a:blip r:embed="rId2"/>
          <a:stretch>
            <a:fillRect/>
          </a:stretch>
        </p:blipFill>
        <p:spPr>
          <a:xfrm>
            <a:off x="1026504" y="3604214"/>
            <a:ext cx="7096149" cy="2529191"/>
          </a:xfrm>
          <a:prstGeom prst="rect">
            <a:avLst/>
          </a:prstGeom>
        </p:spPr>
      </p:pic>
    </p:spTree>
    <p:extLst>
      <p:ext uri="{BB962C8B-B14F-4D97-AF65-F5344CB8AC3E}">
        <p14:creationId xmlns:p14="http://schemas.microsoft.com/office/powerpoint/2010/main" val="11652122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11943</TotalTime>
  <Words>2626</Words>
  <Application>Microsoft Office PowerPoint</Application>
  <PresentationFormat>Widescreen</PresentationFormat>
  <Paragraphs>317</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Cascadia Mono</vt:lpstr>
      <vt:lpstr>Office Theme</vt:lpstr>
      <vt:lpstr>IT 356: Introduction To Computer Graphics (Lecture 09)</vt:lpstr>
      <vt:lpstr>Shaders</vt:lpstr>
      <vt:lpstr>Shaders</vt:lpstr>
      <vt:lpstr>OpenGL Shading Language (GLSL)</vt:lpstr>
      <vt:lpstr>OpenGL Shading Language (GLSL)</vt:lpstr>
      <vt:lpstr>Vertex Shader: vshader_lec09_exp01.glsl</vt:lpstr>
      <vt:lpstr>Fragment Shader: fshader_lec09_exp01.glsl</vt:lpstr>
      <vt:lpstr>Shader Structure</vt:lpstr>
      <vt:lpstr>GLSL Types</vt:lpstr>
      <vt:lpstr>GLSL Types</vt:lpstr>
      <vt:lpstr>Vectors</vt:lpstr>
      <vt:lpstr>Vectors</vt:lpstr>
      <vt:lpstr>Vectors</vt:lpstr>
      <vt:lpstr>Vectors</vt:lpstr>
      <vt:lpstr>Ins and outs</vt:lpstr>
      <vt:lpstr>Ins and outs</vt:lpstr>
      <vt:lpstr>Ins and outs</vt:lpstr>
      <vt:lpstr>Ins and outs</vt:lpstr>
      <vt:lpstr>Ins and outs</vt:lpstr>
      <vt:lpstr>Ins and outs</vt:lpstr>
      <vt:lpstr>VBO, VAO, and Shader Program ID</vt:lpstr>
      <vt:lpstr>Data</vt:lpstr>
      <vt:lpstr>Bind the Vertex Array Object</vt:lpstr>
      <vt:lpstr>Vertex Array Object and Vertex Attributes Pointers</vt:lpstr>
      <vt:lpstr>Use the Shader Program</vt:lpstr>
      <vt:lpstr>Bind GL Array Buffer</vt:lpstr>
      <vt:lpstr>Bind Vertex Array and Draw Wireframe </vt:lpstr>
      <vt:lpstr>Draw A Triangle</vt:lpstr>
      <vt:lpstr>Uniforms</vt:lpstr>
      <vt:lpstr>Uniforms</vt:lpstr>
      <vt:lpstr>Uniforms</vt:lpstr>
      <vt:lpstr>Uniforms</vt:lpstr>
      <vt:lpstr>Uniforms</vt:lpstr>
      <vt:lpstr>Uniforms</vt:lpstr>
      <vt:lpstr>Uniforms</vt:lpstr>
      <vt:lpstr>Uniforms</vt:lpstr>
      <vt:lpstr>Exercise 1 </vt:lpstr>
      <vt:lpstr>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Zhang, Qi</cp:lastModifiedBy>
  <cp:revision>296</cp:revision>
  <dcterms:created xsi:type="dcterms:W3CDTF">2018-08-12T04:12:44Z</dcterms:created>
  <dcterms:modified xsi:type="dcterms:W3CDTF">2024-02-07T02:26:58Z</dcterms:modified>
</cp:coreProperties>
</file>