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1995" r:id="rId2"/>
    <p:sldId id="966" r:id="rId3"/>
    <p:sldId id="967" r:id="rId4"/>
    <p:sldId id="968" r:id="rId5"/>
    <p:sldId id="741" r:id="rId6"/>
    <p:sldId id="742" r:id="rId7"/>
    <p:sldId id="743" r:id="rId8"/>
    <p:sldId id="745" r:id="rId9"/>
    <p:sldId id="969" r:id="rId10"/>
    <p:sldId id="971" r:id="rId11"/>
    <p:sldId id="985" r:id="rId12"/>
    <p:sldId id="986" r:id="rId13"/>
    <p:sldId id="987" r:id="rId14"/>
    <p:sldId id="988" r:id="rId15"/>
    <p:sldId id="989" r:id="rId16"/>
    <p:sldId id="972" r:id="rId17"/>
    <p:sldId id="973" r:id="rId18"/>
    <p:sldId id="974" r:id="rId19"/>
    <p:sldId id="746" r:id="rId20"/>
    <p:sldId id="768" r:id="rId21"/>
    <p:sldId id="769" r:id="rId22"/>
    <p:sldId id="767" r:id="rId23"/>
    <p:sldId id="763" r:id="rId24"/>
    <p:sldId id="764" r:id="rId25"/>
    <p:sldId id="2013" r:id="rId26"/>
    <p:sldId id="2014" r:id="rId27"/>
    <p:sldId id="2015" r:id="rId28"/>
    <p:sldId id="201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45D4F-BAE6-4DAE-A076-E4947F5DDA9F}" v="23" dt="2024-01-21T03:23:15.971"/>
    <p1510:client id="{478312B8-7AAE-45BE-AAE8-5A2538830CBC}" v="3" dt="2024-01-21T19:01:59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Qi" userId="339b946e-f9ca-4040-bc82-18aaec23f2c4" providerId="ADAL" clId="{06A08C41-30EB-426C-ABA6-0EFC31DE84DE}"/>
    <pc:docChg chg="custSel delSld modSld">
      <pc:chgData name="Zhang, Qi" userId="339b946e-f9ca-4040-bc82-18aaec23f2c4" providerId="ADAL" clId="{06A08C41-30EB-426C-ABA6-0EFC31DE84DE}" dt="2022-01-13T03:07:44.546" v="24" actId="1076"/>
      <pc:docMkLst>
        <pc:docMk/>
      </pc:docMkLst>
      <pc:sldChg chg="modSp mod">
        <pc:chgData name="Zhang, Qi" userId="339b946e-f9ca-4040-bc82-18aaec23f2c4" providerId="ADAL" clId="{06A08C41-30EB-426C-ABA6-0EFC31DE84DE}" dt="2022-01-13T02:29:30.063" v="1" actId="20577"/>
        <pc:sldMkLst>
          <pc:docMk/>
          <pc:sldMk cId="1719822774" sldId="256"/>
        </pc:sldMkLst>
        <pc:spChg chg="mod">
          <ac:chgData name="Zhang, Qi" userId="339b946e-f9ca-4040-bc82-18aaec23f2c4" providerId="ADAL" clId="{06A08C41-30EB-426C-ABA6-0EFC31DE84DE}" dt="2022-01-13T02:29:30.063" v="1" actId="20577"/>
          <ac:spMkLst>
            <pc:docMk/>
            <pc:sldMk cId="1719822774" sldId="256"/>
            <ac:spMk id="3" creationId="{00000000-0000-0000-0000-000000000000}"/>
          </ac:spMkLst>
        </pc:spChg>
      </pc:sldChg>
      <pc:sldChg chg="del">
        <pc:chgData name="Zhang, Qi" userId="339b946e-f9ca-4040-bc82-18aaec23f2c4" providerId="ADAL" clId="{06A08C41-30EB-426C-ABA6-0EFC31DE84DE}" dt="2022-01-13T02:51:27.918" v="2" actId="2696"/>
        <pc:sldMkLst>
          <pc:docMk/>
          <pc:sldMk cId="818681974" sldId="716"/>
        </pc:sldMkLst>
      </pc:sldChg>
      <pc:sldChg chg="modSp mod">
        <pc:chgData name="Zhang, Qi" userId="339b946e-f9ca-4040-bc82-18aaec23f2c4" providerId="ADAL" clId="{06A08C41-30EB-426C-ABA6-0EFC31DE84DE}" dt="2022-01-13T02:51:40.894" v="4" actId="6549"/>
        <pc:sldMkLst>
          <pc:docMk/>
          <pc:sldMk cId="3434239853" sldId="718"/>
        </pc:sldMkLst>
        <pc:spChg chg="mod">
          <ac:chgData name="Zhang, Qi" userId="339b946e-f9ca-4040-bc82-18aaec23f2c4" providerId="ADAL" clId="{06A08C41-30EB-426C-ABA6-0EFC31DE84DE}" dt="2022-01-13T02:51:40.894" v="4" actId="6549"/>
          <ac:spMkLst>
            <pc:docMk/>
            <pc:sldMk cId="3434239853" sldId="718"/>
            <ac:spMk id="2" creationId="{0D27C350-1727-448C-87AB-99F6A36EFB17}"/>
          </ac:spMkLst>
        </pc:spChg>
        <pc:spChg chg="mod">
          <ac:chgData name="Zhang, Qi" userId="339b946e-f9ca-4040-bc82-18aaec23f2c4" providerId="ADAL" clId="{06A08C41-30EB-426C-ABA6-0EFC31DE84DE}" dt="2022-01-13T02:51:32.940" v="3" actId="6549"/>
          <ac:spMkLst>
            <pc:docMk/>
            <pc:sldMk cId="3434239853" sldId="718"/>
            <ac:spMk id="3" creationId="{9B892C37-C47C-4B3C-BF39-8C48B46EA794}"/>
          </ac:spMkLst>
        </pc:spChg>
      </pc:sldChg>
      <pc:sldChg chg="modSp mod">
        <pc:chgData name="Zhang, Qi" userId="339b946e-f9ca-4040-bc82-18aaec23f2c4" providerId="ADAL" clId="{06A08C41-30EB-426C-ABA6-0EFC31DE84DE}" dt="2022-01-13T02:52:06.751" v="5" actId="6549"/>
        <pc:sldMkLst>
          <pc:docMk/>
          <pc:sldMk cId="1516480590" sldId="719"/>
        </pc:sldMkLst>
        <pc:spChg chg="mod">
          <ac:chgData name="Zhang, Qi" userId="339b946e-f9ca-4040-bc82-18aaec23f2c4" providerId="ADAL" clId="{06A08C41-30EB-426C-ABA6-0EFC31DE84DE}" dt="2022-01-13T02:52:06.751" v="5" actId="6549"/>
          <ac:spMkLst>
            <pc:docMk/>
            <pc:sldMk cId="1516480590" sldId="719"/>
            <ac:spMk id="2" creationId="{0D27C350-1727-448C-87AB-99F6A36EFB17}"/>
          </ac:spMkLst>
        </pc:spChg>
      </pc:sldChg>
      <pc:sldChg chg="modSp mod">
        <pc:chgData name="Zhang, Qi" userId="339b946e-f9ca-4040-bc82-18aaec23f2c4" providerId="ADAL" clId="{06A08C41-30EB-426C-ABA6-0EFC31DE84DE}" dt="2022-01-13T02:54:20.752" v="7" actId="27636"/>
        <pc:sldMkLst>
          <pc:docMk/>
          <pc:sldMk cId="1521693480" sldId="723"/>
        </pc:sldMkLst>
        <pc:spChg chg="mod">
          <ac:chgData name="Zhang, Qi" userId="339b946e-f9ca-4040-bc82-18aaec23f2c4" providerId="ADAL" clId="{06A08C41-30EB-426C-ABA6-0EFC31DE84DE}" dt="2022-01-13T02:54:20.752" v="7" actId="27636"/>
          <ac:spMkLst>
            <pc:docMk/>
            <pc:sldMk cId="1521693480" sldId="723"/>
            <ac:spMk id="3" creationId="{9B892C37-C47C-4B3C-BF39-8C48B46EA794}"/>
          </ac:spMkLst>
        </pc:spChg>
      </pc:sldChg>
      <pc:sldChg chg="modSp mod">
        <pc:chgData name="Zhang, Qi" userId="339b946e-f9ca-4040-bc82-18aaec23f2c4" providerId="ADAL" clId="{06A08C41-30EB-426C-ABA6-0EFC31DE84DE}" dt="2022-01-13T02:57:55.966" v="9" actId="14100"/>
        <pc:sldMkLst>
          <pc:docMk/>
          <pc:sldMk cId="2782336742" sldId="728"/>
        </pc:sldMkLst>
        <pc:spChg chg="mod">
          <ac:chgData name="Zhang, Qi" userId="339b946e-f9ca-4040-bc82-18aaec23f2c4" providerId="ADAL" clId="{06A08C41-30EB-426C-ABA6-0EFC31DE84DE}" dt="2022-01-13T02:57:55.966" v="9" actId="14100"/>
          <ac:spMkLst>
            <pc:docMk/>
            <pc:sldMk cId="2782336742" sldId="728"/>
            <ac:spMk id="3" creationId="{9B892C37-C47C-4B3C-BF39-8C48B46EA794}"/>
          </ac:spMkLst>
        </pc:spChg>
      </pc:sldChg>
      <pc:sldChg chg="del">
        <pc:chgData name="Zhang, Qi" userId="339b946e-f9ca-4040-bc82-18aaec23f2c4" providerId="ADAL" clId="{06A08C41-30EB-426C-ABA6-0EFC31DE84DE}" dt="2022-01-13T03:04:08.848" v="10" actId="2696"/>
        <pc:sldMkLst>
          <pc:docMk/>
          <pc:sldMk cId="245589630" sldId="731"/>
        </pc:sldMkLst>
      </pc:sldChg>
      <pc:sldChg chg="addSp modSp mod">
        <pc:chgData name="Zhang, Qi" userId="339b946e-f9ca-4040-bc82-18aaec23f2c4" providerId="ADAL" clId="{06A08C41-30EB-426C-ABA6-0EFC31DE84DE}" dt="2022-01-13T03:07:44.546" v="24" actId="1076"/>
        <pc:sldMkLst>
          <pc:docMk/>
          <pc:sldMk cId="1173138322" sldId="758"/>
        </pc:sldMkLst>
        <pc:spChg chg="add mod">
          <ac:chgData name="Zhang, Qi" userId="339b946e-f9ca-4040-bc82-18aaec23f2c4" providerId="ADAL" clId="{06A08C41-30EB-426C-ABA6-0EFC31DE84DE}" dt="2022-01-13T03:07:44.546" v="24" actId="1076"/>
          <ac:spMkLst>
            <pc:docMk/>
            <pc:sldMk cId="1173138322" sldId="758"/>
            <ac:spMk id="19" creationId="{CD94D609-624D-4EF9-848E-C0D7941A67E4}"/>
          </ac:spMkLst>
        </pc:spChg>
        <pc:spChg chg="add mod">
          <ac:chgData name="Zhang, Qi" userId="339b946e-f9ca-4040-bc82-18aaec23f2c4" providerId="ADAL" clId="{06A08C41-30EB-426C-ABA6-0EFC31DE84DE}" dt="2022-01-13T03:07:42.466" v="23" actId="1076"/>
          <ac:spMkLst>
            <pc:docMk/>
            <pc:sldMk cId="1173138322" sldId="758"/>
            <ac:spMk id="24" creationId="{5EC8272C-C0D0-4A38-BE7B-2F6C9AD29A1F}"/>
          </ac:spMkLst>
        </pc:spChg>
      </pc:sldChg>
    </pc:docChg>
  </pc:docChgLst>
  <pc:docChgLst>
    <pc:chgData name="Zhang, Qi" userId="339b946e-f9ca-4040-bc82-18aaec23f2c4" providerId="ADAL" clId="{3AF7834F-30C3-49A3-8524-26886D013AA1}"/>
    <pc:docChg chg="modSld">
      <pc:chgData name="Zhang, Qi" userId="339b946e-f9ca-4040-bc82-18aaec23f2c4" providerId="ADAL" clId="{3AF7834F-30C3-49A3-8524-26886D013AA1}" dt="2022-01-13T18:01:14.528" v="256" actId="9405"/>
      <pc:docMkLst>
        <pc:docMk/>
      </pc:docMkLst>
      <pc:sldChg chg="addSp delSp modSp mod">
        <pc:chgData name="Zhang, Qi" userId="339b946e-f9ca-4040-bc82-18aaec23f2c4" providerId="ADAL" clId="{3AF7834F-30C3-49A3-8524-26886D013AA1}" dt="2022-01-13T17:57:50.358" v="136"/>
        <pc:sldMkLst>
          <pc:docMk/>
          <pc:sldMk cId="3472586557" sldId="735"/>
        </pc:sldMkLst>
        <pc:grpChg chg="del mod">
          <ac:chgData name="Zhang, Qi" userId="339b946e-f9ca-4040-bc82-18aaec23f2c4" providerId="ADAL" clId="{3AF7834F-30C3-49A3-8524-26886D013AA1}" dt="2022-01-13T17:56:06.217" v="52"/>
          <ac:grpSpMkLst>
            <pc:docMk/>
            <pc:sldMk cId="3472586557" sldId="735"/>
            <ac:grpSpMk id="9" creationId="{4ECCCA9E-A914-4A1B-BA06-B119D94A45F6}"/>
          </ac:grpSpMkLst>
        </pc:grpChg>
        <pc:grpChg chg="del mod">
          <ac:chgData name="Zhang, Qi" userId="339b946e-f9ca-4040-bc82-18aaec23f2c4" providerId="ADAL" clId="{3AF7834F-30C3-49A3-8524-26886D013AA1}" dt="2022-01-13T17:56:14.683" v="63"/>
          <ac:grpSpMkLst>
            <pc:docMk/>
            <pc:sldMk cId="3472586557" sldId="735"/>
            <ac:grpSpMk id="17" creationId="{E54A9B29-E2E5-49BE-B79C-6638A405DEE0}"/>
          </ac:grpSpMkLst>
        </pc:grpChg>
        <pc:grpChg chg="del mod">
          <ac:chgData name="Zhang, Qi" userId="339b946e-f9ca-4040-bc82-18aaec23f2c4" providerId="ADAL" clId="{3AF7834F-30C3-49A3-8524-26886D013AA1}" dt="2022-01-13T17:56:20.097" v="70"/>
          <ac:grpSpMkLst>
            <pc:docMk/>
            <pc:sldMk cId="3472586557" sldId="735"/>
            <ac:grpSpMk id="28" creationId="{2F1F11A3-17FC-4DCB-978D-92D6DC09E1B0}"/>
          </ac:grpSpMkLst>
        </pc:grpChg>
        <pc:grpChg chg="mod">
          <ac:chgData name="Zhang, Qi" userId="339b946e-f9ca-4040-bc82-18aaec23f2c4" providerId="ADAL" clId="{3AF7834F-30C3-49A3-8524-26886D013AA1}" dt="2022-01-13T17:56:14.683" v="63"/>
          <ac:grpSpMkLst>
            <pc:docMk/>
            <pc:sldMk cId="3472586557" sldId="735"/>
            <ac:grpSpMk id="29" creationId="{1B63B16A-2FEE-4334-BB51-012C45079414}"/>
          </ac:grpSpMkLst>
        </pc:grpChg>
        <pc:grpChg chg="del mod">
          <ac:chgData name="Zhang, Qi" userId="339b946e-f9ca-4040-bc82-18aaec23f2c4" providerId="ADAL" clId="{3AF7834F-30C3-49A3-8524-26886D013AA1}" dt="2022-01-13T17:56:22.851" v="73"/>
          <ac:grpSpMkLst>
            <pc:docMk/>
            <pc:sldMk cId="3472586557" sldId="735"/>
            <ac:grpSpMk id="36" creationId="{8FA29628-E87F-4115-820C-8D98A92D8EDF}"/>
          </ac:grpSpMkLst>
        </pc:grpChg>
        <pc:grpChg chg="del mod">
          <ac:chgData name="Zhang, Qi" userId="339b946e-f9ca-4040-bc82-18aaec23f2c4" providerId="ADAL" clId="{3AF7834F-30C3-49A3-8524-26886D013AA1}" dt="2022-01-13T17:56:50.273" v="91"/>
          <ac:grpSpMkLst>
            <pc:docMk/>
            <pc:sldMk cId="3472586557" sldId="735"/>
            <ac:grpSpMk id="39" creationId="{B9A23284-F7C7-491E-A5EB-D0F47751E2A2}"/>
          </ac:grpSpMkLst>
        </pc:grpChg>
        <pc:grpChg chg="del mod">
          <ac:chgData name="Zhang, Qi" userId="339b946e-f9ca-4040-bc82-18aaec23f2c4" providerId="ADAL" clId="{3AF7834F-30C3-49A3-8524-26886D013AA1}" dt="2022-01-13T17:56:54.343" v="98"/>
          <ac:grpSpMkLst>
            <pc:docMk/>
            <pc:sldMk cId="3472586557" sldId="735"/>
            <ac:grpSpMk id="56" creationId="{D40CCBE6-4CEA-4396-AAC8-821748243285}"/>
          </ac:grpSpMkLst>
        </pc:grpChg>
        <pc:grpChg chg="del mod">
          <ac:chgData name="Zhang, Qi" userId="339b946e-f9ca-4040-bc82-18aaec23f2c4" providerId="ADAL" clId="{3AF7834F-30C3-49A3-8524-26886D013AA1}" dt="2022-01-13T17:56:57.467" v="101"/>
          <ac:grpSpMkLst>
            <pc:docMk/>
            <pc:sldMk cId="3472586557" sldId="735"/>
            <ac:grpSpMk id="63" creationId="{435859E0-FE1F-45A6-B3D7-FDE402499D2A}"/>
          </ac:grpSpMkLst>
        </pc:grpChg>
        <pc:grpChg chg="del mod">
          <ac:chgData name="Zhang, Qi" userId="339b946e-f9ca-4040-bc82-18aaec23f2c4" providerId="ADAL" clId="{3AF7834F-30C3-49A3-8524-26886D013AA1}" dt="2022-01-13T17:56:59.467" v="105"/>
          <ac:grpSpMkLst>
            <pc:docMk/>
            <pc:sldMk cId="3472586557" sldId="735"/>
            <ac:grpSpMk id="66" creationId="{9F3ED800-6DAB-4E10-B6FF-EF38D2BCF719}"/>
          </ac:grpSpMkLst>
        </pc:grpChg>
        <pc:grpChg chg="mod">
          <ac:chgData name="Zhang, Qi" userId="339b946e-f9ca-4040-bc82-18aaec23f2c4" providerId="ADAL" clId="{3AF7834F-30C3-49A3-8524-26886D013AA1}" dt="2022-01-13T17:56:59.467" v="105"/>
          <ac:grpSpMkLst>
            <pc:docMk/>
            <pc:sldMk cId="3472586557" sldId="735"/>
            <ac:grpSpMk id="70" creationId="{EDC114A6-B3F2-4DA5-BA3C-2037F4ADF70B}"/>
          </ac:grpSpMkLst>
        </pc:grpChg>
        <pc:grpChg chg="del mod">
          <ac:chgData name="Zhang, Qi" userId="339b946e-f9ca-4040-bc82-18aaec23f2c4" providerId="ADAL" clId="{3AF7834F-30C3-49A3-8524-26886D013AA1}" dt="2022-01-13T17:57:21.944" v="115"/>
          <ac:grpSpMkLst>
            <pc:docMk/>
            <pc:sldMk cId="3472586557" sldId="735"/>
            <ac:grpSpMk id="73" creationId="{A18EF6AA-2CE2-4667-877E-DA0E61C763BF}"/>
          </ac:grpSpMkLst>
        </pc:grpChg>
        <pc:grpChg chg="del mod">
          <ac:chgData name="Zhang, Qi" userId="339b946e-f9ca-4040-bc82-18aaec23f2c4" providerId="ADAL" clId="{3AF7834F-30C3-49A3-8524-26886D013AA1}" dt="2022-01-13T17:57:39.240" v="121"/>
          <ac:grpSpMkLst>
            <pc:docMk/>
            <pc:sldMk cId="3472586557" sldId="735"/>
            <ac:grpSpMk id="78" creationId="{DFDED553-3A4E-4F03-B740-EE6CD6EC2816}"/>
          </ac:grpSpMkLst>
        </pc:grpChg>
        <pc:grpChg chg="mod">
          <ac:chgData name="Zhang, Qi" userId="339b946e-f9ca-4040-bc82-18aaec23f2c4" providerId="ADAL" clId="{3AF7834F-30C3-49A3-8524-26886D013AA1}" dt="2022-01-13T17:57:39.240" v="121"/>
          <ac:grpSpMkLst>
            <pc:docMk/>
            <pc:sldMk cId="3472586557" sldId="735"/>
            <ac:grpSpMk id="84" creationId="{E3C07413-BE5D-4628-98D0-F2D8CA751F67}"/>
          </ac:grpSpMkLst>
        </pc:grpChg>
        <pc:grpChg chg="del mod">
          <ac:chgData name="Zhang, Qi" userId="339b946e-f9ca-4040-bc82-18aaec23f2c4" providerId="ADAL" clId="{3AF7834F-30C3-49A3-8524-26886D013AA1}" dt="2022-01-13T17:57:50.358" v="136"/>
          <ac:grpSpMkLst>
            <pc:docMk/>
            <pc:sldMk cId="3472586557" sldId="735"/>
            <ac:grpSpMk id="87" creationId="{5886B7EC-71B3-41A8-AA66-0F6D6F13DBB9}"/>
          </ac:grpSpMkLst>
        </pc:grpChg>
        <pc:grpChg chg="mod">
          <ac:chgData name="Zhang, Qi" userId="339b946e-f9ca-4040-bc82-18aaec23f2c4" providerId="ADAL" clId="{3AF7834F-30C3-49A3-8524-26886D013AA1}" dt="2022-01-13T17:57:50.358" v="136"/>
          <ac:grpSpMkLst>
            <pc:docMk/>
            <pc:sldMk cId="3472586557" sldId="735"/>
            <ac:grpSpMk id="99" creationId="{29BFD95B-6247-4C39-BDCD-041FB2E819A3}"/>
          </ac:grpSpMkLst>
        </pc:grpChg>
        <pc:picChg chg="mod">
          <ac:chgData name="Zhang, Qi" userId="339b946e-f9ca-4040-bc82-18aaec23f2c4" providerId="ADAL" clId="{3AF7834F-30C3-49A3-8524-26886D013AA1}" dt="2022-01-13T17:57:14.281" v="107" actId="1076"/>
          <ac:picMkLst>
            <pc:docMk/>
            <pc:sldMk cId="3472586557" sldId="735"/>
            <ac:picMk id="7" creationId="{3D09E15B-21F8-4DAC-897D-CCF432B77C76}"/>
          </ac:picMkLst>
        </pc:pic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3" creationId="{D99DC542-BF0F-4432-8723-308B58B09111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5" creationId="{094E86F9-FADA-4224-9E4A-F9F616AC91BA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6" creationId="{8F79C465-35CC-47E6-BDB6-637CB3107E8D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8" creationId="{B1228546-448A-47BB-9B64-5488084C738A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10" creationId="{82D8142E-907F-4367-B416-D81EF9782B80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11" creationId="{B1E51811-60AA-42F1-9704-B2AE6857E330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12" creationId="{59BC4A70-15D4-4CE4-955C-017AE75E36E6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13" creationId="{89A816D7-B9D7-458C-9045-8B2B3648A46D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14" creationId="{A837944C-E36B-4594-A11F-8FC3BFFF546C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15" creationId="{F09F2427-75CD-4433-AA1B-DBE6FB5E9FBA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16" creationId="{B5BBA502-5065-481C-A8B4-682D7950EC28}"/>
          </ac:inkMkLst>
        </pc:inkChg>
        <pc:inkChg chg="add mod">
          <ac:chgData name="Zhang, Qi" userId="339b946e-f9ca-4040-bc82-18aaec23f2c4" providerId="ADAL" clId="{3AF7834F-30C3-49A3-8524-26886D013AA1}" dt="2022-01-13T17:56:14.683" v="63"/>
          <ac:inkMkLst>
            <pc:docMk/>
            <pc:sldMk cId="3472586557" sldId="735"/>
            <ac:inkMk id="18" creationId="{4C5C06DC-C2E4-47A9-8468-FF54E300ACB1}"/>
          </ac:inkMkLst>
        </pc:inkChg>
        <pc:inkChg chg="add mod">
          <ac:chgData name="Zhang, Qi" userId="339b946e-f9ca-4040-bc82-18aaec23f2c4" providerId="ADAL" clId="{3AF7834F-30C3-49A3-8524-26886D013AA1}" dt="2022-01-13T17:56:14.683" v="63"/>
          <ac:inkMkLst>
            <pc:docMk/>
            <pc:sldMk cId="3472586557" sldId="735"/>
            <ac:inkMk id="19" creationId="{1D222521-6009-4F18-A470-94880EB7FABD}"/>
          </ac:inkMkLst>
        </pc:inkChg>
        <pc:inkChg chg="add mod">
          <ac:chgData name="Zhang, Qi" userId="339b946e-f9ca-4040-bc82-18aaec23f2c4" providerId="ADAL" clId="{3AF7834F-30C3-49A3-8524-26886D013AA1}" dt="2022-01-13T17:56:14.683" v="63"/>
          <ac:inkMkLst>
            <pc:docMk/>
            <pc:sldMk cId="3472586557" sldId="735"/>
            <ac:inkMk id="20" creationId="{90187723-926F-48C5-ABDB-B9ADFD6341E9}"/>
          </ac:inkMkLst>
        </pc:inkChg>
        <pc:inkChg chg="add mod">
          <ac:chgData name="Zhang, Qi" userId="339b946e-f9ca-4040-bc82-18aaec23f2c4" providerId="ADAL" clId="{3AF7834F-30C3-49A3-8524-26886D013AA1}" dt="2022-01-13T17:56:14.683" v="63"/>
          <ac:inkMkLst>
            <pc:docMk/>
            <pc:sldMk cId="3472586557" sldId="735"/>
            <ac:inkMk id="21" creationId="{685A4D88-BB22-448B-9AEE-11C36FBA6FE9}"/>
          </ac:inkMkLst>
        </pc:inkChg>
        <pc:inkChg chg="add mod">
          <ac:chgData name="Zhang, Qi" userId="339b946e-f9ca-4040-bc82-18aaec23f2c4" providerId="ADAL" clId="{3AF7834F-30C3-49A3-8524-26886D013AA1}" dt="2022-01-13T17:56:14.683" v="63"/>
          <ac:inkMkLst>
            <pc:docMk/>
            <pc:sldMk cId="3472586557" sldId="735"/>
            <ac:inkMk id="22" creationId="{97261207-8C6C-437E-97C1-15E0FBE0F3B8}"/>
          </ac:inkMkLst>
        </pc:inkChg>
        <pc:inkChg chg="add mod">
          <ac:chgData name="Zhang, Qi" userId="339b946e-f9ca-4040-bc82-18aaec23f2c4" providerId="ADAL" clId="{3AF7834F-30C3-49A3-8524-26886D013AA1}" dt="2022-01-13T17:56:14.683" v="63"/>
          <ac:inkMkLst>
            <pc:docMk/>
            <pc:sldMk cId="3472586557" sldId="735"/>
            <ac:inkMk id="23" creationId="{A7F38D4A-A70F-4C8F-A8F8-83E38A272AD9}"/>
          </ac:inkMkLst>
        </pc:inkChg>
        <pc:inkChg chg="add mod">
          <ac:chgData name="Zhang, Qi" userId="339b946e-f9ca-4040-bc82-18aaec23f2c4" providerId="ADAL" clId="{3AF7834F-30C3-49A3-8524-26886D013AA1}" dt="2022-01-13T17:56:14.683" v="63"/>
          <ac:inkMkLst>
            <pc:docMk/>
            <pc:sldMk cId="3472586557" sldId="735"/>
            <ac:inkMk id="24" creationId="{6260786B-7F94-4D1A-B2E6-2BDB7726CF5E}"/>
          </ac:inkMkLst>
        </pc:inkChg>
        <pc:inkChg chg="add mod">
          <ac:chgData name="Zhang, Qi" userId="339b946e-f9ca-4040-bc82-18aaec23f2c4" providerId="ADAL" clId="{3AF7834F-30C3-49A3-8524-26886D013AA1}" dt="2022-01-13T17:56:14.683" v="63"/>
          <ac:inkMkLst>
            <pc:docMk/>
            <pc:sldMk cId="3472586557" sldId="735"/>
            <ac:inkMk id="25" creationId="{F92CA167-0580-47ED-83DF-7B10D46F57FB}"/>
          </ac:inkMkLst>
        </pc:inkChg>
        <pc:inkChg chg="add mod">
          <ac:chgData name="Zhang, Qi" userId="339b946e-f9ca-4040-bc82-18aaec23f2c4" providerId="ADAL" clId="{3AF7834F-30C3-49A3-8524-26886D013AA1}" dt="2022-01-13T17:56:14.683" v="63"/>
          <ac:inkMkLst>
            <pc:docMk/>
            <pc:sldMk cId="3472586557" sldId="735"/>
            <ac:inkMk id="26" creationId="{11F78F91-D8F2-402A-A8C5-2AAEE5E2FBCB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27" creationId="{F82C98CA-4C0E-4BAF-9AA6-83BEE0C43B8F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30" creationId="{943C5AF8-3146-4195-AACF-2C45B68042CD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31" creationId="{E4DC5A3F-BFD9-44BB-8B0D-CDC79D155C07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32" creationId="{69593D4B-3482-407D-8448-23E916E3BC10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33" creationId="{D8F5DC02-4734-4623-AD11-ECC9169D2F02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34" creationId="{7865D392-196C-4090-96EC-C6FBBB5DEF0E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35" creationId="{3829BD75-4EAE-44A4-A71C-BDB2947DE71E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37" creationId="{0DBBC09E-D313-466B-BF4D-E241A21066EB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38" creationId="{7B30DD3C-7875-46B3-8DB9-5427A192F544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40" creationId="{5C61D356-D053-4C97-9C55-4359B7835144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41" creationId="{5F24BDE2-7A7F-46F2-8D7A-D3F3CE64EAA9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42" creationId="{88CBE0A6-1569-4F15-82C4-64E7F9EF1274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43" creationId="{2C6FD9F6-FD17-4038-9580-BCAC6204E764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44" creationId="{A8F68A6D-50D1-47C1-A422-BAA008494FFE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45" creationId="{955AF439-6EBC-4EB2-99DB-E4086B4C2209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46" creationId="{3E9AFA1B-E297-43B6-B09C-5DC9ADCD6BB4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47" creationId="{635ABE3C-A023-4CC6-A5B3-F6527248E99D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48" creationId="{2AD8F863-0FE8-452D-BD08-A04D33BD42FE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49" creationId="{9EB04681-59B7-42FE-AFAF-E52723D8251D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50" creationId="{196D175F-D305-4375-8E65-59CE2B03DEC1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51" creationId="{ECAFC2C8-9072-449E-A08B-C520D31D27AC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52" creationId="{1AE1FC73-6E4A-4FDF-BEEB-0A9BE37242DE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53" creationId="{B77FFD6B-11DA-4AA3-B894-AD433583E7A3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54" creationId="{B2C6A6CF-C7C7-40D5-A6F8-20DE2225AFD6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55" creationId="{D2867B77-0405-4BF6-A434-5F94449DA41C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57" creationId="{3B22AD84-83F7-4315-AB22-DDED18C1DF4A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58" creationId="{2BBCD15C-E132-44E3-8D54-14A26F4EB9C7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59" creationId="{72E3A443-4662-4EE3-952E-A10459571EC3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60" creationId="{6873859C-04EB-4326-8884-568624DEEA1C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61" creationId="{13E68BDC-90FD-4A8F-851E-911C57194E1B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62" creationId="{D83CC7CB-6331-4381-B136-86D6A30BAB81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64" creationId="{481DE695-E2D0-48CD-9F0E-192251B5D731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65" creationId="{D4F0232F-283C-4F5A-905F-76264E29327A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67" creationId="{A87493AE-F099-420F-ACDE-991EA257BA67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68" creationId="{2A5C28A7-3D2E-4F3C-837D-CB068CCEC7EA}"/>
          </ac:inkMkLst>
        </pc:inkChg>
        <pc:inkChg chg="add mod">
          <ac:chgData name="Zhang, Qi" userId="339b946e-f9ca-4040-bc82-18aaec23f2c4" providerId="ADAL" clId="{3AF7834F-30C3-49A3-8524-26886D013AA1}" dt="2022-01-13T17:56:59.467" v="105"/>
          <ac:inkMkLst>
            <pc:docMk/>
            <pc:sldMk cId="3472586557" sldId="735"/>
            <ac:inkMk id="69" creationId="{669FD7B6-27BB-4197-B117-82A8D64ADDAB}"/>
          </ac:inkMkLst>
        </pc:inkChg>
        <pc:inkChg chg="add mod">
          <ac:chgData name="Zhang, Qi" userId="339b946e-f9ca-4040-bc82-18aaec23f2c4" providerId="ADAL" clId="{3AF7834F-30C3-49A3-8524-26886D013AA1}" dt="2022-01-13T17:57:39.240" v="121"/>
          <ac:inkMkLst>
            <pc:docMk/>
            <pc:sldMk cId="3472586557" sldId="735"/>
            <ac:inkMk id="71" creationId="{9E96D938-721F-47BF-8295-F203511A9643}"/>
          </ac:inkMkLst>
        </pc:inkChg>
        <pc:inkChg chg="add mod">
          <ac:chgData name="Zhang, Qi" userId="339b946e-f9ca-4040-bc82-18aaec23f2c4" providerId="ADAL" clId="{3AF7834F-30C3-49A3-8524-26886D013AA1}" dt="2022-01-13T17:57:39.240" v="121"/>
          <ac:inkMkLst>
            <pc:docMk/>
            <pc:sldMk cId="3472586557" sldId="735"/>
            <ac:inkMk id="72" creationId="{BCF88697-DAB1-4F93-9F9B-BF94C31E6615}"/>
          </ac:inkMkLst>
        </pc:inkChg>
        <pc:inkChg chg="add mod">
          <ac:chgData name="Zhang, Qi" userId="339b946e-f9ca-4040-bc82-18aaec23f2c4" providerId="ADAL" clId="{3AF7834F-30C3-49A3-8524-26886D013AA1}" dt="2022-01-13T17:57:39.240" v="121"/>
          <ac:inkMkLst>
            <pc:docMk/>
            <pc:sldMk cId="3472586557" sldId="735"/>
            <ac:inkMk id="74" creationId="{D7EF7E44-BF49-4EC1-86A9-6600E1B34C66}"/>
          </ac:inkMkLst>
        </pc:inkChg>
        <pc:inkChg chg="add mod">
          <ac:chgData name="Zhang, Qi" userId="339b946e-f9ca-4040-bc82-18aaec23f2c4" providerId="ADAL" clId="{3AF7834F-30C3-49A3-8524-26886D013AA1}" dt="2022-01-13T17:57:39.240" v="121"/>
          <ac:inkMkLst>
            <pc:docMk/>
            <pc:sldMk cId="3472586557" sldId="735"/>
            <ac:inkMk id="75" creationId="{FE6FE53B-B3B0-4E58-901C-9815DD6768BB}"/>
          </ac:inkMkLst>
        </pc:inkChg>
        <pc:inkChg chg="add mod">
          <ac:chgData name="Zhang, Qi" userId="339b946e-f9ca-4040-bc82-18aaec23f2c4" providerId="ADAL" clId="{3AF7834F-30C3-49A3-8524-26886D013AA1}" dt="2022-01-13T17:57:39.240" v="121"/>
          <ac:inkMkLst>
            <pc:docMk/>
            <pc:sldMk cId="3472586557" sldId="735"/>
            <ac:inkMk id="76" creationId="{75EC34CD-2CFC-487D-A0C0-B15582ED3FFF}"/>
          </ac:inkMkLst>
        </pc:inkChg>
        <pc:inkChg chg="add mod">
          <ac:chgData name="Zhang, Qi" userId="339b946e-f9ca-4040-bc82-18aaec23f2c4" providerId="ADAL" clId="{3AF7834F-30C3-49A3-8524-26886D013AA1}" dt="2022-01-13T17:57:39.240" v="121"/>
          <ac:inkMkLst>
            <pc:docMk/>
            <pc:sldMk cId="3472586557" sldId="735"/>
            <ac:inkMk id="77" creationId="{3F8EF708-FB0A-49F4-B194-C5FEA02281E0}"/>
          </ac:inkMkLst>
        </pc:inkChg>
        <pc:inkChg chg="add mod">
          <ac:chgData name="Zhang, Qi" userId="339b946e-f9ca-4040-bc82-18aaec23f2c4" providerId="ADAL" clId="{3AF7834F-30C3-49A3-8524-26886D013AA1}" dt="2022-01-13T17:57:39.240" v="121"/>
          <ac:inkMkLst>
            <pc:docMk/>
            <pc:sldMk cId="3472586557" sldId="735"/>
            <ac:inkMk id="79" creationId="{A1A7B611-48AA-4B41-91B0-3044B7BF6690}"/>
          </ac:inkMkLst>
        </pc:inkChg>
        <pc:inkChg chg="add mod">
          <ac:chgData name="Zhang, Qi" userId="339b946e-f9ca-4040-bc82-18aaec23f2c4" providerId="ADAL" clId="{3AF7834F-30C3-49A3-8524-26886D013AA1}" dt="2022-01-13T17:57:39.240" v="121"/>
          <ac:inkMkLst>
            <pc:docMk/>
            <pc:sldMk cId="3472586557" sldId="735"/>
            <ac:inkMk id="80" creationId="{BABA4F01-AA8D-441B-85E0-0EF9356DEA4A}"/>
          </ac:inkMkLst>
        </pc:inkChg>
        <pc:inkChg chg="add mod">
          <ac:chgData name="Zhang, Qi" userId="339b946e-f9ca-4040-bc82-18aaec23f2c4" providerId="ADAL" clId="{3AF7834F-30C3-49A3-8524-26886D013AA1}" dt="2022-01-13T17:57:39.240" v="121"/>
          <ac:inkMkLst>
            <pc:docMk/>
            <pc:sldMk cId="3472586557" sldId="735"/>
            <ac:inkMk id="81" creationId="{2387A719-69D1-45EB-A281-1F4957CC484C}"/>
          </ac:inkMkLst>
        </pc:inkChg>
        <pc:inkChg chg="add mod">
          <ac:chgData name="Zhang, Qi" userId="339b946e-f9ca-4040-bc82-18aaec23f2c4" providerId="ADAL" clId="{3AF7834F-30C3-49A3-8524-26886D013AA1}" dt="2022-01-13T17:57:39.240" v="121"/>
          <ac:inkMkLst>
            <pc:docMk/>
            <pc:sldMk cId="3472586557" sldId="735"/>
            <ac:inkMk id="82" creationId="{BF7FA8CD-AF39-470E-B617-70A5607502CF}"/>
          </ac:inkMkLst>
        </pc:inkChg>
        <pc:inkChg chg="add mod">
          <ac:chgData name="Zhang, Qi" userId="339b946e-f9ca-4040-bc82-18aaec23f2c4" providerId="ADAL" clId="{3AF7834F-30C3-49A3-8524-26886D013AA1}" dt="2022-01-13T17:57:39.240" v="121"/>
          <ac:inkMkLst>
            <pc:docMk/>
            <pc:sldMk cId="3472586557" sldId="735"/>
            <ac:inkMk id="83" creationId="{78A60E72-5A15-4D4B-B0B2-C7F3E9FB2C56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85" creationId="{9ACF8222-69BA-411B-8956-994B7E6E11F3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86" creationId="{8D58327A-1A54-451A-8226-E85393515FD9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88" creationId="{E45D66BC-9174-47F2-B73D-041BE7A66F37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89" creationId="{4B966C81-AA9B-4C8D-9929-2463F97A19C8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90" creationId="{4387FF79-44D8-40C4-9F1C-4F36D388B172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91" creationId="{20BDE84A-19B1-4896-9FA7-A3168B9287CA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92" creationId="{40E4D6C4-F155-4ED9-A0CF-D2227171B030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93" creationId="{857205FE-3F65-47C7-9958-830CE2258D13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94" creationId="{F9E0D7E8-6A2D-41A5-9A69-DA1CDBCFA85B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95" creationId="{E2A268AF-D278-4829-951B-23D29A47BEB3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96" creationId="{7E1CB3CF-BBAE-44AD-A464-DC81E37C109B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97" creationId="{BAF54372-E663-4E65-9EB3-ADDFABCB0797}"/>
          </ac:inkMkLst>
        </pc:inkChg>
        <pc:inkChg chg="add mod">
          <ac:chgData name="Zhang, Qi" userId="339b946e-f9ca-4040-bc82-18aaec23f2c4" providerId="ADAL" clId="{3AF7834F-30C3-49A3-8524-26886D013AA1}" dt="2022-01-13T17:57:50.358" v="136"/>
          <ac:inkMkLst>
            <pc:docMk/>
            <pc:sldMk cId="3472586557" sldId="735"/>
            <ac:inkMk id="98" creationId="{0CC390C7-8403-4B4F-9D6D-AFA1428E64EC}"/>
          </ac:inkMkLst>
        </pc:inkChg>
      </pc:sldChg>
      <pc:sldChg chg="addSp delSp modSp mod">
        <pc:chgData name="Zhang, Qi" userId="339b946e-f9ca-4040-bc82-18aaec23f2c4" providerId="ADAL" clId="{3AF7834F-30C3-49A3-8524-26886D013AA1}" dt="2022-01-13T18:01:14.528" v="256" actId="9405"/>
        <pc:sldMkLst>
          <pc:docMk/>
          <pc:sldMk cId="3581099278" sldId="933"/>
        </pc:sldMkLst>
        <pc:grpChg chg="del mod">
          <ac:chgData name="Zhang, Qi" userId="339b946e-f9ca-4040-bc82-18aaec23f2c4" providerId="ADAL" clId="{3AF7834F-30C3-49A3-8524-26886D013AA1}" dt="2022-01-13T17:46:52.902" v="9"/>
          <ac:grpSpMkLst>
            <pc:docMk/>
            <pc:sldMk cId="3581099278" sldId="933"/>
            <ac:grpSpMk id="9" creationId="{5BF83108-502A-4D29-8EA7-1B4E3E2423C7}"/>
          </ac:grpSpMkLst>
        </pc:grpChg>
        <pc:grpChg chg="del mod">
          <ac:chgData name="Zhang, Qi" userId="339b946e-f9ca-4040-bc82-18aaec23f2c4" providerId="ADAL" clId="{3AF7834F-30C3-49A3-8524-26886D013AA1}" dt="2022-01-13T17:47:28.191" v="34"/>
          <ac:grpSpMkLst>
            <pc:docMk/>
            <pc:sldMk cId="3581099278" sldId="933"/>
            <ac:grpSpMk id="12" creationId="{05E5FE40-07C4-412A-9760-D45D1AA4F505}"/>
          </ac:grpSpMkLst>
        </pc:grpChg>
        <pc:grpChg chg="del mod">
          <ac:chgData name="Zhang, Qi" userId="339b946e-f9ca-4040-bc82-18aaec23f2c4" providerId="ADAL" clId="{3AF7834F-30C3-49A3-8524-26886D013AA1}" dt="2022-01-13T18:00:55.377" v="238"/>
          <ac:grpSpMkLst>
            <pc:docMk/>
            <pc:sldMk cId="3581099278" sldId="933"/>
            <ac:grpSpMk id="14" creationId="{458F7FC5-9E82-4A1B-9A81-7CC237AEF641}"/>
          </ac:grpSpMkLst>
        </pc:grpChg>
        <pc:grpChg chg="del mod">
          <ac:chgData name="Zhang, Qi" userId="339b946e-f9ca-4040-bc82-18aaec23f2c4" providerId="ADAL" clId="{3AF7834F-30C3-49A3-8524-26886D013AA1}" dt="2022-01-13T17:47:28.191" v="34"/>
          <ac:grpSpMkLst>
            <pc:docMk/>
            <pc:sldMk cId="3581099278" sldId="933"/>
            <ac:grpSpMk id="20" creationId="{14D570B7-CBFB-4625-B0C6-DE7F866B3CA3}"/>
          </ac:grpSpMkLst>
        </pc:grpChg>
        <pc:grpChg chg="del mod">
          <ac:chgData name="Zhang, Qi" userId="339b946e-f9ca-4040-bc82-18aaec23f2c4" providerId="ADAL" clId="{3AF7834F-30C3-49A3-8524-26886D013AA1}" dt="2022-01-13T17:47:35.612" v="39"/>
          <ac:grpSpMkLst>
            <pc:docMk/>
            <pc:sldMk cId="3581099278" sldId="933"/>
            <ac:grpSpMk id="39" creationId="{531A74A5-E5F2-4956-AD98-DAD48C80DC5B}"/>
          </ac:grpSpMkLst>
        </pc:grpChg>
        <pc:grpChg chg="mod">
          <ac:chgData name="Zhang, Qi" userId="339b946e-f9ca-4040-bc82-18aaec23f2c4" providerId="ADAL" clId="{3AF7834F-30C3-49A3-8524-26886D013AA1}" dt="2022-01-13T17:47:28.191" v="34"/>
          <ac:grpSpMkLst>
            <pc:docMk/>
            <pc:sldMk cId="3581099278" sldId="933"/>
            <ac:grpSpMk id="40" creationId="{AF961AFD-A5E5-487F-BB22-D9646B164D83}"/>
          </ac:grpSpMkLst>
        </pc:grpChg>
        <pc:grpChg chg="del mod">
          <ac:chgData name="Zhang, Qi" userId="339b946e-f9ca-4040-bc82-18aaec23f2c4" providerId="ADAL" clId="{3AF7834F-30C3-49A3-8524-26886D013AA1}" dt="2022-01-13T18:00:58.313" v="251"/>
          <ac:grpSpMkLst>
            <pc:docMk/>
            <pc:sldMk cId="3581099278" sldId="933"/>
            <ac:grpSpMk id="45" creationId="{C26DC04C-D701-4A60-BF83-FF91208E57EB}"/>
          </ac:grpSpMkLst>
        </pc:grpChg>
        <pc:grpChg chg="mod">
          <ac:chgData name="Zhang, Qi" userId="339b946e-f9ca-4040-bc82-18aaec23f2c4" providerId="ADAL" clId="{3AF7834F-30C3-49A3-8524-26886D013AA1}" dt="2022-01-13T18:01:04.735" v="255"/>
          <ac:grpSpMkLst>
            <pc:docMk/>
            <pc:sldMk cId="3581099278" sldId="933"/>
            <ac:grpSpMk id="48" creationId="{B80EDF5C-95E0-4FE5-BB8A-E827870C7EF1}"/>
          </ac:grpSpMkLst>
        </pc:grpChg>
        <pc:inkChg chg="add del">
          <ac:chgData name="Zhang, Qi" userId="339b946e-f9ca-4040-bc82-18aaec23f2c4" providerId="ADAL" clId="{3AF7834F-30C3-49A3-8524-26886D013AA1}" dt="2022-01-13T18:00:54.262" v="236"/>
          <ac:inkMkLst>
            <pc:docMk/>
            <pc:sldMk cId="3581099278" sldId="933"/>
            <ac:inkMk id="3" creationId="{1D3E5E81-39FA-4C63-B9C5-3C1D918443F4}"/>
          </ac:inkMkLst>
        </pc:inkChg>
        <pc:inkChg chg="add mod">
          <ac:chgData name="Zhang, Qi" userId="339b946e-f9ca-4040-bc82-18aaec23f2c4" providerId="ADAL" clId="{3AF7834F-30C3-49A3-8524-26886D013AA1}" dt="2022-01-13T18:00:55.377" v="238"/>
          <ac:inkMkLst>
            <pc:docMk/>
            <pc:sldMk cId="3581099278" sldId="933"/>
            <ac:inkMk id="5" creationId="{D70F8B72-FA21-4AB2-BF3E-95E59F04E2EB}"/>
          </ac:inkMkLst>
        </pc:inkChg>
        <pc:inkChg chg="add del mod">
          <ac:chgData name="Zhang, Qi" userId="339b946e-f9ca-4040-bc82-18aaec23f2c4" providerId="ADAL" clId="{3AF7834F-30C3-49A3-8524-26886D013AA1}" dt="2022-01-13T18:00:54.261" v="235"/>
          <ac:inkMkLst>
            <pc:docMk/>
            <pc:sldMk cId="3581099278" sldId="933"/>
            <ac:inkMk id="6" creationId="{E3F621BE-0D2A-4D5E-85AE-6596164C4DF3}"/>
          </ac:inkMkLst>
        </pc:inkChg>
        <pc:inkChg chg="add del">
          <ac:chgData name="Zhang, Qi" userId="339b946e-f9ca-4040-bc82-18aaec23f2c4" providerId="ADAL" clId="{3AF7834F-30C3-49A3-8524-26886D013AA1}" dt="2022-01-13T18:00:54.409" v="237"/>
          <ac:inkMkLst>
            <pc:docMk/>
            <pc:sldMk cId="3581099278" sldId="933"/>
            <ac:inkMk id="8" creationId="{697F5B11-4A33-4CA7-BEE9-AA4ED6DAA5D9}"/>
          </ac:inkMkLst>
        </pc:inkChg>
        <pc:inkChg chg="add del mod">
          <ac:chgData name="Zhang, Qi" userId="339b946e-f9ca-4040-bc82-18aaec23f2c4" providerId="ADAL" clId="{3AF7834F-30C3-49A3-8524-26886D013AA1}" dt="2022-01-13T18:00:57.750" v="249"/>
          <ac:inkMkLst>
            <pc:docMk/>
            <pc:sldMk cId="3581099278" sldId="933"/>
            <ac:inkMk id="10" creationId="{18C30F37-8BA8-4848-A115-B4AF320B2248}"/>
          </ac:inkMkLst>
        </pc:inkChg>
        <pc:inkChg chg="add del mod">
          <ac:chgData name="Zhang, Qi" userId="339b946e-f9ca-4040-bc82-18aaec23f2c4" providerId="ADAL" clId="{3AF7834F-30C3-49A3-8524-26886D013AA1}" dt="2022-01-13T18:00:57.751" v="250"/>
          <ac:inkMkLst>
            <pc:docMk/>
            <pc:sldMk cId="3581099278" sldId="933"/>
            <ac:inkMk id="11" creationId="{06E6CF7A-0A47-44BD-A9A1-C0C960110E0A}"/>
          </ac:inkMkLst>
        </pc:inkChg>
        <pc:inkChg chg="add del mod">
          <ac:chgData name="Zhang, Qi" userId="339b946e-f9ca-4040-bc82-18aaec23f2c4" providerId="ADAL" clId="{3AF7834F-30C3-49A3-8524-26886D013AA1}" dt="2022-01-13T18:00:55.377" v="238"/>
          <ac:inkMkLst>
            <pc:docMk/>
            <pc:sldMk cId="3581099278" sldId="933"/>
            <ac:inkMk id="13" creationId="{EFA68F86-EDC4-4F90-8678-1C455AE50FF4}"/>
          </ac:inkMkLst>
        </pc:inkChg>
        <pc:inkChg chg="add">
          <ac:chgData name="Zhang, Qi" userId="339b946e-f9ca-4040-bc82-18aaec23f2c4" providerId="ADAL" clId="{3AF7834F-30C3-49A3-8524-26886D013AA1}" dt="2022-01-13T17:46:59.877" v="10" actId="9405"/>
          <ac:inkMkLst>
            <pc:docMk/>
            <pc:sldMk cId="3581099278" sldId="933"/>
            <ac:inkMk id="15" creationId="{EB03D79B-D224-4752-AA77-7AC4D432D2B7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16" creationId="{4172A0CD-768F-4DEF-91E8-D191073CFD65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17" creationId="{64C98016-82B1-41DD-ADA5-C521513ED59D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18" creationId="{2CB7F8D6-8FAF-4F79-B18B-576EA9ADC8FC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19" creationId="{1F0C2EC8-9FEB-46AA-94C0-900E68584B1B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21" creationId="{0C408F36-4CC7-4655-8A0A-F7AD3A8840BD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22" creationId="{47161352-3760-44F0-BA45-F7AD8A0B6BB1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23" creationId="{3836F9DB-B0B0-4CC2-945D-6DD5E3778F64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24" creationId="{21C1C3DD-4CC3-4CB1-B77B-5B4D6B4373D6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25" creationId="{9AB9FD7F-9239-4601-96DA-EC64A651EABC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26" creationId="{147125F9-FA28-48D1-AFF3-FE0B4E9352F6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27" creationId="{778B5BC4-6721-45AF-8C2E-F57BEF6CE4B3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28" creationId="{A20E29DA-38C7-49FE-9976-966A24771D70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29" creationId="{A8FF5CFC-A0C2-4A0F-81B2-D7757C82688B}"/>
          </ac:inkMkLst>
        </pc:inkChg>
        <pc:inkChg chg="add mod">
          <ac:chgData name="Zhang, Qi" userId="339b946e-f9ca-4040-bc82-18aaec23f2c4" providerId="ADAL" clId="{3AF7834F-30C3-49A3-8524-26886D013AA1}" dt="2022-01-13T17:47:28.191" v="34"/>
          <ac:inkMkLst>
            <pc:docMk/>
            <pc:sldMk cId="3581099278" sldId="933"/>
            <ac:inkMk id="30" creationId="{6959A05F-1E82-43F3-92AF-BC7AEC67E924}"/>
          </ac:inkMkLst>
        </pc:inkChg>
        <pc:inkChg chg="add del mod">
          <ac:chgData name="Zhang, Qi" userId="339b946e-f9ca-4040-bc82-18aaec23f2c4" providerId="ADAL" clId="{3AF7834F-30C3-49A3-8524-26886D013AA1}" dt="2022-01-13T18:00:55.844" v="241"/>
          <ac:inkMkLst>
            <pc:docMk/>
            <pc:sldMk cId="3581099278" sldId="933"/>
            <ac:inkMk id="31" creationId="{3027F710-3AB7-447A-8AE5-41576D84F249}"/>
          </ac:inkMkLst>
        </pc:inkChg>
        <pc:inkChg chg="add del mod">
          <ac:chgData name="Zhang, Qi" userId="339b946e-f9ca-4040-bc82-18aaec23f2c4" providerId="ADAL" clId="{3AF7834F-30C3-49A3-8524-26886D013AA1}" dt="2022-01-13T18:00:55.844" v="240"/>
          <ac:inkMkLst>
            <pc:docMk/>
            <pc:sldMk cId="3581099278" sldId="933"/>
            <ac:inkMk id="32" creationId="{B6A74D81-0EBA-4AB5-A5DD-881EDE69D970}"/>
          </ac:inkMkLst>
        </pc:inkChg>
        <pc:inkChg chg="add del mod">
          <ac:chgData name="Zhang, Qi" userId="339b946e-f9ca-4040-bc82-18aaec23f2c4" providerId="ADAL" clId="{3AF7834F-30C3-49A3-8524-26886D013AA1}" dt="2022-01-13T18:00:56.129" v="243"/>
          <ac:inkMkLst>
            <pc:docMk/>
            <pc:sldMk cId="3581099278" sldId="933"/>
            <ac:inkMk id="33" creationId="{F762A89C-5A26-486B-9261-100220DEB301}"/>
          </ac:inkMkLst>
        </pc:inkChg>
        <pc:inkChg chg="add del mod">
          <ac:chgData name="Zhang, Qi" userId="339b946e-f9ca-4040-bc82-18aaec23f2c4" providerId="ADAL" clId="{3AF7834F-30C3-49A3-8524-26886D013AA1}" dt="2022-01-13T18:00:58.313" v="251"/>
          <ac:inkMkLst>
            <pc:docMk/>
            <pc:sldMk cId="3581099278" sldId="933"/>
            <ac:inkMk id="34" creationId="{11FDC570-C88D-4BD2-B9BA-7F07120AFC9A}"/>
          </ac:inkMkLst>
        </pc:inkChg>
        <pc:inkChg chg="add del mod">
          <ac:chgData name="Zhang, Qi" userId="339b946e-f9ca-4040-bc82-18aaec23f2c4" providerId="ADAL" clId="{3AF7834F-30C3-49A3-8524-26886D013AA1}" dt="2022-01-13T18:00:56.371" v="248"/>
          <ac:inkMkLst>
            <pc:docMk/>
            <pc:sldMk cId="3581099278" sldId="933"/>
            <ac:inkMk id="35" creationId="{327FD350-EC75-40DD-B284-E86E7B89F3DA}"/>
          </ac:inkMkLst>
        </pc:inkChg>
        <pc:inkChg chg="add del mod">
          <ac:chgData name="Zhang, Qi" userId="339b946e-f9ca-4040-bc82-18aaec23f2c4" providerId="ADAL" clId="{3AF7834F-30C3-49A3-8524-26886D013AA1}" dt="2022-01-13T18:00:56.370" v="246"/>
          <ac:inkMkLst>
            <pc:docMk/>
            <pc:sldMk cId="3581099278" sldId="933"/>
            <ac:inkMk id="36" creationId="{CA9978D1-D7C3-4611-A0F0-386E50370C4A}"/>
          </ac:inkMkLst>
        </pc:inkChg>
        <pc:inkChg chg="add del mod">
          <ac:chgData name="Zhang, Qi" userId="339b946e-f9ca-4040-bc82-18aaec23f2c4" providerId="ADAL" clId="{3AF7834F-30C3-49A3-8524-26886D013AA1}" dt="2022-01-13T18:00:56.370" v="247"/>
          <ac:inkMkLst>
            <pc:docMk/>
            <pc:sldMk cId="3581099278" sldId="933"/>
            <ac:inkMk id="37" creationId="{9E315D2F-880B-496B-BBD9-6A0861CF4CC7}"/>
          </ac:inkMkLst>
        </pc:inkChg>
        <pc:inkChg chg="add del mod">
          <ac:chgData name="Zhang, Qi" userId="339b946e-f9ca-4040-bc82-18aaec23f2c4" providerId="ADAL" clId="{3AF7834F-30C3-49A3-8524-26886D013AA1}" dt="2022-01-13T18:00:59.565" v="252"/>
          <ac:inkMkLst>
            <pc:docMk/>
            <pc:sldMk cId="3581099278" sldId="933"/>
            <ac:inkMk id="38" creationId="{BB00C8FA-58CD-4E56-8D57-C920C81ADC9F}"/>
          </ac:inkMkLst>
        </pc:inkChg>
        <pc:inkChg chg="add del mod">
          <ac:chgData name="Zhang, Qi" userId="339b946e-f9ca-4040-bc82-18aaec23f2c4" providerId="ADAL" clId="{3AF7834F-30C3-49A3-8524-26886D013AA1}" dt="2022-01-13T18:00:56.129" v="244"/>
          <ac:inkMkLst>
            <pc:docMk/>
            <pc:sldMk cId="3581099278" sldId="933"/>
            <ac:inkMk id="41" creationId="{927E831F-DE14-4CF4-9C7D-536A0DCFA92D}"/>
          </ac:inkMkLst>
        </pc:inkChg>
        <pc:inkChg chg="add del mod">
          <ac:chgData name="Zhang, Qi" userId="339b946e-f9ca-4040-bc82-18aaec23f2c4" providerId="ADAL" clId="{3AF7834F-30C3-49A3-8524-26886D013AA1}" dt="2022-01-13T18:00:56.370" v="245"/>
          <ac:inkMkLst>
            <pc:docMk/>
            <pc:sldMk cId="3581099278" sldId="933"/>
            <ac:inkMk id="42" creationId="{010443A5-60EC-4905-AEAC-5A9E092CBC64}"/>
          </ac:inkMkLst>
        </pc:inkChg>
        <pc:inkChg chg="add del mod">
          <ac:chgData name="Zhang, Qi" userId="339b946e-f9ca-4040-bc82-18aaec23f2c4" providerId="ADAL" clId="{3AF7834F-30C3-49A3-8524-26886D013AA1}" dt="2022-01-13T18:00:55.844" v="239"/>
          <ac:inkMkLst>
            <pc:docMk/>
            <pc:sldMk cId="3581099278" sldId="933"/>
            <ac:inkMk id="43" creationId="{DD6CE83F-A666-4A37-A6E6-0D78058814D2}"/>
          </ac:inkMkLst>
        </pc:inkChg>
        <pc:inkChg chg="add del mod">
          <ac:chgData name="Zhang, Qi" userId="339b946e-f9ca-4040-bc82-18aaec23f2c4" providerId="ADAL" clId="{3AF7834F-30C3-49A3-8524-26886D013AA1}" dt="2022-01-13T18:00:55.845" v="242"/>
          <ac:inkMkLst>
            <pc:docMk/>
            <pc:sldMk cId="3581099278" sldId="933"/>
            <ac:inkMk id="44" creationId="{B2787FCE-D288-4990-9921-F67F597271F8}"/>
          </ac:inkMkLst>
        </pc:inkChg>
        <pc:inkChg chg="add mod">
          <ac:chgData name="Zhang, Qi" userId="339b946e-f9ca-4040-bc82-18aaec23f2c4" providerId="ADAL" clId="{3AF7834F-30C3-49A3-8524-26886D013AA1}" dt="2022-01-13T18:01:04.735" v="255"/>
          <ac:inkMkLst>
            <pc:docMk/>
            <pc:sldMk cId="3581099278" sldId="933"/>
            <ac:inkMk id="46" creationId="{B156B493-A167-44D9-9E51-AA400F54F512}"/>
          </ac:inkMkLst>
        </pc:inkChg>
        <pc:inkChg chg="add mod">
          <ac:chgData name="Zhang, Qi" userId="339b946e-f9ca-4040-bc82-18aaec23f2c4" providerId="ADAL" clId="{3AF7834F-30C3-49A3-8524-26886D013AA1}" dt="2022-01-13T18:01:04.735" v="255"/>
          <ac:inkMkLst>
            <pc:docMk/>
            <pc:sldMk cId="3581099278" sldId="933"/>
            <ac:inkMk id="47" creationId="{540BE79B-F3DC-440C-AF30-C345D34F9041}"/>
          </ac:inkMkLst>
        </pc:inkChg>
        <pc:inkChg chg="add">
          <ac:chgData name="Zhang, Qi" userId="339b946e-f9ca-4040-bc82-18aaec23f2c4" providerId="ADAL" clId="{3AF7834F-30C3-49A3-8524-26886D013AA1}" dt="2022-01-13T18:01:14.528" v="256" actId="9405"/>
          <ac:inkMkLst>
            <pc:docMk/>
            <pc:sldMk cId="3581099278" sldId="933"/>
            <ac:inkMk id="49" creationId="{7D8389AE-B552-48E2-A179-BC20146FBE05}"/>
          </ac:inkMkLst>
        </pc:inkChg>
      </pc:sldChg>
      <pc:sldChg chg="addSp delSp modSp mod">
        <pc:chgData name="Zhang, Qi" userId="339b946e-f9ca-4040-bc82-18aaec23f2c4" providerId="ADAL" clId="{3AF7834F-30C3-49A3-8524-26886D013AA1}" dt="2022-01-13T18:00:41.128" v="234" actId="9405"/>
        <pc:sldMkLst>
          <pc:docMk/>
          <pc:sldMk cId="2416923606" sldId="934"/>
        </pc:sldMkLst>
        <pc:grpChg chg="del mod">
          <ac:chgData name="Zhang, Qi" userId="339b946e-f9ca-4040-bc82-18aaec23f2c4" providerId="ADAL" clId="{3AF7834F-30C3-49A3-8524-26886D013AA1}" dt="2022-01-13T18:00:12.170" v="228"/>
          <ac:grpSpMkLst>
            <pc:docMk/>
            <pc:sldMk cId="2416923606" sldId="934"/>
            <ac:grpSpMk id="7" creationId="{7965FF72-8B66-4BF1-98C8-C126275FCD55}"/>
          </ac:grpSpMkLst>
        </pc:grpChg>
        <pc:grpChg chg="del mod">
          <ac:chgData name="Zhang, Qi" userId="339b946e-f9ca-4040-bc82-18aaec23f2c4" providerId="ADAL" clId="{3AF7834F-30C3-49A3-8524-26886D013AA1}" dt="2022-01-13T17:58:47.894" v="148"/>
          <ac:grpSpMkLst>
            <pc:docMk/>
            <pc:sldMk cId="2416923606" sldId="934"/>
            <ac:grpSpMk id="12" creationId="{0B11A282-D50A-45D9-BCD7-04F25B55C180}"/>
          </ac:grpSpMkLst>
        </pc:grpChg>
        <pc:grpChg chg="del mod">
          <ac:chgData name="Zhang, Qi" userId="339b946e-f9ca-4040-bc82-18aaec23f2c4" providerId="ADAL" clId="{3AF7834F-30C3-49A3-8524-26886D013AA1}" dt="2022-01-13T17:58:58.378" v="160"/>
          <ac:grpSpMkLst>
            <pc:docMk/>
            <pc:sldMk cId="2416923606" sldId="934"/>
            <ac:grpSpMk id="17" creationId="{51D92839-EB08-4606-8A91-C8DFD39691B6}"/>
          </ac:grpSpMkLst>
        </pc:grpChg>
        <pc:grpChg chg="del mod">
          <ac:chgData name="Zhang, Qi" userId="339b946e-f9ca-4040-bc82-18aaec23f2c4" providerId="ADAL" clId="{3AF7834F-30C3-49A3-8524-26886D013AA1}" dt="2022-01-13T17:59:07.916" v="164"/>
          <ac:grpSpMkLst>
            <pc:docMk/>
            <pc:sldMk cId="2416923606" sldId="934"/>
            <ac:grpSpMk id="29" creationId="{CD759AD3-A56D-491F-A9AB-49457DED2875}"/>
          </ac:grpSpMkLst>
        </pc:grpChg>
        <pc:grpChg chg="del mod">
          <ac:chgData name="Zhang, Qi" userId="339b946e-f9ca-4040-bc82-18aaec23f2c4" providerId="ADAL" clId="{3AF7834F-30C3-49A3-8524-26886D013AA1}" dt="2022-01-13T17:59:11.979" v="173"/>
          <ac:grpSpMkLst>
            <pc:docMk/>
            <pc:sldMk cId="2416923606" sldId="934"/>
            <ac:grpSpMk id="33" creationId="{FEC45E32-9DE9-4973-A697-E6FBE608867E}"/>
          </ac:grpSpMkLst>
        </pc:grpChg>
        <pc:grpChg chg="del mod">
          <ac:chgData name="Zhang, Qi" userId="339b946e-f9ca-4040-bc82-18aaec23f2c4" providerId="ADAL" clId="{3AF7834F-30C3-49A3-8524-26886D013AA1}" dt="2022-01-13T17:59:17.567" v="179"/>
          <ac:grpSpMkLst>
            <pc:docMk/>
            <pc:sldMk cId="2416923606" sldId="934"/>
            <ac:grpSpMk id="42" creationId="{49CCC115-B5AB-45E0-85CC-62227C7B8CFF}"/>
          </ac:grpSpMkLst>
        </pc:grpChg>
        <pc:grpChg chg="mod">
          <ac:chgData name="Zhang, Qi" userId="339b946e-f9ca-4040-bc82-18aaec23f2c4" providerId="ADAL" clId="{3AF7834F-30C3-49A3-8524-26886D013AA1}" dt="2022-01-13T17:59:17.567" v="179"/>
          <ac:grpSpMkLst>
            <pc:docMk/>
            <pc:sldMk cId="2416923606" sldId="934"/>
            <ac:grpSpMk id="48" creationId="{CA313F3F-92FB-490C-8DD2-9799B0D244FF}"/>
          </ac:grpSpMkLst>
        </pc:grpChg>
        <pc:grpChg chg="del mod">
          <ac:chgData name="Zhang, Qi" userId="339b946e-f9ca-4040-bc82-18aaec23f2c4" providerId="ADAL" clId="{3AF7834F-30C3-49A3-8524-26886D013AA1}" dt="2022-01-13T17:59:32.576" v="200"/>
          <ac:grpSpMkLst>
            <pc:docMk/>
            <pc:sldMk cId="2416923606" sldId="934"/>
            <ac:grpSpMk id="51" creationId="{6C0EE45A-4A5A-4799-80A0-EA2CD818A523}"/>
          </ac:grpSpMkLst>
        </pc:grpChg>
        <pc:grpChg chg="mod">
          <ac:chgData name="Zhang, Qi" userId="339b946e-f9ca-4040-bc82-18aaec23f2c4" providerId="ADAL" clId="{3AF7834F-30C3-49A3-8524-26886D013AA1}" dt="2022-01-13T17:59:32.576" v="200"/>
          <ac:grpSpMkLst>
            <pc:docMk/>
            <pc:sldMk cId="2416923606" sldId="934"/>
            <ac:grpSpMk id="69" creationId="{2A7BDF71-FF56-49E8-80BD-4E9B721ADFC5}"/>
          </ac:grpSpMkLst>
        </pc:grpChg>
        <pc:grpChg chg="mod">
          <ac:chgData name="Zhang, Qi" userId="339b946e-f9ca-4040-bc82-18aaec23f2c4" providerId="ADAL" clId="{3AF7834F-30C3-49A3-8524-26886D013AA1}" dt="2022-01-13T17:59:45.624" v="217"/>
          <ac:grpSpMkLst>
            <pc:docMk/>
            <pc:sldMk cId="2416923606" sldId="934"/>
            <ac:grpSpMk id="86" creationId="{6555A2FE-B8A6-4385-B70A-D0BFEB4B4715}"/>
          </ac:grpSpMkLst>
        </pc:grpChg>
        <pc:grpChg chg="mod">
          <ac:chgData name="Zhang, Qi" userId="339b946e-f9ca-4040-bc82-18aaec23f2c4" providerId="ADAL" clId="{3AF7834F-30C3-49A3-8524-26886D013AA1}" dt="2022-01-13T18:00:31.151" v="233"/>
          <ac:grpSpMkLst>
            <pc:docMk/>
            <pc:sldMk cId="2416923606" sldId="934"/>
            <ac:grpSpMk id="99" creationId="{9A616E9A-1B4A-4945-A4CA-E47DAB867135}"/>
          </ac:grpSpMkLst>
        </pc:grpChg>
        <pc:inkChg chg="add">
          <ac:chgData name="Zhang, Qi" userId="339b946e-f9ca-4040-bc82-18aaec23f2c4" providerId="ADAL" clId="{3AF7834F-30C3-49A3-8524-26886D013AA1}" dt="2022-01-13T17:56:29.173" v="74" actId="9405"/>
          <ac:inkMkLst>
            <pc:docMk/>
            <pc:sldMk cId="2416923606" sldId="934"/>
            <ac:inkMk id="3" creationId="{62428140-A593-46A6-8F72-FF22EDA92A0C}"/>
          </ac:inkMkLst>
        </pc:inkChg>
        <pc:inkChg chg="add del mod">
          <ac:chgData name="Zhang, Qi" userId="339b946e-f9ca-4040-bc82-18aaec23f2c4" providerId="ADAL" clId="{3AF7834F-30C3-49A3-8524-26886D013AA1}" dt="2022-01-13T18:00:12.170" v="228"/>
          <ac:inkMkLst>
            <pc:docMk/>
            <pc:sldMk cId="2416923606" sldId="934"/>
            <ac:inkMk id="5" creationId="{7A2AB0D0-93D6-48FA-BEB9-6863BC75E414}"/>
          </ac:inkMkLst>
        </pc:inkChg>
        <pc:inkChg chg="add del mod">
          <ac:chgData name="Zhang, Qi" userId="339b946e-f9ca-4040-bc82-18aaec23f2c4" providerId="ADAL" clId="{3AF7834F-30C3-49A3-8524-26886D013AA1}" dt="2022-01-13T18:00:12.171" v="229"/>
          <ac:inkMkLst>
            <pc:docMk/>
            <pc:sldMk cId="2416923606" sldId="934"/>
            <ac:inkMk id="6" creationId="{B5B2EFF0-CFC2-4FF7-B84D-B03602BA668B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9" creationId="{858EE999-4CEE-4C41-A0BD-A59AB1F951B5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10" creationId="{FABCF9BB-C6C3-4B0C-AF1F-6AA2B8CC4074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11" creationId="{9B43E7EE-49AC-41DD-B013-C8B93C2ACFD9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13" creationId="{C2F9B877-647A-4014-9A05-FF8220EE0049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14" creationId="{3EB24D1C-3183-406C-A7B6-B346BC8E91C5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15" creationId="{79F822DC-1576-41F9-B7DC-F920550D0F50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16" creationId="{015491B8-6150-4AFB-9B5A-068974403FFD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18" creationId="{7A8AAB62-3DF6-4B9F-8A8A-7239506E60D1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19" creationId="{46E48AB6-399B-431A-B811-B796643DFC26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20" creationId="{FADDE5A2-D76B-428D-8592-5B75A933F45D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21" creationId="{B701A05F-60DA-4A36-A6A7-A78267FC39C4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22" creationId="{F8B45DED-43BE-4B57-8A7D-D26CAD5BE821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23" creationId="{66CDB452-76E1-4E74-8094-CAD5C23C951C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24" creationId="{8B086B46-D4F8-492C-B7B3-11FA97793748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25" creationId="{7B6218EF-3B15-4A3A-9297-BB8444F5F2BB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26" creationId="{8E10848B-E2DA-4E7D-BD45-59557624361D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27" creationId="{C90E97B8-921F-4C26-84E2-21AD6C021093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28" creationId="{A97F7404-6766-40A6-B07B-03CF3996ACC7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30" creationId="{C7418894-F505-4639-8725-5AB81F8DFF34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31" creationId="{210E7E1B-38B5-47A7-88E4-1A3607FE5807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32" creationId="{D6C44919-3C65-498E-A5CE-B88968E03D39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34" creationId="{AB9F911C-2F5C-4EF2-B146-C46C2E17CD71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35" creationId="{6A270C29-4649-4467-A4CC-BB57DEA9BE1E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36" creationId="{4DAABF71-65AC-40A9-9107-C20717B4D89C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37" creationId="{8223F9E2-BF5E-4611-BDBE-894266FC3A39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38" creationId="{B758B443-9DD0-4C83-A85B-D068A0F4D7F7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39" creationId="{AA5429DD-DDA5-48E3-A5D9-9B394687CA63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40" creationId="{D5DA5460-8324-40A2-8478-26530634E167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41" creationId="{ADB57AF9-627F-427E-9AD7-C5ABD3BEA78D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43" creationId="{A46BF379-5A97-4677-B6F7-97F4CA8E94AF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44" creationId="{7A5B0C2B-98CB-4996-ACC7-7800E5826AFF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45" creationId="{12A486F9-C197-4566-9034-8B5EFE18F2A0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46" creationId="{0A04815A-A04D-4D9B-991E-33BEC23FFA3F}"/>
          </ac:inkMkLst>
        </pc:inkChg>
        <pc:inkChg chg="add mod">
          <ac:chgData name="Zhang, Qi" userId="339b946e-f9ca-4040-bc82-18aaec23f2c4" providerId="ADAL" clId="{3AF7834F-30C3-49A3-8524-26886D013AA1}" dt="2022-01-13T17:59:17.567" v="179"/>
          <ac:inkMkLst>
            <pc:docMk/>
            <pc:sldMk cId="2416923606" sldId="934"/>
            <ac:inkMk id="47" creationId="{E43802C8-4D09-406E-9C70-07DCD2CEBBC3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49" creationId="{3B358967-8CF5-42B7-AD5E-7B524D8BB462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50" creationId="{AA0FDF68-39C5-4ABC-A48E-ADF7078FC72E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52" creationId="{F3AB6565-E5D4-4ED8-A5B4-D1CB04EF635E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53" creationId="{6B43ECAC-5273-41CD-9E50-015EE3BD060A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54" creationId="{48BE23A4-EDDB-42C8-8062-2CAEA7B31D7F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55" creationId="{F0ACFC24-D28E-4E0C-8CB0-10FF90085060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56" creationId="{C912EAC9-431E-45DA-8AD9-DE5EFF3AA011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57" creationId="{C3152442-AA6C-418E-AF2A-D0AB8D0D6F09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58" creationId="{6AB2CEAB-6BCF-4DF9-83F2-0E7C760B8DA2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59" creationId="{02A159FF-D1D0-4268-9579-2FF91C2F2DB6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60" creationId="{0A9F3AC5-3A20-4B60-ABA5-7ECE5D7752A2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61" creationId="{72E47B06-4D22-4677-9CB3-99AC50C62F82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62" creationId="{6366BBE3-1521-474D-981F-600B5715A4D4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63" creationId="{BD9A447C-068E-4194-8B7B-0D1DD5931A59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64" creationId="{7A34C802-AAB1-4E1B-A718-52B61200C12C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65" creationId="{5980C1AC-7D46-42D9-A418-4F9494AC35DF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66" creationId="{8AE8EBBA-0375-42D8-8B52-91154C83C5B6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67" creationId="{2BC5376B-2F84-46AC-9445-234F79218506}"/>
          </ac:inkMkLst>
        </pc:inkChg>
        <pc:inkChg chg="add mod">
          <ac:chgData name="Zhang, Qi" userId="339b946e-f9ca-4040-bc82-18aaec23f2c4" providerId="ADAL" clId="{3AF7834F-30C3-49A3-8524-26886D013AA1}" dt="2022-01-13T17:59:32.576" v="200"/>
          <ac:inkMkLst>
            <pc:docMk/>
            <pc:sldMk cId="2416923606" sldId="934"/>
            <ac:inkMk id="68" creationId="{21EAB8D7-61A4-4506-9A2D-978BF8B7E35B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70" creationId="{370EF2E9-2503-47CA-A09C-B29199403165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71" creationId="{ECC5D2F9-E5CE-44B5-92CB-F69915C141CC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72" creationId="{0CB3E357-3E77-4EBB-AAAE-098CE299BA38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73" creationId="{517B44A5-C6C6-4930-8A38-7110938FDBD4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74" creationId="{87CA7D5E-7673-406E-BFCA-6CD491002B8C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75" creationId="{4B6F7627-69EA-4426-99DD-FA7F079D14D3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76" creationId="{485B9451-1E49-449B-B649-AA1BED5F5CC5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77" creationId="{94BD10B8-CD80-4B15-8E79-0D9E10CC8BA8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78" creationId="{989707B8-09C5-43BE-85BA-F895F28A70A9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79" creationId="{AE2DEA8F-3BDF-4DD8-9B8B-F0C36C71B22A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80" creationId="{65055B49-832C-456D-99F4-6D7CC844A2A5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81" creationId="{28352ECB-C8AE-4A31-AF21-D4938FC80241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82" creationId="{EAB692F7-FE49-47C7-8179-218393308EA6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83" creationId="{A9C26C3F-BF73-4B81-B518-F96A7D49F53F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84" creationId="{66885417-5A1F-44F3-A9EE-3ECCC9EA441C}"/>
          </ac:inkMkLst>
        </pc:inkChg>
        <pc:inkChg chg="add mod">
          <ac:chgData name="Zhang, Qi" userId="339b946e-f9ca-4040-bc82-18aaec23f2c4" providerId="ADAL" clId="{3AF7834F-30C3-49A3-8524-26886D013AA1}" dt="2022-01-13T17:59:45.624" v="217"/>
          <ac:inkMkLst>
            <pc:docMk/>
            <pc:sldMk cId="2416923606" sldId="934"/>
            <ac:inkMk id="85" creationId="{622DD2A9-0BFA-4ECA-8443-CD9F9D7EEEDF}"/>
          </ac:inkMkLst>
        </pc:inkChg>
        <pc:inkChg chg="add">
          <ac:chgData name="Zhang, Qi" userId="339b946e-f9ca-4040-bc82-18aaec23f2c4" providerId="ADAL" clId="{3AF7834F-30C3-49A3-8524-26886D013AA1}" dt="2022-01-13T17:59:51.649" v="218" actId="9405"/>
          <ac:inkMkLst>
            <pc:docMk/>
            <pc:sldMk cId="2416923606" sldId="934"/>
            <ac:inkMk id="87" creationId="{AC754BC4-1ADF-4BEA-8A18-C52AA4651860}"/>
          </ac:inkMkLst>
        </pc:inkChg>
        <pc:inkChg chg="add">
          <ac:chgData name="Zhang, Qi" userId="339b946e-f9ca-4040-bc82-18aaec23f2c4" providerId="ADAL" clId="{3AF7834F-30C3-49A3-8524-26886D013AA1}" dt="2022-01-13T17:59:52.086" v="219" actId="9405"/>
          <ac:inkMkLst>
            <pc:docMk/>
            <pc:sldMk cId="2416923606" sldId="934"/>
            <ac:inkMk id="88" creationId="{9BC085E9-B5D5-483E-A80B-4D6E538D6076}"/>
          </ac:inkMkLst>
        </pc:inkChg>
        <pc:inkChg chg="add">
          <ac:chgData name="Zhang, Qi" userId="339b946e-f9ca-4040-bc82-18aaec23f2c4" providerId="ADAL" clId="{3AF7834F-30C3-49A3-8524-26886D013AA1}" dt="2022-01-13T17:59:53.246" v="220" actId="9405"/>
          <ac:inkMkLst>
            <pc:docMk/>
            <pc:sldMk cId="2416923606" sldId="934"/>
            <ac:inkMk id="89" creationId="{F34EADB9-2A25-47B0-983A-A76782A89DDA}"/>
          </ac:inkMkLst>
        </pc:inkChg>
        <pc:inkChg chg="add">
          <ac:chgData name="Zhang, Qi" userId="339b946e-f9ca-4040-bc82-18aaec23f2c4" providerId="ADAL" clId="{3AF7834F-30C3-49A3-8524-26886D013AA1}" dt="2022-01-13T17:59:53.665" v="221" actId="9405"/>
          <ac:inkMkLst>
            <pc:docMk/>
            <pc:sldMk cId="2416923606" sldId="934"/>
            <ac:inkMk id="90" creationId="{A6AEC6AE-FDD7-4A8E-9001-F6123A34B163}"/>
          </ac:inkMkLst>
        </pc:inkChg>
        <pc:inkChg chg="add">
          <ac:chgData name="Zhang, Qi" userId="339b946e-f9ca-4040-bc82-18aaec23f2c4" providerId="ADAL" clId="{3AF7834F-30C3-49A3-8524-26886D013AA1}" dt="2022-01-13T17:59:54.629" v="222" actId="9405"/>
          <ac:inkMkLst>
            <pc:docMk/>
            <pc:sldMk cId="2416923606" sldId="934"/>
            <ac:inkMk id="91" creationId="{DC0CC6F6-5098-4892-A4D6-F694D90A40B1}"/>
          </ac:inkMkLst>
        </pc:inkChg>
        <pc:inkChg chg="add">
          <ac:chgData name="Zhang, Qi" userId="339b946e-f9ca-4040-bc82-18aaec23f2c4" providerId="ADAL" clId="{3AF7834F-30C3-49A3-8524-26886D013AA1}" dt="2022-01-13T17:59:55.050" v="223" actId="9405"/>
          <ac:inkMkLst>
            <pc:docMk/>
            <pc:sldMk cId="2416923606" sldId="934"/>
            <ac:inkMk id="92" creationId="{FB7A4E27-86C3-405E-A1E4-726DA3F006E0}"/>
          </ac:inkMkLst>
        </pc:inkChg>
        <pc:inkChg chg="add">
          <ac:chgData name="Zhang, Qi" userId="339b946e-f9ca-4040-bc82-18aaec23f2c4" providerId="ADAL" clId="{3AF7834F-30C3-49A3-8524-26886D013AA1}" dt="2022-01-13T17:59:55.488" v="224" actId="9405"/>
          <ac:inkMkLst>
            <pc:docMk/>
            <pc:sldMk cId="2416923606" sldId="934"/>
            <ac:inkMk id="93" creationId="{15BA3861-0B28-4C70-B5C0-C256BC10B285}"/>
          </ac:inkMkLst>
        </pc:inkChg>
        <pc:inkChg chg="add">
          <ac:chgData name="Zhang, Qi" userId="339b946e-f9ca-4040-bc82-18aaec23f2c4" providerId="ADAL" clId="{3AF7834F-30C3-49A3-8524-26886D013AA1}" dt="2022-01-13T17:59:56.057" v="225" actId="9405"/>
          <ac:inkMkLst>
            <pc:docMk/>
            <pc:sldMk cId="2416923606" sldId="934"/>
            <ac:inkMk id="94" creationId="{2FF8A6A1-226E-41CC-999D-1F5E98F097B4}"/>
          </ac:inkMkLst>
        </pc:inkChg>
        <pc:inkChg chg="add del">
          <ac:chgData name="Zhang, Qi" userId="339b946e-f9ca-4040-bc82-18aaec23f2c4" providerId="ADAL" clId="{3AF7834F-30C3-49A3-8524-26886D013AA1}" dt="2022-01-13T18:00:10.474" v="227"/>
          <ac:inkMkLst>
            <pc:docMk/>
            <pc:sldMk cId="2416923606" sldId="934"/>
            <ac:inkMk id="95" creationId="{F129EC77-0D4A-4CAC-8FA1-242B956B4824}"/>
          </ac:inkMkLst>
        </pc:inkChg>
        <pc:inkChg chg="add mod">
          <ac:chgData name="Zhang, Qi" userId="339b946e-f9ca-4040-bc82-18aaec23f2c4" providerId="ADAL" clId="{3AF7834F-30C3-49A3-8524-26886D013AA1}" dt="2022-01-13T18:00:31.151" v="233"/>
          <ac:inkMkLst>
            <pc:docMk/>
            <pc:sldMk cId="2416923606" sldId="934"/>
            <ac:inkMk id="96" creationId="{21FE61B9-BADA-4D90-A848-E981D28E3DB1}"/>
          </ac:inkMkLst>
        </pc:inkChg>
        <pc:inkChg chg="add mod">
          <ac:chgData name="Zhang, Qi" userId="339b946e-f9ca-4040-bc82-18aaec23f2c4" providerId="ADAL" clId="{3AF7834F-30C3-49A3-8524-26886D013AA1}" dt="2022-01-13T18:00:31.151" v="233"/>
          <ac:inkMkLst>
            <pc:docMk/>
            <pc:sldMk cId="2416923606" sldId="934"/>
            <ac:inkMk id="97" creationId="{73F11C78-68B0-47C7-82CB-CC6AFE7F1D0E}"/>
          </ac:inkMkLst>
        </pc:inkChg>
        <pc:inkChg chg="add mod">
          <ac:chgData name="Zhang, Qi" userId="339b946e-f9ca-4040-bc82-18aaec23f2c4" providerId="ADAL" clId="{3AF7834F-30C3-49A3-8524-26886D013AA1}" dt="2022-01-13T18:00:31.151" v="233"/>
          <ac:inkMkLst>
            <pc:docMk/>
            <pc:sldMk cId="2416923606" sldId="934"/>
            <ac:inkMk id="98" creationId="{B6AA5267-B1E9-4B41-AFB0-F75EE3223B13}"/>
          </ac:inkMkLst>
        </pc:inkChg>
        <pc:inkChg chg="add">
          <ac:chgData name="Zhang, Qi" userId="339b946e-f9ca-4040-bc82-18aaec23f2c4" providerId="ADAL" clId="{3AF7834F-30C3-49A3-8524-26886D013AA1}" dt="2022-01-13T18:00:41.128" v="234" actId="9405"/>
          <ac:inkMkLst>
            <pc:docMk/>
            <pc:sldMk cId="2416923606" sldId="934"/>
            <ac:inkMk id="100" creationId="{ABDADEE2-34F3-465B-8913-850F44FE3164}"/>
          </ac:inkMkLst>
        </pc:inkChg>
      </pc:sldChg>
    </pc:docChg>
  </pc:docChgLst>
  <pc:docChgLst>
    <pc:chgData name="Zhang, Qi" userId="339b946e-f9ca-4040-bc82-18aaec23f2c4" providerId="ADAL" clId="{4A96B3ED-8CEF-4625-8524-A47BE4ED9E92}"/>
    <pc:docChg chg="undo custSel addSld delSld modSld">
      <pc:chgData name="Zhang, Qi" userId="339b946e-f9ca-4040-bc82-18aaec23f2c4" providerId="ADAL" clId="{4A96B3ED-8CEF-4625-8524-A47BE4ED9E92}" dt="2020-01-22T19:50:26.100" v="575" actId="2696"/>
      <pc:docMkLst>
        <pc:docMk/>
      </pc:docMkLst>
      <pc:sldChg chg="add">
        <pc:chgData name="Zhang, Qi" userId="339b946e-f9ca-4040-bc82-18aaec23f2c4" providerId="ADAL" clId="{4A96B3ED-8CEF-4625-8524-A47BE4ED9E92}" dt="2020-01-20T14:44:52.179" v="39"/>
        <pc:sldMkLst>
          <pc:docMk/>
          <pc:sldMk cId="289807953" sldId="694"/>
        </pc:sldMkLst>
      </pc:sldChg>
      <pc:sldChg chg="modSp add">
        <pc:chgData name="Zhang, Qi" userId="339b946e-f9ca-4040-bc82-18aaec23f2c4" providerId="ADAL" clId="{4A96B3ED-8CEF-4625-8524-A47BE4ED9E92}" dt="2020-01-20T07:01:05.584" v="33" actId="1076"/>
        <pc:sldMkLst>
          <pc:docMk/>
          <pc:sldMk cId="4290683987" sldId="714"/>
        </pc:sldMkLst>
        <pc:picChg chg="mod">
          <ac:chgData name="Zhang, Qi" userId="339b946e-f9ca-4040-bc82-18aaec23f2c4" providerId="ADAL" clId="{4A96B3ED-8CEF-4625-8524-A47BE4ED9E92}" dt="2020-01-20T07:01:05.584" v="33" actId="1076"/>
          <ac:picMkLst>
            <pc:docMk/>
            <pc:sldMk cId="4290683987" sldId="714"/>
            <ac:picMk id="10" creationId="{5377AB5B-AB6B-4CC9-AF28-F72CDD282C65}"/>
          </ac:picMkLst>
        </pc:picChg>
      </pc:sldChg>
      <pc:sldChg chg="add">
        <pc:chgData name="Zhang, Qi" userId="339b946e-f9ca-4040-bc82-18aaec23f2c4" providerId="ADAL" clId="{4A96B3ED-8CEF-4625-8524-A47BE4ED9E92}" dt="2020-01-20T06:57:06.934" v="29"/>
        <pc:sldMkLst>
          <pc:docMk/>
          <pc:sldMk cId="1224115519" sldId="715"/>
        </pc:sldMkLst>
      </pc:sldChg>
      <pc:sldChg chg="add">
        <pc:chgData name="Zhang, Qi" userId="339b946e-f9ca-4040-bc82-18aaec23f2c4" providerId="ADAL" clId="{4A96B3ED-8CEF-4625-8524-A47BE4ED9E92}" dt="2020-01-20T06:57:06.934" v="29"/>
        <pc:sldMkLst>
          <pc:docMk/>
          <pc:sldMk cId="818681974" sldId="716"/>
        </pc:sldMkLst>
      </pc:sldChg>
      <pc:sldChg chg="add">
        <pc:chgData name="Zhang, Qi" userId="339b946e-f9ca-4040-bc82-18aaec23f2c4" providerId="ADAL" clId="{4A96B3ED-8CEF-4625-8524-A47BE4ED9E92}" dt="2020-01-20T06:57:06.934" v="29"/>
        <pc:sldMkLst>
          <pc:docMk/>
          <pc:sldMk cId="3434239853" sldId="718"/>
        </pc:sldMkLst>
      </pc:sldChg>
      <pc:sldChg chg="add">
        <pc:chgData name="Zhang, Qi" userId="339b946e-f9ca-4040-bc82-18aaec23f2c4" providerId="ADAL" clId="{4A96B3ED-8CEF-4625-8524-A47BE4ED9E92}" dt="2020-01-20T06:57:06.934" v="29"/>
        <pc:sldMkLst>
          <pc:docMk/>
          <pc:sldMk cId="1516480590" sldId="719"/>
        </pc:sldMkLst>
      </pc:sldChg>
      <pc:sldChg chg="add">
        <pc:chgData name="Zhang, Qi" userId="339b946e-f9ca-4040-bc82-18aaec23f2c4" providerId="ADAL" clId="{4A96B3ED-8CEF-4625-8524-A47BE4ED9E92}" dt="2020-01-20T06:57:06.934" v="29"/>
        <pc:sldMkLst>
          <pc:docMk/>
          <pc:sldMk cId="3707953825" sldId="720"/>
        </pc:sldMkLst>
      </pc:sldChg>
      <pc:sldChg chg="add">
        <pc:chgData name="Zhang, Qi" userId="339b946e-f9ca-4040-bc82-18aaec23f2c4" providerId="ADAL" clId="{4A96B3ED-8CEF-4625-8524-A47BE4ED9E92}" dt="2020-01-20T06:57:06.934" v="29"/>
        <pc:sldMkLst>
          <pc:docMk/>
          <pc:sldMk cId="578542915" sldId="721"/>
        </pc:sldMkLst>
      </pc:sldChg>
      <pc:sldChg chg="add">
        <pc:chgData name="Zhang, Qi" userId="339b946e-f9ca-4040-bc82-18aaec23f2c4" providerId="ADAL" clId="{4A96B3ED-8CEF-4625-8524-A47BE4ED9E92}" dt="2020-01-20T08:13:09.428" v="35"/>
        <pc:sldMkLst>
          <pc:docMk/>
          <pc:sldMk cId="1521693480" sldId="723"/>
        </pc:sldMkLst>
      </pc:sldChg>
      <pc:sldChg chg="add">
        <pc:chgData name="Zhang, Qi" userId="339b946e-f9ca-4040-bc82-18aaec23f2c4" providerId="ADAL" clId="{4A96B3ED-8CEF-4625-8524-A47BE4ED9E92}" dt="2020-01-20T08:13:09.428" v="35"/>
        <pc:sldMkLst>
          <pc:docMk/>
          <pc:sldMk cId="4286963657" sldId="724"/>
        </pc:sldMkLst>
      </pc:sldChg>
      <pc:sldChg chg="add">
        <pc:chgData name="Zhang, Qi" userId="339b946e-f9ca-4040-bc82-18aaec23f2c4" providerId="ADAL" clId="{4A96B3ED-8CEF-4625-8524-A47BE4ED9E92}" dt="2020-01-20T08:13:09.428" v="35"/>
        <pc:sldMkLst>
          <pc:docMk/>
          <pc:sldMk cId="1588287013" sldId="725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4021182322" sldId="726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139999989" sldId="727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2782336742" sldId="728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1250453477" sldId="729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1444276572" sldId="730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245589630" sldId="731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505486346" sldId="732"/>
        </pc:sldMkLst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3472586557" sldId="735"/>
        </pc:sldMkLst>
      </pc:sldChg>
      <pc:sldChg chg="addSp delSp modSp add">
        <pc:chgData name="Zhang, Qi" userId="339b946e-f9ca-4040-bc82-18aaec23f2c4" providerId="ADAL" clId="{4A96B3ED-8CEF-4625-8524-A47BE4ED9E92}" dt="2020-01-22T17:16:50.930" v="342" actId="20577"/>
        <pc:sldMkLst>
          <pc:docMk/>
          <pc:sldMk cId="3844911865" sldId="737"/>
        </pc:sldMkLst>
        <pc:spChg chg="mod">
          <ac:chgData name="Zhang, Qi" userId="339b946e-f9ca-4040-bc82-18aaec23f2c4" providerId="ADAL" clId="{4A96B3ED-8CEF-4625-8524-A47BE4ED9E92}" dt="2020-01-22T17:16:50.930" v="342" actId="20577"/>
          <ac:spMkLst>
            <pc:docMk/>
            <pc:sldMk cId="3844911865" sldId="737"/>
            <ac:spMk id="3" creationId="{9B892C37-C47C-4B3C-BF39-8C48B46EA794}"/>
          </ac:spMkLst>
        </pc:spChg>
        <pc:picChg chg="del">
          <ac:chgData name="Zhang, Qi" userId="339b946e-f9ca-4040-bc82-18aaec23f2c4" providerId="ADAL" clId="{4A96B3ED-8CEF-4625-8524-A47BE4ED9E92}" dt="2020-01-22T17:14:56.837" v="332" actId="478"/>
          <ac:picMkLst>
            <pc:docMk/>
            <pc:sldMk cId="3844911865" sldId="737"/>
            <ac:picMk id="5" creationId="{3488D6D2-E2EE-41B4-9D03-DBFF24089C18}"/>
          </ac:picMkLst>
        </pc:picChg>
        <pc:picChg chg="add mod">
          <ac:chgData name="Zhang, Qi" userId="339b946e-f9ca-4040-bc82-18aaec23f2c4" providerId="ADAL" clId="{4A96B3ED-8CEF-4625-8524-A47BE4ED9E92}" dt="2020-01-22T17:15:13.268" v="339" actId="1076"/>
          <ac:picMkLst>
            <pc:docMk/>
            <pc:sldMk cId="3844911865" sldId="737"/>
            <ac:picMk id="6" creationId="{4BC8895B-E837-41AF-BF20-5C9FE08AD1A7}"/>
          </ac:picMkLst>
        </pc:picChg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4020482964" sldId="738"/>
        </pc:sldMkLst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469135891" sldId="739"/>
        </pc:sldMkLst>
      </pc:sldChg>
      <pc:sldChg chg="addSp delSp modSp add">
        <pc:chgData name="Zhang, Qi" userId="339b946e-f9ca-4040-bc82-18aaec23f2c4" providerId="ADAL" clId="{4A96B3ED-8CEF-4625-8524-A47BE4ED9E92}" dt="2020-01-20T17:57:18.547" v="292" actId="1076"/>
        <pc:sldMkLst>
          <pc:docMk/>
          <pc:sldMk cId="925155877" sldId="740"/>
        </pc:sldMkLst>
        <pc:picChg chg="add mod">
          <ac:chgData name="Zhang, Qi" userId="339b946e-f9ca-4040-bc82-18aaec23f2c4" providerId="ADAL" clId="{4A96B3ED-8CEF-4625-8524-A47BE4ED9E92}" dt="2020-01-20T17:55:26.610" v="288" actId="1076"/>
          <ac:picMkLst>
            <pc:docMk/>
            <pc:sldMk cId="925155877" sldId="740"/>
            <ac:picMk id="3" creationId="{50B535FD-59F5-4B06-B4FD-38DA4EC67D2D}"/>
          </ac:picMkLst>
        </pc:picChg>
        <pc:picChg chg="add mod">
          <ac:chgData name="Zhang, Qi" userId="339b946e-f9ca-4040-bc82-18aaec23f2c4" providerId="ADAL" clId="{4A96B3ED-8CEF-4625-8524-A47BE4ED9E92}" dt="2020-01-20T17:57:18.547" v="292" actId="1076"/>
          <ac:picMkLst>
            <pc:docMk/>
            <pc:sldMk cId="925155877" sldId="740"/>
            <ac:picMk id="5" creationId="{3D82E4B7-0F7D-4431-8FAA-F087C3DA0CFD}"/>
          </ac:picMkLst>
        </pc:picChg>
        <pc:picChg chg="del">
          <ac:chgData name="Zhang, Qi" userId="339b946e-f9ca-4040-bc82-18aaec23f2c4" providerId="ADAL" clId="{4A96B3ED-8CEF-4625-8524-A47BE4ED9E92}" dt="2020-01-20T17:55:24" v="286" actId="478"/>
          <ac:picMkLst>
            <pc:docMk/>
            <pc:sldMk cId="925155877" sldId="740"/>
            <ac:picMk id="9" creationId="{99B00BD3-E6AA-49B4-8346-A8B352D306AD}"/>
          </ac:picMkLst>
        </pc:picChg>
        <pc:picChg chg="del">
          <ac:chgData name="Zhang, Qi" userId="339b946e-f9ca-4040-bc82-18aaec23f2c4" providerId="ADAL" clId="{4A96B3ED-8CEF-4625-8524-A47BE4ED9E92}" dt="2020-01-20T17:57:13.354" v="289" actId="478"/>
          <ac:picMkLst>
            <pc:docMk/>
            <pc:sldMk cId="925155877" sldId="740"/>
            <ac:picMk id="10" creationId="{1BDABC01-B75B-4F16-B904-5D147F76FE0A}"/>
          </ac:picMkLst>
        </pc:picChg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3169223909" sldId="741"/>
        </pc:sldMkLst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1998481397" sldId="742"/>
        </pc:sldMkLst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2224411984" sldId="743"/>
        </pc:sldMkLst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3703976949" sldId="745"/>
        </pc:sldMkLst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1345111652" sldId="746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35904544" sldId="756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4032391662" sldId="757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1173138322" sldId="758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3704055551" sldId="759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4203940210" sldId="760"/>
        </pc:sldMkLst>
      </pc:sldChg>
      <pc:sldChg chg="add">
        <pc:chgData name="Zhang, Qi" userId="339b946e-f9ca-4040-bc82-18aaec23f2c4" providerId="ADAL" clId="{4A96B3ED-8CEF-4625-8524-A47BE4ED9E92}" dt="2020-01-20T08:07:06.916" v="34"/>
        <pc:sldMkLst>
          <pc:docMk/>
          <pc:sldMk cId="2546341422" sldId="761"/>
        </pc:sldMkLst>
      </pc:sldChg>
      <pc:sldChg chg="addSp delSp modSp add">
        <pc:chgData name="Zhang, Qi" userId="339b946e-f9ca-4040-bc82-18aaec23f2c4" providerId="ADAL" clId="{4A96B3ED-8CEF-4625-8524-A47BE4ED9E92}" dt="2020-01-22T17:14:51.332" v="331" actId="1076"/>
        <pc:sldMkLst>
          <pc:docMk/>
          <pc:sldMk cId="1639345501" sldId="762"/>
        </pc:sldMkLst>
        <pc:picChg chg="del">
          <ac:chgData name="Zhang, Qi" userId="339b946e-f9ca-4040-bc82-18aaec23f2c4" providerId="ADAL" clId="{4A96B3ED-8CEF-4625-8524-A47BE4ED9E92}" dt="2020-01-22T17:14:47.195" v="329" actId="478"/>
          <ac:picMkLst>
            <pc:docMk/>
            <pc:sldMk cId="1639345501" sldId="762"/>
            <ac:picMk id="5" creationId="{94EA92E2-FA05-4C79-8766-377E15DF8746}"/>
          </ac:picMkLst>
        </pc:picChg>
        <pc:picChg chg="add mod">
          <ac:chgData name="Zhang, Qi" userId="339b946e-f9ca-4040-bc82-18aaec23f2c4" providerId="ADAL" clId="{4A96B3ED-8CEF-4625-8524-A47BE4ED9E92}" dt="2020-01-22T17:14:51.332" v="331" actId="1076"/>
          <ac:picMkLst>
            <pc:docMk/>
            <pc:sldMk cId="1639345501" sldId="762"/>
            <ac:picMk id="6" creationId="{1302E042-BCB0-471B-BC56-26ACAC61E5C2}"/>
          </ac:picMkLst>
        </pc:picChg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2987573643" sldId="763"/>
        </pc:sldMkLst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2235660973" sldId="764"/>
        </pc:sldMkLst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1556193499" sldId="767"/>
        </pc:sldMkLst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1345711000" sldId="768"/>
        </pc:sldMkLst>
      </pc:sldChg>
      <pc:sldChg chg="add">
        <pc:chgData name="Zhang, Qi" userId="339b946e-f9ca-4040-bc82-18aaec23f2c4" providerId="ADAL" clId="{4A96B3ED-8CEF-4625-8524-A47BE4ED9E92}" dt="2020-01-20T17:43:48.455" v="281"/>
        <pc:sldMkLst>
          <pc:docMk/>
          <pc:sldMk cId="1749625253" sldId="769"/>
        </pc:sldMkLst>
      </pc:sldChg>
      <pc:sldChg chg="addSp delSp modSp add">
        <pc:chgData name="Zhang, Qi" userId="339b946e-f9ca-4040-bc82-18aaec23f2c4" providerId="ADAL" clId="{4A96B3ED-8CEF-4625-8524-A47BE4ED9E92}" dt="2020-01-20T17:45:43.273" v="285" actId="14100"/>
        <pc:sldMkLst>
          <pc:docMk/>
          <pc:sldMk cId="3581099278" sldId="933"/>
        </pc:sldMkLst>
        <pc:spChg chg="mod">
          <ac:chgData name="Zhang, Qi" userId="339b946e-f9ca-4040-bc82-18aaec23f2c4" providerId="ADAL" clId="{4A96B3ED-8CEF-4625-8524-A47BE4ED9E92}" dt="2020-01-20T17:39:03.279" v="271"/>
          <ac:spMkLst>
            <pc:docMk/>
            <pc:sldMk cId="3581099278" sldId="933"/>
            <ac:spMk id="2" creationId="{24A49306-3FFB-42FB-AC67-0C15EB2FEAF9}"/>
          </ac:spMkLst>
        </pc:spChg>
        <pc:spChg chg="del">
          <ac:chgData name="Zhang, Qi" userId="339b946e-f9ca-4040-bc82-18aaec23f2c4" providerId="ADAL" clId="{4A96B3ED-8CEF-4625-8524-A47BE4ED9E92}" dt="2020-01-20T17:38:36.994" v="268"/>
          <ac:spMkLst>
            <pc:docMk/>
            <pc:sldMk cId="3581099278" sldId="933"/>
            <ac:spMk id="3" creationId="{A33E7AD3-F381-44C7-B50B-B671856D6B57}"/>
          </ac:spMkLst>
        </pc:spChg>
        <pc:spChg chg="add del mod">
          <ac:chgData name="Zhang, Qi" userId="339b946e-f9ca-4040-bc82-18aaec23f2c4" providerId="ADAL" clId="{4A96B3ED-8CEF-4625-8524-A47BE4ED9E92}" dt="2020-01-20T17:45:37.568" v="283"/>
          <ac:spMkLst>
            <pc:docMk/>
            <pc:sldMk cId="3581099278" sldId="933"/>
            <ac:spMk id="7" creationId="{BA8E94BC-A0D7-4E11-9E58-0EF0ADC76AB5}"/>
          </ac:spMkLst>
        </pc:spChg>
        <pc:picChg chg="add del mod">
          <ac:chgData name="Zhang, Qi" userId="339b946e-f9ca-4040-bc82-18aaec23f2c4" providerId="ADAL" clId="{4A96B3ED-8CEF-4625-8524-A47BE4ED9E92}" dt="2020-01-20T17:45:34.769" v="282" actId="478"/>
          <ac:picMkLst>
            <pc:docMk/>
            <pc:sldMk cId="3581099278" sldId="933"/>
            <ac:picMk id="5" creationId="{F435B619-FADA-483C-B557-E6A5B1030836}"/>
          </ac:picMkLst>
        </pc:picChg>
        <pc:picChg chg="add mod">
          <ac:chgData name="Zhang, Qi" userId="339b946e-f9ca-4040-bc82-18aaec23f2c4" providerId="ADAL" clId="{4A96B3ED-8CEF-4625-8524-A47BE4ED9E92}" dt="2020-01-20T17:45:43.273" v="285" actId="14100"/>
          <ac:picMkLst>
            <pc:docMk/>
            <pc:sldMk cId="3581099278" sldId="933"/>
            <ac:picMk id="8" creationId="{54F90739-C7AF-4021-88B6-CCEC38A9244D}"/>
          </ac:picMkLst>
        </pc:picChg>
      </pc:sldChg>
      <pc:sldChg chg="addSp delSp modSp add">
        <pc:chgData name="Zhang, Qi" userId="339b946e-f9ca-4040-bc82-18aaec23f2c4" providerId="ADAL" clId="{4A96B3ED-8CEF-4625-8524-A47BE4ED9E92}" dt="2020-01-20T17:43:00.025" v="280" actId="1076"/>
        <pc:sldMkLst>
          <pc:docMk/>
          <pc:sldMk cId="2416923606" sldId="934"/>
        </pc:sldMkLst>
        <pc:spChg chg="mod">
          <ac:chgData name="Zhang, Qi" userId="339b946e-f9ca-4040-bc82-18aaec23f2c4" providerId="ADAL" clId="{4A96B3ED-8CEF-4625-8524-A47BE4ED9E92}" dt="2020-01-20T17:39:08.878" v="272"/>
          <ac:spMkLst>
            <pc:docMk/>
            <pc:sldMk cId="2416923606" sldId="934"/>
            <ac:spMk id="2" creationId="{24A49306-3FFB-42FB-AC67-0C15EB2FEAF9}"/>
          </ac:spMkLst>
        </pc:spChg>
        <pc:spChg chg="del">
          <ac:chgData name="Zhang, Qi" userId="339b946e-f9ca-4040-bc82-18aaec23f2c4" providerId="ADAL" clId="{4A96B3ED-8CEF-4625-8524-A47BE4ED9E92}" dt="2020-01-20T17:42:56.530" v="278"/>
          <ac:spMkLst>
            <pc:docMk/>
            <pc:sldMk cId="2416923606" sldId="934"/>
            <ac:spMk id="3" creationId="{A33E7AD3-F381-44C7-B50B-B671856D6B57}"/>
          </ac:spMkLst>
        </pc:spChg>
        <pc:picChg chg="add mod">
          <ac:chgData name="Zhang, Qi" userId="339b946e-f9ca-4040-bc82-18aaec23f2c4" providerId="ADAL" clId="{4A96B3ED-8CEF-4625-8524-A47BE4ED9E92}" dt="2020-01-20T17:43:00.025" v="280" actId="1076"/>
          <ac:picMkLst>
            <pc:docMk/>
            <pc:sldMk cId="2416923606" sldId="934"/>
            <ac:picMk id="5" creationId="{F40CBC3D-EFAB-4E35-B4A5-BF1378BD196B}"/>
          </ac:picMkLst>
        </pc:picChg>
      </pc:sldChg>
      <pc:sldChg chg="addSp delSp modSp add">
        <pc:chgData name="Zhang, Qi" userId="339b946e-f9ca-4040-bc82-18aaec23f2c4" providerId="ADAL" clId="{4A96B3ED-8CEF-4625-8524-A47BE4ED9E92}" dt="2020-01-20T15:11:55.740" v="153"/>
        <pc:sldMkLst>
          <pc:docMk/>
          <pc:sldMk cId="312169842" sldId="936"/>
        </pc:sldMkLst>
        <pc:spChg chg="mod">
          <ac:chgData name="Zhang, Qi" userId="339b946e-f9ca-4040-bc82-18aaec23f2c4" providerId="ADAL" clId="{4A96B3ED-8CEF-4625-8524-A47BE4ED9E92}" dt="2020-01-20T15:11:55.740" v="153"/>
          <ac:spMkLst>
            <pc:docMk/>
            <pc:sldMk cId="312169842" sldId="936"/>
            <ac:spMk id="2" creationId="{3EAA3E56-6180-484F-A499-6A42E89988CE}"/>
          </ac:spMkLst>
        </pc:spChg>
        <pc:spChg chg="del">
          <ac:chgData name="Zhang, Qi" userId="339b946e-f9ca-4040-bc82-18aaec23f2c4" providerId="ADAL" clId="{4A96B3ED-8CEF-4625-8524-A47BE4ED9E92}" dt="2020-01-20T14:56:36.688" v="40"/>
          <ac:spMkLst>
            <pc:docMk/>
            <pc:sldMk cId="312169842" sldId="936"/>
            <ac:spMk id="3" creationId="{28B4AA46-BA87-46BC-88D3-8768FB4EF090}"/>
          </ac:spMkLst>
        </pc:spChg>
        <pc:picChg chg="add mod">
          <ac:chgData name="Zhang, Qi" userId="339b946e-f9ca-4040-bc82-18aaec23f2c4" providerId="ADAL" clId="{4A96B3ED-8CEF-4625-8524-A47BE4ED9E92}" dt="2020-01-20T14:56:41.235" v="41" actId="1076"/>
          <ac:picMkLst>
            <pc:docMk/>
            <pc:sldMk cId="312169842" sldId="936"/>
            <ac:picMk id="5" creationId="{C08C9884-E88C-4246-84CD-37FBD5E41442}"/>
          </ac:picMkLst>
        </pc:picChg>
      </pc:sldChg>
      <pc:sldChg chg="addSp delSp modSp add">
        <pc:chgData name="Zhang, Qi" userId="339b946e-f9ca-4040-bc82-18aaec23f2c4" providerId="ADAL" clId="{4A96B3ED-8CEF-4625-8524-A47BE4ED9E92}" dt="2020-01-20T15:11:58.757" v="154"/>
        <pc:sldMkLst>
          <pc:docMk/>
          <pc:sldMk cId="2117317743" sldId="937"/>
        </pc:sldMkLst>
        <pc:spChg chg="mod">
          <ac:chgData name="Zhang, Qi" userId="339b946e-f9ca-4040-bc82-18aaec23f2c4" providerId="ADAL" clId="{4A96B3ED-8CEF-4625-8524-A47BE4ED9E92}" dt="2020-01-20T15:11:58.757" v="154"/>
          <ac:spMkLst>
            <pc:docMk/>
            <pc:sldMk cId="2117317743" sldId="937"/>
            <ac:spMk id="2" creationId="{3EAA3E56-6180-484F-A499-6A42E89988CE}"/>
          </ac:spMkLst>
        </pc:spChg>
        <pc:spChg chg="del">
          <ac:chgData name="Zhang, Qi" userId="339b946e-f9ca-4040-bc82-18aaec23f2c4" providerId="ADAL" clId="{4A96B3ED-8CEF-4625-8524-A47BE4ED9E92}" dt="2020-01-20T14:57:46.837" v="42"/>
          <ac:spMkLst>
            <pc:docMk/>
            <pc:sldMk cId="2117317743" sldId="937"/>
            <ac:spMk id="3" creationId="{28B4AA46-BA87-46BC-88D3-8768FB4EF090}"/>
          </ac:spMkLst>
        </pc:spChg>
        <pc:picChg chg="add mod">
          <ac:chgData name="Zhang, Qi" userId="339b946e-f9ca-4040-bc82-18aaec23f2c4" providerId="ADAL" clId="{4A96B3ED-8CEF-4625-8524-A47BE4ED9E92}" dt="2020-01-20T14:57:48.351" v="43" actId="1076"/>
          <ac:picMkLst>
            <pc:docMk/>
            <pc:sldMk cId="2117317743" sldId="937"/>
            <ac:picMk id="5" creationId="{B10F2EAD-DC35-4480-AC73-5B3FFA4CC272}"/>
          </ac:picMkLst>
        </pc:picChg>
      </pc:sldChg>
      <pc:sldChg chg="addSp delSp modSp add">
        <pc:chgData name="Zhang, Qi" userId="339b946e-f9ca-4040-bc82-18aaec23f2c4" providerId="ADAL" clId="{4A96B3ED-8CEF-4625-8524-A47BE4ED9E92}" dt="2020-01-20T15:12:56.808" v="155"/>
        <pc:sldMkLst>
          <pc:docMk/>
          <pc:sldMk cId="1560224839" sldId="938"/>
        </pc:sldMkLst>
        <pc:spChg chg="mod">
          <ac:chgData name="Zhang, Qi" userId="339b946e-f9ca-4040-bc82-18aaec23f2c4" providerId="ADAL" clId="{4A96B3ED-8CEF-4625-8524-A47BE4ED9E92}" dt="2020-01-20T15:12:56.808" v="155"/>
          <ac:spMkLst>
            <pc:docMk/>
            <pc:sldMk cId="1560224839" sldId="938"/>
            <ac:spMk id="2" creationId="{3EAA3E56-6180-484F-A499-6A42E89988CE}"/>
          </ac:spMkLst>
        </pc:spChg>
        <pc:spChg chg="del">
          <ac:chgData name="Zhang, Qi" userId="339b946e-f9ca-4040-bc82-18aaec23f2c4" providerId="ADAL" clId="{4A96B3ED-8CEF-4625-8524-A47BE4ED9E92}" dt="2020-01-20T15:03:58.351" v="48"/>
          <ac:spMkLst>
            <pc:docMk/>
            <pc:sldMk cId="1560224839" sldId="938"/>
            <ac:spMk id="3" creationId="{28B4AA46-BA87-46BC-88D3-8768FB4EF090}"/>
          </ac:spMkLst>
        </pc:spChg>
        <pc:picChg chg="add mod">
          <ac:chgData name="Zhang, Qi" userId="339b946e-f9ca-4040-bc82-18aaec23f2c4" providerId="ADAL" clId="{4A96B3ED-8CEF-4625-8524-A47BE4ED9E92}" dt="2020-01-20T15:04:00.135" v="49" actId="1076"/>
          <ac:picMkLst>
            <pc:docMk/>
            <pc:sldMk cId="1560224839" sldId="938"/>
            <ac:picMk id="5" creationId="{DD8BECD3-8440-4170-B524-10610F2513ED}"/>
          </ac:picMkLst>
        </pc:picChg>
      </pc:sldChg>
      <pc:sldChg chg="addSp delSp modSp add">
        <pc:chgData name="Zhang, Qi" userId="339b946e-f9ca-4040-bc82-18aaec23f2c4" providerId="ADAL" clId="{4A96B3ED-8CEF-4625-8524-A47BE4ED9E92}" dt="2020-01-20T15:13:02.111" v="163" actId="20577"/>
        <pc:sldMkLst>
          <pc:docMk/>
          <pc:sldMk cId="50057933" sldId="939"/>
        </pc:sldMkLst>
        <pc:spChg chg="mod">
          <ac:chgData name="Zhang, Qi" userId="339b946e-f9ca-4040-bc82-18aaec23f2c4" providerId="ADAL" clId="{4A96B3ED-8CEF-4625-8524-A47BE4ED9E92}" dt="2020-01-20T15:13:02.111" v="163" actId="20577"/>
          <ac:spMkLst>
            <pc:docMk/>
            <pc:sldMk cId="50057933" sldId="939"/>
            <ac:spMk id="2" creationId="{3EAA3E56-6180-484F-A499-6A42E89988CE}"/>
          </ac:spMkLst>
        </pc:spChg>
        <pc:spChg chg="del">
          <ac:chgData name="Zhang, Qi" userId="339b946e-f9ca-4040-bc82-18aaec23f2c4" providerId="ADAL" clId="{4A96B3ED-8CEF-4625-8524-A47BE4ED9E92}" dt="2020-01-20T15:05:26.961" v="50"/>
          <ac:spMkLst>
            <pc:docMk/>
            <pc:sldMk cId="50057933" sldId="939"/>
            <ac:spMk id="3" creationId="{28B4AA46-BA87-46BC-88D3-8768FB4EF090}"/>
          </ac:spMkLst>
        </pc:spChg>
        <pc:spChg chg="add del mod">
          <ac:chgData name="Zhang, Qi" userId="339b946e-f9ca-4040-bc82-18aaec23f2c4" providerId="ADAL" clId="{4A96B3ED-8CEF-4625-8524-A47BE4ED9E92}" dt="2020-01-20T15:05:58.256" v="53" actId="11529"/>
          <ac:spMkLst>
            <pc:docMk/>
            <pc:sldMk cId="50057933" sldId="939"/>
            <ac:spMk id="6" creationId="{18ECDF36-663C-4464-9823-DEF8A5ADBFE9}"/>
          </ac:spMkLst>
        </pc:spChg>
        <pc:spChg chg="add mod">
          <ac:chgData name="Zhang, Qi" userId="339b946e-f9ca-4040-bc82-18aaec23f2c4" providerId="ADAL" clId="{4A96B3ED-8CEF-4625-8524-A47BE4ED9E92}" dt="2020-01-20T15:06:23.016" v="105" actId="1076"/>
          <ac:spMkLst>
            <pc:docMk/>
            <pc:sldMk cId="50057933" sldId="939"/>
            <ac:spMk id="7" creationId="{D9674820-C50E-4A96-BC5E-A0EC5C2D1175}"/>
          </ac:spMkLst>
        </pc:spChg>
        <pc:picChg chg="add mod">
          <ac:chgData name="Zhang, Qi" userId="339b946e-f9ca-4040-bc82-18aaec23f2c4" providerId="ADAL" clId="{4A96B3ED-8CEF-4625-8524-A47BE4ED9E92}" dt="2020-01-20T15:05:28.896" v="51" actId="1076"/>
          <ac:picMkLst>
            <pc:docMk/>
            <pc:sldMk cId="50057933" sldId="939"/>
            <ac:picMk id="5" creationId="{4B427CB6-9907-424D-B110-A850C1DEFEDB}"/>
          </ac:picMkLst>
        </pc:picChg>
      </pc:sldChg>
      <pc:sldChg chg="addSp delSp modSp add">
        <pc:chgData name="Zhang, Qi" userId="339b946e-f9ca-4040-bc82-18aaec23f2c4" providerId="ADAL" clId="{4A96B3ED-8CEF-4625-8524-A47BE4ED9E92}" dt="2020-01-20T15:13:12.981" v="176" actId="20577"/>
        <pc:sldMkLst>
          <pc:docMk/>
          <pc:sldMk cId="2684900479" sldId="940"/>
        </pc:sldMkLst>
        <pc:spChg chg="mod">
          <ac:chgData name="Zhang, Qi" userId="339b946e-f9ca-4040-bc82-18aaec23f2c4" providerId="ADAL" clId="{4A96B3ED-8CEF-4625-8524-A47BE4ED9E92}" dt="2020-01-20T15:13:12.981" v="176" actId="20577"/>
          <ac:spMkLst>
            <pc:docMk/>
            <pc:sldMk cId="2684900479" sldId="940"/>
            <ac:spMk id="2" creationId="{3EAA3E56-6180-484F-A499-6A42E89988CE}"/>
          </ac:spMkLst>
        </pc:spChg>
        <pc:spChg chg="del">
          <ac:chgData name="Zhang, Qi" userId="339b946e-f9ca-4040-bc82-18aaec23f2c4" providerId="ADAL" clId="{4A96B3ED-8CEF-4625-8524-A47BE4ED9E92}" dt="2020-01-20T15:11:15.883" v="106"/>
          <ac:spMkLst>
            <pc:docMk/>
            <pc:sldMk cId="2684900479" sldId="940"/>
            <ac:spMk id="3" creationId="{28B4AA46-BA87-46BC-88D3-8768FB4EF090}"/>
          </ac:spMkLst>
        </pc:spChg>
        <pc:spChg chg="add mod">
          <ac:chgData name="Zhang, Qi" userId="339b946e-f9ca-4040-bc82-18aaec23f2c4" providerId="ADAL" clId="{4A96B3ED-8CEF-4625-8524-A47BE4ED9E92}" dt="2020-01-20T15:11:48.071" v="152" actId="1076"/>
          <ac:spMkLst>
            <pc:docMk/>
            <pc:sldMk cId="2684900479" sldId="940"/>
            <ac:spMk id="6" creationId="{4837A260-6A3E-4F23-81B5-A67C61707C76}"/>
          </ac:spMkLst>
        </pc:spChg>
        <pc:picChg chg="add mod">
          <ac:chgData name="Zhang, Qi" userId="339b946e-f9ca-4040-bc82-18aaec23f2c4" providerId="ADAL" clId="{4A96B3ED-8CEF-4625-8524-A47BE4ED9E92}" dt="2020-01-20T15:11:18.559" v="107" actId="1076"/>
          <ac:picMkLst>
            <pc:docMk/>
            <pc:sldMk cId="2684900479" sldId="940"/>
            <ac:picMk id="5" creationId="{9CA9E70F-C5C9-405E-97D7-DBFE57754ADC}"/>
          </ac:picMkLst>
        </pc:picChg>
      </pc:sldChg>
      <pc:sldChg chg="addSp delSp modSp add">
        <pc:chgData name="Zhang, Qi" userId="339b946e-f9ca-4040-bc82-18aaec23f2c4" providerId="ADAL" clId="{4A96B3ED-8CEF-4625-8524-A47BE4ED9E92}" dt="2020-01-20T15:19:30.023" v="200" actId="20577"/>
        <pc:sldMkLst>
          <pc:docMk/>
          <pc:sldMk cId="563093870" sldId="941"/>
        </pc:sldMkLst>
        <pc:spChg chg="mod">
          <ac:chgData name="Zhang, Qi" userId="339b946e-f9ca-4040-bc82-18aaec23f2c4" providerId="ADAL" clId="{4A96B3ED-8CEF-4625-8524-A47BE4ED9E92}" dt="2020-01-20T15:19:30.023" v="200" actId="20577"/>
          <ac:spMkLst>
            <pc:docMk/>
            <pc:sldMk cId="563093870" sldId="941"/>
            <ac:spMk id="2" creationId="{3EAA3E56-6180-484F-A499-6A42E89988CE}"/>
          </ac:spMkLst>
        </pc:spChg>
        <pc:spChg chg="del">
          <ac:chgData name="Zhang, Qi" userId="339b946e-f9ca-4040-bc82-18aaec23f2c4" providerId="ADAL" clId="{4A96B3ED-8CEF-4625-8524-A47BE4ED9E92}" dt="2020-01-20T15:17:38.865" v="177"/>
          <ac:spMkLst>
            <pc:docMk/>
            <pc:sldMk cId="563093870" sldId="941"/>
            <ac:spMk id="3" creationId="{28B4AA46-BA87-46BC-88D3-8768FB4EF090}"/>
          </ac:spMkLst>
        </pc:spChg>
        <pc:picChg chg="add mod">
          <ac:chgData name="Zhang, Qi" userId="339b946e-f9ca-4040-bc82-18aaec23f2c4" providerId="ADAL" clId="{4A96B3ED-8CEF-4625-8524-A47BE4ED9E92}" dt="2020-01-20T15:17:41.048" v="178" actId="1076"/>
          <ac:picMkLst>
            <pc:docMk/>
            <pc:sldMk cId="563093870" sldId="941"/>
            <ac:picMk id="5" creationId="{2A108EAD-0169-4E5A-90FF-DCDEAFA550C5}"/>
          </ac:picMkLst>
        </pc:picChg>
      </pc:sldChg>
      <pc:sldChg chg="addSp delSp modSp add">
        <pc:chgData name="Zhang, Qi" userId="339b946e-f9ca-4040-bc82-18aaec23f2c4" providerId="ADAL" clId="{4A96B3ED-8CEF-4625-8524-A47BE4ED9E92}" dt="2020-01-20T15:19:44.293" v="201"/>
        <pc:sldMkLst>
          <pc:docMk/>
          <pc:sldMk cId="3149709908" sldId="942"/>
        </pc:sldMkLst>
        <pc:spChg chg="mod">
          <ac:chgData name="Zhang, Qi" userId="339b946e-f9ca-4040-bc82-18aaec23f2c4" providerId="ADAL" clId="{4A96B3ED-8CEF-4625-8524-A47BE4ED9E92}" dt="2020-01-20T15:19:44.293" v="201"/>
          <ac:spMkLst>
            <pc:docMk/>
            <pc:sldMk cId="3149709908" sldId="942"/>
            <ac:spMk id="2" creationId="{3EAA3E56-6180-484F-A499-6A42E89988CE}"/>
          </ac:spMkLst>
        </pc:spChg>
        <pc:spChg chg="del">
          <ac:chgData name="Zhang, Qi" userId="339b946e-f9ca-4040-bc82-18aaec23f2c4" providerId="ADAL" clId="{4A96B3ED-8CEF-4625-8524-A47BE4ED9E92}" dt="2020-01-20T15:19:14.752" v="182"/>
          <ac:spMkLst>
            <pc:docMk/>
            <pc:sldMk cId="3149709908" sldId="942"/>
            <ac:spMk id="3" creationId="{28B4AA46-BA87-46BC-88D3-8768FB4EF090}"/>
          </ac:spMkLst>
        </pc:spChg>
        <pc:picChg chg="add mod">
          <ac:chgData name="Zhang, Qi" userId="339b946e-f9ca-4040-bc82-18aaec23f2c4" providerId="ADAL" clId="{4A96B3ED-8CEF-4625-8524-A47BE4ED9E92}" dt="2020-01-20T15:19:16.960" v="183" actId="1076"/>
          <ac:picMkLst>
            <pc:docMk/>
            <pc:sldMk cId="3149709908" sldId="942"/>
            <ac:picMk id="5" creationId="{FEE6B2AD-FDE9-41CC-9F03-CB4A622413A8}"/>
          </ac:picMkLst>
        </pc:picChg>
      </pc:sldChg>
      <pc:sldChg chg="addSp delSp modSp add">
        <pc:chgData name="Zhang, Qi" userId="339b946e-f9ca-4040-bc82-18aaec23f2c4" providerId="ADAL" clId="{4A96B3ED-8CEF-4625-8524-A47BE4ED9E92}" dt="2020-01-20T16:09:26.841" v="256" actId="14100"/>
        <pc:sldMkLst>
          <pc:docMk/>
          <pc:sldMk cId="4185682341" sldId="943"/>
        </pc:sldMkLst>
        <pc:spChg chg="mod">
          <ac:chgData name="Zhang, Qi" userId="339b946e-f9ca-4040-bc82-18aaec23f2c4" providerId="ADAL" clId="{4A96B3ED-8CEF-4625-8524-A47BE4ED9E92}" dt="2020-01-20T15:55:38.785" v="227"/>
          <ac:spMkLst>
            <pc:docMk/>
            <pc:sldMk cId="4185682341" sldId="943"/>
            <ac:spMk id="2" creationId="{3EAA3E56-6180-484F-A499-6A42E89988CE}"/>
          </ac:spMkLst>
        </pc:spChg>
        <pc:spChg chg="del">
          <ac:chgData name="Zhang, Qi" userId="339b946e-f9ca-4040-bc82-18aaec23f2c4" providerId="ADAL" clId="{4A96B3ED-8CEF-4625-8524-A47BE4ED9E92}" dt="2020-01-20T15:21:40.833" v="202"/>
          <ac:spMkLst>
            <pc:docMk/>
            <pc:sldMk cId="4185682341" sldId="943"/>
            <ac:spMk id="3" creationId="{28B4AA46-BA87-46BC-88D3-8768FB4EF090}"/>
          </ac:spMkLst>
        </pc:spChg>
        <pc:spChg chg="add del mod">
          <ac:chgData name="Zhang, Qi" userId="339b946e-f9ca-4040-bc82-18aaec23f2c4" providerId="ADAL" clId="{4A96B3ED-8CEF-4625-8524-A47BE4ED9E92}" dt="2020-01-20T16:07:33.617" v="229"/>
          <ac:spMkLst>
            <pc:docMk/>
            <pc:sldMk cId="4185682341" sldId="943"/>
            <ac:spMk id="7" creationId="{D1C8B5FF-0203-4E24-846F-993DF8ADAE79}"/>
          </ac:spMkLst>
        </pc:spChg>
        <pc:spChg chg="add del mod">
          <ac:chgData name="Zhang, Qi" userId="339b946e-f9ca-4040-bc82-18aaec23f2c4" providerId="ADAL" clId="{4A96B3ED-8CEF-4625-8524-A47BE4ED9E92}" dt="2020-01-20T16:08:30.380" v="240" actId="478"/>
          <ac:spMkLst>
            <pc:docMk/>
            <pc:sldMk cId="4185682341" sldId="943"/>
            <ac:spMk id="12" creationId="{6BD8F1E9-72E7-42E9-8A8B-0C7C43F7C034}"/>
          </ac:spMkLst>
        </pc:spChg>
        <pc:spChg chg="add del mod">
          <ac:chgData name="Zhang, Qi" userId="339b946e-f9ca-4040-bc82-18aaec23f2c4" providerId="ADAL" clId="{4A96B3ED-8CEF-4625-8524-A47BE4ED9E92}" dt="2020-01-20T16:09:10.740" v="250" actId="478"/>
          <ac:spMkLst>
            <pc:docMk/>
            <pc:sldMk cId="4185682341" sldId="943"/>
            <ac:spMk id="13" creationId="{2F75105F-9439-4DDC-8095-E81B1FD68F33}"/>
          </ac:spMkLst>
        </pc:spChg>
        <pc:spChg chg="add mod">
          <ac:chgData name="Zhang, Qi" userId="339b946e-f9ca-4040-bc82-18aaec23f2c4" providerId="ADAL" clId="{4A96B3ED-8CEF-4625-8524-A47BE4ED9E92}" dt="2020-01-20T16:09:26.841" v="256" actId="14100"/>
          <ac:spMkLst>
            <pc:docMk/>
            <pc:sldMk cId="4185682341" sldId="943"/>
            <ac:spMk id="14" creationId="{AE0ED3A8-22A2-4BB3-AF40-F8CDA35CA3D9}"/>
          </ac:spMkLst>
        </pc:spChg>
        <pc:picChg chg="add del mod">
          <ac:chgData name="Zhang, Qi" userId="339b946e-f9ca-4040-bc82-18aaec23f2c4" providerId="ADAL" clId="{4A96B3ED-8CEF-4625-8524-A47BE4ED9E92}" dt="2020-01-20T16:07:31.263" v="228" actId="478"/>
          <ac:picMkLst>
            <pc:docMk/>
            <pc:sldMk cId="4185682341" sldId="943"/>
            <ac:picMk id="5" creationId="{53B5EDF8-1242-4D00-8ABF-75D1A85E25D6}"/>
          </ac:picMkLst>
        </pc:picChg>
        <pc:picChg chg="add del mod">
          <ac:chgData name="Zhang, Qi" userId="339b946e-f9ca-4040-bc82-18aaec23f2c4" providerId="ADAL" clId="{4A96B3ED-8CEF-4625-8524-A47BE4ED9E92}" dt="2020-01-20T16:08:26.194" v="239" actId="478"/>
          <ac:picMkLst>
            <pc:docMk/>
            <pc:sldMk cId="4185682341" sldId="943"/>
            <ac:picMk id="8" creationId="{CE513596-AEE7-4789-8824-E8013DFEB5E4}"/>
          </ac:picMkLst>
        </pc:picChg>
        <pc:picChg chg="add mod">
          <ac:chgData name="Zhang, Qi" userId="339b946e-f9ca-4040-bc82-18aaec23f2c4" providerId="ADAL" clId="{4A96B3ED-8CEF-4625-8524-A47BE4ED9E92}" dt="2020-01-20T16:08:21.185" v="236" actId="1076"/>
          <ac:picMkLst>
            <pc:docMk/>
            <pc:sldMk cId="4185682341" sldId="943"/>
            <ac:picMk id="9" creationId="{F7581AFA-0047-4A20-86CA-97CD0EA87ED4}"/>
          </ac:picMkLst>
        </pc:picChg>
        <pc:picChg chg="add mod">
          <ac:chgData name="Zhang, Qi" userId="339b946e-f9ca-4040-bc82-18aaec23f2c4" providerId="ADAL" clId="{4A96B3ED-8CEF-4625-8524-A47BE4ED9E92}" dt="2020-01-20T16:08:37.809" v="241" actId="1076"/>
          <ac:picMkLst>
            <pc:docMk/>
            <pc:sldMk cId="4185682341" sldId="943"/>
            <ac:picMk id="10" creationId="{29601C59-71CB-4DA8-9677-D1BD528B4DC7}"/>
          </ac:picMkLst>
        </pc:picChg>
      </pc:sldChg>
      <pc:sldChg chg="addSp delSp modSp add">
        <pc:chgData name="Zhang, Qi" userId="339b946e-f9ca-4040-bc82-18aaec23f2c4" providerId="ADAL" clId="{4A96B3ED-8CEF-4625-8524-A47BE4ED9E92}" dt="2020-01-20T16:20:19.161" v="266" actId="1076"/>
        <pc:sldMkLst>
          <pc:docMk/>
          <pc:sldMk cId="3650946827" sldId="944"/>
        </pc:sldMkLst>
        <pc:spChg chg="mod">
          <ac:chgData name="Zhang, Qi" userId="339b946e-f9ca-4040-bc82-18aaec23f2c4" providerId="ADAL" clId="{4A96B3ED-8CEF-4625-8524-A47BE4ED9E92}" dt="2020-01-20T15:55:30.414" v="226" actId="20577"/>
          <ac:spMkLst>
            <pc:docMk/>
            <pc:sldMk cId="3650946827" sldId="944"/>
            <ac:spMk id="2" creationId="{3EAA3E56-6180-484F-A499-6A42E89988CE}"/>
          </ac:spMkLst>
        </pc:spChg>
        <pc:spChg chg="del">
          <ac:chgData name="Zhang, Qi" userId="339b946e-f9ca-4040-bc82-18aaec23f2c4" providerId="ADAL" clId="{4A96B3ED-8CEF-4625-8524-A47BE4ED9E92}" dt="2020-01-20T15:55:08.076" v="204"/>
          <ac:spMkLst>
            <pc:docMk/>
            <pc:sldMk cId="3650946827" sldId="944"/>
            <ac:spMk id="3" creationId="{28B4AA46-BA87-46BC-88D3-8768FB4EF090}"/>
          </ac:spMkLst>
        </pc:spChg>
        <pc:spChg chg="add del mod">
          <ac:chgData name="Zhang, Qi" userId="339b946e-f9ca-4040-bc82-18aaec23f2c4" providerId="ADAL" clId="{4A96B3ED-8CEF-4625-8524-A47BE4ED9E92}" dt="2020-01-20T16:20:11.254" v="263" actId="478"/>
          <ac:spMkLst>
            <pc:docMk/>
            <pc:sldMk cId="3650946827" sldId="944"/>
            <ac:spMk id="9" creationId="{719D6A43-99F6-4CF0-86F7-345FBFEBE526}"/>
          </ac:spMkLst>
        </pc:spChg>
        <pc:picChg chg="add del mod">
          <ac:chgData name="Zhang, Qi" userId="339b946e-f9ca-4040-bc82-18aaec23f2c4" providerId="ADAL" clId="{4A96B3ED-8CEF-4625-8524-A47BE4ED9E92}" dt="2020-01-20T16:20:10.028" v="262" actId="478"/>
          <ac:picMkLst>
            <pc:docMk/>
            <pc:sldMk cId="3650946827" sldId="944"/>
            <ac:picMk id="5" creationId="{96B53652-2121-4D16-981E-68BA1765D98B}"/>
          </ac:picMkLst>
        </pc:picChg>
        <pc:picChg chg="add mod">
          <ac:chgData name="Zhang, Qi" userId="339b946e-f9ca-4040-bc82-18aaec23f2c4" providerId="ADAL" clId="{4A96B3ED-8CEF-4625-8524-A47BE4ED9E92}" dt="2020-01-20T16:20:19.161" v="266" actId="1076"/>
          <ac:picMkLst>
            <pc:docMk/>
            <pc:sldMk cId="3650946827" sldId="944"/>
            <ac:picMk id="6" creationId="{E87A60C4-8D8E-48EF-B05D-1DD1772C505C}"/>
          </ac:picMkLst>
        </pc:picChg>
        <pc:picChg chg="add mod">
          <ac:chgData name="Zhang, Qi" userId="339b946e-f9ca-4040-bc82-18aaec23f2c4" providerId="ADAL" clId="{4A96B3ED-8CEF-4625-8524-A47BE4ED9E92}" dt="2020-01-20T16:20:14.681" v="264" actId="1076"/>
          <ac:picMkLst>
            <pc:docMk/>
            <pc:sldMk cId="3650946827" sldId="944"/>
            <ac:picMk id="7" creationId="{6E31D53A-70B2-4752-ACA8-4B8BACF77143}"/>
          </ac:picMkLst>
        </pc:picChg>
      </pc:sldChg>
      <pc:sldChg chg="addSp modSp add">
        <pc:chgData name="Zhang, Qi" userId="339b946e-f9ca-4040-bc82-18aaec23f2c4" providerId="ADAL" clId="{4A96B3ED-8CEF-4625-8524-A47BE4ED9E92}" dt="2020-01-22T17:17:42.702" v="347"/>
        <pc:sldMkLst>
          <pc:docMk/>
          <pc:sldMk cId="1717813227" sldId="945"/>
        </pc:sldMkLst>
        <pc:spChg chg="mod">
          <ac:chgData name="Zhang, Qi" userId="339b946e-f9ca-4040-bc82-18aaec23f2c4" providerId="ADAL" clId="{4A96B3ED-8CEF-4625-8524-A47BE4ED9E92}" dt="2020-01-22T17:17:42.702" v="347"/>
          <ac:spMkLst>
            <pc:docMk/>
            <pc:sldMk cId="1717813227" sldId="945"/>
            <ac:spMk id="2" creationId="{32494499-1DF1-43FF-A883-71B5C3798527}"/>
          </ac:spMkLst>
        </pc:spChg>
        <pc:spChg chg="mod">
          <ac:chgData name="Zhang, Qi" userId="339b946e-f9ca-4040-bc82-18aaec23f2c4" providerId="ADAL" clId="{4A96B3ED-8CEF-4625-8524-A47BE4ED9E92}" dt="2020-01-22T17:16:55.755" v="344" actId="14100"/>
          <ac:spMkLst>
            <pc:docMk/>
            <pc:sldMk cId="1717813227" sldId="945"/>
            <ac:spMk id="3" creationId="{F61571DF-00E2-4028-B930-F2FE82565915}"/>
          </ac:spMkLst>
        </pc:spChg>
        <pc:picChg chg="add mod">
          <ac:chgData name="Zhang, Qi" userId="339b946e-f9ca-4040-bc82-18aaec23f2c4" providerId="ADAL" clId="{4A96B3ED-8CEF-4625-8524-A47BE4ED9E92}" dt="2020-01-22T17:17:14.140" v="346" actId="1076"/>
          <ac:picMkLst>
            <pc:docMk/>
            <pc:sldMk cId="1717813227" sldId="945"/>
            <ac:picMk id="5" creationId="{5856D9DC-5549-44A9-A937-CBAD4D510509}"/>
          </ac:picMkLst>
        </pc:picChg>
      </pc:sldChg>
      <pc:sldChg chg="add del">
        <pc:chgData name="Zhang, Qi" userId="339b946e-f9ca-4040-bc82-18aaec23f2c4" providerId="ADAL" clId="{4A96B3ED-8CEF-4625-8524-A47BE4ED9E92}" dt="2020-01-22T19:50:26.019" v="556" actId="2696"/>
        <pc:sldMkLst>
          <pc:docMk/>
          <pc:sldMk cId="411060227" sldId="946"/>
        </pc:sldMkLst>
      </pc:sldChg>
      <pc:sldChg chg="add del">
        <pc:chgData name="Zhang, Qi" userId="339b946e-f9ca-4040-bc82-18aaec23f2c4" providerId="ADAL" clId="{4A96B3ED-8CEF-4625-8524-A47BE4ED9E92}" dt="2020-01-22T19:50:26.024" v="557" actId="2696"/>
        <pc:sldMkLst>
          <pc:docMk/>
          <pc:sldMk cId="1744082706" sldId="947"/>
        </pc:sldMkLst>
      </pc:sldChg>
      <pc:sldChg chg="add del">
        <pc:chgData name="Zhang, Qi" userId="339b946e-f9ca-4040-bc82-18aaec23f2c4" providerId="ADAL" clId="{4A96B3ED-8CEF-4625-8524-A47BE4ED9E92}" dt="2020-01-22T19:50:26.028" v="558" actId="2696"/>
        <pc:sldMkLst>
          <pc:docMk/>
          <pc:sldMk cId="2427717082" sldId="948"/>
        </pc:sldMkLst>
      </pc:sldChg>
      <pc:sldChg chg="add del">
        <pc:chgData name="Zhang, Qi" userId="339b946e-f9ca-4040-bc82-18aaec23f2c4" providerId="ADAL" clId="{4A96B3ED-8CEF-4625-8524-A47BE4ED9E92}" dt="2020-01-22T19:50:26.033" v="559" actId="2696"/>
        <pc:sldMkLst>
          <pc:docMk/>
          <pc:sldMk cId="192092490" sldId="949"/>
        </pc:sldMkLst>
      </pc:sldChg>
      <pc:sldChg chg="add del">
        <pc:chgData name="Zhang, Qi" userId="339b946e-f9ca-4040-bc82-18aaec23f2c4" providerId="ADAL" clId="{4A96B3ED-8CEF-4625-8524-A47BE4ED9E92}" dt="2020-01-22T19:50:26.037" v="560" actId="2696"/>
        <pc:sldMkLst>
          <pc:docMk/>
          <pc:sldMk cId="1101138839" sldId="950"/>
        </pc:sldMkLst>
      </pc:sldChg>
      <pc:sldChg chg="add del">
        <pc:chgData name="Zhang, Qi" userId="339b946e-f9ca-4040-bc82-18aaec23f2c4" providerId="ADAL" clId="{4A96B3ED-8CEF-4625-8524-A47BE4ED9E92}" dt="2020-01-22T19:50:26.042" v="561" actId="2696"/>
        <pc:sldMkLst>
          <pc:docMk/>
          <pc:sldMk cId="589963726" sldId="951"/>
        </pc:sldMkLst>
      </pc:sldChg>
      <pc:sldChg chg="add del">
        <pc:chgData name="Zhang, Qi" userId="339b946e-f9ca-4040-bc82-18aaec23f2c4" providerId="ADAL" clId="{4A96B3ED-8CEF-4625-8524-A47BE4ED9E92}" dt="2020-01-22T19:50:26.046" v="562" actId="2696"/>
        <pc:sldMkLst>
          <pc:docMk/>
          <pc:sldMk cId="2293469168" sldId="952"/>
        </pc:sldMkLst>
      </pc:sldChg>
      <pc:sldChg chg="add del">
        <pc:chgData name="Zhang, Qi" userId="339b946e-f9ca-4040-bc82-18aaec23f2c4" providerId="ADAL" clId="{4A96B3ED-8CEF-4625-8524-A47BE4ED9E92}" dt="2020-01-22T19:50:26.050" v="563" actId="2696"/>
        <pc:sldMkLst>
          <pc:docMk/>
          <pc:sldMk cId="2921494734" sldId="953"/>
        </pc:sldMkLst>
      </pc:sldChg>
      <pc:sldChg chg="add del">
        <pc:chgData name="Zhang, Qi" userId="339b946e-f9ca-4040-bc82-18aaec23f2c4" providerId="ADAL" clId="{4A96B3ED-8CEF-4625-8524-A47BE4ED9E92}" dt="2020-01-22T19:50:26.054" v="564" actId="2696"/>
        <pc:sldMkLst>
          <pc:docMk/>
          <pc:sldMk cId="2046242773" sldId="954"/>
        </pc:sldMkLst>
      </pc:sldChg>
      <pc:sldChg chg="add del">
        <pc:chgData name="Zhang, Qi" userId="339b946e-f9ca-4040-bc82-18aaec23f2c4" providerId="ADAL" clId="{4A96B3ED-8CEF-4625-8524-A47BE4ED9E92}" dt="2020-01-22T19:50:26.059" v="565" actId="2696"/>
        <pc:sldMkLst>
          <pc:docMk/>
          <pc:sldMk cId="2197441400" sldId="955"/>
        </pc:sldMkLst>
      </pc:sldChg>
      <pc:sldChg chg="add del">
        <pc:chgData name="Zhang, Qi" userId="339b946e-f9ca-4040-bc82-18aaec23f2c4" providerId="ADAL" clId="{4A96B3ED-8CEF-4625-8524-A47BE4ED9E92}" dt="2020-01-22T19:50:26.063" v="566" actId="2696"/>
        <pc:sldMkLst>
          <pc:docMk/>
          <pc:sldMk cId="6343796" sldId="956"/>
        </pc:sldMkLst>
      </pc:sldChg>
      <pc:sldChg chg="add del">
        <pc:chgData name="Zhang, Qi" userId="339b946e-f9ca-4040-bc82-18aaec23f2c4" providerId="ADAL" clId="{4A96B3ED-8CEF-4625-8524-A47BE4ED9E92}" dt="2020-01-22T19:50:26.067" v="567" actId="2696"/>
        <pc:sldMkLst>
          <pc:docMk/>
          <pc:sldMk cId="3035677053" sldId="957"/>
        </pc:sldMkLst>
      </pc:sldChg>
      <pc:sldChg chg="add del">
        <pc:chgData name="Zhang, Qi" userId="339b946e-f9ca-4040-bc82-18aaec23f2c4" providerId="ADAL" clId="{4A96B3ED-8CEF-4625-8524-A47BE4ED9E92}" dt="2020-01-22T19:50:26.071" v="568" actId="2696"/>
        <pc:sldMkLst>
          <pc:docMk/>
          <pc:sldMk cId="1954734032" sldId="958"/>
        </pc:sldMkLst>
      </pc:sldChg>
      <pc:sldChg chg="add del">
        <pc:chgData name="Zhang, Qi" userId="339b946e-f9ca-4040-bc82-18aaec23f2c4" providerId="ADAL" clId="{4A96B3ED-8CEF-4625-8524-A47BE4ED9E92}" dt="2020-01-22T19:50:26.075" v="569" actId="2696"/>
        <pc:sldMkLst>
          <pc:docMk/>
          <pc:sldMk cId="2703816186" sldId="959"/>
        </pc:sldMkLst>
      </pc:sldChg>
      <pc:sldChg chg="add del">
        <pc:chgData name="Zhang, Qi" userId="339b946e-f9ca-4040-bc82-18aaec23f2c4" providerId="ADAL" clId="{4A96B3ED-8CEF-4625-8524-A47BE4ED9E92}" dt="2020-01-22T19:50:26.079" v="570" actId="2696"/>
        <pc:sldMkLst>
          <pc:docMk/>
          <pc:sldMk cId="349067933" sldId="960"/>
        </pc:sldMkLst>
      </pc:sldChg>
      <pc:sldChg chg="add del">
        <pc:chgData name="Zhang, Qi" userId="339b946e-f9ca-4040-bc82-18aaec23f2c4" providerId="ADAL" clId="{4A96B3ED-8CEF-4625-8524-A47BE4ED9E92}" dt="2020-01-22T19:50:26.083" v="571" actId="2696"/>
        <pc:sldMkLst>
          <pc:docMk/>
          <pc:sldMk cId="967857446" sldId="961"/>
        </pc:sldMkLst>
      </pc:sldChg>
      <pc:sldChg chg="add del">
        <pc:chgData name="Zhang, Qi" userId="339b946e-f9ca-4040-bc82-18aaec23f2c4" providerId="ADAL" clId="{4A96B3ED-8CEF-4625-8524-A47BE4ED9E92}" dt="2020-01-22T19:50:26.088" v="572" actId="2696"/>
        <pc:sldMkLst>
          <pc:docMk/>
          <pc:sldMk cId="1295030141" sldId="962"/>
        </pc:sldMkLst>
      </pc:sldChg>
      <pc:sldChg chg="add del">
        <pc:chgData name="Zhang, Qi" userId="339b946e-f9ca-4040-bc82-18aaec23f2c4" providerId="ADAL" clId="{4A96B3ED-8CEF-4625-8524-A47BE4ED9E92}" dt="2020-01-22T19:50:26.092" v="573" actId="2696"/>
        <pc:sldMkLst>
          <pc:docMk/>
          <pc:sldMk cId="2839300696" sldId="963"/>
        </pc:sldMkLst>
      </pc:sldChg>
      <pc:sldChg chg="add del">
        <pc:chgData name="Zhang, Qi" userId="339b946e-f9ca-4040-bc82-18aaec23f2c4" providerId="ADAL" clId="{4A96B3ED-8CEF-4625-8524-A47BE4ED9E92}" dt="2020-01-22T19:50:26.097" v="574" actId="2696"/>
        <pc:sldMkLst>
          <pc:docMk/>
          <pc:sldMk cId="1551451453" sldId="964"/>
        </pc:sldMkLst>
      </pc:sldChg>
      <pc:sldChg chg="add del">
        <pc:chgData name="Zhang, Qi" userId="339b946e-f9ca-4040-bc82-18aaec23f2c4" providerId="ADAL" clId="{4A96B3ED-8CEF-4625-8524-A47BE4ED9E92}" dt="2020-01-22T19:50:26.100" v="575" actId="2696"/>
        <pc:sldMkLst>
          <pc:docMk/>
          <pc:sldMk cId="4103090083" sldId="965"/>
        </pc:sldMkLst>
      </pc:sldChg>
      <pc:sldChg chg="modSp add">
        <pc:chgData name="Zhang, Qi" userId="339b946e-f9ca-4040-bc82-18aaec23f2c4" providerId="ADAL" clId="{4A96B3ED-8CEF-4625-8524-A47BE4ED9E92}" dt="2020-01-22T17:25:15.990" v="387" actId="6549"/>
        <pc:sldMkLst>
          <pc:docMk/>
          <pc:sldMk cId="3522901376" sldId="966"/>
        </pc:sldMkLst>
        <pc:spChg chg="mod">
          <ac:chgData name="Zhang, Qi" userId="339b946e-f9ca-4040-bc82-18aaec23f2c4" providerId="ADAL" clId="{4A96B3ED-8CEF-4625-8524-A47BE4ED9E92}" dt="2020-01-22T17:24:48.360" v="382"/>
          <ac:spMkLst>
            <pc:docMk/>
            <pc:sldMk cId="3522901376" sldId="966"/>
            <ac:spMk id="2" creationId="{8CC11EDD-30C4-45D2-AB10-E9BC910D501B}"/>
          </ac:spMkLst>
        </pc:spChg>
        <pc:spChg chg="mod">
          <ac:chgData name="Zhang, Qi" userId="339b946e-f9ca-4040-bc82-18aaec23f2c4" providerId="ADAL" clId="{4A96B3ED-8CEF-4625-8524-A47BE4ED9E92}" dt="2020-01-22T17:25:15.990" v="387" actId="6549"/>
          <ac:spMkLst>
            <pc:docMk/>
            <pc:sldMk cId="3522901376" sldId="966"/>
            <ac:spMk id="3" creationId="{9D77F9DD-1399-47B3-AD3F-7DCE68B04F2A}"/>
          </ac:spMkLst>
        </pc:spChg>
      </pc:sldChg>
      <pc:sldChg chg="modSp add">
        <pc:chgData name="Zhang, Qi" userId="339b946e-f9ca-4040-bc82-18aaec23f2c4" providerId="ADAL" clId="{4A96B3ED-8CEF-4625-8524-A47BE4ED9E92}" dt="2020-01-22T17:27:17.398" v="396" actId="6549"/>
        <pc:sldMkLst>
          <pc:docMk/>
          <pc:sldMk cId="2717949716" sldId="967"/>
        </pc:sldMkLst>
        <pc:spChg chg="mod">
          <ac:chgData name="Zhang, Qi" userId="339b946e-f9ca-4040-bc82-18aaec23f2c4" providerId="ADAL" clId="{4A96B3ED-8CEF-4625-8524-A47BE4ED9E92}" dt="2020-01-22T17:25:55.535" v="388"/>
          <ac:spMkLst>
            <pc:docMk/>
            <pc:sldMk cId="2717949716" sldId="967"/>
            <ac:spMk id="2" creationId="{8CC11EDD-30C4-45D2-AB10-E9BC910D501B}"/>
          </ac:spMkLst>
        </pc:spChg>
        <pc:spChg chg="mod">
          <ac:chgData name="Zhang, Qi" userId="339b946e-f9ca-4040-bc82-18aaec23f2c4" providerId="ADAL" clId="{4A96B3ED-8CEF-4625-8524-A47BE4ED9E92}" dt="2020-01-22T17:27:17.398" v="396" actId="6549"/>
          <ac:spMkLst>
            <pc:docMk/>
            <pc:sldMk cId="2717949716" sldId="967"/>
            <ac:spMk id="3" creationId="{9D77F9DD-1399-47B3-AD3F-7DCE68B04F2A}"/>
          </ac:spMkLst>
        </pc:spChg>
      </pc:sldChg>
      <pc:sldChg chg="addSp delSp modSp add">
        <pc:chgData name="Zhang, Qi" userId="339b946e-f9ca-4040-bc82-18aaec23f2c4" providerId="ADAL" clId="{4A96B3ED-8CEF-4625-8524-A47BE4ED9E92}" dt="2020-01-22T17:28:21.699" v="408"/>
        <pc:sldMkLst>
          <pc:docMk/>
          <pc:sldMk cId="2886344066" sldId="968"/>
        </pc:sldMkLst>
        <pc:spChg chg="mod">
          <ac:chgData name="Zhang, Qi" userId="339b946e-f9ca-4040-bc82-18aaec23f2c4" providerId="ADAL" clId="{4A96B3ED-8CEF-4625-8524-A47BE4ED9E92}" dt="2020-01-22T17:28:21.699" v="408"/>
          <ac:spMkLst>
            <pc:docMk/>
            <pc:sldMk cId="2886344066" sldId="968"/>
            <ac:spMk id="2" creationId="{8CC11EDD-30C4-45D2-AB10-E9BC910D501B}"/>
          </ac:spMkLst>
        </pc:spChg>
        <pc:spChg chg="add del">
          <ac:chgData name="Zhang, Qi" userId="339b946e-f9ca-4040-bc82-18aaec23f2c4" providerId="ADAL" clId="{4A96B3ED-8CEF-4625-8524-A47BE4ED9E92}" dt="2020-01-22T17:26:58.994" v="393"/>
          <ac:spMkLst>
            <pc:docMk/>
            <pc:sldMk cId="2886344066" sldId="968"/>
            <ac:spMk id="3" creationId="{9D77F9DD-1399-47B3-AD3F-7DCE68B04F2A}"/>
          </ac:spMkLst>
        </pc:spChg>
        <pc:spChg chg="add del">
          <ac:chgData name="Zhang, Qi" userId="339b946e-f9ca-4040-bc82-18aaec23f2c4" providerId="ADAL" clId="{4A96B3ED-8CEF-4625-8524-A47BE4ED9E92}" dt="2020-01-22T17:26:27.961" v="392"/>
          <ac:spMkLst>
            <pc:docMk/>
            <pc:sldMk cId="2886344066" sldId="968"/>
            <ac:spMk id="6" creationId="{3A7195D7-0F7A-4787-AFF0-155D4702FF9E}"/>
          </ac:spMkLst>
        </pc:spChg>
        <pc:spChg chg="add mod">
          <ac:chgData name="Zhang, Qi" userId="339b946e-f9ca-4040-bc82-18aaec23f2c4" providerId="ADAL" clId="{4A96B3ED-8CEF-4625-8524-A47BE4ED9E92}" dt="2020-01-22T17:27:31.418" v="402" actId="1076"/>
          <ac:spMkLst>
            <pc:docMk/>
            <pc:sldMk cId="2886344066" sldId="968"/>
            <ac:spMk id="8" creationId="{E3A9A727-60F8-4406-870B-C939E4699354}"/>
          </ac:spMkLst>
        </pc:spChg>
        <pc:spChg chg="add mod">
          <ac:chgData name="Zhang, Qi" userId="339b946e-f9ca-4040-bc82-18aaec23f2c4" providerId="ADAL" clId="{4A96B3ED-8CEF-4625-8524-A47BE4ED9E92}" dt="2020-01-22T17:27:54.418" v="407" actId="1076"/>
          <ac:spMkLst>
            <pc:docMk/>
            <pc:sldMk cId="2886344066" sldId="968"/>
            <ac:spMk id="9" creationId="{1804BB3E-9C01-4BF9-9F40-9CF113926887}"/>
          </ac:spMkLst>
        </pc:spChg>
        <pc:graphicFrameChg chg="add del mod">
          <ac:chgData name="Zhang, Qi" userId="339b946e-f9ca-4040-bc82-18aaec23f2c4" providerId="ADAL" clId="{4A96B3ED-8CEF-4625-8524-A47BE4ED9E92}" dt="2020-01-22T17:26:27.961" v="392"/>
          <ac:graphicFrameMkLst>
            <pc:docMk/>
            <pc:sldMk cId="2886344066" sldId="968"/>
            <ac:graphicFrameMk id="5" creationId="{451EAFF8-F5C7-440F-84C1-8DCE5561C3EA}"/>
          </ac:graphicFrameMkLst>
        </pc:graphicFrameChg>
        <pc:picChg chg="add mod">
          <ac:chgData name="Zhang, Qi" userId="339b946e-f9ca-4040-bc82-18aaec23f2c4" providerId="ADAL" clId="{4A96B3ED-8CEF-4625-8524-A47BE4ED9E92}" dt="2020-01-22T17:27:33.338" v="403" actId="1076"/>
          <ac:picMkLst>
            <pc:docMk/>
            <pc:sldMk cId="2886344066" sldId="968"/>
            <ac:picMk id="7" creationId="{206860F4-4D88-48CE-8F76-3981E67B730B}"/>
          </ac:picMkLst>
        </pc:picChg>
      </pc:sldChg>
      <pc:sldChg chg="addSp modSp add">
        <pc:chgData name="Zhang, Qi" userId="339b946e-f9ca-4040-bc82-18aaec23f2c4" providerId="ADAL" clId="{4A96B3ED-8CEF-4625-8524-A47BE4ED9E92}" dt="2020-01-22T18:06:17.091" v="480"/>
        <pc:sldMkLst>
          <pc:docMk/>
          <pc:sldMk cId="848501240" sldId="969"/>
        </pc:sldMkLst>
        <pc:spChg chg="mod">
          <ac:chgData name="Zhang, Qi" userId="339b946e-f9ca-4040-bc82-18aaec23f2c4" providerId="ADAL" clId="{4A96B3ED-8CEF-4625-8524-A47BE4ED9E92}" dt="2020-01-22T18:06:17.091" v="480"/>
          <ac:spMkLst>
            <pc:docMk/>
            <pc:sldMk cId="848501240" sldId="969"/>
            <ac:spMk id="2" creationId="{80F9E7A5-4211-43C5-BD72-E47100E8E1F0}"/>
          </ac:spMkLst>
        </pc:spChg>
        <pc:spChg chg="mod">
          <ac:chgData name="Zhang, Qi" userId="339b946e-f9ca-4040-bc82-18aaec23f2c4" providerId="ADAL" clId="{4A96B3ED-8CEF-4625-8524-A47BE4ED9E92}" dt="2020-01-22T17:55:30.948" v="436" actId="14100"/>
          <ac:spMkLst>
            <pc:docMk/>
            <pc:sldMk cId="848501240" sldId="969"/>
            <ac:spMk id="3" creationId="{66E12ED1-578B-4AFB-8A6F-9555BAA1413E}"/>
          </ac:spMkLst>
        </pc:spChg>
        <pc:spChg chg="add mod">
          <ac:chgData name="Zhang, Qi" userId="339b946e-f9ca-4040-bc82-18aaec23f2c4" providerId="ADAL" clId="{4A96B3ED-8CEF-4625-8524-A47BE4ED9E92}" dt="2020-01-22T17:56:20.111" v="444" actId="1076"/>
          <ac:spMkLst>
            <pc:docMk/>
            <pc:sldMk cId="848501240" sldId="969"/>
            <ac:spMk id="6" creationId="{BC4F96F6-9E29-4AB0-9DE0-60EBBA15DB4A}"/>
          </ac:spMkLst>
        </pc:spChg>
        <pc:picChg chg="add mod">
          <ac:chgData name="Zhang, Qi" userId="339b946e-f9ca-4040-bc82-18aaec23f2c4" providerId="ADAL" clId="{4A96B3ED-8CEF-4625-8524-A47BE4ED9E92}" dt="2020-01-22T17:55:36.591" v="440" actId="1076"/>
          <ac:picMkLst>
            <pc:docMk/>
            <pc:sldMk cId="848501240" sldId="969"/>
            <ac:picMk id="5" creationId="{4AB770E8-7881-4476-93D2-4105941A00A1}"/>
          </ac:picMkLst>
        </pc:picChg>
      </pc:sldChg>
      <pc:sldChg chg="add del">
        <pc:chgData name="Zhang, Qi" userId="339b946e-f9ca-4040-bc82-18aaec23f2c4" providerId="ADAL" clId="{4A96B3ED-8CEF-4625-8524-A47BE4ED9E92}" dt="2020-01-22T17:28:28.004" v="409" actId="2696"/>
        <pc:sldMkLst>
          <pc:docMk/>
          <pc:sldMk cId="3832609263" sldId="969"/>
        </pc:sldMkLst>
      </pc:sldChg>
      <pc:sldChg chg="modSp add del">
        <pc:chgData name="Zhang, Qi" userId="339b946e-f9ca-4040-bc82-18aaec23f2c4" providerId="ADAL" clId="{4A96B3ED-8CEF-4625-8524-A47BE4ED9E92}" dt="2020-01-22T17:56:24.234" v="445" actId="2696"/>
        <pc:sldMkLst>
          <pc:docMk/>
          <pc:sldMk cId="3086975633" sldId="970"/>
        </pc:sldMkLst>
        <pc:spChg chg="mod">
          <ac:chgData name="Zhang, Qi" userId="339b946e-f9ca-4040-bc82-18aaec23f2c4" providerId="ADAL" clId="{4A96B3ED-8CEF-4625-8524-A47BE4ED9E92}" dt="2020-01-22T17:56:08.712" v="442" actId="14100"/>
          <ac:spMkLst>
            <pc:docMk/>
            <pc:sldMk cId="3086975633" sldId="970"/>
            <ac:spMk id="3" creationId="{66E12ED1-578B-4AFB-8A6F-9555BAA1413E}"/>
          </ac:spMkLst>
        </pc:spChg>
      </pc:sldChg>
      <pc:sldChg chg="add del">
        <pc:chgData name="Zhang, Qi" userId="339b946e-f9ca-4040-bc82-18aaec23f2c4" providerId="ADAL" clId="{4A96B3ED-8CEF-4625-8524-A47BE4ED9E92}" dt="2020-01-22T17:28:28.009" v="410" actId="2696"/>
        <pc:sldMkLst>
          <pc:docMk/>
          <pc:sldMk cId="3215214394" sldId="970"/>
        </pc:sldMkLst>
      </pc:sldChg>
      <pc:sldChg chg="addSp modSp add">
        <pc:chgData name="Zhang, Qi" userId="339b946e-f9ca-4040-bc82-18aaec23f2c4" providerId="ADAL" clId="{4A96B3ED-8CEF-4625-8524-A47BE4ED9E92}" dt="2020-01-22T18:06:12.210" v="479"/>
        <pc:sldMkLst>
          <pc:docMk/>
          <pc:sldMk cId="1480266834" sldId="971"/>
        </pc:sldMkLst>
        <pc:spChg chg="mod">
          <ac:chgData name="Zhang, Qi" userId="339b946e-f9ca-4040-bc82-18aaec23f2c4" providerId="ADAL" clId="{4A96B3ED-8CEF-4625-8524-A47BE4ED9E92}" dt="2020-01-22T18:06:12.210" v="479"/>
          <ac:spMkLst>
            <pc:docMk/>
            <pc:sldMk cId="1480266834" sldId="971"/>
            <ac:spMk id="2" creationId="{80F9E7A5-4211-43C5-BD72-E47100E8E1F0}"/>
          </ac:spMkLst>
        </pc:spChg>
        <pc:spChg chg="mod">
          <ac:chgData name="Zhang, Qi" userId="339b946e-f9ca-4040-bc82-18aaec23f2c4" providerId="ADAL" clId="{4A96B3ED-8CEF-4625-8524-A47BE4ED9E92}" dt="2020-01-22T17:57:44.627" v="463" actId="14100"/>
          <ac:spMkLst>
            <pc:docMk/>
            <pc:sldMk cId="1480266834" sldId="971"/>
            <ac:spMk id="3" creationId="{66E12ED1-578B-4AFB-8A6F-9555BAA1413E}"/>
          </ac:spMkLst>
        </pc:spChg>
        <pc:picChg chg="add mod">
          <ac:chgData name="Zhang, Qi" userId="339b946e-f9ca-4040-bc82-18aaec23f2c4" providerId="ADAL" clId="{4A96B3ED-8CEF-4625-8524-A47BE4ED9E92}" dt="2020-01-22T17:58:29.303" v="467" actId="1076"/>
          <ac:picMkLst>
            <pc:docMk/>
            <pc:sldMk cId="1480266834" sldId="971"/>
            <ac:picMk id="5" creationId="{F5DA3BAD-3534-4423-896C-1BBE1BD4D3D4}"/>
          </ac:picMkLst>
        </pc:picChg>
      </pc:sldChg>
      <pc:sldChg chg="add del">
        <pc:chgData name="Zhang, Qi" userId="339b946e-f9ca-4040-bc82-18aaec23f2c4" providerId="ADAL" clId="{4A96B3ED-8CEF-4625-8524-A47BE4ED9E92}" dt="2020-01-22T17:28:28.013" v="411" actId="2696"/>
        <pc:sldMkLst>
          <pc:docMk/>
          <pc:sldMk cId="2308192084" sldId="971"/>
        </pc:sldMkLst>
      </pc:sldChg>
      <pc:sldChg chg="add del">
        <pc:chgData name="Zhang, Qi" userId="339b946e-f9ca-4040-bc82-18aaec23f2c4" providerId="ADAL" clId="{4A96B3ED-8CEF-4625-8524-A47BE4ED9E92}" dt="2020-01-22T17:28:28.018" v="412" actId="2696"/>
        <pc:sldMkLst>
          <pc:docMk/>
          <pc:sldMk cId="970779499" sldId="972"/>
        </pc:sldMkLst>
      </pc:sldChg>
      <pc:sldChg chg="modSp add">
        <pc:chgData name="Zhang, Qi" userId="339b946e-f9ca-4040-bc82-18aaec23f2c4" providerId="ADAL" clId="{4A96B3ED-8CEF-4625-8524-A47BE4ED9E92}" dt="2020-01-22T19:32:10.980" v="538"/>
        <pc:sldMkLst>
          <pc:docMk/>
          <pc:sldMk cId="1048536087" sldId="972"/>
        </pc:sldMkLst>
        <pc:spChg chg="mod">
          <ac:chgData name="Zhang, Qi" userId="339b946e-f9ca-4040-bc82-18aaec23f2c4" providerId="ADAL" clId="{4A96B3ED-8CEF-4625-8524-A47BE4ED9E92}" dt="2020-01-22T19:29:22.103" v="525"/>
          <ac:spMkLst>
            <pc:docMk/>
            <pc:sldMk cId="1048536087" sldId="972"/>
            <ac:spMk id="2" creationId="{80F9E7A5-4211-43C5-BD72-E47100E8E1F0}"/>
          </ac:spMkLst>
        </pc:spChg>
        <pc:spChg chg="mod">
          <ac:chgData name="Zhang, Qi" userId="339b946e-f9ca-4040-bc82-18aaec23f2c4" providerId="ADAL" clId="{4A96B3ED-8CEF-4625-8524-A47BE4ED9E92}" dt="2020-01-22T19:32:10.980" v="538"/>
          <ac:spMkLst>
            <pc:docMk/>
            <pc:sldMk cId="1048536087" sldId="972"/>
            <ac:spMk id="3" creationId="{66E12ED1-578B-4AFB-8A6F-9555BAA1413E}"/>
          </ac:spMkLst>
        </pc:spChg>
      </pc:sldChg>
      <pc:sldChg chg="add del">
        <pc:chgData name="Zhang, Qi" userId="339b946e-f9ca-4040-bc82-18aaec23f2c4" providerId="ADAL" clId="{4A96B3ED-8CEF-4625-8524-A47BE4ED9E92}" dt="2020-01-22T17:28:28.022" v="413" actId="2696"/>
        <pc:sldMkLst>
          <pc:docMk/>
          <pc:sldMk cId="3010301588" sldId="973"/>
        </pc:sldMkLst>
      </pc:sldChg>
      <pc:sldChg chg="addSp modSp add">
        <pc:chgData name="Zhang, Qi" userId="339b946e-f9ca-4040-bc82-18aaec23f2c4" providerId="ADAL" clId="{4A96B3ED-8CEF-4625-8524-A47BE4ED9E92}" dt="2020-01-22T19:38:07.166" v="544" actId="14100"/>
        <pc:sldMkLst>
          <pc:docMk/>
          <pc:sldMk cId="3401582988" sldId="973"/>
        </pc:sldMkLst>
        <pc:spChg chg="mod">
          <ac:chgData name="Zhang, Qi" userId="339b946e-f9ca-4040-bc82-18aaec23f2c4" providerId="ADAL" clId="{4A96B3ED-8CEF-4625-8524-A47BE4ED9E92}" dt="2020-01-22T19:29:24.412" v="526"/>
          <ac:spMkLst>
            <pc:docMk/>
            <pc:sldMk cId="3401582988" sldId="973"/>
            <ac:spMk id="2" creationId="{80F9E7A5-4211-43C5-BD72-E47100E8E1F0}"/>
          </ac:spMkLst>
        </pc:spChg>
        <pc:spChg chg="mod">
          <ac:chgData name="Zhang, Qi" userId="339b946e-f9ca-4040-bc82-18aaec23f2c4" providerId="ADAL" clId="{4A96B3ED-8CEF-4625-8524-A47BE4ED9E92}" dt="2020-01-22T19:32:24.149" v="540" actId="14100"/>
          <ac:spMkLst>
            <pc:docMk/>
            <pc:sldMk cId="3401582988" sldId="973"/>
            <ac:spMk id="3" creationId="{66E12ED1-578B-4AFB-8A6F-9555BAA1413E}"/>
          </ac:spMkLst>
        </pc:spChg>
        <pc:picChg chg="add mod">
          <ac:chgData name="Zhang, Qi" userId="339b946e-f9ca-4040-bc82-18aaec23f2c4" providerId="ADAL" clId="{4A96B3ED-8CEF-4625-8524-A47BE4ED9E92}" dt="2020-01-22T19:38:07.166" v="544" actId="14100"/>
          <ac:picMkLst>
            <pc:docMk/>
            <pc:sldMk cId="3401582988" sldId="973"/>
            <ac:picMk id="5" creationId="{12D7C0CB-6B10-4821-98C1-4595C7DF18E0}"/>
          </ac:picMkLst>
        </pc:picChg>
      </pc:sldChg>
      <pc:sldChg chg="addSp delSp modSp add">
        <pc:chgData name="Zhang, Qi" userId="339b946e-f9ca-4040-bc82-18aaec23f2c4" providerId="ADAL" clId="{4A96B3ED-8CEF-4625-8524-A47BE4ED9E92}" dt="2020-01-22T19:40:15.133" v="546" actId="1076"/>
        <pc:sldMkLst>
          <pc:docMk/>
          <pc:sldMk cId="1222547111" sldId="974"/>
        </pc:sldMkLst>
        <pc:spChg chg="mod">
          <ac:chgData name="Zhang, Qi" userId="339b946e-f9ca-4040-bc82-18aaec23f2c4" providerId="ADAL" clId="{4A96B3ED-8CEF-4625-8524-A47BE4ED9E92}" dt="2020-01-22T19:29:26.458" v="527"/>
          <ac:spMkLst>
            <pc:docMk/>
            <pc:sldMk cId="1222547111" sldId="974"/>
            <ac:spMk id="2" creationId="{80F9E7A5-4211-43C5-BD72-E47100E8E1F0}"/>
          </ac:spMkLst>
        </pc:spChg>
        <pc:spChg chg="del">
          <ac:chgData name="Zhang, Qi" userId="339b946e-f9ca-4040-bc82-18aaec23f2c4" providerId="ADAL" clId="{4A96B3ED-8CEF-4625-8524-A47BE4ED9E92}" dt="2020-01-22T19:40:13.160" v="545"/>
          <ac:spMkLst>
            <pc:docMk/>
            <pc:sldMk cId="1222547111" sldId="974"/>
            <ac:spMk id="3" creationId="{66E12ED1-578B-4AFB-8A6F-9555BAA1413E}"/>
          </ac:spMkLst>
        </pc:spChg>
        <pc:picChg chg="add mod">
          <ac:chgData name="Zhang, Qi" userId="339b946e-f9ca-4040-bc82-18aaec23f2c4" providerId="ADAL" clId="{4A96B3ED-8CEF-4625-8524-A47BE4ED9E92}" dt="2020-01-22T19:40:15.133" v="546" actId="1076"/>
          <ac:picMkLst>
            <pc:docMk/>
            <pc:sldMk cId="1222547111" sldId="974"/>
            <ac:picMk id="5" creationId="{DA104F8F-4A36-407D-97E6-A021B80C8BC2}"/>
          </ac:picMkLst>
        </pc:picChg>
      </pc:sldChg>
      <pc:sldChg chg="add del">
        <pc:chgData name="Zhang, Qi" userId="339b946e-f9ca-4040-bc82-18aaec23f2c4" providerId="ADAL" clId="{4A96B3ED-8CEF-4625-8524-A47BE4ED9E92}" dt="2020-01-22T17:28:28.026" v="414" actId="2696"/>
        <pc:sldMkLst>
          <pc:docMk/>
          <pc:sldMk cId="3635559162" sldId="974"/>
        </pc:sldMkLst>
      </pc:sldChg>
      <pc:sldChg chg="add del">
        <pc:chgData name="Zhang, Qi" userId="339b946e-f9ca-4040-bc82-18aaec23f2c4" providerId="ADAL" clId="{4A96B3ED-8CEF-4625-8524-A47BE4ED9E92}" dt="2020-01-22T17:28:28.031" v="415" actId="2696"/>
        <pc:sldMkLst>
          <pc:docMk/>
          <pc:sldMk cId="244512919" sldId="975"/>
        </pc:sldMkLst>
      </pc:sldChg>
      <pc:sldChg chg="add del">
        <pc:chgData name="Zhang, Qi" userId="339b946e-f9ca-4040-bc82-18aaec23f2c4" providerId="ADAL" clId="{4A96B3ED-8CEF-4625-8524-A47BE4ED9E92}" dt="2020-01-22T19:50:00.905" v="547" actId="2696"/>
        <pc:sldMkLst>
          <pc:docMk/>
          <pc:sldMk cId="741900598" sldId="975"/>
        </pc:sldMkLst>
      </pc:sldChg>
      <pc:sldChg chg="add del">
        <pc:chgData name="Zhang, Qi" userId="339b946e-f9ca-4040-bc82-18aaec23f2c4" providerId="ADAL" clId="{4A96B3ED-8CEF-4625-8524-A47BE4ED9E92}" dt="2020-01-22T19:50:00.909" v="548" actId="2696"/>
        <pc:sldMkLst>
          <pc:docMk/>
          <pc:sldMk cId="1115877483" sldId="976"/>
        </pc:sldMkLst>
      </pc:sldChg>
      <pc:sldChg chg="add del">
        <pc:chgData name="Zhang, Qi" userId="339b946e-f9ca-4040-bc82-18aaec23f2c4" providerId="ADAL" clId="{4A96B3ED-8CEF-4625-8524-A47BE4ED9E92}" dt="2020-01-22T17:28:28.035" v="416" actId="2696"/>
        <pc:sldMkLst>
          <pc:docMk/>
          <pc:sldMk cId="2553790744" sldId="976"/>
        </pc:sldMkLst>
      </pc:sldChg>
      <pc:sldChg chg="add del">
        <pc:chgData name="Zhang, Qi" userId="339b946e-f9ca-4040-bc82-18aaec23f2c4" providerId="ADAL" clId="{4A96B3ED-8CEF-4625-8524-A47BE4ED9E92}" dt="2020-01-22T19:50:00.914" v="549" actId="2696"/>
        <pc:sldMkLst>
          <pc:docMk/>
          <pc:sldMk cId="1542795745" sldId="977"/>
        </pc:sldMkLst>
      </pc:sldChg>
      <pc:sldChg chg="modSp add del">
        <pc:chgData name="Zhang, Qi" userId="339b946e-f9ca-4040-bc82-18aaec23f2c4" providerId="ADAL" clId="{4A96B3ED-8CEF-4625-8524-A47BE4ED9E92}" dt="2020-01-22T17:28:28.042" v="417" actId="2696"/>
        <pc:sldMkLst>
          <pc:docMk/>
          <pc:sldMk cId="3675639786" sldId="977"/>
        </pc:sldMkLst>
        <pc:spChg chg="mod">
          <ac:chgData name="Zhang, Qi" userId="339b946e-f9ca-4040-bc82-18aaec23f2c4" providerId="ADAL" clId="{4A96B3ED-8CEF-4625-8524-A47BE4ED9E92}" dt="2020-01-22T17:24:44.189" v="381"/>
          <ac:spMkLst>
            <pc:docMk/>
            <pc:sldMk cId="3675639786" sldId="977"/>
            <ac:spMk id="2" creationId="{8CC11EDD-30C4-45D2-AB10-E9BC910D501B}"/>
          </ac:spMkLst>
        </pc:spChg>
      </pc:sldChg>
      <pc:sldChg chg="add del">
        <pc:chgData name="Zhang, Qi" userId="339b946e-f9ca-4040-bc82-18aaec23f2c4" providerId="ADAL" clId="{4A96B3ED-8CEF-4625-8524-A47BE4ED9E92}" dt="2020-01-22T19:50:00.918" v="550" actId="2696"/>
        <pc:sldMkLst>
          <pc:docMk/>
          <pc:sldMk cId="2227725719" sldId="978"/>
        </pc:sldMkLst>
      </pc:sldChg>
      <pc:sldChg chg="add del">
        <pc:chgData name="Zhang, Qi" userId="339b946e-f9ca-4040-bc82-18aaec23f2c4" providerId="ADAL" clId="{4A96B3ED-8CEF-4625-8524-A47BE4ED9E92}" dt="2020-01-22T19:50:00.923" v="551" actId="2696"/>
        <pc:sldMkLst>
          <pc:docMk/>
          <pc:sldMk cId="420054384" sldId="979"/>
        </pc:sldMkLst>
      </pc:sldChg>
      <pc:sldChg chg="add del">
        <pc:chgData name="Zhang, Qi" userId="339b946e-f9ca-4040-bc82-18aaec23f2c4" providerId="ADAL" clId="{4A96B3ED-8CEF-4625-8524-A47BE4ED9E92}" dt="2020-01-22T19:50:00.927" v="552" actId="2696"/>
        <pc:sldMkLst>
          <pc:docMk/>
          <pc:sldMk cId="3146469948" sldId="980"/>
        </pc:sldMkLst>
      </pc:sldChg>
      <pc:sldChg chg="add del">
        <pc:chgData name="Zhang, Qi" userId="339b946e-f9ca-4040-bc82-18aaec23f2c4" providerId="ADAL" clId="{4A96B3ED-8CEF-4625-8524-A47BE4ED9E92}" dt="2020-01-22T19:50:00.932" v="553" actId="2696"/>
        <pc:sldMkLst>
          <pc:docMk/>
          <pc:sldMk cId="1151108355" sldId="981"/>
        </pc:sldMkLst>
      </pc:sldChg>
      <pc:sldChg chg="add del">
        <pc:chgData name="Zhang, Qi" userId="339b946e-f9ca-4040-bc82-18aaec23f2c4" providerId="ADAL" clId="{4A96B3ED-8CEF-4625-8524-A47BE4ED9E92}" dt="2020-01-22T19:50:00.936" v="554" actId="2696"/>
        <pc:sldMkLst>
          <pc:docMk/>
          <pc:sldMk cId="2628939202" sldId="982"/>
        </pc:sldMkLst>
      </pc:sldChg>
      <pc:sldChg chg="add del">
        <pc:chgData name="Zhang, Qi" userId="339b946e-f9ca-4040-bc82-18aaec23f2c4" providerId="ADAL" clId="{4A96B3ED-8CEF-4625-8524-A47BE4ED9E92}" dt="2020-01-22T19:50:00.941" v="555" actId="2696"/>
        <pc:sldMkLst>
          <pc:docMk/>
          <pc:sldMk cId="1496301910" sldId="983"/>
        </pc:sldMkLst>
      </pc:sldChg>
      <pc:sldChg chg="addSp delSp modSp add">
        <pc:chgData name="Zhang, Qi" userId="339b946e-f9ca-4040-bc82-18aaec23f2c4" providerId="ADAL" clId="{4A96B3ED-8CEF-4625-8524-A47BE4ED9E92}" dt="2020-01-22T18:06:03.112" v="477"/>
        <pc:sldMkLst>
          <pc:docMk/>
          <pc:sldMk cId="1876001492" sldId="984"/>
        </pc:sldMkLst>
        <pc:spChg chg="mod">
          <ac:chgData name="Zhang, Qi" userId="339b946e-f9ca-4040-bc82-18aaec23f2c4" providerId="ADAL" clId="{4A96B3ED-8CEF-4625-8524-A47BE4ED9E92}" dt="2020-01-22T18:06:03.112" v="477"/>
          <ac:spMkLst>
            <pc:docMk/>
            <pc:sldMk cId="1876001492" sldId="984"/>
            <ac:spMk id="2" creationId="{80F9E7A5-4211-43C5-BD72-E47100E8E1F0}"/>
          </ac:spMkLst>
        </pc:spChg>
        <pc:spChg chg="del">
          <ac:chgData name="Zhang, Qi" userId="339b946e-f9ca-4040-bc82-18aaec23f2c4" providerId="ADAL" clId="{4A96B3ED-8CEF-4625-8524-A47BE4ED9E92}" dt="2020-01-22T18:03:42.801" v="468"/>
          <ac:spMkLst>
            <pc:docMk/>
            <pc:sldMk cId="1876001492" sldId="984"/>
            <ac:spMk id="3" creationId="{66E12ED1-578B-4AFB-8A6F-9555BAA1413E}"/>
          </ac:spMkLst>
        </pc:spChg>
        <pc:picChg chg="add mod">
          <ac:chgData name="Zhang, Qi" userId="339b946e-f9ca-4040-bc82-18aaec23f2c4" providerId="ADAL" clId="{4A96B3ED-8CEF-4625-8524-A47BE4ED9E92}" dt="2020-01-22T18:03:44.390" v="469" actId="1076"/>
          <ac:picMkLst>
            <pc:docMk/>
            <pc:sldMk cId="1876001492" sldId="984"/>
            <ac:picMk id="5" creationId="{5A7648F7-8C67-43DD-B79F-3FAE031286EA}"/>
          </ac:picMkLst>
        </pc:picChg>
      </pc:sldChg>
      <pc:sldChg chg="addSp delSp modSp add">
        <pc:chgData name="Zhang, Qi" userId="339b946e-f9ca-4040-bc82-18aaec23f2c4" providerId="ADAL" clId="{4A96B3ED-8CEF-4625-8524-A47BE4ED9E92}" dt="2020-01-22T18:06:05.325" v="478"/>
        <pc:sldMkLst>
          <pc:docMk/>
          <pc:sldMk cId="1797938427" sldId="985"/>
        </pc:sldMkLst>
        <pc:spChg chg="mod">
          <ac:chgData name="Zhang, Qi" userId="339b946e-f9ca-4040-bc82-18aaec23f2c4" providerId="ADAL" clId="{4A96B3ED-8CEF-4625-8524-A47BE4ED9E92}" dt="2020-01-22T18:06:05.325" v="478"/>
          <ac:spMkLst>
            <pc:docMk/>
            <pc:sldMk cId="1797938427" sldId="985"/>
            <ac:spMk id="2" creationId="{80F9E7A5-4211-43C5-BD72-E47100E8E1F0}"/>
          </ac:spMkLst>
        </pc:spChg>
        <pc:spChg chg="del">
          <ac:chgData name="Zhang, Qi" userId="339b946e-f9ca-4040-bc82-18aaec23f2c4" providerId="ADAL" clId="{4A96B3ED-8CEF-4625-8524-A47BE4ED9E92}" dt="2020-01-22T18:05:16.459" v="470"/>
          <ac:spMkLst>
            <pc:docMk/>
            <pc:sldMk cId="1797938427" sldId="985"/>
            <ac:spMk id="3" creationId="{66E12ED1-578B-4AFB-8A6F-9555BAA1413E}"/>
          </ac:spMkLst>
        </pc:spChg>
        <pc:picChg chg="add mod">
          <ac:chgData name="Zhang, Qi" userId="339b946e-f9ca-4040-bc82-18aaec23f2c4" providerId="ADAL" clId="{4A96B3ED-8CEF-4625-8524-A47BE4ED9E92}" dt="2020-01-22T18:06:00.342" v="476" actId="1076"/>
          <ac:picMkLst>
            <pc:docMk/>
            <pc:sldMk cId="1797938427" sldId="985"/>
            <ac:picMk id="5" creationId="{A26D25E0-2E2B-4144-9153-7E40E12817AE}"/>
          </ac:picMkLst>
        </pc:picChg>
      </pc:sldChg>
      <pc:sldChg chg="modSp add">
        <pc:chgData name="Zhang, Qi" userId="339b946e-f9ca-4040-bc82-18aaec23f2c4" providerId="ADAL" clId="{4A96B3ED-8CEF-4625-8524-A47BE4ED9E92}" dt="2020-01-22T19:03:14.210" v="494"/>
        <pc:sldMkLst>
          <pc:docMk/>
          <pc:sldMk cId="2414050624" sldId="986"/>
        </pc:sldMkLst>
        <pc:spChg chg="mod">
          <ac:chgData name="Zhang, Qi" userId="339b946e-f9ca-4040-bc82-18aaec23f2c4" providerId="ADAL" clId="{4A96B3ED-8CEF-4625-8524-A47BE4ED9E92}" dt="2020-01-22T18:07:16.829" v="481"/>
          <ac:spMkLst>
            <pc:docMk/>
            <pc:sldMk cId="2414050624" sldId="986"/>
            <ac:spMk id="2" creationId="{80F9E7A5-4211-43C5-BD72-E47100E8E1F0}"/>
          </ac:spMkLst>
        </pc:spChg>
        <pc:spChg chg="mod">
          <ac:chgData name="Zhang, Qi" userId="339b946e-f9ca-4040-bc82-18aaec23f2c4" providerId="ADAL" clId="{4A96B3ED-8CEF-4625-8524-A47BE4ED9E92}" dt="2020-01-22T19:03:14.210" v="494"/>
          <ac:spMkLst>
            <pc:docMk/>
            <pc:sldMk cId="2414050624" sldId="986"/>
            <ac:spMk id="3" creationId="{66E12ED1-578B-4AFB-8A6F-9555BAA1413E}"/>
          </ac:spMkLst>
        </pc:spChg>
      </pc:sldChg>
      <pc:sldChg chg="addSp modSp add">
        <pc:chgData name="Zhang, Qi" userId="339b946e-f9ca-4040-bc82-18aaec23f2c4" providerId="ADAL" clId="{4A96B3ED-8CEF-4625-8524-A47BE4ED9E92}" dt="2020-01-22T19:28:53.584" v="524" actId="14100"/>
        <pc:sldMkLst>
          <pc:docMk/>
          <pc:sldMk cId="2392727588" sldId="987"/>
        </pc:sldMkLst>
        <pc:spChg chg="mod">
          <ac:chgData name="Zhang, Qi" userId="339b946e-f9ca-4040-bc82-18aaec23f2c4" providerId="ADAL" clId="{4A96B3ED-8CEF-4625-8524-A47BE4ED9E92}" dt="2020-01-22T19:28:53.584" v="524" actId="14100"/>
          <ac:spMkLst>
            <pc:docMk/>
            <pc:sldMk cId="2392727588" sldId="987"/>
            <ac:spMk id="2" creationId="{80F9E7A5-4211-43C5-BD72-E47100E8E1F0}"/>
          </ac:spMkLst>
        </pc:spChg>
        <pc:spChg chg="mod">
          <ac:chgData name="Zhang, Qi" userId="339b946e-f9ca-4040-bc82-18aaec23f2c4" providerId="ADAL" clId="{4A96B3ED-8CEF-4625-8524-A47BE4ED9E92}" dt="2020-01-22T19:03:43.561" v="498" actId="14100"/>
          <ac:spMkLst>
            <pc:docMk/>
            <pc:sldMk cId="2392727588" sldId="987"/>
            <ac:spMk id="3" creationId="{66E12ED1-578B-4AFB-8A6F-9555BAA1413E}"/>
          </ac:spMkLst>
        </pc:spChg>
        <pc:picChg chg="add mod">
          <ac:chgData name="Zhang, Qi" userId="339b946e-f9ca-4040-bc82-18aaec23f2c4" providerId="ADAL" clId="{4A96B3ED-8CEF-4625-8524-A47BE4ED9E92}" dt="2020-01-22T19:08:47.088" v="500" actId="1076"/>
          <ac:picMkLst>
            <pc:docMk/>
            <pc:sldMk cId="2392727588" sldId="987"/>
            <ac:picMk id="5" creationId="{0467AA25-503F-489F-8916-7E1EE02D548F}"/>
          </ac:picMkLst>
        </pc:picChg>
      </pc:sldChg>
      <pc:sldChg chg="addSp modSp add">
        <pc:chgData name="Zhang, Qi" userId="339b946e-f9ca-4040-bc82-18aaec23f2c4" providerId="ADAL" clId="{4A96B3ED-8CEF-4625-8524-A47BE4ED9E92}" dt="2020-01-22T19:22:22.111" v="514" actId="1076"/>
        <pc:sldMkLst>
          <pc:docMk/>
          <pc:sldMk cId="992703808" sldId="988"/>
        </pc:sldMkLst>
        <pc:spChg chg="mod">
          <ac:chgData name="Zhang, Qi" userId="339b946e-f9ca-4040-bc82-18aaec23f2c4" providerId="ADAL" clId="{4A96B3ED-8CEF-4625-8524-A47BE4ED9E92}" dt="2020-01-22T19:18:51.684" v="501"/>
          <ac:spMkLst>
            <pc:docMk/>
            <pc:sldMk cId="992703808" sldId="988"/>
            <ac:spMk id="2" creationId="{80F9E7A5-4211-43C5-BD72-E47100E8E1F0}"/>
          </ac:spMkLst>
        </pc:spChg>
        <pc:spChg chg="mod">
          <ac:chgData name="Zhang, Qi" userId="339b946e-f9ca-4040-bc82-18aaec23f2c4" providerId="ADAL" clId="{4A96B3ED-8CEF-4625-8524-A47BE4ED9E92}" dt="2020-01-22T19:22:16.694" v="511" actId="14100"/>
          <ac:spMkLst>
            <pc:docMk/>
            <pc:sldMk cId="992703808" sldId="988"/>
            <ac:spMk id="3" creationId="{66E12ED1-578B-4AFB-8A6F-9555BAA1413E}"/>
          </ac:spMkLst>
        </pc:spChg>
        <pc:picChg chg="add mod">
          <ac:chgData name="Zhang, Qi" userId="339b946e-f9ca-4040-bc82-18aaec23f2c4" providerId="ADAL" clId="{4A96B3ED-8CEF-4625-8524-A47BE4ED9E92}" dt="2020-01-22T19:22:22.111" v="514" actId="1076"/>
          <ac:picMkLst>
            <pc:docMk/>
            <pc:sldMk cId="992703808" sldId="988"/>
            <ac:picMk id="5" creationId="{26BCF1FB-555A-4DA1-98E3-4865E6C84399}"/>
          </ac:picMkLst>
        </pc:picChg>
      </pc:sldChg>
      <pc:sldChg chg="addSp modSp add">
        <pc:chgData name="Zhang, Qi" userId="339b946e-f9ca-4040-bc82-18aaec23f2c4" providerId="ADAL" clId="{4A96B3ED-8CEF-4625-8524-A47BE4ED9E92}" dt="2020-01-22T19:28:44.798" v="523" actId="14100"/>
        <pc:sldMkLst>
          <pc:docMk/>
          <pc:sldMk cId="3409706241" sldId="989"/>
        </pc:sldMkLst>
        <pc:spChg chg="mod">
          <ac:chgData name="Zhang, Qi" userId="339b946e-f9ca-4040-bc82-18aaec23f2c4" providerId="ADAL" clId="{4A96B3ED-8CEF-4625-8524-A47BE4ED9E92}" dt="2020-01-22T19:28:44.798" v="523" actId="14100"/>
          <ac:spMkLst>
            <pc:docMk/>
            <pc:sldMk cId="3409706241" sldId="989"/>
            <ac:spMk id="2" creationId="{80F9E7A5-4211-43C5-BD72-E47100E8E1F0}"/>
          </ac:spMkLst>
        </pc:spChg>
        <pc:spChg chg="mod">
          <ac:chgData name="Zhang, Qi" userId="339b946e-f9ca-4040-bc82-18aaec23f2c4" providerId="ADAL" clId="{4A96B3ED-8CEF-4625-8524-A47BE4ED9E92}" dt="2020-01-22T19:27:47.726" v="519" actId="14100"/>
          <ac:spMkLst>
            <pc:docMk/>
            <pc:sldMk cId="3409706241" sldId="989"/>
            <ac:spMk id="3" creationId="{66E12ED1-578B-4AFB-8A6F-9555BAA1413E}"/>
          </ac:spMkLst>
        </pc:spChg>
        <pc:picChg chg="add mod">
          <ac:chgData name="Zhang, Qi" userId="339b946e-f9ca-4040-bc82-18aaec23f2c4" providerId="ADAL" clId="{4A96B3ED-8CEF-4625-8524-A47BE4ED9E92}" dt="2020-01-22T19:27:52.951" v="521" actId="1076"/>
          <ac:picMkLst>
            <pc:docMk/>
            <pc:sldMk cId="3409706241" sldId="989"/>
            <ac:picMk id="5" creationId="{D0DE7E16-7CAE-4E26-BE12-232869E984D0}"/>
          </ac:picMkLst>
        </pc:picChg>
      </pc:sldChg>
      <pc:sldChg chg="addSp delSp modSp add del">
        <pc:chgData name="Zhang, Qi" userId="339b946e-f9ca-4040-bc82-18aaec23f2c4" providerId="ADAL" clId="{4A96B3ED-8CEF-4625-8524-A47BE4ED9E92}" dt="2020-01-22T19:27:56.196" v="522" actId="2696"/>
        <pc:sldMkLst>
          <pc:docMk/>
          <pc:sldMk cId="2323169478" sldId="990"/>
        </pc:sldMkLst>
        <pc:spChg chg="mod">
          <ac:chgData name="Zhang, Qi" userId="339b946e-f9ca-4040-bc82-18aaec23f2c4" providerId="ADAL" clId="{4A96B3ED-8CEF-4625-8524-A47BE4ED9E92}" dt="2020-01-22T19:19:00.188" v="503"/>
          <ac:spMkLst>
            <pc:docMk/>
            <pc:sldMk cId="2323169478" sldId="990"/>
            <ac:spMk id="2" creationId="{80F9E7A5-4211-43C5-BD72-E47100E8E1F0}"/>
          </ac:spMkLst>
        </pc:spChg>
        <pc:spChg chg="del">
          <ac:chgData name="Zhang, Qi" userId="339b946e-f9ca-4040-bc82-18aaec23f2c4" providerId="ADAL" clId="{4A96B3ED-8CEF-4625-8524-A47BE4ED9E92}" dt="2020-01-22T19:27:33.203" v="515"/>
          <ac:spMkLst>
            <pc:docMk/>
            <pc:sldMk cId="2323169478" sldId="990"/>
            <ac:spMk id="3" creationId="{66E12ED1-578B-4AFB-8A6F-9555BAA1413E}"/>
          </ac:spMkLst>
        </pc:spChg>
        <pc:picChg chg="add mod">
          <ac:chgData name="Zhang, Qi" userId="339b946e-f9ca-4040-bc82-18aaec23f2c4" providerId="ADAL" clId="{4A96B3ED-8CEF-4625-8524-A47BE4ED9E92}" dt="2020-01-22T19:27:34.070" v="516" actId="1076"/>
          <ac:picMkLst>
            <pc:docMk/>
            <pc:sldMk cId="2323169478" sldId="990"/>
            <ac:picMk id="5" creationId="{5AC624CF-036C-4D66-A969-43A932B484AC}"/>
          </ac:picMkLst>
        </pc:picChg>
      </pc:sldChg>
    </pc:docChg>
  </pc:docChgLst>
  <pc:docChgLst>
    <pc:chgData name="Zhang, Qi" userId="339b946e-f9ca-4040-bc82-18aaec23f2c4" providerId="ADAL" clId="{32245D4F-BAE6-4DAE-A076-E4947F5DDA9F}"/>
    <pc:docChg chg="undo custSel addSld delSld modSld">
      <pc:chgData name="Zhang, Qi" userId="339b946e-f9ca-4040-bc82-18aaec23f2c4" providerId="ADAL" clId="{32245D4F-BAE6-4DAE-A076-E4947F5DDA9F}" dt="2024-01-21T04:32:40.333" v="677" actId="27636"/>
      <pc:docMkLst>
        <pc:docMk/>
      </pc:docMkLst>
      <pc:sldChg chg="modSp mod">
        <pc:chgData name="Zhang, Qi" userId="339b946e-f9ca-4040-bc82-18aaec23f2c4" providerId="ADAL" clId="{32245D4F-BAE6-4DAE-A076-E4947F5DDA9F}" dt="2024-01-20T22:14:40.669" v="22" actId="20577"/>
        <pc:sldMkLst>
          <pc:docMk/>
          <pc:sldMk cId="4290683987" sldId="714"/>
        </pc:sldMkLst>
        <pc:spChg chg="mod">
          <ac:chgData name="Zhang, Qi" userId="339b946e-f9ca-4040-bc82-18aaec23f2c4" providerId="ADAL" clId="{32245D4F-BAE6-4DAE-A076-E4947F5DDA9F}" dt="2024-01-20T22:14:40.669" v="22" actId="20577"/>
          <ac:spMkLst>
            <pc:docMk/>
            <pc:sldMk cId="4290683987" sldId="714"/>
            <ac:spMk id="3" creationId="{9B892C37-C47C-4B3C-BF39-8C48B46EA794}"/>
          </ac:spMkLst>
        </pc:spChg>
      </pc:sldChg>
      <pc:sldChg chg="addSp delSp modSp mod">
        <pc:chgData name="Zhang, Qi" userId="339b946e-f9ca-4040-bc82-18aaec23f2c4" providerId="ADAL" clId="{32245D4F-BAE6-4DAE-A076-E4947F5DDA9F}" dt="2024-01-20T22:39:44.768" v="142" actId="14100"/>
        <pc:sldMkLst>
          <pc:docMk/>
          <pc:sldMk cId="1224115519" sldId="715"/>
        </pc:sldMkLst>
        <pc:spChg chg="mod">
          <ac:chgData name="Zhang, Qi" userId="339b946e-f9ca-4040-bc82-18aaec23f2c4" providerId="ADAL" clId="{32245D4F-BAE6-4DAE-A076-E4947F5DDA9F}" dt="2024-01-20T22:39:44.768" v="142" actId="14100"/>
          <ac:spMkLst>
            <pc:docMk/>
            <pc:sldMk cId="1224115519" sldId="715"/>
            <ac:spMk id="3" creationId="{9B892C37-C47C-4B3C-BF39-8C48B46EA794}"/>
          </ac:spMkLst>
        </pc:spChg>
        <pc:spChg chg="del mod">
          <ac:chgData name="Zhang, Qi" userId="339b946e-f9ca-4040-bc82-18aaec23f2c4" providerId="ADAL" clId="{32245D4F-BAE6-4DAE-A076-E4947F5DDA9F}" dt="2024-01-20T22:38:20.380" v="110" actId="478"/>
          <ac:spMkLst>
            <pc:docMk/>
            <pc:sldMk cId="1224115519" sldId="715"/>
            <ac:spMk id="7" creationId="{0A88AB63-1016-4DBC-88AC-112945C9C07F}"/>
          </ac:spMkLst>
        </pc:spChg>
        <pc:picChg chg="mod">
          <ac:chgData name="Zhang, Qi" userId="339b946e-f9ca-4040-bc82-18aaec23f2c4" providerId="ADAL" clId="{32245D4F-BAE6-4DAE-A076-E4947F5DDA9F}" dt="2024-01-20T22:39:25.587" v="132" actId="1076"/>
          <ac:picMkLst>
            <pc:docMk/>
            <pc:sldMk cId="1224115519" sldId="715"/>
            <ac:picMk id="6" creationId="{6F63C0A9-412A-4D66-8918-48C24138D06E}"/>
          </ac:picMkLst>
        </pc:picChg>
        <pc:picChg chg="add del mod">
          <ac:chgData name="Zhang, Qi" userId="339b946e-f9ca-4040-bc82-18aaec23f2c4" providerId="ADAL" clId="{32245D4F-BAE6-4DAE-A076-E4947F5DDA9F}" dt="2024-01-20T22:39:11.636" v="127" actId="478"/>
          <ac:picMkLst>
            <pc:docMk/>
            <pc:sldMk cId="1224115519" sldId="715"/>
            <ac:picMk id="8" creationId="{AE6AFCBA-62C5-27E1-B26A-0C40A1B3A9AF}"/>
          </ac:picMkLst>
        </pc:picChg>
        <pc:picChg chg="add mod">
          <ac:chgData name="Zhang, Qi" userId="339b946e-f9ca-4040-bc82-18aaec23f2c4" providerId="ADAL" clId="{32245D4F-BAE6-4DAE-A076-E4947F5DDA9F}" dt="2024-01-20T22:39:02.441" v="122" actId="14100"/>
          <ac:picMkLst>
            <pc:docMk/>
            <pc:sldMk cId="1224115519" sldId="715"/>
            <ac:picMk id="10" creationId="{8566DF8B-FFA6-445E-6BE6-2EEAB37985C8}"/>
          </ac:picMkLst>
        </pc:picChg>
        <pc:picChg chg="add mod">
          <ac:chgData name="Zhang, Qi" userId="339b946e-f9ca-4040-bc82-18aaec23f2c4" providerId="ADAL" clId="{32245D4F-BAE6-4DAE-A076-E4947F5DDA9F}" dt="2024-01-20T22:39:04.903" v="123" actId="14100"/>
          <ac:picMkLst>
            <pc:docMk/>
            <pc:sldMk cId="1224115519" sldId="715"/>
            <ac:picMk id="12" creationId="{0894C0B5-0362-303E-4DC0-9242BDE72B73}"/>
          </ac:picMkLst>
        </pc:picChg>
      </pc:sldChg>
      <pc:sldChg chg="addSp modSp mod">
        <pc:chgData name="Zhang, Qi" userId="339b946e-f9ca-4040-bc82-18aaec23f2c4" providerId="ADAL" clId="{32245D4F-BAE6-4DAE-A076-E4947F5DDA9F}" dt="2024-01-20T22:26:24.481" v="83" actId="1076"/>
        <pc:sldMkLst>
          <pc:docMk/>
          <pc:sldMk cId="3434239853" sldId="718"/>
        </pc:sldMkLst>
        <pc:spChg chg="mod">
          <ac:chgData name="Zhang, Qi" userId="339b946e-f9ca-4040-bc82-18aaec23f2c4" providerId="ADAL" clId="{32245D4F-BAE6-4DAE-A076-E4947F5DDA9F}" dt="2024-01-20T22:26:17.784" v="81" actId="1076"/>
          <ac:spMkLst>
            <pc:docMk/>
            <pc:sldMk cId="3434239853" sldId="718"/>
            <ac:spMk id="3" creationId="{9B892C37-C47C-4B3C-BF39-8C48B46EA794}"/>
          </ac:spMkLst>
        </pc:spChg>
        <pc:spChg chg="mod">
          <ac:chgData name="Zhang, Qi" userId="339b946e-f9ca-4040-bc82-18aaec23f2c4" providerId="ADAL" clId="{32245D4F-BAE6-4DAE-A076-E4947F5DDA9F}" dt="2024-01-20T22:26:24.481" v="83" actId="1076"/>
          <ac:spMkLst>
            <pc:docMk/>
            <pc:sldMk cId="3434239853" sldId="718"/>
            <ac:spMk id="7" creationId="{E307B3E3-29DB-45A2-BF0F-903F27C348CB}"/>
          </ac:spMkLst>
        </pc:spChg>
        <pc:picChg chg="mod">
          <ac:chgData name="Zhang, Qi" userId="339b946e-f9ca-4040-bc82-18aaec23f2c4" providerId="ADAL" clId="{32245D4F-BAE6-4DAE-A076-E4947F5DDA9F}" dt="2024-01-20T22:26:21.058" v="82" actId="1076"/>
          <ac:picMkLst>
            <pc:docMk/>
            <pc:sldMk cId="3434239853" sldId="718"/>
            <ac:picMk id="6" creationId="{00E7F394-BDA6-460D-AA79-8E93258D614E}"/>
          </ac:picMkLst>
        </pc:picChg>
        <pc:picChg chg="add mod">
          <ac:chgData name="Zhang, Qi" userId="339b946e-f9ca-4040-bc82-18aaec23f2c4" providerId="ADAL" clId="{32245D4F-BAE6-4DAE-A076-E4947F5DDA9F}" dt="2024-01-20T22:25:59.622" v="77" actId="1076"/>
          <ac:picMkLst>
            <pc:docMk/>
            <pc:sldMk cId="3434239853" sldId="718"/>
            <ac:picMk id="8" creationId="{46BB3D14-497D-7124-2666-3E59F30E9FC6}"/>
          </ac:picMkLst>
        </pc:picChg>
      </pc:sldChg>
      <pc:sldChg chg="addSp modSp mod">
        <pc:chgData name="Zhang, Qi" userId="339b946e-f9ca-4040-bc82-18aaec23f2c4" providerId="ADAL" clId="{32245D4F-BAE6-4DAE-A076-E4947F5DDA9F}" dt="2024-01-20T23:22:52.230" v="197" actId="6549"/>
        <pc:sldMkLst>
          <pc:docMk/>
          <pc:sldMk cId="1516480590" sldId="719"/>
        </pc:sldMkLst>
        <pc:spChg chg="mod">
          <ac:chgData name="Zhang, Qi" userId="339b946e-f9ca-4040-bc82-18aaec23f2c4" providerId="ADAL" clId="{32245D4F-BAE6-4DAE-A076-E4947F5DDA9F}" dt="2024-01-20T23:22:52.230" v="197" actId="6549"/>
          <ac:spMkLst>
            <pc:docMk/>
            <pc:sldMk cId="1516480590" sldId="719"/>
            <ac:spMk id="3" creationId="{9B892C37-C47C-4B3C-BF39-8C48B46EA794}"/>
          </ac:spMkLst>
        </pc:spChg>
        <pc:spChg chg="mod">
          <ac:chgData name="Zhang, Qi" userId="339b946e-f9ca-4040-bc82-18aaec23f2c4" providerId="ADAL" clId="{32245D4F-BAE6-4DAE-A076-E4947F5DDA9F}" dt="2024-01-20T23:09:39.845" v="186" actId="1076"/>
          <ac:spMkLst>
            <pc:docMk/>
            <pc:sldMk cId="1516480590" sldId="719"/>
            <ac:spMk id="6" creationId="{AA0CCABE-65C7-4FF6-B61C-9075DA93DF65}"/>
          </ac:spMkLst>
        </pc:spChg>
        <pc:picChg chg="mod">
          <ac:chgData name="Zhang, Qi" userId="339b946e-f9ca-4040-bc82-18aaec23f2c4" providerId="ADAL" clId="{32245D4F-BAE6-4DAE-A076-E4947F5DDA9F}" dt="2024-01-20T23:09:41.932" v="187" actId="1076"/>
          <ac:picMkLst>
            <pc:docMk/>
            <pc:sldMk cId="1516480590" sldId="719"/>
            <ac:picMk id="5" creationId="{E0A79160-8BFD-4EFB-9E10-240B9691F8B6}"/>
          </ac:picMkLst>
        </pc:picChg>
        <pc:picChg chg="add mod">
          <ac:chgData name="Zhang, Qi" userId="339b946e-f9ca-4040-bc82-18aaec23f2c4" providerId="ADAL" clId="{32245D4F-BAE6-4DAE-A076-E4947F5DDA9F}" dt="2024-01-20T23:09:52.110" v="196" actId="1076"/>
          <ac:picMkLst>
            <pc:docMk/>
            <pc:sldMk cId="1516480590" sldId="719"/>
            <ac:picMk id="8" creationId="{7D9B717F-2F8C-10C2-92A7-B4408518AF21}"/>
          </ac:picMkLst>
        </pc:picChg>
      </pc:sldChg>
      <pc:sldChg chg="addSp modSp mod">
        <pc:chgData name="Zhang, Qi" userId="339b946e-f9ca-4040-bc82-18aaec23f2c4" providerId="ADAL" clId="{32245D4F-BAE6-4DAE-A076-E4947F5DDA9F}" dt="2024-01-20T23:26:35.273" v="217" actId="14100"/>
        <pc:sldMkLst>
          <pc:docMk/>
          <pc:sldMk cId="3707953825" sldId="720"/>
        </pc:sldMkLst>
        <pc:spChg chg="mod">
          <ac:chgData name="Zhang, Qi" userId="339b946e-f9ca-4040-bc82-18aaec23f2c4" providerId="ADAL" clId="{32245D4F-BAE6-4DAE-A076-E4947F5DDA9F}" dt="2024-01-20T23:24:05.167" v="205" actId="14100"/>
          <ac:spMkLst>
            <pc:docMk/>
            <pc:sldMk cId="3707953825" sldId="720"/>
            <ac:spMk id="3" creationId="{9B892C37-C47C-4B3C-BF39-8C48B46EA794}"/>
          </ac:spMkLst>
        </pc:spChg>
        <pc:picChg chg="add mod">
          <ac:chgData name="Zhang, Qi" userId="339b946e-f9ca-4040-bc82-18aaec23f2c4" providerId="ADAL" clId="{32245D4F-BAE6-4DAE-A076-E4947F5DDA9F}" dt="2024-01-20T23:26:35.273" v="217" actId="14100"/>
          <ac:picMkLst>
            <pc:docMk/>
            <pc:sldMk cId="3707953825" sldId="720"/>
            <ac:picMk id="6" creationId="{523E1A56-2205-BDCC-B98A-CAFBEF5EFD16}"/>
          </ac:picMkLst>
        </pc:picChg>
        <pc:picChg chg="add mod">
          <ac:chgData name="Zhang, Qi" userId="339b946e-f9ca-4040-bc82-18aaec23f2c4" providerId="ADAL" clId="{32245D4F-BAE6-4DAE-A076-E4947F5DDA9F}" dt="2024-01-20T23:26:29.095" v="215" actId="14100"/>
          <ac:picMkLst>
            <pc:docMk/>
            <pc:sldMk cId="3707953825" sldId="720"/>
            <ac:picMk id="8" creationId="{C140D123-79C6-1F27-8FA7-E717CCFE6CB2}"/>
          </ac:picMkLst>
        </pc:picChg>
      </pc:sldChg>
      <pc:sldChg chg="addSp modSp mod">
        <pc:chgData name="Zhang, Qi" userId="339b946e-f9ca-4040-bc82-18aaec23f2c4" providerId="ADAL" clId="{32245D4F-BAE6-4DAE-A076-E4947F5DDA9F}" dt="2024-01-20T23:41:16.071" v="277" actId="1076"/>
        <pc:sldMkLst>
          <pc:docMk/>
          <pc:sldMk cId="1521693480" sldId="723"/>
        </pc:sldMkLst>
        <pc:spChg chg="mod">
          <ac:chgData name="Zhang, Qi" userId="339b946e-f9ca-4040-bc82-18aaec23f2c4" providerId="ADAL" clId="{32245D4F-BAE6-4DAE-A076-E4947F5DDA9F}" dt="2024-01-20T23:32:42.384" v="231" actId="14100"/>
          <ac:spMkLst>
            <pc:docMk/>
            <pc:sldMk cId="1521693480" sldId="723"/>
            <ac:spMk id="2" creationId="{0D27C350-1727-448C-87AB-99F6A36EFB17}"/>
          </ac:spMkLst>
        </pc:spChg>
        <pc:spChg chg="mod">
          <ac:chgData name="Zhang, Qi" userId="339b946e-f9ca-4040-bc82-18aaec23f2c4" providerId="ADAL" clId="{32245D4F-BAE6-4DAE-A076-E4947F5DDA9F}" dt="2024-01-20T23:32:52.043" v="235" actId="14100"/>
          <ac:spMkLst>
            <pc:docMk/>
            <pc:sldMk cId="1521693480" sldId="723"/>
            <ac:spMk id="3" creationId="{9B892C37-C47C-4B3C-BF39-8C48B46EA794}"/>
          </ac:spMkLst>
        </pc:spChg>
        <pc:spChg chg="add mod">
          <ac:chgData name="Zhang, Qi" userId="339b946e-f9ca-4040-bc82-18aaec23f2c4" providerId="ADAL" clId="{32245D4F-BAE6-4DAE-A076-E4947F5DDA9F}" dt="2024-01-20T23:40:14.630" v="246" actId="6549"/>
          <ac:spMkLst>
            <pc:docMk/>
            <pc:sldMk cId="1521693480" sldId="723"/>
            <ac:spMk id="10" creationId="{DC41D658-A6C3-B4D6-23D3-EBCBFD8C0E7E}"/>
          </ac:spMkLst>
        </pc:spChg>
        <pc:spChg chg="add mod">
          <ac:chgData name="Zhang, Qi" userId="339b946e-f9ca-4040-bc82-18aaec23f2c4" providerId="ADAL" clId="{32245D4F-BAE6-4DAE-A076-E4947F5DDA9F}" dt="2024-01-20T23:41:16.071" v="277" actId="1076"/>
          <ac:spMkLst>
            <pc:docMk/>
            <pc:sldMk cId="1521693480" sldId="723"/>
            <ac:spMk id="12" creationId="{42DAA16E-7089-919B-4089-E3EA674542DB}"/>
          </ac:spMkLst>
        </pc:spChg>
        <pc:picChg chg="add mod">
          <ac:chgData name="Zhang, Qi" userId="339b946e-f9ca-4040-bc82-18aaec23f2c4" providerId="ADAL" clId="{32245D4F-BAE6-4DAE-A076-E4947F5DDA9F}" dt="2024-01-20T23:32:46.977" v="234" actId="1076"/>
          <ac:picMkLst>
            <pc:docMk/>
            <pc:sldMk cId="1521693480" sldId="723"/>
            <ac:picMk id="6" creationId="{722FD059-73B9-EA55-E030-671EC198732E}"/>
          </ac:picMkLst>
        </pc:picChg>
        <pc:picChg chg="add mod">
          <ac:chgData name="Zhang, Qi" userId="339b946e-f9ca-4040-bc82-18aaec23f2c4" providerId="ADAL" clId="{32245D4F-BAE6-4DAE-A076-E4947F5DDA9F}" dt="2024-01-20T23:33:05.514" v="240" actId="14100"/>
          <ac:picMkLst>
            <pc:docMk/>
            <pc:sldMk cId="1521693480" sldId="723"/>
            <ac:picMk id="8" creationId="{D6453911-A74A-8511-B2ED-6794042C6CE1}"/>
          </ac:picMkLst>
        </pc:picChg>
      </pc:sldChg>
      <pc:sldChg chg="addSp modSp mod">
        <pc:chgData name="Zhang, Qi" userId="339b946e-f9ca-4040-bc82-18aaec23f2c4" providerId="ADAL" clId="{32245D4F-BAE6-4DAE-A076-E4947F5DDA9F}" dt="2024-01-21T00:00:53.964" v="296" actId="14100"/>
        <pc:sldMkLst>
          <pc:docMk/>
          <pc:sldMk cId="4286963657" sldId="724"/>
        </pc:sldMkLst>
        <pc:spChg chg="mod">
          <ac:chgData name="Zhang, Qi" userId="339b946e-f9ca-4040-bc82-18aaec23f2c4" providerId="ADAL" clId="{32245D4F-BAE6-4DAE-A076-E4947F5DDA9F}" dt="2024-01-20T23:53:29.745" v="285" actId="14100"/>
          <ac:spMkLst>
            <pc:docMk/>
            <pc:sldMk cId="4286963657" sldId="724"/>
            <ac:spMk id="3" creationId="{9B892C37-C47C-4B3C-BF39-8C48B46EA794}"/>
          </ac:spMkLst>
        </pc:spChg>
        <pc:picChg chg="add mod">
          <ac:chgData name="Zhang, Qi" userId="339b946e-f9ca-4040-bc82-18aaec23f2c4" providerId="ADAL" clId="{32245D4F-BAE6-4DAE-A076-E4947F5DDA9F}" dt="2024-01-21T00:00:53.964" v="296" actId="14100"/>
          <ac:picMkLst>
            <pc:docMk/>
            <pc:sldMk cId="4286963657" sldId="724"/>
            <ac:picMk id="6" creationId="{12BF1B02-D9A0-F954-6B6C-D89E5578D18B}"/>
          </ac:picMkLst>
        </pc:picChg>
        <pc:picChg chg="add mod">
          <ac:chgData name="Zhang, Qi" userId="339b946e-f9ca-4040-bc82-18aaec23f2c4" providerId="ADAL" clId="{32245D4F-BAE6-4DAE-A076-E4947F5DDA9F}" dt="2024-01-21T00:00:50.575" v="295" actId="14100"/>
          <ac:picMkLst>
            <pc:docMk/>
            <pc:sldMk cId="4286963657" sldId="724"/>
            <ac:picMk id="8" creationId="{7CDB69AE-3ED7-3F2F-3D25-C78926612F19}"/>
          </ac:picMkLst>
        </pc:picChg>
      </pc:sldChg>
      <pc:sldChg chg="addSp delSp modSp mod">
        <pc:chgData name="Zhang, Qi" userId="339b946e-f9ca-4040-bc82-18aaec23f2c4" providerId="ADAL" clId="{32245D4F-BAE6-4DAE-A076-E4947F5DDA9F}" dt="2024-01-21T02:29:06.312" v="332" actId="478"/>
        <pc:sldMkLst>
          <pc:docMk/>
          <pc:sldMk cId="2782336742" sldId="728"/>
        </pc:sldMkLst>
        <pc:spChg chg="mod">
          <ac:chgData name="Zhang, Qi" userId="339b946e-f9ca-4040-bc82-18aaec23f2c4" providerId="ADAL" clId="{32245D4F-BAE6-4DAE-A076-E4947F5DDA9F}" dt="2024-01-21T02:27:14.907" v="311" actId="1076"/>
          <ac:spMkLst>
            <pc:docMk/>
            <pc:sldMk cId="2782336742" sldId="728"/>
            <ac:spMk id="3" creationId="{9B892C37-C47C-4B3C-BF39-8C48B46EA794}"/>
          </ac:spMkLst>
        </pc:spChg>
        <pc:spChg chg="mod">
          <ac:chgData name="Zhang, Qi" userId="339b946e-f9ca-4040-bc82-18aaec23f2c4" providerId="ADAL" clId="{32245D4F-BAE6-4DAE-A076-E4947F5DDA9F}" dt="2024-01-21T02:27:32.536" v="316" actId="1076"/>
          <ac:spMkLst>
            <pc:docMk/>
            <pc:sldMk cId="2782336742" sldId="728"/>
            <ac:spMk id="6" creationId="{69F3D6A4-AC35-4695-A969-6C427D747A6E}"/>
          </ac:spMkLst>
        </pc:spChg>
        <pc:spChg chg="mod">
          <ac:chgData name="Zhang, Qi" userId="339b946e-f9ca-4040-bc82-18aaec23f2c4" providerId="ADAL" clId="{32245D4F-BAE6-4DAE-A076-E4947F5DDA9F}" dt="2024-01-21T02:27:30.310" v="315" actId="1076"/>
          <ac:spMkLst>
            <pc:docMk/>
            <pc:sldMk cId="2782336742" sldId="728"/>
            <ac:spMk id="7" creationId="{0F96EF7A-D13F-486B-A648-24467614B96E}"/>
          </ac:spMkLst>
        </pc:spChg>
        <pc:grpChg chg="mod">
          <ac:chgData name="Zhang, Qi" userId="339b946e-f9ca-4040-bc82-18aaec23f2c4" providerId="ADAL" clId="{32245D4F-BAE6-4DAE-A076-E4947F5DDA9F}" dt="2024-01-21T02:27:30.310" v="315" actId="1076"/>
          <ac:grpSpMkLst>
            <pc:docMk/>
            <pc:sldMk cId="2782336742" sldId="728"/>
            <ac:grpSpMk id="8" creationId="{5624D635-2D68-76ED-4EEC-753CD67B46D4}"/>
          </ac:grpSpMkLst>
        </pc:grpChg>
        <pc:picChg chg="mod">
          <ac:chgData name="Zhang, Qi" userId="339b946e-f9ca-4040-bc82-18aaec23f2c4" providerId="ADAL" clId="{32245D4F-BAE6-4DAE-A076-E4947F5DDA9F}" dt="2024-01-21T02:27:30.310" v="315" actId="1076"/>
          <ac:picMkLst>
            <pc:docMk/>
            <pc:sldMk cId="2782336742" sldId="728"/>
            <ac:picMk id="5" creationId="{4ED2E995-415B-498B-974B-6DB3EAC24758}"/>
          </ac:picMkLst>
        </pc:picChg>
        <pc:picChg chg="add del mod">
          <ac:chgData name="Zhang, Qi" userId="339b946e-f9ca-4040-bc82-18aaec23f2c4" providerId="ADAL" clId="{32245D4F-BAE6-4DAE-A076-E4947F5DDA9F}" dt="2024-01-21T02:29:06.312" v="332" actId="478"/>
          <ac:picMkLst>
            <pc:docMk/>
            <pc:sldMk cId="2782336742" sldId="728"/>
            <ac:picMk id="10" creationId="{222EB1F4-CA96-1E99-EC41-4F07CC343605}"/>
          </ac:picMkLst>
        </pc:picChg>
      </pc:sldChg>
      <pc:sldChg chg="del">
        <pc:chgData name="Zhang, Qi" userId="339b946e-f9ca-4040-bc82-18aaec23f2c4" providerId="ADAL" clId="{32245D4F-BAE6-4DAE-A076-E4947F5DDA9F}" dt="2024-01-21T02:29:10.955" v="333" actId="2696"/>
        <pc:sldMkLst>
          <pc:docMk/>
          <pc:sldMk cId="1250453477" sldId="729"/>
        </pc:sldMkLst>
      </pc:sldChg>
      <pc:sldChg chg="modSp mod">
        <pc:chgData name="Zhang, Qi" userId="339b946e-f9ca-4040-bc82-18aaec23f2c4" providerId="ADAL" clId="{32245D4F-BAE6-4DAE-A076-E4947F5DDA9F}" dt="2024-01-21T02:43:18.634" v="334" actId="14100"/>
        <pc:sldMkLst>
          <pc:docMk/>
          <pc:sldMk cId="1444276572" sldId="730"/>
        </pc:sldMkLst>
        <pc:spChg chg="mod">
          <ac:chgData name="Zhang, Qi" userId="339b946e-f9ca-4040-bc82-18aaec23f2c4" providerId="ADAL" clId="{32245D4F-BAE6-4DAE-A076-E4947F5DDA9F}" dt="2024-01-21T02:43:18.634" v="334" actId="14100"/>
          <ac:spMkLst>
            <pc:docMk/>
            <pc:sldMk cId="1444276572" sldId="730"/>
            <ac:spMk id="3" creationId="{9B892C37-C47C-4B3C-BF39-8C48B46EA794}"/>
          </ac:spMkLst>
        </pc:spChg>
      </pc:sldChg>
      <pc:sldChg chg="modSp mod">
        <pc:chgData name="Zhang, Qi" userId="339b946e-f9ca-4040-bc82-18aaec23f2c4" providerId="ADAL" clId="{32245D4F-BAE6-4DAE-A076-E4947F5DDA9F}" dt="2024-01-21T02:54:48.288" v="409" actId="33524"/>
        <pc:sldMkLst>
          <pc:docMk/>
          <pc:sldMk cId="505486346" sldId="732"/>
        </pc:sldMkLst>
        <pc:spChg chg="mod">
          <ac:chgData name="Zhang, Qi" userId="339b946e-f9ca-4040-bc82-18aaec23f2c4" providerId="ADAL" clId="{32245D4F-BAE6-4DAE-A076-E4947F5DDA9F}" dt="2024-01-21T02:54:48.288" v="409" actId="33524"/>
          <ac:spMkLst>
            <pc:docMk/>
            <pc:sldMk cId="505486346" sldId="732"/>
            <ac:spMk id="3" creationId="{9B892C37-C47C-4B3C-BF39-8C48B46EA794}"/>
          </ac:spMkLst>
        </pc:spChg>
      </pc:sldChg>
      <pc:sldChg chg="modSp mod">
        <pc:chgData name="Zhang, Qi" userId="339b946e-f9ca-4040-bc82-18aaec23f2c4" providerId="ADAL" clId="{32245D4F-BAE6-4DAE-A076-E4947F5DDA9F}" dt="2024-01-21T04:32:40.333" v="677" actId="27636"/>
        <pc:sldMkLst>
          <pc:docMk/>
          <pc:sldMk cId="469135891" sldId="739"/>
        </pc:sldMkLst>
        <pc:spChg chg="mod">
          <ac:chgData name="Zhang, Qi" userId="339b946e-f9ca-4040-bc82-18aaec23f2c4" providerId="ADAL" clId="{32245D4F-BAE6-4DAE-A076-E4947F5DDA9F}" dt="2024-01-21T04:32:40.333" v="677" actId="27636"/>
          <ac:spMkLst>
            <pc:docMk/>
            <pc:sldMk cId="469135891" sldId="739"/>
            <ac:spMk id="3" creationId="{9B892C37-C47C-4B3C-BF39-8C48B46EA794}"/>
          </ac:spMkLst>
        </pc:spChg>
      </pc:sldChg>
      <pc:sldChg chg="modSp mod">
        <pc:chgData name="Zhang, Qi" userId="339b946e-f9ca-4040-bc82-18aaec23f2c4" providerId="ADAL" clId="{32245D4F-BAE6-4DAE-A076-E4947F5DDA9F}" dt="2024-01-21T02:44:21.362" v="368" actId="20577"/>
        <pc:sldMkLst>
          <pc:docMk/>
          <pc:sldMk cId="4032391662" sldId="757"/>
        </pc:sldMkLst>
        <pc:spChg chg="mod">
          <ac:chgData name="Zhang, Qi" userId="339b946e-f9ca-4040-bc82-18aaec23f2c4" providerId="ADAL" clId="{32245D4F-BAE6-4DAE-A076-E4947F5DDA9F}" dt="2024-01-21T02:44:21.362" v="368" actId="20577"/>
          <ac:spMkLst>
            <pc:docMk/>
            <pc:sldMk cId="4032391662" sldId="757"/>
            <ac:spMk id="3" creationId="{9B892C37-C47C-4B3C-BF39-8C48B46EA794}"/>
          </ac:spMkLst>
        </pc:spChg>
      </pc:sldChg>
      <pc:sldChg chg="modSp mod">
        <pc:chgData name="Zhang, Qi" userId="339b946e-f9ca-4040-bc82-18aaec23f2c4" providerId="ADAL" clId="{32245D4F-BAE6-4DAE-A076-E4947F5DDA9F}" dt="2024-01-21T02:45:09.521" v="376" actId="1076"/>
        <pc:sldMkLst>
          <pc:docMk/>
          <pc:sldMk cId="1173138322" sldId="758"/>
        </pc:sldMkLst>
        <pc:spChg chg="mod">
          <ac:chgData name="Zhang, Qi" userId="339b946e-f9ca-4040-bc82-18aaec23f2c4" providerId="ADAL" clId="{32245D4F-BAE6-4DAE-A076-E4947F5DDA9F}" dt="2024-01-21T02:44:59.894" v="373" actId="403"/>
          <ac:spMkLst>
            <pc:docMk/>
            <pc:sldMk cId="1173138322" sldId="758"/>
            <ac:spMk id="19" creationId="{CD94D609-624D-4EF9-848E-C0D7941A67E4}"/>
          </ac:spMkLst>
        </pc:spChg>
        <pc:spChg chg="mod">
          <ac:chgData name="Zhang, Qi" userId="339b946e-f9ca-4040-bc82-18aaec23f2c4" providerId="ADAL" clId="{32245D4F-BAE6-4DAE-A076-E4947F5DDA9F}" dt="2024-01-21T02:45:09.521" v="376" actId="1076"/>
          <ac:spMkLst>
            <pc:docMk/>
            <pc:sldMk cId="1173138322" sldId="758"/>
            <ac:spMk id="24" creationId="{5EC8272C-C0D0-4A38-BE7B-2F6C9AD29A1F}"/>
          </ac:spMkLst>
        </pc:spChg>
      </pc:sldChg>
      <pc:sldChg chg="modSp mod">
        <pc:chgData name="Zhang, Qi" userId="339b946e-f9ca-4040-bc82-18aaec23f2c4" providerId="ADAL" clId="{32245D4F-BAE6-4DAE-A076-E4947F5DDA9F}" dt="2024-01-21T02:52:59.329" v="377" actId="20577"/>
        <pc:sldMkLst>
          <pc:docMk/>
          <pc:sldMk cId="3704055551" sldId="759"/>
        </pc:sldMkLst>
        <pc:spChg chg="mod">
          <ac:chgData name="Zhang, Qi" userId="339b946e-f9ca-4040-bc82-18aaec23f2c4" providerId="ADAL" clId="{32245D4F-BAE6-4DAE-A076-E4947F5DDA9F}" dt="2024-01-21T02:52:59.329" v="377" actId="20577"/>
          <ac:spMkLst>
            <pc:docMk/>
            <pc:sldMk cId="3704055551" sldId="759"/>
            <ac:spMk id="3" creationId="{9B892C37-C47C-4B3C-BF39-8C48B46EA794}"/>
          </ac:spMkLst>
        </pc:spChg>
      </pc:sldChg>
      <pc:sldChg chg="modSp mod">
        <pc:chgData name="Zhang, Qi" userId="339b946e-f9ca-4040-bc82-18aaec23f2c4" providerId="ADAL" clId="{32245D4F-BAE6-4DAE-A076-E4947F5DDA9F}" dt="2024-01-21T03:34:04.656" v="675" actId="6549"/>
        <pc:sldMkLst>
          <pc:docMk/>
          <pc:sldMk cId="3581099278" sldId="933"/>
        </pc:sldMkLst>
        <pc:spChg chg="mod">
          <ac:chgData name="Zhang, Qi" userId="339b946e-f9ca-4040-bc82-18aaec23f2c4" providerId="ADAL" clId="{32245D4F-BAE6-4DAE-A076-E4947F5DDA9F}" dt="2024-01-21T03:34:04.656" v="675" actId="6549"/>
          <ac:spMkLst>
            <pc:docMk/>
            <pc:sldMk cId="3581099278" sldId="933"/>
            <ac:spMk id="2" creationId="{24A49306-3FFB-42FB-AC67-0C15EB2FEAF9}"/>
          </ac:spMkLst>
        </pc:spChg>
      </pc:sldChg>
      <pc:sldChg chg="modSp mod">
        <pc:chgData name="Zhang, Qi" userId="339b946e-f9ca-4040-bc82-18aaec23f2c4" providerId="ADAL" clId="{32245D4F-BAE6-4DAE-A076-E4947F5DDA9F}" dt="2024-01-20T20:26:09.488" v="5" actId="6549"/>
        <pc:sldMkLst>
          <pc:docMk/>
          <pc:sldMk cId="2683802100" sldId="1995"/>
        </pc:sldMkLst>
        <pc:spChg chg="mod">
          <ac:chgData name="Zhang, Qi" userId="339b946e-f9ca-4040-bc82-18aaec23f2c4" providerId="ADAL" clId="{32245D4F-BAE6-4DAE-A076-E4947F5DDA9F}" dt="2024-01-20T20:26:09.488" v="5" actId="6549"/>
          <ac:spMkLst>
            <pc:docMk/>
            <pc:sldMk cId="2683802100" sldId="1995"/>
            <ac:spMk id="2" creationId="{00000000-0000-0000-0000-000000000000}"/>
          </ac:spMkLst>
        </pc:spChg>
        <pc:spChg chg="mod">
          <ac:chgData name="Zhang, Qi" userId="339b946e-f9ca-4040-bc82-18aaec23f2c4" providerId="ADAL" clId="{32245D4F-BAE6-4DAE-A076-E4947F5DDA9F}" dt="2024-01-20T20:26:05.560" v="3" actId="6549"/>
          <ac:spMkLst>
            <pc:docMk/>
            <pc:sldMk cId="2683802100" sldId="1995"/>
            <ac:spMk id="3" creationId="{00000000-0000-0000-0000-000000000000}"/>
          </ac:spMkLst>
        </pc:spChg>
      </pc:sldChg>
      <pc:sldChg chg="modSp mod">
        <pc:chgData name="Zhang, Qi" userId="339b946e-f9ca-4040-bc82-18aaec23f2c4" providerId="ADAL" clId="{32245D4F-BAE6-4DAE-A076-E4947F5DDA9F}" dt="2024-01-21T02:19:54.744" v="307" actId="20577"/>
        <pc:sldMkLst>
          <pc:docMk/>
          <pc:sldMk cId="3060423896" sldId="1998"/>
        </pc:sldMkLst>
        <pc:spChg chg="mod">
          <ac:chgData name="Zhang, Qi" userId="339b946e-f9ca-4040-bc82-18aaec23f2c4" providerId="ADAL" clId="{32245D4F-BAE6-4DAE-A076-E4947F5DDA9F}" dt="2024-01-21T02:19:54.744" v="307" actId="20577"/>
          <ac:spMkLst>
            <pc:docMk/>
            <pc:sldMk cId="3060423896" sldId="1998"/>
            <ac:spMk id="6" creationId="{A872B515-662A-3826-CA0B-0EB34614E90F}"/>
          </ac:spMkLst>
        </pc:spChg>
      </pc:sldChg>
      <pc:sldChg chg="addSp delSp modSp mod">
        <pc:chgData name="Zhang, Qi" userId="339b946e-f9ca-4040-bc82-18aaec23f2c4" providerId="ADAL" clId="{32245D4F-BAE6-4DAE-A076-E4947F5DDA9F}" dt="2024-01-21T03:05:18.428" v="456" actId="6549"/>
        <pc:sldMkLst>
          <pc:docMk/>
          <pc:sldMk cId="638493953" sldId="2003"/>
        </pc:sldMkLst>
        <pc:spChg chg="mod">
          <ac:chgData name="Zhang, Qi" userId="339b946e-f9ca-4040-bc82-18aaec23f2c4" providerId="ADAL" clId="{32245D4F-BAE6-4DAE-A076-E4947F5DDA9F}" dt="2024-01-21T03:05:18.428" v="456" actId="6549"/>
          <ac:spMkLst>
            <pc:docMk/>
            <pc:sldMk cId="638493953" sldId="2003"/>
            <ac:spMk id="3" creationId="{E0C7F953-064B-A677-1C9E-C38AF02E16B3}"/>
          </ac:spMkLst>
        </pc:spChg>
        <pc:picChg chg="add mod">
          <ac:chgData name="Zhang, Qi" userId="339b946e-f9ca-4040-bc82-18aaec23f2c4" providerId="ADAL" clId="{32245D4F-BAE6-4DAE-A076-E4947F5DDA9F}" dt="2024-01-21T03:05:15.970" v="455" actId="1076"/>
          <ac:picMkLst>
            <pc:docMk/>
            <pc:sldMk cId="638493953" sldId="2003"/>
            <ac:picMk id="6" creationId="{565F1562-CA6C-CB4C-83BB-39DE5117FAE8}"/>
          </ac:picMkLst>
        </pc:picChg>
        <pc:picChg chg="del">
          <ac:chgData name="Zhang, Qi" userId="339b946e-f9ca-4040-bc82-18aaec23f2c4" providerId="ADAL" clId="{32245D4F-BAE6-4DAE-A076-E4947F5DDA9F}" dt="2024-01-21T03:05:11.576" v="453" actId="478"/>
          <ac:picMkLst>
            <pc:docMk/>
            <pc:sldMk cId="638493953" sldId="2003"/>
            <ac:picMk id="7" creationId="{8226197D-41FB-427B-DBFE-762D78AEAF61}"/>
          </ac:picMkLst>
        </pc:picChg>
      </pc:sldChg>
      <pc:sldChg chg="addSp delSp modSp mod">
        <pc:chgData name="Zhang, Qi" userId="339b946e-f9ca-4040-bc82-18aaec23f2c4" providerId="ADAL" clId="{32245D4F-BAE6-4DAE-A076-E4947F5DDA9F}" dt="2024-01-21T03:04:10.732" v="421" actId="1076"/>
        <pc:sldMkLst>
          <pc:docMk/>
          <pc:sldMk cId="1773188112" sldId="2004"/>
        </pc:sldMkLst>
        <pc:spChg chg="mod">
          <ac:chgData name="Zhang, Qi" userId="339b946e-f9ca-4040-bc82-18aaec23f2c4" providerId="ADAL" clId="{32245D4F-BAE6-4DAE-A076-E4947F5DDA9F}" dt="2024-01-21T03:02:56.410" v="411" actId="6549"/>
          <ac:spMkLst>
            <pc:docMk/>
            <pc:sldMk cId="1773188112" sldId="2004"/>
            <ac:spMk id="2" creationId="{28794C6E-A343-6947-B4E5-2FF80AAEA938}"/>
          </ac:spMkLst>
        </pc:spChg>
        <pc:spChg chg="mod">
          <ac:chgData name="Zhang, Qi" userId="339b946e-f9ca-4040-bc82-18aaec23f2c4" providerId="ADAL" clId="{32245D4F-BAE6-4DAE-A076-E4947F5DDA9F}" dt="2024-01-21T03:03:09.890" v="416" actId="20577"/>
          <ac:spMkLst>
            <pc:docMk/>
            <pc:sldMk cId="1773188112" sldId="2004"/>
            <ac:spMk id="3" creationId="{A9CD8AEE-5B4A-7196-546B-8FC86DA40C47}"/>
          </ac:spMkLst>
        </pc:spChg>
        <pc:picChg chg="del">
          <ac:chgData name="Zhang, Qi" userId="339b946e-f9ca-4040-bc82-18aaec23f2c4" providerId="ADAL" clId="{32245D4F-BAE6-4DAE-A076-E4947F5DDA9F}" dt="2024-01-21T03:04:05.114" v="417" actId="478"/>
          <ac:picMkLst>
            <pc:docMk/>
            <pc:sldMk cId="1773188112" sldId="2004"/>
            <ac:picMk id="6" creationId="{B437F592-F84F-A4BE-291C-BB6E15391F0A}"/>
          </ac:picMkLst>
        </pc:picChg>
        <pc:picChg chg="add mod">
          <ac:chgData name="Zhang, Qi" userId="339b946e-f9ca-4040-bc82-18aaec23f2c4" providerId="ADAL" clId="{32245D4F-BAE6-4DAE-A076-E4947F5DDA9F}" dt="2024-01-21T03:04:10.732" v="421" actId="1076"/>
          <ac:picMkLst>
            <pc:docMk/>
            <pc:sldMk cId="1773188112" sldId="2004"/>
            <ac:picMk id="7" creationId="{F5AEA87C-27F8-6896-B358-D786E69459AA}"/>
          </ac:picMkLst>
        </pc:picChg>
      </pc:sldChg>
      <pc:sldChg chg="addSp delSp modSp mod">
        <pc:chgData name="Zhang, Qi" userId="339b946e-f9ca-4040-bc82-18aaec23f2c4" providerId="ADAL" clId="{32245D4F-BAE6-4DAE-A076-E4947F5DDA9F}" dt="2024-01-21T03:15:06.982" v="495" actId="14100"/>
        <pc:sldMkLst>
          <pc:docMk/>
          <pc:sldMk cId="4202788216" sldId="2005"/>
        </pc:sldMkLst>
        <pc:spChg chg="mod">
          <ac:chgData name="Zhang, Qi" userId="339b946e-f9ca-4040-bc82-18aaec23f2c4" providerId="ADAL" clId="{32245D4F-BAE6-4DAE-A076-E4947F5DDA9F}" dt="2024-01-21T03:05:29.437" v="458" actId="20577"/>
          <ac:spMkLst>
            <pc:docMk/>
            <pc:sldMk cId="4202788216" sldId="2005"/>
            <ac:spMk id="2" creationId="{28794C6E-A343-6947-B4E5-2FF80AAEA938}"/>
          </ac:spMkLst>
        </pc:spChg>
        <pc:spChg chg="mod">
          <ac:chgData name="Zhang, Qi" userId="339b946e-f9ca-4040-bc82-18aaec23f2c4" providerId="ADAL" clId="{32245D4F-BAE6-4DAE-A076-E4947F5DDA9F}" dt="2024-01-21T03:12:25.649" v="465" actId="6549"/>
          <ac:spMkLst>
            <pc:docMk/>
            <pc:sldMk cId="4202788216" sldId="2005"/>
            <ac:spMk id="3" creationId="{A9CD8AEE-5B4A-7196-546B-8FC86DA40C47}"/>
          </ac:spMkLst>
        </pc:spChg>
        <pc:spChg chg="add mod">
          <ac:chgData name="Zhang, Qi" userId="339b946e-f9ca-4040-bc82-18aaec23f2c4" providerId="ADAL" clId="{32245D4F-BAE6-4DAE-A076-E4947F5DDA9F}" dt="2024-01-21T03:14:56.977" v="492" actId="164"/>
          <ac:spMkLst>
            <pc:docMk/>
            <pc:sldMk cId="4202788216" sldId="2005"/>
            <ac:spMk id="14" creationId="{7C6A2BB8-BE5B-02F7-CA79-918C5D28D747}"/>
          </ac:spMkLst>
        </pc:spChg>
        <pc:grpChg chg="del mod">
          <ac:chgData name="Zhang, Qi" userId="339b946e-f9ca-4040-bc82-18aaec23f2c4" providerId="ADAL" clId="{32245D4F-BAE6-4DAE-A076-E4947F5DDA9F}" dt="2024-01-21T03:14:59.407" v="493" actId="478"/>
          <ac:grpSpMkLst>
            <pc:docMk/>
            <pc:sldMk cId="4202788216" sldId="2005"/>
            <ac:grpSpMk id="8" creationId="{9F4B73F6-E753-101E-4BB7-878600B29B21}"/>
          </ac:grpSpMkLst>
        </pc:grpChg>
        <pc:grpChg chg="add mod">
          <ac:chgData name="Zhang, Qi" userId="339b946e-f9ca-4040-bc82-18aaec23f2c4" providerId="ADAL" clId="{32245D4F-BAE6-4DAE-A076-E4947F5DDA9F}" dt="2024-01-21T03:15:06.982" v="495" actId="14100"/>
          <ac:grpSpMkLst>
            <pc:docMk/>
            <pc:sldMk cId="4202788216" sldId="2005"/>
            <ac:grpSpMk id="15" creationId="{5805C694-3234-2EF6-7F11-E6F4F3DFD764}"/>
          </ac:grpSpMkLst>
        </pc:grpChg>
        <pc:picChg chg="add del mod">
          <ac:chgData name="Zhang, Qi" userId="339b946e-f9ca-4040-bc82-18aaec23f2c4" providerId="ADAL" clId="{32245D4F-BAE6-4DAE-A076-E4947F5DDA9F}" dt="2024-01-21T03:14:00.506" v="475" actId="478"/>
          <ac:picMkLst>
            <pc:docMk/>
            <pc:sldMk cId="4202788216" sldId="2005"/>
            <ac:picMk id="9" creationId="{A0CFDF80-6972-85B6-AE30-AE3002F56E02}"/>
          </ac:picMkLst>
        </pc:picChg>
        <pc:picChg chg="add mod">
          <ac:chgData name="Zhang, Qi" userId="339b946e-f9ca-4040-bc82-18aaec23f2c4" providerId="ADAL" clId="{32245D4F-BAE6-4DAE-A076-E4947F5DDA9F}" dt="2024-01-21T03:14:56.977" v="492" actId="164"/>
          <ac:picMkLst>
            <pc:docMk/>
            <pc:sldMk cId="4202788216" sldId="2005"/>
            <ac:picMk id="11" creationId="{F6DD5F35-6304-8D09-E8A5-969531C4E4B6}"/>
          </ac:picMkLst>
        </pc:picChg>
        <pc:picChg chg="add del">
          <ac:chgData name="Zhang, Qi" userId="339b946e-f9ca-4040-bc82-18aaec23f2c4" providerId="ADAL" clId="{32245D4F-BAE6-4DAE-A076-E4947F5DDA9F}" dt="2024-01-21T03:14:11.421" v="479" actId="22"/>
          <ac:picMkLst>
            <pc:docMk/>
            <pc:sldMk cId="4202788216" sldId="2005"/>
            <ac:picMk id="13" creationId="{4B12C14E-9611-7421-F79C-63BBE655868F}"/>
          </ac:picMkLst>
        </pc:picChg>
      </pc:sldChg>
      <pc:sldChg chg="addSp delSp modSp mod">
        <pc:chgData name="Zhang, Qi" userId="339b946e-f9ca-4040-bc82-18aaec23f2c4" providerId="ADAL" clId="{32245D4F-BAE6-4DAE-A076-E4947F5DDA9F}" dt="2024-01-21T03:17:28.327" v="547"/>
        <pc:sldMkLst>
          <pc:docMk/>
          <pc:sldMk cId="1053814839" sldId="2006"/>
        </pc:sldMkLst>
        <pc:spChg chg="mod">
          <ac:chgData name="Zhang, Qi" userId="339b946e-f9ca-4040-bc82-18aaec23f2c4" providerId="ADAL" clId="{32245D4F-BAE6-4DAE-A076-E4947F5DDA9F}" dt="2024-01-21T03:15:17.625" v="499" actId="27636"/>
          <ac:spMkLst>
            <pc:docMk/>
            <pc:sldMk cId="1053814839" sldId="2006"/>
            <ac:spMk id="2" creationId="{28794C6E-A343-6947-B4E5-2FF80AAEA938}"/>
          </ac:spMkLst>
        </pc:spChg>
        <pc:spChg chg="mod">
          <ac:chgData name="Zhang, Qi" userId="339b946e-f9ca-4040-bc82-18aaec23f2c4" providerId="ADAL" clId="{32245D4F-BAE6-4DAE-A076-E4947F5DDA9F}" dt="2024-01-21T03:17:24.710" v="546" actId="14100"/>
          <ac:spMkLst>
            <pc:docMk/>
            <pc:sldMk cId="1053814839" sldId="2006"/>
            <ac:spMk id="3" creationId="{A9CD8AEE-5B4A-7196-546B-8FC86DA40C47}"/>
          </ac:spMkLst>
        </pc:spChg>
        <pc:spChg chg="add mod">
          <ac:chgData name="Zhang, Qi" userId="339b946e-f9ca-4040-bc82-18aaec23f2c4" providerId="ADAL" clId="{32245D4F-BAE6-4DAE-A076-E4947F5DDA9F}" dt="2024-01-21T03:16:16.971" v="504" actId="1076"/>
          <ac:spMkLst>
            <pc:docMk/>
            <pc:sldMk cId="1053814839" sldId="2006"/>
            <ac:spMk id="10" creationId="{824798ED-5D6F-610B-E4C8-82951C0AB7E1}"/>
          </ac:spMkLst>
        </pc:spChg>
        <pc:spChg chg="add mod">
          <ac:chgData name="Zhang, Qi" userId="339b946e-f9ca-4040-bc82-18aaec23f2c4" providerId="ADAL" clId="{32245D4F-BAE6-4DAE-A076-E4947F5DDA9F}" dt="2024-01-21T03:17:28.327" v="547"/>
          <ac:spMkLst>
            <pc:docMk/>
            <pc:sldMk cId="1053814839" sldId="2006"/>
            <ac:spMk id="11" creationId="{FB380AA9-1509-EEB6-505D-C44922F1A08D}"/>
          </ac:spMkLst>
        </pc:spChg>
        <pc:grpChg chg="del">
          <ac:chgData name="Zhang, Qi" userId="339b946e-f9ca-4040-bc82-18aaec23f2c4" providerId="ADAL" clId="{32245D4F-BAE6-4DAE-A076-E4947F5DDA9F}" dt="2024-01-21T03:15:55.361" v="500" actId="478"/>
          <ac:grpSpMkLst>
            <pc:docMk/>
            <pc:sldMk cId="1053814839" sldId="2006"/>
            <ac:grpSpMk id="8" creationId="{8373B320-1A64-1C46-653C-CD3EC09E9157}"/>
          </ac:grpSpMkLst>
        </pc:grpChg>
        <pc:picChg chg="add mod">
          <ac:chgData name="Zhang, Qi" userId="339b946e-f9ca-4040-bc82-18aaec23f2c4" providerId="ADAL" clId="{32245D4F-BAE6-4DAE-A076-E4947F5DDA9F}" dt="2024-01-21T03:15:58.997" v="502" actId="1076"/>
          <ac:picMkLst>
            <pc:docMk/>
            <pc:sldMk cId="1053814839" sldId="2006"/>
            <ac:picMk id="9" creationId="{A30B6C9F-A093-C141-7D32-FAEA3F756031}"/>
          </ac:picMkLst>
        </pc:picChg>
      </pc:sldChg>
      <pc:sldChg chg="addSp delSp modSp mod">
        <pc:chgData name="Zhang, Qi" userId="339b946e-f9ca-4040-bc82-18aaec23f2c4" providerId="ADAL" clId="{32245D4F-BAE6-4DAE-A076-E4947F5DDA9F}" dt="2024-01-21T03:23:26.395" v="652" actId="27636"/>
        <pc:sldMkLst>
          <pc:docMk/>
          <pc:sldMk cId="3054387760" sldId="2007"/>
        </pc:sldMkLst>
        <pc:spChg chg="mod">
          <ac:chgData name="Zhang, Qi" userId="339b946e-f9ca-4040-bc82-18aaec23f2c4" providerId="ADAL" clId="{32245D4F-BAE6-4DAE-A076-E4947F5DDA9F}" dt="2024-01-21T03:23:26.395" v="652" actId="27636"/>
          <ac:spMkLst>
            <pc:docMk/>
            <pc:sldMk cId="3054387760" sldId="2007"/>
            <ac:spMk id="3" creationId="{A9CD8AEE-5B4A-7196-546B-8FC86DA40C47}"/>
          </ac:spMkLst>
        </pc:spChg>
        <pc:spChg chg="add mod">
          <ac:chgData name="Zhang, Qi" userId="339b946e-f9ca-4040-bc82-18aaec23f2c4" providerId="ADAL" clId="{32245D4F-BAE6-4DAE-A076-E4947F5DDA9F}" dt="2024-01-21T03:23:15.971" v="646" actId="164"/>
          <ac:spMkLst>
            <pc:docMk/>
            <pc:sldMk cId="3054387760" sldId="2007"/>
            <ac:spMk id="10" creationId="{1E109394-FD25-F651-1B2A-46DBDC197E3F}"/>
          </ac:spMkLst>
        </pc:spChg>
        <pc:grpChg chg="del">
          <ac:chgData name="Zhang, Qi" userId="339b946e-f9ca-4040-bc82-18aaec23f2c4" providerId="ADAL" clId="{32245D4F-BAE6-4DAE-A076-E4947F5DDA9F}" dt="2024-01-21T03:22:46.820" v="637" actId="478"/>
          <ac:grpSpMkLst>
            <pc:docMk/>
            <pc:sldMk cId="3054387760" sldId="2007"/>
            <ac:grpSpMk id="8" creationId="{995F7958-5BAA-57D7-DD21-5FE500C16024}"/>
          </ac:grpSpMkLst>
        </pc:grpChg>
        <pc:grpChg chg="add mod">
          <ac:chgData name="Zhang, Qi" userId="339b946e-f9ca-4040-bc82-18aaec23f2c4" providerId="ADAL" clId="{32245D4F-BAE6-4DAE-A076-E4947F5DDA9F}" dt="2024-01-21T03:23:15.971" v="646" actId="164"/>
          <ac:grpSpMkLst>
            <pc:docMk/>
            <pc:sldMk cId="3054387760" sldId="2007"/>
            <ac:grpSpMk id="11" creationId="{A5BD491A-F44B-E301-DC6C-21AEA0F6B909}"/>
          </ac:grpSpMkLst>
        </pc:grpChg>
        <pc:picChg chg="add mod">
          <ac:chgData name="Zhang, Qi" userId="339b946e-f9ca-4040-bc82-18aaec23f2c4" providerId="ADAL" clId="{32245D4F-BAE6-4DAE-A076-E4947F5DDA9F}" dt="2024-01-21T03:23:15.971" v="646" actId="164"/>
          <ac:picMkLst>
            <pc:docMk/>
            <pc:sldMk cId="3054387760" sldId="2007"/>
            <ac:picMk id="9" creationId="{F0865AD4-148B-2658-709B-30F75E41DE17}"/>
          </ac:picMkLst>
        </pc:picChg>
      </pc:sldChg>
      <pc:sldChg chg="addSp delSp modSp mod">
        <pc:chgData name="Zhang, Qi" userId="339b946e-f9ca-4040-bc82-18aaec23f2c4" providerId="ADAL" clId="{32245D4F-BAE6-4DAE-A076-E4947F5DDA9F}" dt="2024-01-21T03:22:14.278" v="636" actId="164"/>
        <pc:sldMkLst>
          <pc:docMk/>
          <pc:sldMk cId="806648501" sldId="2008"/>
        </pc:sldMkLst>
        <pc:spChg chg="mod">
          <ac:chgData name="Zhang, Qi" userId="339b946e-f9ca-4040-bc82-18aaec23f2c4" providerId="ADAL" clId="{32245D4F-BAE6-4DAE-A076-E4947F5DDA9F}" dt="2024-01-21T03:21:50.051" v="633" actId="27636"/>
          <ac:spMkLst>
            <pc:docMk/>
            <pc:sldMk cId="806648501" sldId="2008"/>
            <ac:spMk id="2" creationId="{28794C6E-A343-6947-B4E5-2FF80AAEA938}"/>
          </ac:spMkLst>
        </pc:spChg>
        <pc:spChg chg="mod">
          <ac:chgData name="Zhang, Qi" userId="339b946e-f9ca-4040-bc82-18aaec23f2c4" providerId="ADAL" clId="{32245D4F-BAE6-4DAE-A076-E4947F5DDA9F}" dt="2024-01-21T03:21:47.744" v="629" actId="14100"/>
          <ac:spMkLst>
            <pc:docMk/>
            <pc:sldMk cId="806648501" sldId="2008"/>
            <ac:spMk id="3" creationId="{A9CD8AEE-5B4A-7196-546B-8FC86DA40C47}"/>
          </ac:spMkLst>
        </pc:spChg>
        <pc:spChg chg="add mod">
          <ac:chgData name="Zhang, Qi" userId="339b946e-f9ca-4040-bc82-18aaec23f2c4" providerId="ADAL" clId="{32245D4F-BAE6-4DAE-A076-E4947F5DDA9F}" dt="2024-01-21T03:22:14.278" v="636" actId="164"/>
          <ac:spMkLst>
            <pc:docMk/>
            <pc:sldMk cId="806648501" sldId="2008"/>
            <ac:spMk id="10" creationId="{016EF193-C040-5B5C-A5A8-4A719D335866}"/>
          </ac:spMkLst>
        </pc:spChg>
        <pc:grpChg chg="del">
          <ac:chgData name="Zhang, Qi" userId="339b946e-f9ca-4040-bc82-18aaec23f2c4" providerId="ADAL" clId="{32245D4F-BAE6-4DAE-A076-E4947F5DDA9F}" dt="2024-01-21T03:21:36.014" v="625" actId="478"/>
          <ac:grpSpMkLst>
            <pc:docMk/>
            <pc:sldMk cId="806648501" sldId="2008"/>
            <ac:grpSpMk id="9" creationId="{0C7BE04F-E124-473D-0BE8-5C88DECFB041}"/>
          </ac:grpSpMkLst>
        </pc:grpChg>
        <pc:grpChg chg="add mod">
          <ac:chgData name="Zhang, Qi" userId="339b946e-f9ca-4040-bc82-18aaec23f2c4" providerId="ADAL" clId="{32245D4F-BAE6-4DAE-A076-E4947F5DDA9F}" dt="2024-01-21T03:22:14.278" v="636" actId="164"/>
          <ac:grpSpMkLst>
            <pc:docMk/>
            <pc:sldMk cId="806648501" sldId="2008"/>
            <ac:grpSpMk id="11" creationId="{1F5BFD3F-3F4B-3400-2F4B-976B472C38BB}"/>
          </ac:grpSpMkLst>
        </pc:grpChg>
        <pc:picChg chg="add mod">
          <ac:chgData name="Zhang, Qi" userId="339b946e-f9ca-4040-bc82-18aaec23f2c4" providerId="ADAL" clId="{32245D4F-BAE6-4DAE-A076-E4947F5DDA9F}" dt="2024-01-21T03:22:14.278" v="636" actId="164"/>
          <ac:picMkLst>
            <pc:docMk/>
            <pc:sldMk cId="806648501" sldId="2008"/>
            <ac:picMk id="6" creationId="{9894C1B5-BC26-3F78-2E6E-2154C2C04911}"/>
          </ac:picMkLst>
        </pc:picChg>
      </pc:sldChg>
      <pc:sldChg chg="addSp delSp modSp mod">
        <pc:chgData name="Zhang, Qi" userId="339b946e-f9ca-4040-bc82-18aaec23f2c4" providerId="ADAL" clId="{32245D4F-BAE6-4DAE-A076-E4947F5DDA9F}" dt="2024-01-21T03:24:58.110" v="661" actId="1076"/>
        <pc:sldMkLst>
          <pc:docMk/>
          <pc:sldMk cId="2116383844" sldId="2009"/>
        </pc:sldMkLst>
        <pc:picChg chg="del">
          <ac:chgData name="Zhang, Qi" userId="339b946e-f9ca-4040-bc82-18aaec23f2c4" providerId="ADAL" clId="{32245D4F-BAE6-4DAE-A076-E4947F5DDA9F}" dt="2024-01-21T03:24:28.201" v="653" actId="478"/>
          <ac:picMkLst>
            <pc:docMk/>
            <pc:sldMk cId="2116383844" sldId="2009"/>
            <ac:picMk id="6" creationId="{68CB0BA5-0A70-9383-33F9-61F46388002C}"/>
          </ac:picMkLst>
        </pc:picChg>
        <pc:picChg chg="add del">
          <ac:chgData name="Zhang, Qi" userId="339b946e-f9ca-4040-bc82-18aaec23f2c4" providerId="ADAL" clId="{32245D4F-BAE6-4DAE-A076-E4947F5DDA9F}" dt="2024-01-21T03:24:49.294" v="657" actId="478"/>
          <ac:picMkLst>
            <pc:docMk/>
            <pc:sldMk cId="2116383844" sldId="2009"/>
            <ac:picMk id="7" creationId="{025AD91C-DEFC-441F-408D-133DA6BE68DE}"/>
          </ac:picMkLst>
        </pc:picChg>
        <pc:picChg chg="add mod">
          <ac:chgData name="Zhang, Qi" userId="339b946e-f9ca-4040-bc82-18aaec23f2c4" providerId="ADAL" clId="{32245D4F-BAE6-4DAE-A076-E4947F5DDA9F}" dt="2024-01-21T03:24:58.110" v="661" actId="1076"/>
          <ac:picMkLst>
            <pc:docMk/>
            <pc:sldMk cId="2116383844" sldId="2009"/>
            <ac:picMk id="9" creationId="{CD93C4A7-057C-4D89-0D35-8BC6659DB304}"/>
          </ac:picMkLst>
        </pc:picChg>
      </pc:sldChg>
      <pc:sldChg chg="addSp delSp modSp mod">
        <pc:chgData name="Zhang, Qi" userId="339b946e-f9ca-4040-bc82-18aaec23f2c4" providerId="ADAL" clId="{32245D4F-BAE6-4DAE-A076-E4947F5DDA9F}" dt="2024-01-21T03:33:14.110" v="673" actId="14100"/>
        <pc:sldMkLst>
          <pc:docMk/>
          <pc:sldMk cId="1609501873" sldId="2011"/>
        </pc:sldMkLst>
        <pc:spChg chg="add del mod">
          <ac:chgData name="Zhang, Qi" userId="339b946e-f9ca-4040-bc82-18aaec23f2c4" providerId="ADAL" clId="{32245D4F-BAE6-4DAE-A076-E4947F5DDA9F}" dt="2024-01-21T03:32:36.441" v="667" actId="478"/>
          <ac:spMkLst>
            <pc:docMk/>
            <pc:sldMk cId="1609501873" sldId="2011"/>
            <ac:spMk id="5" creationId="{3D5C3886-8762-C836-B214-3C19DE5A8236}"/>
          </ac:spMkLst>
        </pc:spChg>
        <pc:picChg chg="del">
          <ac:chgData name="Zhang, Qi" userId="339b946e-f9ca-4040-bc82-18aaec23f2c4" providerId="ADAL" clId="{32245D4F-BAE6-4DAE-A076-E4947F5DDA9F}" dt="2024-01-21T03:32:34.777" v="666" actId="478"/>
          <ac:picMkLst>
            <pc:docMk/>
            <pc:sldMk cId="1609501873" sldId="2011"/>
            <ac:picMk id="6" creationId="{9F7DB63B-9B15-2CFF-4E6D-DCB442F8AAFC}"/>
          </ac:picMkLst>
        </pc:picChg>
        <pc:picChg chg="add mod">
          <ac:chgData name="Zhang, Qi" userId="339b946e-f9ca-4040-bc82-18aaec23f2c4" providerId="ADAL" clId="{32245D4F-BAE6-4DAE-A076-E4947F5DDA9F}" dt="2024-01-21T03:32:42.492" v="670" actId="14100"/>
          <ac:picMkLst>
            <pc:docMk/>
            <pc:sldMk cId="1609501873" sldId="2011"/>
            <ac:picMk id="8" creationId="{AA62079B-EC0F-B2D2-CB9B-48DC7DA49C90}"/>
          </ac:picMkLst>
        </pc:picChg>
        <pc:picChg chg="add mod">
          <ac:chgData name="Zhang, Qi" userId="339b946e-f9ca-4040-bc82-18aaec23f2c4" providerId="ADAL" clId="{32245D4F-BAE6-4DAE-A076-E4947F5DDA9F}" dt="2024-01-21T03:33:14.110" v="673" actId="14100"/>
          <ac:picMkLst>
            <pc:docMk/>
            <pc:sldMk cId="1609501873" sldId="2011"/>
            <ac:picMk id="10" creationId="{B7FB3C10-51B5-9B10-A57D-8AC5C9C0D0EE}"/>
          </ac:picMkLst>
        </pc:picChg>
      </pc:sldChg>
      <pc:sldChg chg="modSp mod">
        <pc:chgData name="Zhang, Qi" userId="339b946e-f9ca-4040-bc82-18aaec23f2c4" providerId="ADAL" clId="{32245D4F-BAE6-4DAE-A076-E4947F5DDA9F}" dt="2024-01-21T03:25:23.140" v="665" actId="20577"/>
        <pc:sldMkLst>
          <pc:docMk/>
          <pc:sldMk cId="4076990927" sldId="2012"/>
        </pc:sldMkLst>
        <pc:spChg chg="mod">
          <ac:chgData name="Zhang, Qi" userId="339b946e-f9ca-4040-bc82-18aaec23f2c4" providerId="ADAL" clId="{32245D4F-BAE6-4DAE-A076-E4947F5DDA9F}" dt="2024-01-21T03:25:23.140" v="665" actId="20577"/>
          <ac:spMkLst>
            <pc:docMk/>
            <pc:sldMk cId="4076990927" sldId="2012"/>
            <ac:spMk id="3" creationId="{8E835BD4-3EE1-F244-D82B-EDF8B96EE449}"/>
          </ac:spMkLst>
        </pc:spChg>
      </pc:sldChg>
      <pc:sldChg chg="addSp delSp modSp new mod">
        <pc:chgData name="Zhang, Qi" userId="339b946e-f9ca-4040-bc82-18aaec23f2c4" providerId="ADAL" clId="{32245D4F-BAE6-4DAE-A076-E4947F5DDA9F}" dt="2024-01-20T22:51:59.332" v="163" actId="1076"/>
        <pc:sldMkLst>
          <pc:docMk/>
          <pc:sldMk cId="2993027941" sldId="2014"/>
        </pc:sldMkLst>
        <pc:spChg chg="add del mod">
          <ac:chgData name="Zhang, Qi" userId="339b946e-f9ca-4040-bc82-18aaec23f2c4" providerId="ADAL" clId="{32245D4F-BAE6-4DAE-A076-E4947F5DDA9F}" dt="2024-01-20T22:42:56.914" v="155" actId="478"/>
          <ac:spMkLst>
            <pc:docMk/>
            <pc:sldMk cId="2993027941" sldId="2014"/>
            <ac:spMk id="2" creationId="{47D71122-65E9-4A63-1CA6-BB17B069CC8A}"/>
          </ac:spMkLst>
        </pc:spChg>
        <pc:spChg chg="del">
          <ac:chgData name="Zhang, Qi" userId="339b946e-f9ca-4040-bc82-18aaec23f2c4" providerId="ADAL" clId="{32245D4F-BAE6-4DAE-A076-E4947F5DDA9F}" dt="2024-01-20T22:42:30.805" v="144" actId="478"/>
          <ac:spMkLst>
            <pc:docMk/>
            <pc:sldMk cId="2993027941" sldId="2014"/>
            <ac:spMk id="3" creationId="{6D177A47-40C8-0EC9-43FE-DCC7F23D4866}"/>
          </ac:spMkLst>
        </pc:spChg>
        <pc:picChg chg="add mod">
          <ac:chgData name="Zhang, Qi" userId="339b946e-f9ca-4040-bc82-18aaec23f2c4" providerId="ADAL" clId="{32245D4F-BAE6-4DAE-A076-E4947F5DDA9F}" dt="2024-01-20T22:43:01.517" v="158" actId="1076"/>
          <ac:picMkLst>
            <pc:docMk/>
            <pc:sldMk cId="2993027941" sldId="2014"/>
            <ac:picMk id="6" creationId="{F8724FB6-C805-F1D9-03EE-EB798BC123FD}"/>
          </ac:picMkLst>
        </pc:picChg>
        <pc:picChg chg="add mod">
          <ac:chgData name="Zhang, Qi" userId="339b946e-f9ca-4040-bc82-18aaec23f2c4" providerId="ADAL" clId="{32245D4F-BAE6-4DAE-A076-E4947F5DDA9F}" dt="2024-01-20T22:51:59.332" v="163" actId="1076"/>
          <ac:picMkLst>
            <pc:docMk/>
            <pc:sldMk cId="2993027941" sldId="2014"/>
            <ac:picMk id="8" creationId="{BC2821A5-E04A-C348-5B44-11D075B33244}"/>
          </ac:picMkLst>
        </pc:picChg>
      </pc:sldChg>
      <pc:sldChg chg="addSp delSp modSp new mod">
        <pc:chgData name="Zhang, Qi" userId="339b946e-f9ca-4040-bc82-18aaec23f2c4" providerId="ADAL" clId="{32245D4F-BAE6-4DAE-A076-E4947F5DDA9F}" dt="2024-01-21T02:28:58.128" v="331" actId="1076"/>
        <pc:sldMkLst>
          <pc:docMk/>
          <pc:sldMk cId="275137396" sldId="2015"/>
        </pc:sldMkLst>
        <pc:spChg chg="mod">
          <ac:chgData name="Zhang, Qi" userId="339b946e-f9ca-4040-bc82-18aaec23f2c4" providerId="ADAL" clId="{32245D4F-BAE6-4DAE-A076-E4947F5DDA9F}" dt="2024-01-21T02:28:56.217" v="330"/>
          <ac:spMkLst>
            <pc:docMk/>
            <pc:sldMk cId="275137396" sldId="2015"/>
            <ac:spMk id="2" creationId="{FC992052-6BDE-A73E-9BFB-0679F1018493}"/>
          </ac:spMkLst>
        </pc:spChg>
        <pc:spChg chg="del">
          <ac:chgData name="Zhang, Qi" userId="339b946e-f9ca-4040-bc82-18aaec23f2c4" providerId="ADAL" clId="{32245D4F-BAE6-4DAE-A076-E4947F5DDA9F}" dt="2024-01-21T02:28:12.570" v="324"/>
          <ac:spMkLst>
            <pc:docMk/>
            <pc:sldMk cId="275137396" sldId="2015"/>
            <ac:spMk id="3" creationId="{C3231A57-7161-39F8-B6EC-CCA72E1C7690}"/>
          </ac:spMkLst>
        </pc:spChg>
        <pc:picChg chg="add mod">
          <ac:chgData name="Zhang, Qi" userId="339b946e-f9ca-4040-bc82-18aaec23f2c4" providerId="ADAL" clId="{32245D4F-BAE6-4DAE-A076-E4947F5DDA9F}" dt="2024-01-21T02:28:58.128" v="331" actId="1076"/>
          <ac:picMkLst>
            <pc:docMk/>
            <pc:sldMk cId="275137396" sldId="2015"/>
            <ac:picMk id="6" creationId="{13F83F8B-04E7-6678-C33F-B8FA59EBE3BE}"/>
          </ac:picMkLst>
        </pc:picChg>
      </pc:sldChg>
      <pc:sldChg chg="addSp delSp modSp add mod">
        <pc:chgData name="Zhang, Qi" userId="339b946e-f9ca-4040-bc82-18aaec23f2c4" providerId="ADAL" clId="{32245D4F-BAE6-4DAE-A076-E4947F5DDA9F}" dt="2024-01-21T03:18:57.950" v="624" actId="164"/>
        <pc:sldMkLst>
          <pc:docMk/>
          <pc:sldMk cId="1678908767" sldId="2016"/>
        </pc:sldMkLst>
        <pc:spChg chg="mod">
          <ac:chgData name="Zhang, Qi" userId="339b946e-f9ca-4040-bc82-18aaec23f2c4" providerId="ADAL" clId="{32245D4F-BAE6-4DAE-A076-E4947F5DDA9F}" dt="2024-01-21T03:18:10.857" v="614" actId="20577"/>
          <ac:spMkLst>
            <pc:docMk/>
            <pc:sldMk cId="1678908767" sldId="2016"/>
            <ac:spMk id="3" creationId="{A9CD8AEE-5B4A-7196-546B-8FC86DA40C47}"/>
          </ac:spMkLst>
        </pc:spChg>
        <pc:spChg chg="add mod">
          <ac:chgData name="Zhang, Qi" userId="339b946e-f9ca-4040-bc82-18aaec23f2c4" providerId="ADAL" clId="{32245D4F-BAE6-4DAE-A076-E4947F5DDA9F}" dt="2024-01-21T03:18:57.950" v="624" actId="164"/>
          <ac:spMkLst>
            <pc:docMk/>
            <pc:sldMk cId="1678908767" sldId="2016"/>
            <ac:spMk id="7" creationId="{080C6445-EA69-A1A1-690D-5299AF015CBB}"/>
          </ac:spMkLst>
        </pc:spChg>
        <pc:spChg chg="del mod">
          <ac:chgData name="Zhang, Qi" userId="339b946e-f9ca-4040-bc82-18aaec23f2c4" providerId="ADAL" clId="{32245D4F-BAE6-4DAE-A076-E4947F5DDA9F}" dt="2024-01-21T03:18:41.421" v="623" actId="478"/>
          <ac:spMkLst>
            <pc:docMk/>
            <pc:sldMk cId="1678908767" sldId="2016"/>
            <ac:spMk id="10" creationId="{824798ED-5D6F-610B-E4C8-82951C0AB7E1}"/>
          </ac:spMkLst>
        </pc:spChg>
        <pc:spChg chg="del">
          <ac:chgData name="Zhang, Qi" userId="339b946e-f9ca-4040-bc82-18aaec23f2c4" providerId="ADAL" clId="{32245D4F-BAE6-4DAE-A076-E4947F5DDA9F}" dt="2024-01-21T03:18:28.806" v="617" actId="478"/>
          <ac:spMkLst>
            <pc:docMk/>
            <pc:sldMk cId="1678908767" sldId="2016"/>
            <ac:spMk id="11" creationId="{FB380AA9-1509-EEB6-505D-C44922F1A08D}"/>
          </ac:spMkLst>
        </pc:spChg>
        <pc:grpChg chg="add mod">
          <ac:chgData name="Zhang, Qi" userId="339b946e-f9ca-4040-bc82-18aaec23f2c4" providerId="ADAL" clId="{32245D4F-BAE6-4DAE-A076-E4947F5DDA9F}" dt="2024-01-21T03:18:57.950" v="624" actId="164"/>
          <ac:grpSpMkLst>
            <pc:docMk/>
            <pc:sldMk cId="1678908767" sldId="2016"/>
            <ac:grpSpMk id="8" creationId="{625D9871-C5A7-F985-4246-D70F1EA8E378}"/>
          </ac:grpSpMkLst>
        </pc:grpChg>
        <pc:picChg chg="add mod">
          <ac:chgData name="Zhang, Qi" userId="339b946e-f9ca-4040-bc82-18aaec23f2c4" providerId="ADAL" clId="{32245D4F-BAE6-4DAE-A076-E4947F5DDA9F}" dt="2024-01-21T03:18:57.950" v="624" actId="164"/>
          <ac:picMkLst>
            <pc:docMk/>
            <pc:sldMk cId="1678908767" sldId="2016"/>
            <ac:picMk id="6" creationId="{FD7BFCF8-FC03-1D3C-49C9-2F60CC46C9DB}"/>
          </ac:picMkLst>
        </pc:picChg>
        <pc:picChg chg="del">
          <ac:chgData name="Zhang, Qi" userId="339b946e-f9ca-4040-bc82-18aaec23f2c4" providerId="ADAL" clId="{32245D4F-BAE6-4DAE-A076-E4947F5DDA9F}" dt="2024-01-21T03:18:24.871" v="615" actId="478"/>
          <ac:picMkLst>
            <pc:docMk/>
            <pc:sldMk cId="1678908767" sldId="2016"/>
            <ac:picMk id="9" creationId="{A30B6C9F-A093-C141-7D32-FAEA3F756031}"/>
          </ac:picMkLst>
        </pc:picChg>
      </pc:sldChg>
    </pc:docChg>
  </pc:docChgLst>
  <pc:docChgLst>
    <pc:chgData name="Qi Zhang" userId="339b946e-f9ca-4040-bc82-18aaec23f2c4" providerId="ADAL" clId="{5325F24B-DE45-4C24-B0A6-8681FAA0A099}"/>
    <pc:docChg chg="undo custSel addSld delSld modSld sldOrd">
      <pc:chgData name="Qi Zhang" userId="339b946e-f9ca-4040-bc82-18aaec23f2c4" providerId="ADAL" clId="{5325F24B-DE45-4C24-B0A6-8681FAA0A099}" dt="2023-01-20T19:40:44.458" v="1536" actId="20577"/>
      <pc:docMkLst>
        <pc:docMk/>
      </pc:docMkLst>
      <pc:sldChg chg="del">
        <pc:chgData name="Qi Zhang" userId="339b946e-f9ca-4040-bc82-18aaec23f2c4" providerId="ADAL" clId="{5325F24B-DE45-4C24-B0A6-8681FAA0A099}" dt="2023-01-20T19:40:12.472" v="1497" actId="2696"/>
        <pc:sldMkLst>
          <pc:docMk/>
          <pc:sldMk cId="3472586557" sldId="735"/>
        </pc:sldMkLst>
      </pc:sldChg>
      <pc:sldChg chg="modSp mod">
        <pc:chgData name="Qi Zhang" userId="339b946e-f9ca-4040-bc82-18aaec23f2c4" providerId="ADAL" clId="{5325F24B-DE45-4C24-B0A6-8681FAA0A099}" dt="2023-01-20T19:40:44.458" v="1536" actId="20577"/>
        <pc:sldMkLst>
          <pc:docMk/>
          <pc:sldMk cId="3581099278" sldId="933"/>
        </pc:sldMkLst>
        <pc:spChg chg="mod">
          <ac:chgData name="Qi Zhang" userId="339b946e-f9ca-4040-bc82-18aaec23f2c4" providerId="ADAL" clId="{5325F24B-DE45-4C24-B0A6-8681FAA0A099}" dt="2023-01-20T19:40:44.458" v="1536" actId="20577"/>
          <ac:spMkLst>
            <pc:docMk/>
            <pc:sldMk cId="3581099278" sldId="933"/>
            <ac:spMk id="2" creationId="{24A49306-3FFB-42FB-AC67-0C15EB2FEAF9}"/>
          </ac:spMkLst>
        </pc:spChg>
      </pc:sldChg>
      <pc:sldChg chg="del">
        <pc:chgData name="Qi Zhang" userId="339b946e-f9ca-4040-bc82-18aaec23f2c4" providerId="ADAL" clId="{5325F24B-DE45-4C24-B0A6-8681FAA0A099}" dt="2023-01-20T19:26:10.633" v="1305" actId="2696"/>
        <pc:sldMkLst>
          <pc:docMk/>
          <pc:sldMk cId="2416923606" sldId="934"/>
        </pc:sldMkLst>
      </pc:sldChg>
      <pc:sldChg chg="addSp delSp modSp mod">
        <pc:chgData name="Qi Zhang" userId="339b946e-f9ca-4040-bc82-18aaec23f2c4" providerId="ADAL" clId="{5325F24B-DE45-4C24-B0A6-8681FAA0A099}" dt="2023-01-20T19:26:53.730" v="1314" actId="6549"/>
        <pc:sldMkLst>
          <pc:docMk/>
          <pc:sldMk cId="638493953" sldId="2003"/>
        </pc:sldMkLst>
        <pc:spChg chg="mod">
          <ac:chgData name="Qi Zhang" userId="339b946e-f9ca-4040-bc82-18aaec23f2c4" providerId="ADAL" clId="{5325F24B-DE45-4C24-B0A6-8681FAA0A099}" dt="2023-01-20T19:26:53.730" v="1314" actId="6549"/>
          <ac:spMkLst>
            <pc:docMk/>
            <pc:sldMk cId="638493953" sldId="2003"/>
            <ac:spMk id="2" creationId="{EF4420D7-6CF4-EA2F-C2F3-69B4BCA68DDC}"/>
          </ac:spMkLst>
        </pc:spChg>
        <pc:spChg chg="mod">
          <ac:chgData name="Qi Zhang" userId="339b946e-f9ca-4040-bc82-18aaec23f2c4" providerId="ADAL" clId="{5325F24B-DE45-4C24-B0A6-8681FAA0A099}" dt="2023-01-20T19:02:01.525" v="387" actId="6549"/>
          <ac:spMkLst>
            <pc:docMk/>
            <pc:sldMk cId="638493953" sldId="2003"/>
            <ac:spMk id="3" creationId="{E0C7F953-064B-A677-1C9E-C38AF02E16B3}"/>
          </ac:spMkLst>
        </pc:spChg>
        <pc:picChg chg="del">
          <ac:chgData name="Qi Zhang" userId="339b946e-f9ca-4040-bc82-18aaec23f2c4" providerId="ADAL" clId="{5325F24B-DE45-4C24-B0A6-8681FAA0A099}" dt="2023-01-20T19:00:38.098" v="229" actId="478"/>
          <ac:picMkLst>
            <pc:docMk/>
            <pc:sldMk cId="638493953" sldId="2003"/>
            <ac:picMk id="5" creationId="{E00CD839-A2DF-2BB3-2070-8CC695186E38}"/>
          </ac:picMkLst>
        </pc:picChg>
        <pc:picChg chg="add mod">
          <ac:chgData name="Qi Zhang" userId="339b946e-f9ca-4040-bc82-18aaec23f2c4" providerId="ADAL" clId="{5325F24B-DE45-4C24-B0A6-8681FAA0A099}" dt="2023-01-20T19:00:46.119" v="232" actId="1076"/>
          <ac:picMkLst>
            <pc:docMk/>
            <pc:sldMk cId="638493953" sldId="2003"/>
            <ac:picMk id="7" creationId="{8226197D-41FB-427B-DBFE-762D78AEAF61}"/>
          </ac:picMkLst>
        </pc:picChg>
      </pc:sldChg>
      <pc:sldChg chg="addSp modSp new mod ord">
        <pc:chgData name="Qi Zhang" userId="339b946e-f9ca-4040-bc82-18aaec23f2c4" providerId="ADAL" clId="{5325F24B-DE45-4C24-B0A6-8681FAA0A099}" dt="2023-01-20T19:26:58.835" v="1316" actId="20577"/>
        <pc:sldMkLst>
          <pc:docMk/>
          <pc:sldMk cId="1773188112" sldId="2004"/>
        </pc:sldMkLst>
        <pc:spChg chg="mod">
          <ac:chgData name="Qi Zhang" userId="339b946e-f9ca-4040-bc82-18aaec23f2c4" providerId="ADAL" clId="{5325F24B-DE45-4C24-B0A6-8681FAA0A099}" dt="2023-01-20T19:26:58.835" v="1316" actId="20577"/>
          <ac:spMkLst>
            <pc:docMk/>
            <pc:sldMk cId="1773188112" sldId="2004"/>
            <ac:spMk id="2" creationId="{28794C6E-A343-6947-B4E5-2FF80AAEA938}"/>
          </ac:spMkLst>
        </pc:spChg>
        <pc:spChg chg="mod">
          <ac:chgData name="Qi Zhang" userId="339b946e-f9ca-4040-bc82-18aaec23f2c4" providerId="ADAL" clId="{5325F24B-DE45-4C24-B0A6-8681FAA0A099}" dt="2023-01-20T19:20:28.395" v="1065" actId="20577"/>
          <ac:spMkLst>
            <pc:docMk/>
            <pc:sldMk cId="1773188112" sldId="2004"/>
            <ac:spMk id="3" creationId="{A9CD8AEE-5B4A-7196-546B-8FC86DA40C47}"/>
          </ac:spMkLst>
        </pc:spChg>
        <pc:picChg chg="add mod">
          <ac:chgData name="Qi Zhang" userId="339b946e-f9ca-4040-bc82-18aaec23f2c4" providerId="ADAL" clId="{5325F24B-DE45-4C24-B0A6-8681FAA0A099}" dt="2023-01-20T18:59:19.557" v="228" actId="1076"/>
          <ac:picMkLst>
            <pc:docMk/>
            <pc:sldMk cId="1773188112" sldId="2004"/>
            <ac:picMk id="6" creationId="{B437F592-F84F-A4BE-291C-BB6E15391F0A}"/>
          </ac:picMkLst>
        </pc:picChg>
      </pc:sldChg>
      <pc:sldChg chg="addSp modSp add mod">
        <pc:chgData name="Qi Zhang" userId="339b946e-f9ca-4040-bc82-18aaec23f2c4" providerId="ADAL" clId="{5325F24B-DE45-4C24-B0A6-8681FAA0A099}" dt="2023-01-20T19:10:34.922" v="697" actId="164"/>
        <pc:sldMkLst>
          <pc:docMk/>
          <pc:sldMk cId="4202788216" sldId="2005"/>
        </pc:sldMkLst>
        <pc:spChg chg="mod">
          <ac:chgData name="Qi Zhang" userId="339b946e-f9ca-4040-bc82-18aaec23f2c4" providerId="ADAL" clId="{5325F24B-DE45-4C24-B0A6-8681FAA0A099}" dt="2023-01-20T19:09:27.276" v="659" actId="20577"/>
          <ac:spMkLst>
            <pc:docMk/>
            <pc:sldMk cId="4202788216" sldId="2005"/>
            <ac:spMk id="2" creationId="{28794C6E-A343-6947-B4E5-2FF80AAEA938}"/>
          </ac:spMkLst>
        </pc:spChg>
        <pc:spChg chg="mod">
          <ac:chgData name="Qi Zhang" userId="339b946e-f9ca-4040-bc82-18aaec23f2c4" providerId="ADAL" clId="{5325F24B-DE45-4C24-B0A6-8681FAA0A099}" dt="2023-01-20T19:10:06.025" v="688" actId="14100"/>
          <ac:spMkLst>
            <pc:docMk/>
            <pc:sldMk cId="4202788216" sldId="2005"/>
            <ac:spMk id="3" creationId="{A9CD8AEE-5B4A-7196-546B-8FC86DA40C47}"/>
          </ac:spMkLst>
        </pc:spChg>
        <pc:spChg chg="add mod">
          <ac:chgData name="Qi Zhang" userId="339b946e-f9ca-4040-bc82-18aaec23f2c4" providerId="ADAL" clId="{5325F24B-DE45-4C24-B0A6-8681FAA0A099}" dt="2023-01-20T19:10:34.922" v="697" actId="164"/>
          <ac:spMkLst>
            <pc:docMk/>
            <pc:sldMk cId="4202788216" sldId="2005"/>
            <ac:spMk id="7" creationId="{4254AC25-0B31-4669-51D4-52E7ADBA44F0}"/>
          </ac:spMkLst>
        </pc:spChg>
        <pc:grpChg chg="add mod">
          <ac:chgData name="Qi Zhang" userId="339b946e-f9ca-4040-bc82-18aaec23f2c4" providerId="ADAL" clId="{5325F24B-DE45-4C24-B0A6-8681FAA0A099}" dt="2023-01-20T19:10:34.922" v="697" actId="164"/>
          <ac:grpSpMkLst>
            <pc:docMk/>
            <pc:sldMk cId="4202788216" sldId="2005"/>
            <ac:grpSpMk id="8" creationId="{9F4B73F6-E753-101E-4BB7-878600B29B21}"/>
          </ac:grpSpMkLst>
        </pc:grpChg>
        <pc:picChg chg="add mod">
          <ac:chgData name="Qi Zhang" userId="339b946e-f9ca-4040-bc82-18aaec23f2c4" providerId="ADAL" clId="{5325F24B-DE45-4C24-B0A6-8681FAA0A099}" dt="2023-01-20T19:10:34.922" v="697" actId="164"/>
          <ac:picMkLst>
            <pc:docMk/>
            <pc:sldMk cId="4202788216" sldId="2005"/>
            <ac:picMk id="6" creationId="{0A7D0C89-6381-A8F9-B8AF-F6DC3114C531}"/>
          </ac:picMkLst>
        </pc:picChg>
      </pc:sldChg>
      <pc:sldChg chg="addSp modSp add mod">
        <pc:chgData name="Qi Zhang" userId="339b946e-f9ca-4040-bc82-18aaec23f2c4" providerId="ADAL" clId="{5325F24B-DE45-4C24-B0A6-8681FAA0A099}" dt="2023-01-20T19:14:54.791" v="864" actId="164"/>
        <pc:sldMkLst>
          <pc:docMk/>
          <pc:sldMk cId="1053814839" sldId="2006"/>
        </pc:sldMkLst>
        <pc:spChg chg="mod">
          <ac:chgData name="Qi Zhang" userId="339b946e-f9ca-4040-bc82-18aaec23f2c4" providerId="ADAL" clId="{5325F24B-DE45-4C24-B0A6-8681FAA0A099}" dt="2023-01-20T19:11:58.967" v="746" actId="14100"/>
          <ac:spMkLst>
            <pc:docMk/>
            <pc:sldMk cId="1053814839" sldId="2006"/>
            <ac:spMk id="2" creationId="{28794C6E-A343-6947-B4E5-2FF80AAEA938}"/>
          </ac:spMkLst>
        </pc:spChg>
        <pc:spChg chg="mod">
          <ac:chgData name="Qi Zhang" userId="339b946e-f9ca-4040-bc82-18aaec23f2c4" providerId="ADAL" clId="{5325F24B-DE45-4C24-B0A6-8681FAA0A099}" dt="2023-01-20T19:12:36.123" v="756" actId="20577"/>
          <ac:spMkLst>
            <pc:docMk/>
            <pc:sldMk cId="1053814839" sldId="2006"/>
            <ac:spMk id="3" creationId="{A9CD8AEE-5B4A-7196-546B-8FC86DA40C47}"/>
          </ac:spMkLst>
        </pc:spChg>
        <pc:spChg chg="add mod">
          <ac:chgData name="Qi Zhang" userId="339b946e-f9ca-4040-bc82-18aaec23f2c4" providerId="ADAL" clId="{5325F24B-DE45-4C24-B0A6-8681FAA0A099}" dt="2023-01-20T19:14:54.791" v="864" actId="164"/>
          <ac:spMkLst>
            <pc:docMk/>
            <pc:sldMk cId="1053814839" sldId="2006"/>
            <ac:spMk id="7" creationId="{AF2344E5-A291-2C89-95F5-A7137E2DF9C9}"/>
          </ac:spMkLst>
        </pc:spChg>
        <pc:grpChg chg="add mod">
          <ac:chgData name="Qi Zhang" userId="339b946e-f9ca-4040-bc82-18aaec23f2c4" providerId="ADAL" clId="{5325F24B-DE45-4C24-B0A6-8681FAA0A099}" dt="2023-01-20T19:14:54.791" v="864" actId="164"/>
          <ac:grpSpMkLst>
            <pc:docMk/>
            <pc:sldMk cId="1053814839" sldId="2006"/>
            <ac:grpSpMk id="8" creationId="{8373B320-1A64-1C46-653C-CD3EC09E9157}"/>
          </ac:grpSpMkLst>
        </pc:grpChg>
        <pc:picChg chg="add mod">
          <ac:chgData name="Qi Zhang" userId="339b946e-f9ca-4040-bc82-18aaec23f2c4" providerId="ADAL" clId="{5325F24B-DE45-4C24-B0A6-8681FAA0A099}" dt="2023-01-20T19:14:54.791" v="864" actId="164"/>
          <ac:picMkLst>
            <pc:docMk/>
            <pc:sldMk cId="1053814839" sldId="2006"/>
            <ac:picMk id="6" creationId="{7B3123B3-5CA5-A70A-1BC2-64C2FF5B17F2}"/>
          </ac:picMkLst>
        </pc:picChg>
      </pc:sldChg>
      <pc:sldChg chg="addSp modSp add mod">
        <pc:chgData name="Qi Zhang" userId="339b946e-f9ca-4040-bc82-18aaec23f2c4" providerId="ADAL" clId="{5325F24B-DE45-4C24-B0A6-8681FAA0A099}" dt="2023-01-20T19:20:02.216" v="1060" actId="164"/>
        <pc:sldMkLst>
          <pc:docMk/>
          <pc:sldMk cId="3054387760" sldId="2007"/>
        </pc:sldMkLst>
        <pc:spChg chg="mod">
          <ac:chgData name="Qi Zhang" userId="339b946e-f9ca-4040-bc82-18aaec23f2c4" providerId="ADAL" clId="{5325F24B-DE45-4C24-B0A6-8681FAA0A099}" dt="2023-01-20T19:19:31.332" v="1056" actId="20577"/>
          <ac:spMkLst>
            <pc:docMk/>
            <pc:sldMk cId="3054387760" sldId="2007"/>
            <ac:spMk id="2" creationId="{28794C6E-A343-6947-B4E5-2FF80AAEA938}"/>
          </ac:spMkLst>
        </pc:spChg>
        <pc:spChg chg="mod">
          <ac:chgData name="Qi Zhang" userId="339b946e-f9ca-4040-bc82-18aaec23f2c4" providerId="ADAL" clId="{5325F24B-DE45-4C24-B0A6-8681FAA0A099}" dt="2023-01-20T19:18:33.951" v="1018" actId="14100"/>
          <ac:spMkLst>
            <pc:docMk/>
            <pc:sldMk cId="3054387760" sldId="2007"/>
            <ac:spMk id="3" creationId="{A9CD8AEE-5B4A-7196-546B-8FC86DA40C47}"/>
          </ac:spMkLst>
        </pc:spChg>
        <pc:spChg chg="add mod">
          <ac:chgData name="Qi Zhang" userId="339b946e-f9ca-4040-bc82-18aaec23f2c4" providerId="ADAL" clId="{5325F24B-DE45-4C24-B0A6-8681FAA0A099}" dt="2023-01-20T19:20:02.216" v="1060" actId="164"/>
          <ac:spMkLst>
            <pc:docMk/>
            <pc:sldMk cId="3054387760" sldId="2007"/>
            <ac:spMk id="7" creationId="{36CB4B45-7B3C-0A77-FAE4-1B8B0AF739C2}"/>
          </ac:spMkLst>
        </pc:spChg>
        <pc:grpChg chg="add mod">
          <ac:chgData name="Qi Zhang" userId="339b946e-f9ca-4040-bc82-18aaec23f2c4" providerId="ADAL" clId="{5325F24B-DE45-4C24-B0A6-8681FAA0A099}" dt="2023-01-20T19:20:02.216" v="1060" actId="164"/>
          <ac:grpSpMkLst>
            <pc:docMk/>
            <pc:sldMk cId="3054387760" sldId="2007"/>
            <ac:grpSpMk id="8" creationId="{995F7958-5BAA-57D7-DD21-5FE500C16024}"/>
          </ac:grpSpMkLst>
        </pc:grpChg>
        <pc:picChg chg="add mod">
          <ac:chgData name="Qi Zhang" userId="339b946e-f9ca-4040-bc82-18aaec23f2c4" providerId="ADAL" clId="{5325F24B-DE45-4C24-B0A6-8681FAA0A099}" dt="2023-01-20T19:20:02.216" v="1060" actId="164"/>
          <ac:picMkLst>
            <pc:docMk/>
            <pc:sldMk cId="3054387760" sldId="2007"/>
            <ac:picMk id="6" creationId="{9DD94339-FF99-8D3C-D118-EFEFCB3A51F9}"/>
          </ac:picMkLst>
        </pc:picChg>
      </pc:sldChg>
      <pc:sldChg chg="addSp delSp modSp add mod ord">
        <pc:chgData name="Qi Zhang" userId="339b946e-f9ca-4040-bc82-18aaec23f2c4" providerId="ADAL" clId="{5325F24B-DE45-4C24-B0A6-8681FAA0A099}" dt="2023-01-20T19:14:31.871" v="859" actId="14100"/>
        <pc:sldMkLst>
          <pc:docMk/>
          <pc:sldMk cId="806648501" sldId="2008"/>
        </pc:sldMkLst>
        <pc:spChg chg="mod">
          <ac:chgData name="Qi Zhang" userId="339b946e-f9ca-4040-bc82-18aaec23f2c4" providerId="ADAL" clId="{5325F24B-DE45-4C24-B0A6-8681FAA0A099}" dt="2023-01-20T19:13:32.783" v="846" actId="6549"/>
          <ac:spMkLst>
            <pc:docMk/>
            <pc:sldMk cId="806648501" sldId="2008"/>
            <ac:spMk id="3" creationId="{A9CD8AEE-5B4A-7196-546B-8FC86DA40C47}"/>
          </ac:spMkLst>
        </pc:spChg>
        <pc:spChg chg="add mod">
          <ac:chgData name="Qi Zhang" userId="339b946e-f9ca-4040-bc82-18aaec23f2c4" providerId="ADAL" clId="{5325F24B-DE45-4C24-B0A6-8681FAA0A099}" dt="2023-01-20T19:14:31.871" v="859" actId="14100"/>
          <ac:spMkLst>
            <pc:docMk/>
            <pc:sldMk cId="806648501" sldId="2008"/>
            <ac:spMk id="8" creationId="{CDCDBBD4-C8BF-0EC9-6506-2A736854BAD3}"/>
          </ac:spMkLst>
        </pc:spChg>
        <pc:grpChg chg="add mod">
          <ac:chgData name="Qi Zhang" userId="339b946e-f9ca-4040-bc82-18aaec23f2c4" providerId="ADAL" clId="{5325F24B-DE45-4C24-B0A6-8681FAA0A099}" dt="2023-01-20T19:14:13.188" v="854" actId="164"/>
          <ac:grpSpMkLst>
            <pc:docMk/>
            <pc:sldMk cId="806648501" sldId="2008"/>
            <ac:grpSpMk id="9" creationId="{0C7BE04F-E124-473D-0BE8-5C88DECFB041}"/>
          </ac:grpSpMkLst>
        </pc:grpChg>
        <pc:picChg chg="del">
          <ac:chgData name="Qi Zhang" userId="339b946e-f9ca-4040-bc82-18aaec23f2c4" providerId="ADAL" clId="{5325F24B-DE45-4C24-B0A6-8681FAA0A099}" dt="2023-01-20T19:13:34.371" v="847" actId="478"/>
          <ac:picMkLst>
            <pc:docMk/>
            <pc:sldMk cId="806648501" sldId="2008"/>
            <ac:picMk id="6" creationId="{7B3123B3-5CA5-A70A-1BC2-64C2FF5B17F2}"/>
          </ac:picMkLst>
        </pc:picChg>
        <pc:picChg chg="add mod">
          <ac:chgData name="Qi Zhang" userId="339b946e-f9ca-4040-bc82-18aaec23f2c4" providerId="ADAL" clId="{5325F24B-DE45-4C24-B0A6-8681FAA0A099}" dt="2023-01-20T19:14:24.439" v="856" actId="1076"/>
          <ac:picMkLst>
            <pc:docMk/>
            <pc:sldMk cId="806648501" sldId="2008"/>
            <ac:picMk id="7" creationId="{528D8A35-7BD5-0FB0-BD29-69F23B76D83B}"/>
          </ac:picMkLst>
        </pc:picChg>
      </pc:sldChg>
      <pc:sldChg chg="addSp modSp add mod">
        <pc:chgData name="Qi Zhang" userId="339b946e-f9ca-4040-bc82-18aaec23f2c4" providerId="ADAL" clId="{5325F24B-DE45-4C24-B0A6-8681FAA0A099}" dt="2023-01-20T19:23:09.767" v="1176" actId="1076"/>
        <pc:sldMkLst>
          <pc:docMk/>
          <pc:sldMk cId="2116383844" sldId="2009"/>
        </pc:sldMkLst>
        <pc:spChg chg="mod">
          <ac:chgData name="Qi Zhang" userId="339b946e-f9ca-4040-bc82-18aaec23f2c4" providerId="ADAL" clId="{5325F24B-DE45-4C24-B0A6-8681FAA0A099}" dt="2023-01-20T19:22:58.570" v="1170" actId="14100"/>
          <ac:spMkLst>
            <pc:docMk/>
            <pc:sldMk cId="2116383844" sldId="2009"/>
            <ac:spMk id="2" creationId="{28794C6E-A343-6947-B4E5-2FF80AAEA938}"/>
          </ac:spMkLst>
        </pc:spChg>
        <pc:spChg chg="mod">
          <ac:chgData name="Qi Zhang" userId="339b946e-f9ca-4040-bc82-18aaec23f2c4" providerId="ADAL" clId="{5325F24B-DE45-4C24-B0A6-8681FAA0A099}" dt="2023-01-20T19:23:05.375" v="1173" actId="14100"/>
          <ac:spMkLst>
            <pc:docMk/>
            <pc:sldMk cId="2116383844" sldId="2009"/>
            <ac:spMk id="3" creationId="{A9CD8AEE-5B4A-7196-546B-8FC86DA40C47}"/>
          </ac:spMkLst>
        </pc:spChg>
        <pc:picChg chg="add mod">
          <ac:chgData name="Qi Zhang" userId="339b946e-f9ca-4040-bc82-18aaec23f2c4" providerId="ADAL" clId="{5325F24B-DE45-4C24-B0A6-8681FAA0A099}" dt="2023-01-20T19:23:09.767" v="1176" actId="1076"/>
          <ac:picMkLst>
            <pc:docMk/>
            <pc:sldMk cId="2116383844" sldId="2009"/>
            <ac:picMk id="6" creationId="{68CB0BA5-0A70-9383-33F9-61F46388002C}"/>
          </ac:picMkLst>
        </pc:picChg>
      </pc:sldChg>
      <pc:sldChg chg="addSp modSp add mod">
        <pc:chgData name="Qi Zhang" userId="339b946e-f9ca-4040-bc82-18aaec23f2c4" providerId="ADAL" clId="{5325F24B-DE45-4C24-B0A6-8681FAA0A099}" dt="2023-01-20T19:25:03.170" v="1278" actId="20577"/>
        <pc:sldMkLst>
          <pc:docMk/>
          <pc:sldMk cId="1623405002" sldId="2010"/>
        </pc:sldMkLst>
        <pc:spChg chg="mod">
          <ac:chgData name="Qi Zhang" userId="339b946e-f9ca-4040-bc82-18aaec23f2c4" providerId="ADAL" clId="{5325F24B-DE45-4C24-B0A6-8681FAA0A099}" dt="2023-01-20T19:25:03.170" v="1278" actId="20577"/>
          <ac:spMkLst>
            <pc:docMk/>
            <pc:sldMk cId="1623405002" sldId="2010"/>
            <ac:spMk id="2" creationId="{28794C6E-A343-6947-B4E5-2FF80AAEA938}"/>
          </ac:spMkLst>
        </pc:spChg>
        <pc:spChg chg="mod">
          <ac:chgData name="Qi Zhang" userId="339b946e-f9ca-4040-bc82-18aaec23f2c4" providerId="ADAL" clId="{5325F24B-DE45-4C24-B0A6-8681FAA0A099}" dt="2023-01-20T19:24:48.092" v="1252" actId="14100"/>
          <ac:spMkLst>
            <pc:docMk/>
            <pc:sldMk cId="1623405002" sldId="2010"/>
            <ac:spMk id="3" creationId="{A9CD8AEE-5B4A-7196-546B-8FC86DA40C47}"/>
          </ac:spMkLst>
        </pc:spChg>
        <pc:picChg chg="add mod">
          <ac:chgData name="Qi Zhang" userId="339b946e-f9ca-4040-bc82-18aaec23f2c4" providerId="ADAL" clId="{5325F24B-DE45-4C24-B0A6-8681FAA0A099}" dt="2023-01-20T19:24:52.566" v="1254" actId="1076"/>
          <ac:picMkLst>
            <pc:docMk/>
            <pc:sldMk cId="1623405002" sldId="2010"/>
            <ac:picMk id="6" creationId="{D49CBEB5-261A-05F9-8868-FDBAC4BAF55F}"/>
          </ac:picMkLst>
        </pc:picChg>
      </pc:sldChg>
      <pc:sldChg chg="addSp delSp modSp new mod">
        <pc:chgData name="Qi Zhang" userId="339b946e-f9ca-4040-bc82-18aaec23f2c4" providerId="ADAL" clId="{5325F24B-DE45-4C24-B0A6-8681FAA0A099}" dt="2023-01-20T19:26:31.702" v="1311" actId="1076"/>
        <pc:sldMkLst>
          <pc:docMk/>
          <pc:sldMk cId="1609501873" sldId="2011"/>
        </pc:sldMkLst>
        <pc:spChg chg="mod">
          <ac:chgData name="Qi Zhang" userId="339b946e-f9ca-4040-bc82-18aaec23f2c4" providerId="ADAL" clId="{5325F24B-DE45-4C24-B0A6-8681FAA0A099}" dt="2023-01-20T19:26:18.224" v="1306" actId="1076"/>
          <ac:spMkLst>
            <pc:docMk/>
            <pc:sldMk cId="1609501873" sldId="2011"/>
            <ac:spMk id="2" creationId="{E81AFFC2-50D6-B359-47E2-E462FF16171F}"/>
          </ac:spMkLst>
        </pc:spChg>
        <pc:spChg chg="del">
          <ac:chgData name="Qi Zhang" userId="339b946e-f9ca-4040-bc82-18aaec23f2c4" providerId="ADAL" clId="{5325F24B-DE45-4C24-B0A6-8681FAA0A099}" dt="2023-01-20T19:25:39.473" v="1295" actId="22"/>
          <ac:spMkLst>
            <pc:docMk/>
            <pc:sldMk cId="1609501873" sldId="2011"/>
            <ac:spMk id="3" creationId="{241D16A7-1F81-E805-4F29-6D05F7B66656}"/>
          </ac:spMkLst>
        </pc:spChg>
        <pc:picChg chg="add mod ord">
          <ac:chgData name="Qi Zhang" userId="339b946e-f9ca-4040-bc82-18aaec23f2c4" providerId="ADAL" clId="{5325F24B-DE45-4C24-B0A6-8681FAA0A099}" dt="2023-01-20T19:26:31.702" v="1311" actId="1076"/>
          <ac:picMkLst>
            <pc:docMk/>
            <pc:sldMk cId="1609501873" sldId="2011"/>
            <ac:picMk id="6" creationId="{9F7DB63B-9B15-2CFF-4E6D-DCB442F8AAFC}"/>
          </ac:picMkLst>
        </pc:picChg>
      </pc:sldChg>
      <pc:sldChg chg="addSp modSp new mod">
        <pc:chgData name="Qi Zhang" userId="339b946e-f9ca-4040-bc82-18aaec23f2c4" providerId="ADAL" clId="{5325F24B-DE45-4C24-B0A6-8681FAA0A099}" dt="2023-01-20T19:40:07.065" v="1496" actId="14100"/>
        <pc:sldMkLst>
          <pc:docMk/>
          <pc:sldMk cId="4076990927" sldId="2012"/>
        </pc:sldMkLst>
        <pc:spChg chg="mod">
          <ac:chgData name="Qi Zhang" userId="339b946e-f9ca-4040-bc82-18aaec23f2c4" providerId="ADAL" clId="{5325F24B-DE45-4C24-B0A6-8681FAA0A099}" dt="2023-01-20T19:40:03.125" v="1494" actId="14100"/>
          <ac:spMkLst>
            <pc:docMk/>
            <pc:sldMk cId="4076990927" sldId="2012"/>
            <ac:spMk id="2" creationId="{F9921600-D106-719F-0543-F25A17510BAC}"/>
          </ac:spMkLst>
        </pc:spChg>
        <pc:spChg chg="mod">
          <ac:chgData name="Qi Zhang" userId="339b946e-f9ca-4040-bc82-18aaec23f2c4" providerId="ADAL" clId="{5325F24B-DE45-4C24-B0A6-8681FAA0A099}" dt="2023-01-20T19:39:58.985" v="1493" actId="14100"/>
          <ac:spMkLst>
            <pc:docMk/>
            <pc:sldMk cId="4076990927" sldId="2012"/>
            <ac:spMk id="3" creationId="{8E835BD4-3EE1-F244-D82B-EDF8B96EE449}"/>
          </ac:spMkLst>
        </pc:spChg>
        <pc:picChg chg="add mod">
          <ac:chgData name="Qi Zhang" userId="339b946e-f9ca-4040-bc82-18aaec23f2c4" providerId="ADAL" clId="{5325F24B-DE45-4C24-B0A6-8681FAA0A099}" dt="2023-01-20T19:40:07.065" v="1496" actId="14100"/>
          <ac:picMkLst>
            <pc:docMk/>
            <pc:sldMk cId="4076990927" sldId="2012"/>
            <ac:picMk id="6" creationId="{1753B67A-4859-56F3-5246-8EAC7D9A3B7A}"/>
          </ac:picMkLst>
        </pc:picChg>
      </pc:sldChg>
    </pc:docChg>
  </pc:docChgLst>
  <pc:docChgLst>
    <pc:chgData name="Zhang, Qi" userId="339b946e-f9ca-4040-bc82-18aaec23f2c4" providerId="ADAL" clId="{8FAFB4C0-5668-4DC6-808B-C2B4C5CC4655}"/>
    <pc:docChg chg="undo custSel addSld delSld modSld sldOrd modMainMaster modNotesMaster">
      <pc:chgData name="Zhang, Qi" userId="339b946e-f9ca-4040-bc82-18aaec23f2c4" providerId="ADAL" clId="{8FAFB4C0-5668-4DC6-808B-C2B4C5CC4655}" dt="2023-01-19T01:58:34.765" v="1229" actId="1076"/>
      <pc:docMkLst>
        <pc:docMk/>
      </pc:docMkLst>
      <pc:sldChg chg="modSp del">
        <pc:chgData name="Zhang, Qi" userId="339b946e-f9ca-4040-bc82-18aaec23f2c4" providerId="ADAL" clId="{8FAFB4C0-5668-4DC6-808B-C2B4C5CC4655}" dt="2023-01-16T07:04:32.700" v="28" actId="2696"/>
        <pc:sldMkLst>
          <pc:docMk/>
          <pc:sldMk cId="1719822774" sldId="256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719822774" sldId="256"/>
            <ac:spMk id="2" creationId="{00000000-0000-0000-0000-00000000000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719822774" sldId="256"/>
            <ac:spMk id="3" creationId="{00000000-0000-0000-0000-00000000000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719822774" sldId="256"/>
            <ac:spMk id="4" creationId="{00000000-0000-0000-0000-000000000000}"/>
          </ac:spMkLst>
        </pc:spChg>
      </pc:sldChg>
      <pc:sldChg chg="addSp delSp modSp mod">
        <pc:chgData name="Zhang, Qi" userId="339b946e-f9ca-4040-bc82-18aaec23f2c4" providerId="ADAL" clId="{8FAFB4C0-5668-4DC6-808B-C2B4C5CC4655}" dt="2023-01-18T19:35:56.481" v="117" actId="1076"/>
        <pc:sldMkLst>
          <pc:docMk/>
          <pc:sldMk cId="289807953" sldId="694"/>
        </pc:sldMkLst>
        <pc:spChg chg="mod">
          <ac:chgData name="Zhang, Qi" userId="339b946e-f9ca-4040-bc82-18aaec23f2c4" providerId="ADAL" clId="{8FAFB4C0-5668-4DC6-808B-C2B4C5CC4655}" dt="2023-01-18T19:33:24.953" v="108" actId="14100"/>
          <ac:spMkLst>
            <pc:docMk/>
            <pc:sldMk cId="289807953" sldId="694"/>
            <ac:spMk id="2" creationId="{39275EA4-025B-4CE5-B3AD-C367A6F78940}"/>
          </ac:spMkLst>
        </pc:spChg>
        <pc:spChg chg="mod">
          <ac:chgData name="Zhang, Qi" userId="339b946e-f9ca-4040-bc82-18aaec23f2c4" providerId="ADAL" clId="{8FAFB4C0-5668-4DC6-808B-C2B4C5CC4655}" dt="2023-01-18T19:33:33.766" v="110" actId="1076"/>
          <ac:spMkLst>
            <pc:docMk/>
            <pc:sldMk cId="289807953" sldId="694"/>
            <ac:spMk id="3" creationId="{75AAC026-B6C0-48C8-A3C7-6D6BBC2EB983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89807953" sldId="694"/>
            <ac:spMk id="4" creationId="{110322EB-B913-445E-A405-5F356A82B80D}"/>
          </ac:spMkLst>
        </pc:spChg>
        <pc:picChg chg="del mod">
          <ac:chgData name="Zhang, Qi" userId="339b946e-f9ca-4040-bc82-18aaec23f2c4" providerId="ADAL" clId="{8FAFB4C0-5668-4DC6-808B-C2B4C5CC4655}" dt="2023-01-18T19:35:48.345" v="112" actId="478"/>
          <ac:picMkLst>
            <pc:docMk/>
            <pc:sldMk cId="289807953" sldId="694"/>
            <ac:picMk id="5" creationId="{02569090-FAB6-44EE-9FD3-472B14EDE75F}"/>
          </ac:picMkLst>
        </pc:picChg>
        <pc:picChg chg="add mod">
          <ac:chgData name="Zhang, Qi" userId="339b946e-f9ca-4040-bc82-18aaec23f2c4" providerId="ADAL" clId="{8FAFB4C0-5668-4DC6-808B-C2B4C5CC4655}" dt="2023-01-18T19:35:56.481" v="117" actId="1076"/>
          <ac:picMkLst>
            <pc:docMk/>
            <pc:sldMk cId="289807953" sldId="694"/>
            <ac:picMk id="7" creationId="{05F8DE64-875D-4DC1-BCA0-0E895107B129}"/>
          </ac:picMkLst>
        </pc:picChg>
      </pc:sldChg>
      <pc:sldChg chg="modSp mod">
        <pc:chgData name="Zhang, Qi" userId="339b946e-f9ca-4040-bc82-18aaec23f2c4" providerId="ADAL" clId="{8FAFB4C0-5668-4DC6-808B-C2B4C5CC4655}" dt="2023-01-16T07:05:25.907" v="34" actId="27636"/>
        <pc:sldMkLst>
          <pc:docMk/>
          <pc:sldMk cId="4290683987" sldId="714"/>
        </pc:sldMkLst>
        <pc:spChg chg="mod">
          <ac:chgData name="Zhang, Qi" userId="339b946e-f9ca-4040-bc82-18aaec23f2c4" providerId="ADAL" clId="{8FAFB4C0-5668-4DC6-808B-C2B4C5CC4655}" dt="2023-01-16T07:05:17.716" v="29" actId="14100"/>
          <ac:spMkLst>
            <pc:docMk/>
            <pc:sldMk cId="4290683987" sldId="714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5:25.907" v="34" actId="27636"/>
          <ac:spMkLst>
            <pc:docMk/>
            <pc:sldMk cId="4290683987" sldId="714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290683987" sldId="714"/>
            <ac:spMk id="4" creationId="{266C5807-A6BF-48DF-AA96-EC80E03EFD2A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4290683987" sldId="714"/>
            <ac:picMk id="8" creationId="{2C0FAEB7-7602-4815-9EFF-FEE8539B8E7D}"/>
          </ac:picMkLst>
        </pc:pic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4290683987" sldId="714"/>
            <ac:picMk id="10" creationId="{5377AB5B-AB6B-4CC9-AF28-F72CDD282C65}"/>
          </ac:picMkLst>
        </pc:picChg>
      </pc:sldChg>
      <pc:sldChg chg="modSp mod">
        <pc:chgData name="Zhang, Qi" userId="339b946e-f9ca-4040-bc82-18aaec23f2c4" providerId="ADAL" clId="{8FAFB4C0-5668-4DC6-808B-C2B4C5CC4655}" dt="2023-01-18T16:38:12.380" v="71" actId="20577"/>
        <pc:sldMkLst>
          <pc:docMk/>
          <pc:sldMk cId="1224115519" sldId="715"/>
        </pc:sldMkLst>
        <pc:spChg chg="mod">
          <ac:chgData name="Zhang, Qi" userId="339b946e-f9ca-4040-bc82-18aaec23f2c4" providerId="ADAL" clId="{8FAFB4C0-5668-4DC6-808B-C2B4C5CC4655}" dt="2023-01-16T07:06:08.944" v="35" actId="14100"/>
          <ac:spMkLst>
            <pc:docMk/>
            <pc:sldMk cId="1224115519" sldId="715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8T16:38:12.380" v="71" actId="20577"/>
          <ac:spMkLst>
            <pc:docMk/>
            <pc:sldMk cId="1224115519" sldId="715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224115519" sldId="715"/>
            <ac:spMk id="4" creationId="{266C5807-A6BF-48DF-AA96-EC80E03EFD2A}"/>
          </ac:spMkLst>
        </pc:spChg>
        <pc:spChg chg="mod">
          <ac:chgData name="Zhang, Qi" userId="339b946e-f9ca-4040-bc82-18aaec23f2c4" providerId="ADAL" clId="{8FAFB4C0-5668-4DC6-808B-C2B4C5CC4655}" dt="2023-01-16T07:06:46.629" v="42" actId="1076"/>
          <ac:spMkLst>
            <pc:docMk/>
            <pc:sldMk cId="1224115519" sldId="715"/>
            <ac:spMk id="7" creationId="{0A88AB63-1016-4DBC-88AC-112945C9C07F}"/>
          </ac:spMkLst>
        </pc:spChg>
        <pc:picChg chg="mod">
          <ac:chgData name="Zhang, Qi" userId="339b946e-f9ca-4040-bc82-18aaec23f2c4" providerId="ADAL" clId="{8FAFB4C0-5668-4DC6-808B-C2B4C5CC4655}" dt="2023-01-16T07:06:43.660" v="41" actId="1076"/>
          <ac:picMkLst>
            <pc:docMk/>
            <pc:sldMk cId="1224115519" sldId="715"/>
            <ac:picMk id="6" creationId="{6F63C0A9-412A-4D66-8918-48C24138D06E}"/>
          </ac:picMkLst>
        </pc:picChg>
      </pc:sldChg>
      <pc:sldChg chg="modSp mod">
        <pc:chgData name="Zhang, Qi" userId="339b946e-f9ca-4040-bc82-18aaec23f2c4" providerId="ADAL" clId="{8FAFB4C0-5668-4DC6-808B-C2B4C5CC4655}" dt="2023-01-18T16:39:21.654" v="98" actId="14100"/>
        <pc:sldMkLst>
          <pc:docMk/>
          <pc:sldMk cId="3434239853" sldId="718"/>
        </pc:sldMkLst>
        <pc:spChg chg="mod">
          <ac:chgData name="Zhang, Qi" userId="339b946e-f9ca-4040-bc82-18aaec23f2c4" providerId="ADAL" clId="{8FAFB4C0-5668-4DC6-808B-C2B4C5CC4655}" dt="2023-01-16T07:09:09.023" v="46" actId="14100"/>
          <ac:spMkLst>
            <pc:docMk/>
            <pc:sldMk cId="3434239853" sldId="718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8T16:39:21.654" v="98" actId="14100"/>
          <ac:spMkLst>
            <pc:docMk/>
            <pc:sldMk cId="3434239853" sldId="718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434239853" sldId="718"/>
            <ac:spMk id="4" creationId="{266C5807-A6BF-48DF-AA96-EC80E03EFD2A}"/>
          </ac:spMkLst>
        </pc:spChg>
        <pc:spChg chg="mod">
          <ac:chgData name="Zhang, Qi" userId="339b946e-f9ca-4040-bc82-18aaec23f2c4" providerId="ADAL" clId="{8FAFB4C0-5668-4DC6-808B-C2B4C5CC4655}" dt="2023-01-18T16:38:58.559" v="76" actId="1076"/>
          <ac:spMkLst>
            <pc:docMk/>
            <pc:sldMk cId="3434239853" sldId="718"/>
            <ac:spMk id="7" creationId="{E307B3E3-29DB-45A2-BF0F-903F27C348CB}"/>
          </ac:spMkLst>
        </pc:spChg>
        <pc:picChg chg="mod">
          <ac:chgData name="Zhang, Qi" userId="339b946e-f9ca-4040-bc82-18aaec23f2c4" providerId="ADAL" clId="{8FAFB4C0-5668-4DC6-808B-C2B4C5CC4655}" dt="2023-01-18T16:39:00.491" v="77" actId="1076"/>
          <ac:picMkLst>
            <pc:docMk/>
            <pc:sldMk cId="3434239853" sldId="718"/>
            <ac:picMk id="6" creationId="{00E7F394-BDA6-460D-AA79-8E93258D614E}"/>
          </ac:picMkLst>
        </pc:picChg>
      </pc:sldChg>
      <pc:sldChg chg="modSp mod">
        <pc:chgData name="Zhang, Qi" userId="339b946e-f9ca-4040-bc82-18aaec23f2c4" providerId="ADAL" clId="{8FAFB4C0-5668-4DC6-808B-C2B4C5CC4655}" dt="2023-01-16T07:09:33.751" v="54" actId="1076"/>
        <pc:sldMkLst>
          <pc:docMk/>
          <pc:sldMk cId="1516480590" sldId="719"/>
        </pc:sldMkLst>
        <pc:spChg chg="mod">
          <ac:chgData name="Zhang, Qi" userId="339b946e-f9ca-4040-bc82-18aaec23f2c4" providerId="ADAL" clId="{8FAFB4C0-5668-4DC6-808B-C2B4C5CC4655}" dt="2023-01-16T07:09:22.877" v="50" actId="14100"/>
          <ac:spMkLst>
            <pc:docMk/>
            <pc:sldMk cId="1516480590" sldId="719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9:29.057" v="53" actId="14100"/>
          <ac:spMkLst>
            <pc:docMk/>
            <pc:sldMk cId="1516480590" sldId="719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516480590" sldId="719"/>
            <ac:spMk id="4" creationId="{266C5807-A6BF-48DF-AA96-EC80E03EFD2A}"/>
          </ac:spMkLst>
        </pc:spChg>
        <pc:spChg chg="mod">
          <ac:chgData name="Zhang, Qi" userId="339b946e-f9ca-4040-bc82-18aaec23f2c4" providerId="ADAL" clId="{8FAFB4C0-5668-4DC6-808B-C2B4C5CC4655}" dt="2023-01-16T07:09:33.751" v="54" actId="1076"/>
          <ac:spMkLst>
            <pc:docMk/>
            <pc:sldMk cId="1516480590" sldId="719"/>
            <ac:spMk id="6" creationId="{AA0CCABE-65C7-4FF6-B61C-9075DA93DF65}"/>
          </ac:spMkLst>
        </pc:spChg>
        <pc:picChg chg="mod">
          <ac:chgData name="Zhang, Qi" userId="339b946e-f9ca-4040-bc82-18aaec23f2c4" providerId="ADAL" clId="{8FAFB4C0-5668-4DC6-808B-C2B4C5CC4655}" dt="2023-01-16T07:09:33.751" v="54" actId="1076"/>
          <ac:picMkLst>
            <pc:docMk/>
            <pc:sldMk cId="1516480590" sldId="719"/>
            <ac:picMk id="5" creationId="{E0A79160-8BFD-4EFB-9E10-240B9691F8B6}"/>
          </ac:picMkLst>
        </pc:picChg>
      </pc:sldChg>
      <pc:sldChg chg="modSp mod">
        <pc:chgData name="Zhang, Qi" userId="339b946e-f9ca-4040-bc82-18aaec23f2c4" providerId="ADAL" clId="{8FAFB4C0-5668-4DC6-808B-C2B4C5CC4655}" dt="2023-01-18T19:23:50.559" v="101" actId="20577"/>
        <pc:sldMkLst>
          <pc:docMk/>
          <pc:sldMk cId="3707953825" sldId="720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707953825" sldId="720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8T19:23:50.559" v="101" actId="20577"/>
          <ac:spMkLst>
            <pc:docMk/>
            <pc:sldMk cId="3707953825" sldId="720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707953825" sldId="720"/>
            <ac:spMk id="4" creationId="{266C5807-A6BF-48DF-AA96-EC80E03EFD2A}"/>
          </ac:spMkLst>
        </pc:spChg>
      </pc:sldChg>
      <pc:sldChg chg="modSp mod">
        <pc:chgData name="Zhang, Qi" userId="339b946e-f9ca-4040-bc82-18aaec23f2c4" providerId="ADAL" clId="{8FAFB4C0-5668-4DC6-808B-C2B4C5CC4655}" dt="2023-01-16T07:09:53.522" v="59" actId="14100"/>
        <pc:sldMkLst>
          <pc:docMk/>
          <pc:sldMk cId="1521693480" sldId="723"/>
        </pc:sldMkLst>
        <pc:spChg chg="mod">
          <ac:chgData name="Zhang, Qi" userId="339b946e-f9ca-4040-bc82-18aaec23f2c4" providerId="ADAL" clId="{8FAFB4C0-5668-4DC6-808B-C2B4C5CC4655}" dt="2023-01-16T07:09:42.076" v="55" actId="14100"/>
          <ac:spMkLst>
            <pc:docMk/>
            <pc:sldMk cId="1521693480" sldId="723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9:53.522" v="59" actId="14100"/>
          <ac:spMkLst>
            <pc:docMk/>
            <pc:sldMk cId="1521693480" sldId="723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521693480" sldId="723"/>
            <ac:spMk id="4" creationId="{266C5807-A6BF-48DF-AA96-EC80E03EFD2A}"/>
          </ac:spMkLst>
        </pc:spChg>
      </pc:sldChg>
      <pc:sldChg chg="modSp mod">
        <pc:chgData name="Zhang, Qi" userId="339b946e-f9ca-4040-bc82-18aaec23f2c4" providerId="ADAL" clId="{8FAFB4C0-5668-4DC6-808B-C2B4C5CC4655}" dt="2023-01-18T19:28:48.312" v="106" actId="20577"/>
        <pc:sldMkLst>
          <pc:docMk/>
          <pc:sldMk cId="4286963657" sldId="724"/>
        </pc:sldMkLst>
        <pc:spChg chg="mod">
          <ac:chgData name="Zhang, Qi" userId="339b946e-f9ca-4040-bc82-18aaec23f2c4" providerId="ADAL" clId="{8FAFB4C0-5668-4DC6-808B-C2B4C5CC4655}" dt="2023-01-16T07:09:59.757" v="60" actId="14100"/>
          <ac:spMkLst>
            <pc:docMk/>
            <pc:sldMk cId="4286963657" sldId="724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8T19:28:48.312" v="106" actId="20577"/>
          <ac:spMkLst>
            <pc:docMk/>
            <pc:sldMk cId="4286963657" sldId="724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286963657" sldId="724"/>
            <ac:spMk id="4" creationId="{266C5807-A6BF-48DF-AA96-EC80E03EFD2A}"/>
          </ac:spMkLst>
        </pc:spChg>
      </pc:sldChg>
      <pc:sldChg chg="modSp mod">
        <pc:chgData name="Zhang, Qi" userId="339b946e-f9ca-4040-bc82-18aaec23f2c4" providerId="ADAL" clId="{8FAFB4C0-5668-4DC6-808B-C2B4C5CC4655}" dt="2023-01-16T07:10:19.602" v="66" actId="1076"/>
        <pc:sldMkLst>
          <pc:docMk/>
          <pc:sldMk cId="1588287013" sldId="725"/>
        </pc:sldMkLst>
        <pc:spChg chg="mod">
          <ac:chgData name="Zhang, Qi" userId="339b946e-f9ca-4040-bc82-18aaec23f2c4" providerId="ADAL" clId="{8FAFB4C0-5668-4DC6-808B-C2B4C5CC4655}" dt="2023-01-16T07:10:06.693" v="62" actId="14100"/>
          <ac:spMkLst>
            <pc:docMk/>
            <pc:sldMk cId="1588287013" sldId="725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10:15.721" v="65" actId="14100"/>
          <ac:spMkLst>
            <pc:docMk/>
            <pc:sldMk cId="1588287013" sldId="725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588287013" sldId="725"/>
            <ac:spMk id="4" creationId="{266C5807-A6BF-48DF-AA96-EC80E03EFD2A}"/>
          </ac:spMkLst>
        </pc:spChg>
        <pc:spChg chg="mod">
          <ac:chgData name="Zhang, Qi" userId="339b946e-f9ca-4040-bc82-18aaec23f2c4" providerId="ADAL" clId="{8FAFB4C0-5668-4DC6-808B-C2B4C5CC4655}" dt="2023-01-16T07:10:19.602" v="66" actId="1076"/>
          <ac:spMkLst>
            <pc:docMk/>
            <pc:sldMk cId="1588287013" sldId="725"/>
            <ac:spMk id="7" creationId="{3B61F613-F2BA-4554-BDD7-8B5C95680752}"/>
          </ac:spMkLst>
        </pc:spChg>
        <pc:picChg chg="mod">
          <ac:chgData name="Zhang, Qi" userId="339b946e-f9ca-4040-bc82-18aaec23f2c4" providerId="ADAL" clId="{8FAFB4C0-5668-4DC6-808B-C2B4C5CC4655}" dt="2023-01-16T07:10:19.602" v="66" actId="1076"/>
          <ac:picMkLst>
            <pc:docMk/>
            <pc:sldMk cId="1588287013" sldId="725"/>
            <ac:picMk id="6" creationId="{7E064E7A-564B-4C24-BB74-38D84329A6AD}"/>
          </ac:picMkLst>
        </pc:picChg>
      </pc:sldChg>
      <pc:sldChg chg="modSp del">
        <pc:chgData name="Zhang, Qi" userId="339b946e-f9ca-4040-bc82-18aaec23f2c4" providerId="ADAL" clId="{8FAFB4C0-5668-4DC6-808B-C2B4C5CC4655}" dt="2023-01-18T20:02:05.374" v="723" actId="47"/>
        <pc:sldMkLst>
          <pc:docMk/>
          <pc:sldMk cId="4021182322" sldId="726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021182322" sldId="726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021182322" sldId="726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021182322" sldId="726"/>
            <ac:spMk id="4" creationId="{266C5807-A6BF-48DF-AA96-EC80E03EFD2A}"/>
          </ac:spMkLst>
        </pc:spChg>
      </pc:sldChg>
      <pc:sldChg chg="modSp add del">
        <pc:chgData name="Zhang, Qi" userId="339b946e-f9ca-4040-bc82-18aaec23f2c4" providerId="ADAL" clId="{8FAFB4C0-5668-4DC6-808B-C2B4C5CC4655}" dt="2023-01-18T20:26:47.914" v="729" actId="47"/>
        <pc:sldMkLst>
          <pc:docMk/>
          <pc:sldMk cId="139999989" sldId="727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39999989" sldId="727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39999989" sldId="727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39999989" sldId="727"/>
            <ac:spMk id="4" creationId="{266C5807-A6BF-48DF-AA96-EC80E03EFD2A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39999989" sldId="727"/>
            <ac:spMk id="6" creationId="{A3874674-61CB-4971-8E20-DD167B2068BF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139999989" sldId="727"/>
            <ac:picMk id="5" creationId="{24223A02-E24B-4379-9F95-69B42DE0FF3E}"/>
          </ac:picMkLst>
        </pc:picChg>
      </pc:sldChg>
      <pc:sldChg chg="addSp modSp mod">
        <pc:chgData name="Zhang, Qi" userId="339b946e-f9ca-4040-bc82-18aaec23f2c4" providerId="ADAL" clId="{8FAFB4C0-5668-4DC6-808B-C2B4C5CC4655}" dt="2023-01-18T20:27:28.746" v="739" actId="14100"/>
        <pc:sldMkLst>
          <pc:docMk/>
          <pc:sldMk cId="2782336742" sldId="728"/>
        </pc:sldMkLst>
        <pc:spChg chg="mod">
          <ac:chgData name="Zhang, Qi" userId="339b946e-f9ca-4040-bc82-18aaec23f2c4" providerId="ADAL" clId="{8FAFB4C0-5668-4DC6-808B-C2B4C5CC4655}" dt="2023-01-18T20:27:09.639" v="733" actId="14100"/>
          <ac:spMkLst>
            <pc:docMk/>
            <pc:sldMk cId="2782336742" sldId="728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8T20:27:28.746" v="739" actId="14100"/>
          <ac:spMkLst>
            <pc:docMk/>
            <pc:sldMk cId="2782336742" sldId="728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782336742" sldId="728"/>
            <ac:spMk id="4" creationId="{266C5807-A6BF-48DF-AA96-EC80E03EFD2A}"/>
          </ac:spMkLst>
        </pc:spChg>
        <pc:spChg chg="mod">
          <ac:chgData name="Zhang, Qi" userId="339b946e-f9ca-4040-bc82-18aaec23f2c4" providerId="ADAL" clId="{8FAFB4C0-5668-4DC6-808B-C2B4C5CC4655}" dt="2023-01-18T20:27:14.479" v="735" actId="1076"/>
          <ac:spMkLst>
            <pc:docMk/>
            <pc:sldMk cId="2782336742" sldId="728"/>
            <ac:spMk id="6" creationId="{69F3D6A4-AC35-4695-A969-6C427D747A6E}"/>
          </ac:spMkLst>
        </pc:spChg>
        <pc:spChg chg="mod">
          <ac:chgData name="Zhang, Qi" userId="339b946e-f9ca-4040-bc82-18aaec23f2c4" providerId="ADAL" clId="{8FAFB4C0-5668-4DC6-808B-C2B4C5CC4655}" dt="2023-01-18T20:27:11.962" v="734" actId="1076"/>
          <ac:spMkLst>
            <pc:docMk/>
            <pc:sldMk cId="2782336742" sldId="728"/>
            <ac:spMk id="7" creationId="{0F96EF7A-D13F-486B-A648-24467614B96E}"/>
          </ac:spMkLst>
        </pc:spChg>
        <pc:grpChg chg="add mod">
          <ac:chgData name="Zhang, Qi" userId="339b946e-f9ca-4040-bc82-18aaec23f2c4" providerId="ADAL" clId="{8FAFB4C0-5668-4DC6-808B-C2B4C5CC4655}" dt="2023-01-18T20:27:11.962" v="734" actId="1076"/>
          <ac:grpSpMkLst>
            <pc:docMk/>
            <pc:sldMk cId="2782336742" sldId="728"/>
            <ac:grpSpMk id="8" creationId="{5624D635-2D68-76ED-4EEC-753CD67B46D4}"/>
          </ac:grpSpMkLst>
        </pc:grpChg>
        <pc:picChg chg="mod">
          <ac:chgData name="Zhang, Qi" userId="339b946e-f9ca-4040-bc82-18aaec23f2c4" providerId="ADAL" clId="{8FAFB4C0-5668-4DC6-808B-C2B4C5CC4655}" dt="2023-01-18T20:27:11.962" v="734" actId="1076"/>
          <ac:picMkLst>
            <pc:docMk/>
            <pc:sldMk cId="2782336742" sldId="728"/>
            <ac:picMk id="5" creationId="{4ED2E995-415B-498B-974B-6DB3EAC24758}"/>
          </ac:picMkLst>
        </pc:picChg>
      </pc:sldChg>
      <pc:sldChg chg="modSp mod">
        <pc:chgData name="Zhang, Qi" userId="339b946e-f9ca-4040-bc82-18aaec23f2c4" providerId="ADAL" clId="{8FAFB4C0-5668-4DC6-808B-C2B4C5CC4655}" dt="2023-01-18T20:35:31.827" v="747" actId="14100"/>
        <pc:sldMkLst>
          <pc:docMk/>
          <pc:sldMk cId="1250453477" sldId="729"/>
        </pc:sldMkLst>
        <pc:spChg chg="mod">
          <ac:chgData name="Zhang, Qi" userId="339b946e-f9ca-4040-bc82-18aaec23f2c4" providerId="ADAL" clId="{8FAFB4C0-5668-4DC6-808B-C2B4C5CC4655}" dt="2023-01-18T20:32:48.671" v="741" actId="27636"/>
          <ac:spMkLst>
            <pc:docMk/>
            <pc:sldMk cId="1250453477" sldId="729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8T20:35:31.827" v="747" actId="14100"/>
          <ac:spMkLst>
            <pc:docMk/>
            <pc:sldMk cId="1250453477" sldId="729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250453477" sldId="729"/>
            <ac:spMk id="4" creationId="{266C5807-A6BF-48DF-AA96-EC80E03EFD2A}"/>
          </ac:spMkLst>
        </pc:spChg>
        <pc:spChg chg="mod">
          <ac:chgData name="Zhang, Qi" userId="339b946e-f9ca-4040-bc82-18aaec23f2c4" providerId="ADAL" clId="{8FAFB4C0-5668-4DC6-808B-C2B4C5CC4655}" dt="2023-01-18T20:32:55.213" v="744" actId="1076"/>
          <ac:spMkLst>
            <pc:docMk/>
            <pc:sldMk cId="1250453477" sldId="729"/>
            <ac:spMk id="6" creationId="{F8F51E30-0847-402E-8747-DEF25B69679A}"/>
          </ac:spMkLst>
        </pc:spChg>
        <pc:picChg chg="mod">
          <ac:chgData name="Zhang, Qi" userId="339b946e-f9ca-4040-bc82-18aaec23f2c4" providerId="ADAL" clId="{8FAFB4C0-5668-4DC6-808B-C2B4C5CC4655}" dt="2023-01-18T20:32:53.323" v="743" actId="14100"/>
          <ac:picMkLst>
            <pc:docMk/>
            <pc:sldMk cId="1250453477" sldId="729"/>
            <ac:picMk id="5" creationId="{0E249CC0-53E4-47C7-B47F-E22A7D1BD012}"/>
          </ac:picMkLst>
        </pc:picChg>
      </pc:sldChg>
      <pc:sldChg chg="modSp mod">
        <pc:chgData name="Zhang, Qi" userId="339b946e-f9ca-4040-bc82-18aaec23f2c4" providerId="ADAL" clId="{8FAFB4C0-5668-4DC6-808B-C2B4C5CC4655}" dt="2023-01-18T20:37:55.314" v="751" actId="1076"/>
        <pc:sldMkLst>
          <pc:docMk/>
          <pc:sldMk cId="1444276572" sldId="730"/>
        </pc:sldMkLst>
        <pc:spChg chg="mod">
          <ac:chgData name="Zhang, Qi" userId="339b946e-f9ca-4040-bc82-18aaec23f2c4" providerId="ADAL" clId="{8FAFB4C0-5668-4DC6-808B-C2B4C5CC4655}" dt="2023-01-18T20:37:53.621" v="750" actId="1076"/>
          <ac:spMkLst>
            <pc:docMk/>
            <pc:sldMk cId="1444276572" sldId="730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8T20:37:55.314" v="751" actId="1076"/>
          <ac:spMkLst>
            <pc:docMk/>
            <pc:sldMk cId="1444276572" sldId="730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444276572" sldId="730"/>
            <ac:spMk id="4" creationId="{266C5807-A6BF-48DF-AA96-EC80E03EFD2A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1444276572" sldId="730"/>
            <ac:picMk id="5" creationId="{62F0C105-BB5E-4F0A-8653-7BAF346FC723}"/>
          </ac:picMkLst>
        </pc:pic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1444276572" sldId="730"/>
            <ac:picMk id="6" creationId="{35DF86DA-5150-4222-B1FD-50566DE7CEBF}"/>
          </ac:picMkLst>
        </pc:picChg>
      </pc:sldChg>
      <pc:sldChg chg="modSp mod">
        <pc:chgData name="Zhang, Qi" userId="339b946e-f9ca-4040-bc82-18aaec23f2c4" providerId="ADAL" clId="{8FAFB4C0-5668-4DC6-808B-C2B4C5CC4655}" dt="2023-01-18T20:41:20.901" v="756" actId="20577"/>
        <pc:sldMkLst>
          <pc:docMk/>
          <pc:sldMk cId="505486346" sldId="732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505486346" sldId="732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8T20:41:20.901" v="756" actId="20577"/>
          <ac:spMkLst>
            <pc:docMk/>
            <pc:sldMk cId="505486346" sldId="732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505486346" sldId="732"/>
            <ac:spMk id="4" creationId="{266C5807-A6BF-48DF-AA96-EC80E03EFD2A}"/>
          </ac:spMkLst>
        </pc:spChg>
      </pc:sldChg>
      <pc:sldChg chg="delSp modSp mod">
        <pc:chgData name="Zhang, Qi" userId="339b946e-f9ca-4040-bc82-18aaec23f2c4" providerId="ADAL" clId="{8FAFB4C0-5668-4DC6-808B-C2B4C5CC4655}" dt="2023-01-19T01:28:17.531" v="1058" actId="14100"/>
        <pc:sldMkLst>
          <pc:docMk/>
          <pc:sldMk cId="3472586557" sldId="735"/>
        </pc:sldMkLst>
        <pc:spChg chg="mod">
          <ac:chgData name="Zhang, Qi" userId="339b946e-f9ca-4040-bc82-18aaec23f2c4" providerId="ADAL" clId="{8FAFB4C0-5668-4DC6-808B-C2B4C5CC4655}" dt="2023-01-19T01:28:17.531" v="1058" actId="14100"/>
          <ac:spMkLst>
            <pc:docMk/>
            <pc:sldMk cId="3472586557" sldId="735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472586557" sldId="735"/>
            <ac:spMk id="4" creationId="{266C5807-A6BF-48DF-AA96-EC80E03EFD2A}"/>
          </ac:spMkLst>
        </pc:spChg>
        <pc:grpChg chg="del">
          <ac:chgData name="Zhang, Qi" userId="339b946e-f9ca-4040-bc82-18aaec23f2c4" providerId="ADAL" clId="{8FAFB4C0-5668-4DC6-808B-C2B4C5CC4655}" dt="2023-01-16T06:54:43.055" v="16" actId="478"/>
          <ac:grpSpMkLst>
            <pc:docMk/>
            <pc:sldMk cId="3472586557" sldId="735"/>
            <ac:grpSpMk id="29" creationId="{1B63B16A-2FEE-4334-BB51-012C45079414}"/>
          </ac:grpSpMkLst>
        </pc:grpChg>
        <pc:grpChg chg="del">
          <ac:chgData name="Zhang, Qi" userId="339b946e-f9ca-4040-bc82-18aaec23f2c4" providerId="ADAL" clId="{8FAFB4C0-5668-4DC6-808B-C2B4C5CC4655}" dt="2023-01-16T06:54:40.959" v="15" actId="478"/>
          <ac:grpSpMkLst>
            <pc:docMk/>
            <pc:sldMk cId="3472586557" sldId="735"/>
            <ac:grpSpMk id="70" creationId="{EDC114A6-B3F2-4DA5-BA3C-2037F4ADF70B}"/>
          </ac:grpSpMkLst>
        </pc:grpChg>
        <pc:grpChg chg="del">
          <ac:chgData name="Zhang, Qi" userId="339b946e-f9ca-4040-bc82-18aaec23f2c4" providerId="ADAL" clId="{8FAFB4C0-5668-4DC6-808B-C2B4C5CC4655}" dt="2023-01-16T06:54:39.327" v="14" actId="478"/>
          <ac:grpSpMkLst>
            <pc:docMk/>
            <pc:sldMk cId="3472586557" sldId="735"/>
            <ac:grpSpMk id="84" creationId="{E3C07413-BE5D-4628-98D0-F2D8CA751F67}"/>
          </ac:grpSpMkLst>
        </pc:grpChg>
        <pc:grpChg chg="del">
          <ac:chgData name="Zhang, Qi" userId="339b946e-f9ca-4040-bc82-18aaec23f2c4" providerId="ADAL" clId="{8FAFB4C0-5668-4DC6-808B-C2B4C5CC4655}" dt="2023-01-16T06:54:38.160" v="13" actId="478"/>
          <ac:grpSpMkLst>
            <pc:docMk/>
            <pc:sldMk cId="3472586557" sldId="735"/>
            <ac:grpSpMk id="99" creationId="{29BFD95B-6247-4C39-BDCD-041FB2E819A3}"/>
          </ac:grpSpMkLst>
        </pc:grpChg>
        <pc:picChg chg="mod">
          <ac:chgData name="Zhang, Qi" userId="339b946e-f9ca-4040-bc82-18aaec23f2c4" providerId="ADAL" clId="{8FAFB4C0-5668-4DC6-808B-C2B4C5CC4655}" dt="2023-01-19T01:27:16.878" v="1056" actId="1076"/>
          <ac:picMkLst>
            <pc:docMk/>
            <pc:sldMk cId="3472586557" sldId="735"/>
            <ac:picMk id="7" creationId="{3D09E15B-21F8-4DAC-897D-CCF432B77C76}"/>
          </ac:picMkLst>
        </pc:picChg>
      </pc:sldChg>
      <pc:sldChg chg="modSp mod">
        <pc:chgData name="Zhang, Qi" userId="339b946e-f9ca-4040-bc82-18aaec23f2c4" providerId="ADAL" clId="{8FAFB4C0-5668-4DC6-808B-C2B4C5CC4655}" dt="2023-01-19T01:30:12.293" v="1070" actId="27636"/>
        <pc:sldMkLst>
          <pc:docMk/>
          <pc:sldMk cId="3844911865" sldId="737"/>
        </pc:sldMkLst>
        <pc:spChg chg="mod">
          <ac:chgData name="Zhang, Qi" userId="339b946e-f9ca-4040-bc82-18aaec23f2c4" providerId="ADAL" clId="{8FAFB4C0-5668-4DC6-808B-C2B4C5CC4655}" dt="2023-01-19T01:29:55.476" v="1065" actId="14100"/>
          <ac:spMkLst>
            <pc:docMk/>
            <pc:sldMk cId="3844911865" sldId="737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9T01:30:12.293" v="1070" actId="27636"/>
          <ac:spMkLst>
            <pc:docMk/>
            <pc:sldMk cId="3844911865" sldId="737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844911865" sldId="737"/>
            <ac:spMk id="4" creationId="{266C5807-A6BF-48DF-AA96-EC80E03EFD2A}"/>
          </ac:spMkLst>
        </pc:spChg>
        <pc:picChg chg="mod">
          <ac:chgData name="Zhang, Qi" userId="339b946e-f9ca-4040-bc82-18aaec23f2c4" providerId="ADAL" clId="{8FAFB4C0-5668-4DC6-808B-C2B4C5CC4655}" dt="2023-01-19T01:30:01.620" v="1067" actId="1076"/>
          <ac:picMkLst>
            <pc:docMk/>
            <pc:sldMk cId="3844911865" sldId="737"/>
            <ac:picMk id="6" creationId="{4BC8895B-E837-41AF-BF20-5C9FE08AD1A7}"/>
          </ac:picMkLst>
        </pc:picChg>
      </pc:sldChg>
      <pc:sldChg chg="modSp mod">
        <pc:chgData name="Zhang, Qi" userId="339b946e-f9ca-4040-bc82-18aaec23f2c4" providerId="ADAL" clId="{8FAFB4C0-5668-4DC6-808B-C2B4C5CC4655}" dt="2023-01-19T01:38:24.805" v="1079" actId="1076"/>
        <pc:sldMkLst>
          <pc:docMk/>
          <pc:sldMk cId="4020482964" sldId="738"/>
        </pc:sldMkLst>
        <pc:spChg chg="mod">
          <ac:chgData name="Zhang, Qi" userId="339b946e-f9ca-4040-bc82-18aaec23f2c4" providerId="ADAL" clId="{8FAFB4C0-5668-4DC6-808B-C2B4C5CC4655}" dt="2023-01-19T01:38:18.351" v="1076" actId="14100"/>
          <ac:spMkLst>
            <pc:docMk/>
            <pc:sldMk cId="4020482964" sldId="738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9T01:38:24.805" v="1079" actId="1076"/>
          <ac:spMkLst>
            <pc:docMk/>
            <pc:sldMk cId="4020482964" sldId="738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020482964" sldId="738"/>
            <ac:spMk id="4" creationId="{266C5807-A6BF-48DF-AA96-EC80E03EFD2A}"/>
          </ac:spMkLst>
        </pc:spChg>
      </pc:sldChg>
      <pc:sldChg chg="addSp modSp mod">
        <pc:chgData name="Zhang, Qi" userId="339b946e-f9ca-4040-bc82-18aaec23f2c4" providerId="ADAL" clId="{8FAFB4C0-5668-4DC6-808B-C2B4C5CC4655}" dt="2023-01-19T01:42:27.639" v="1112" actId="1076"/>
        <pc:sldMkLst>
          <pc:docMk/>
          <pc:sldMk cId="469135891" sldId="739"/>
        </pc:sldMkLst>
        <pc:spChg chg="mod">
          <ac:chgData name="Zhang, Qi" userId="339b946e-f9ca-4040-bc82-18aaec23f2c4" providerId="ADAL" clId="{8FAFB4C0-5668-4DC6-808B-C2B4C5CC4655}" dt="2023-01-19T01:39:48.462" v="1080" actId="14100"/>
          <ac:spMkLst>
            <pc:docMk/>
            <pc:sldMk cId="469135891" sldId="739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9T01:42:16.954" v="1109" actId="27636"/>
          <ac:spMkLst>
            <pc:docMk/>
            <pc:sldMk cId="469135891" sldId="739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69135891" sldId="739"/>
            <ac:spMk id="4" creationId="{266C5807-A6BF-48DF-AA96-EC80E03EFD2A}"/>
          </ac:spMkLst>
        </pc:spChg>
        <pc:picChg chg="add mod">
          <ac:chgData name="Zhang, Qi" userId="339b946e-f9ca-4040-bc82-18aaec23f2c4" providerId="ADAL" clId="{8FAFB4C0-5668-4DC6-808B-C2B4C5CC4655}" dt="2023-01-19T01:42:19.822" v="1110" actId="1076"/>
          <ac:picMkLst>
            <pc:docMk/>
            <pc:sldMk cId="469135891" sldId="739"/>
            <ac:picMk id="5" creationId="{1332C344-35AF-46F7-3CCE-46739BF0E099}"/>
          </ac:picMkLst>
        </pc:picChg>
        <pc:picChg chg="add mod">
          <ac:chgData name="Zhang, Qi" userId="339b946e-f9ca-4040-bc82-18aaec23f2c4" providerId="ADAL" clId="{8FAFB4C0-5668-4DC6-808B-C2B4C5CC4655}" dt="2023-01-19T01:42:27.639" v="1112" actId="1076"/>
          <ac:picMkLst>
            <pc:docMk/>
            <pc:sldMk cId="469135891" sldId="739"/>
            <ac:picMk id="6" creationId="{AD275DE9-DEBF-D5EC-E736-B1F3FE42C090}"/>
          </ac:picMkLst>
        </pc:picChg>
      </pc:sldChg>
      <pc:sldChg chg="modSp del">
        <pc:chgData name="Zhang, Qi" userId="339b946e-f9ca-4040-bc82-18aaec23f2c4" providerId="ADAL" clId="{8FAFB4C0-5668-4DC6-808B-C2B4C5CC4655}" dt="2023-01-19T01:42:36.385" v="1113" actId="2696"/>
        <pc:sldMkLst>
          <pc:docMk/>
          <pc:sldMk cId="925155877" sldId="740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925155877" sldId="740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925155877" sldId="740"/>
            <ac:spMk id="4" creationId="{266C5807-A6BF-48DF-AA96-EC80E03EFD2A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925155877" sldId="740"/>
            <ac:picMk id="7" creationId="{01C570E5-9B5D-42D9-9077-5826B943D915}"/>
          </ac:picMkLst>
        </pc:pic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925155877" sldId="740"/>
            <ac:picMk id="9" creationId="{E47DF5E3-9A40-4C6D-AD5E-83BF0C70B0A9}"/>
          </ac:picMkLst>
        </pc:picChg>
      </pc:sldChg>
      <pc:sldChg chg="modSp mod">
        <pc:chgData name="Zhang, Qi" userId="339b946e-f9ca-4040-bc82-18aaec23f2c4" providerId="ADAL" clId="{8FAFB4C0-5668-4DC6-808B-C2B4C5CC4655}" dt="2023-01-19T01:47:58.916" v="1124" actId="1076"/>
        <pc:sldMkLst>
          <pc:docMk/>
          <pc:sldMk cId="3169223909" sldId="741"/>
        </pc:sldMkLst>
        <pc:spChg chg="mod">
          <ac:chgData name="Zhang, Qi" userId="339b946e-f9ca-4040-bc82-18aaec23f2c4" providerId="ADAL" clId="{8FAFB4C0-5668-4DC6-808B-C2B4C5CC4655}" dt="2023-01-19T01:47:49.516" v="1120" actId="1076"/>
          <ac:spMkLst>
            <pc:docMk/>
            <pc:sldMk cId="3169223909" sldId="741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9T01:47:56.559" v="1123" actId="14100"/>
          <ac:spMkLst>
            <pc:docMk/>
            <pc:sldMk cId="3169223909" sldId="741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169223909" sldId="741"/>
            <ac:spMk id="4" creationId="{266C5807-A6BF-48DF-AA96-EC80E03EFD2A}"/>
          </ac:spMkLst>
        </pc:spChg>
        <pc:picChg chg="mod">
          <ac:chgData name="Zhang, Qi" userId="339b946e-f9ca-4040-bc82-18aaec23f2c4" providerId="ADAL" clId="{8FAFB4C0-5668-4DC6-808B-C2B4C5CC4655}" dt="2023-01-19T01:47:58.916" v="1124" actId="1076"/>
          <ac:picMkLst>
            <pc:docMk/>
            <pc:sldMk cId="3169223909" sldId="741"/>
            <ac:picMk id="6" creationId="{4CD1BA4B-36E1-4B40-9046-2ED540D38EFB}"/>
          </ac:picMkLst>
        </pc:picChg>
      </pc:sldChg>
      <pc:sldChg chg="modSp mod">
        <pc:chgData name="Zhang, Qi" userId="339b946e-f9ca-4040-bc82-18aaec23f2c4" providerId="ADAL" clId="{8FAFB4C0-5668-4DC6-808B-C2B4C5CC4655}" dt="2023-01-19T01:48:32.810" v="1132" actId="14100"/>
        <pc:sldMkLst>
          <pc:docMk/>
          <pc:sldMk cId="1998481397" sldId="742"/>
        </pc:sldMkLst>
        <pc:spChg chg="mod">
          <ac:chgData name="Zhang, Qi" userId="339b946e-f9ca-4040-bc82-18aaec23f2c4" providerId="ADAL" clId="{8FAFB4C0-5668-4DC6-808B-C2B4C5CC4655}" dt="2023-01-19T01:48:26.580" v="1130" actId="1076"/>
          <ac:spMkLst>
            <pc:docMk/>
            <pc:sldMk cId="1998481397" sldId="742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9T01:48:28.955" v="1131" actId="14100"/>
          <ac:spMkLst>
            <pc:docMk/>
            <pc:sldMk cId="1998481397" sldId="742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998481397" sldId="742"/>
            <ac:spMk id="4" creationId="{266C5807-A6BF-48DF-AA96-EC80E03EFD2A}"/>
          </ac:spMkLst>
        </pc:spChg>
        <pc:picChg chg="mod">
          <ac:chgData name="Zhang, Qi" userId="339b946e-f9ca-4040-bc82-18aaec23f2c4" providerId="ADAL" clId="{8FAFB4C0-5668-4DC6-808B-C2B4C5CC4655}" dt="2023-01-19T01:48:32.810" v="1132" actId="14100"/>
          <ac:picMkLst>
            <pc:docMk/>
            <pc:sldMk cId="1998481397" sldId="742"/>
            <ac:picMk id="5" creationId="{7D626B94-CA1C-4504-A7B2-3C1E91F356B8}"/>
          </ac:picMkLst>
        </pc:picChg>
      </pc:sldChg>
      <pc:sldChg chg="modSp mod">
        <pc:chgData name="Zhang, Qi" userId="339b946e-f9ca-4040-bc82-18aaec23f2c4" providerId="ADAL" clId="{8FAFB4C0-5668-4DC6-808B-C2B4C5CC4655}" dt="2023-01-19T01:50:24.020" v="1146" actId="20577"/>
        <pc:sldMkLst>
          <pc:docMk/>
          <pc:sldMk cId="2224411984" sldId="743"/>
        </pc:sldMkLst>
        <pc:spChg chg="mod">
          <ac:chgData name="Zhang, Qi" userId="339b946e-f9ca-4040-bc82-18aaec23f2c4" providerId="ADAL" clId="{8FAFB4C0-5668-4DC6-808B-C2B4C5CC4655}" dt="2023-01-19T01:48:46.408" v="1133" actId="14100"/>
          <ac:spMkLst>
            <pc:docMk/>
            <pc:sldMk cId="2224411984" sldId="743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9T01:50:24.020" v="1146" actId="20577"/>
          <ac:spMkLst>
            <pc:docMk/>
            <pc:sldMk cId="2224411984" sldId="743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224411984" sldId="743"/>
            <ac:spMk id="4" creationId="{266C5807-A6BF-48DF-AA96-EC80E03EFD2A}"/>
          </ac:spMkLst>
        </pc:spChg>
        <pc:picChg chg="mod">
          <ac:chgData name="Zhang, Qi" userId="339b946e-f9ca-4040-bc82-18aaec23f2c4" providerId="ADAL" clId="{8FAFB4C0-5668-4DC6-808B-C2B4C5CC4655}" dt="2023-01-19T01:48:55.724" v="1137" actId="1076"/>
          <ac:picMkLst>
            <pc:docMk/>
            <pc:sldMk cId="2224411984" sldId="743"/>
            <ac:picMk id="6" creationId="{DB17E4B2-08B4-4751-B40C-D3F65D5921E7}"/>
          </ac:picMkLst>
        </pc:picChg>
        <pc:picChg chg="mod">
          <ac:chgData name="Zhang, Qi" userId="339b946e-f9ca-4040-bc82-18aaec23f2c4" providerId="ADAL" clId="{8FAFB4C0-5668-4DC6-808B-C2B4C5CC4655}" dt="2023-01-19T01:48:56.948" v="1138" actId="1076"/>
          <ac:picMkLst>
            <pc:docMk/>
            <pc:sldMk cId="2224411984" sldId="743"/>
            <ac:picMk id="7" creationId="{1C3D7810-1162-44E5-AE1D-09F4FC7B212D}"/>
          </ac:picMkLst>
        </pc:picChg>
        <pc:picChg chg="mod">
          <ac:chgData name="Zhang, Qi" userId="339b946e-f9ca-4040-bc82-18aaec23f2c4" providerId="ADAL" clId="{8FAFB4C0-5668-4DC6-808B-C2B4C5CC4655}" dt="2023-01-19T01:48:54.682" v="1136" actId="1076"/>
          <ac:picMkLst>
            <pc:docMk/>
            <pc:sldMk cId="2224411984" sldId="743"/>
            <ac:picMk id="8" creationId="{B215F0BB-E114-4411-B9E7-2D1E73A330DB}"/>
          </ac:picMkLst>
        </pc:picChg>
      </pc:sldChg>
      <pc:sldChg chg="modSp mod">
        <pc:chgData name="Zhang, Qi" userId="339b946e-f9ca-4040-bc82-18aaec23f2c4" providerId="ADAL" clId="{8FAFB4C0-5668-4DC6-808B-C2B4C5CC4655}" dt="2023-01-19T01:50:41.257" v="1150" actId="1076"/>
        <pc:sldMkLst>
          <pc:docMk/>
          <pc:sldMk cId="3703976949" sldId="745"/>
        </pc:sldMkLst>
        <pc:spChg chg="mod">
          <ac:chgData name="Zhang, Qi" userId="339b946e-f9ca-4040-bc82-18aaec23f2c4" providerId="ADAL" clId="{8FAFB4C0-5668-4DC6-808B-C2B4C5CC4655}" dt="2023-01-19T01:49:35.838" v="1143" actId="14100"/>
          <ac:spMkLst>
            <pc:docMk/>
            <pc:sldMk cId="3703976949" sldId="745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703976949" sldId="745"/>
            <ac:spMk id="4" creationId="{266C5807-A6BF-48DF-AA96-EC80E03EFD2A}"/>
          </ac:spMkLst>
        </pc:spChg>
        <pc:spChg chg="mod">
          <ac:chgData name="Zhang, Qi" userId="339b946e-f9ca-4040-bc82-18aaec23f2c4" providerId="ADAL" clId="{8FAFB4C0-5668-4DC6-808B-C2B4C5CC4655}" dt="2023-01-19T01:50:31.894" v="1147" actId="20577"/>
          <ac:spMkLst>
            <pc:docMk/>
            <pc:sldMk cId="3703976949" sldId="745"/>
            <ac:spMk id="6" creationId="{DAA226C9-694B-435C-81BE-494DD33919CE}"/>
          </ac:spMkLst>
        </pc:spChg>
        <pc:picChg chg="mod">
          <ac:chgData name="Zhang, Qi" userId="339b946e-f9ca-4040-bc82-18aaec23f2c4" providerId="ADAL" clId="{8FAFB4C0-5668-4DC6-808B-C2B4C5CC4655}" dt="2023-01-19T01:50:41.257" v="1150" actId="1076"/>
          <ac:picMkLst>
            <pc:docMk/>
            <pc:sldMk cId="3703976949" sldId="745"/>
            <ac:picMk id="5" creationId="{77F66403-3297-43D5-90D5-41CF9C49DB88}"/>
          </ac:picMkLst>
        </pc:picChg>
      </pc:sldChg>
      <pc:sldChg chg="modSp mod">
        <pc:chgData name="Zhang, Qi" userId="339b946e-f9ca-4040-bc82-18aaec23f2c4" providerId="ADAL" clId="{8FAFB4C0-5668-4DC6-808B-C2B4C5CC4655}" dt="2023-01-19T01:58:22.433" v="1226" actId="1076"/>
        <pc:sldMkLst>
          <pc:docMk/>
          <pc:sldMk cId="1345111652" sldId="746"/>
        </pc:sldMkLst>
        <pc:spChg chg="mod">
          <ac:chgData name="Zhang, Qi" userId="339b946e-f9ca-4040-bc82-18aaec23f2c4" providerId="ADAL" clId="{8FAFB4C0-5668-4DC6-808B-C2B4C5CC4655}" dt="2023-01-19T01:58:20.165" v="1224" actId="14100"/>
          <ac:spMkLst>
            <pc:docMk/>
            <pc:sldMk cId="1345111652" sldId="746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345111652" sldId="746"/>
            <ac:spMk id="4" creationId="{266C5807-A6BF-48DF-AA96-EC80E03EFD2A}"/>
          </ac:spMkLst>
        </pc:spChg>
        <pc:picChg chg="mod">
          <ac:chgData name="Zhang, Qi" userId="339b946e-f9ca-4040-bc82-18aaec23f2c4" providerId="ADAL" clId="{8FAFB4C0-5668-4DC6-808B-C2B4C5CC4655}" dt="2023-01-19T01:58:22.433" v="1226" actId="1076"/>
          <ac:picMkLst>
            <pc:docMk/>
            <pc:sldMk cId="1345111652" sldId="746"/>
            <ac:picMk id="3" creationId="{8441E4E8-8C74-47C0-9BBC-E2D219008AA9}"/>
          </ac:picMkLst>
        </pc:pic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1345111652" sldId="746"/>
            <ac:picMk id="5" creationId="{FBB02F24-CF51-450C-AEF6-CC82A22D2320}"/>
          </ac:picMkLst>
        </pc:picChg>
      </pc:sldChg>
      <pc:sldChg chg="modSp add del">
        <pc:chgData name="Zhang, Qi" userId="339b946e-f9ca-4040-bc82-18aaec23f2c4" providerId="ADAL" clId="{8FAFB4C0-5668-4DC6-808B-C2B4C5CC4655}" dt="2023-01-18T20:26:49.421" v="730" actId="47"/>
        <pc:sldMkLst>
          <pc:docMk/>
          <pc:sldMk cId="35904544" sldId="756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5904544" sldId="756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5904544" sldId="756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5904544" sldId="756"/>
            <ac:spMk id="4" creationId="{266C5807-A6BF-48DF-AA96-EC80E03EFD2A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5904544" sldId="756"/>
            <ac:spMk id="6" creationId="{A3874674-61CB-4971-8E20-DD167B2068BF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35904544" sldId="756"/>
            <ac:picMk id="5" creationId="{24223A02-E24B-4379-9F95-69B42DE0FF3E}"/>
          </ac:picMkLst>
        </pc:picChg>
      </pc:sldChg>
      <pc:sldChg chg="modSp">
        <pc:chgData name="Zhang, Qi" userId="339b946e-f9ca-4040-bc82-18aaec23f2c4" providerId="ADAL" clId="{8FAFB4C0-5668-4DC6-808B-C2B4C5CC4655}" dt="2023-01-16T07:03:58.275" v="18"/>
        <pc:sldMkLst>
          <pc:docMk/>
          <pc:sldMk cId="4032391662" sldId="757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032391662" sldId="757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032391662" sldId="757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032391662" sldId="757"/>
            <ac:spMk id="4" creationId="{266C5807-A6BF-48DF-AA96-EC80E03EFD2A}"/>
          </ac:spMkLst>
        </pc:spChg>
      </pc:sldChg>
      <pc:sldChg chg="modSp mod">
        <pc:chgData name="Zhang, Qi" userId="339b946e-f9ca-4040-bc82-18aaec23f2c4" providerId="ADAL" clId="{8FAFB4C0-5668-4DC6-808B-C2B4C5CC4655}" dt="2023-01-18T20:38:56.851" v="755" actId="1076"/>
        <pc:sldMkLst>
          <pc:docMk/>
          <pc:sldMk cId="1173138322" sldId="758"/>
        </pc:sldMkLst>
        <pc:spChg chg="mod">
          <ac:chgData name="Zhang, Qi" userId="339b946e-f9ca-4040-bc82-18aaec23f2c4" providerId="ADAL" clId="{8FAFB4C0-5668-4DC6-808B-C2B4C5CC4655}" dt="2023-01-18T20:38:56.851" v="755" actId="1076"/>
          <ac:spMkLst>
            <pc:docMk/>
            <pc:sldMk cId="1173138322" sldId="758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173138322" sldId="758"/>
            <ac:spMk id="4" creationId="{266C5807-A6BF-48DF-AA96-EC80E03EFD2A}"/>
          </ac:spMkLst>
        </pc:spChg>
        <pc:spChg chg="mod">
          <ac:chgData name="Zhang, Qi" userId="339b946e-f9ca-4040-bc82-18aaec23f2c4" providerId="ADAL" clId="{8FAFB4C0-5668-4DC6-808B-C2B4C5CC4655}" dt="2023-01-18T20:38:54.102" v="754" actId="1076"/>
          <ac:spMkLst>
            <pc:docMk/>
            <pc:sldMk cId="1173138322" sldId="758"/>
            <ac:spMk id="5" creationId="{8CC3C15D-9162-4E0B-B859-D58F9B68D06D}"/>
          </ac:spMkLst>
        </pc:spChg>
        <pc:spChg chg="mod">
          <ac:chgData name="Zhang, Qi" userId="339b946e-f9ca-4040-bc82-18aaec23f2c4" providerId="ADAL" clId="{8FAFB4C0-5668-4DC6-808B-C2B4C5CC4655}" dt="2023-01-18T20:38:54.102" v="754" actId="1076"/>
          <ac:spMkLst>
            <pc:docMk/>
            <pc:sldMk cId="1173138322" sldId="758"/>
            <ac:spMk id="6" creationId="{EFABEC76-9B7D-43D0-8720-00B7BE764A59}"/>
          </ac:spMkLst>
        </pc:spChg>
        <pc:spChg chg="mod">
          <ac:chgData name="Zhang, Qi" userId="339b946e-f9ca-4040-bc82-18aaec23f2c4" providerId="ADAL" clId="{8FAFB4C0-5668-4DC6-808B-C2B4C5CC4655}" dt="2023-01-18T20:38:54.102" v="754" actId="1076"/>
          <ac:spMkLst>
            <pc:docMk/>
            <pc:sldMk cId="1173138322" sldId="758"/>
            <ac:spMk id="17" creationId="{61287B50-7FC4-4F29-ACC5-B85ADB288301}"/>
          </ac:spMkLst>
        </pc:spChg>
        <pc:spChg chg="mod">
          <ac:chgData name="Zhang, Qi" userId="339b946e-f9ca-4040-bc82-18aaec23f2c4" providerId="ADAL" clId="{8FAFB4C0-5668-4DC6-808B-C2B4C5CC4655}" dt="2023-01-18T20:38:54.102" v="754" actId="1076"/>
          <ac:spMkLst>
            <pc:docMk/>
            <pc:sldMk cId="1173138322" sldId="758"/>
            <ac:spMk id="19" creationId="{CD94D609-624D-4EF9-848E-C0D7941A67E4}"/>
          </ac:spMkLst>
        </pc:spChg>
        <pc:spChg chg="mod">
          <ac:chgData name="Zhang, Qi" userId="339b946e-f9ca-4040-bc82-18aaec23f2c4" providerId="ADAL" clId="{8FAFB4C0-5668-4DC6-808B-C2B4C5CC4655}" dt="2023-01-18T20:38:54.102" v="754" actId="1076"/>
          <ac:spMkLst>
            <pc:docMk/>
            <pc:sldMk cId="1173138322" sldId="758"/>
            <ac:spMk id="20" creationId="{F6E37224-45DD-4AE9-8614-75E15B7430B6}"/>
          </ac:spMkLst>
        </pc:spChg>
        <pc:spChg chg="mod">
          <ac:chgData name="Zhang, Qi" userId="339b946e-f9ca-4040-bc82-18aaec23f2c4" providerId="ADAL" clId="{8FAFB4C0-5668-4DC6-808B-C2B4C5CC4655}" dt="2023-01-18T20:38:54.102" v="754" actId="1076"/>
          <ac:spMkLst>
            <pc:docMk/>
            <pc:sldMk cId="1173138322" sldId="758"/>
            <ac:spMk id="22" creationId="{A8D08A0A-520A-4011-B6D0-609A4E5786CC}"/>
          </ac:spMkLst>
        </pc:spChg>
        <pc:spChg chg="mod">
          <ac:chgData name="Zhang, Qi" userId="339b946e-f9ca-4040-bc82-18aaec23f2c4" providerId="ADAL" clId="{8FAFB4C0-5668-4DC6-808B-C2B4C5CC4655}" dt="2023-01-18T20:38:54.102" v="754" actId="1076"/>
          <ac:spMkLst>
            <pc:docMk/>
            <pc:sldMk cId="1173138322" sldId="758"/>
            <ac:spMk id="24" creationId="{5EC8272C-C0D0-4A38-BE7B-2F6C9AD29A1F}"/>
          </ac:spMkLst>
        </pc:spChg>
        <pc:spChg chg="mod">
          <ac:chgData name="Zhang, Qi" userId="339b946e-f9ca-4040-bc82-18aaec23f2c4" providerId="ADAL" clId="{8FAFB4C0-5668-4DC6-808B-C2B4C5CC4655}" dt="2023-01-18T20:38:54.102" v="754" actId="1076"/>
          <ac:spMkLst>
            <pc:docMk/>
            <pc:sldMk cId="1173138322" sldId="758"/>
            <ac:spMk id="25" creationId="{2AAE41CC-ABC6-4AC2-9639-E7395DFF58A0}"/>
          </ac:spMkLst>
        </pc:spChg>
        <pc:spChg chg="mod">
          <ac:chgData name="Zhang, Qi" userId="339b946e-f9ca-4040-bc82-18aaec23f2c4" providerId="ADAL" clId="{8FAFB4C0-5668-4DC6-808B-C2B4C5CC4655}" dt="2023-01-18T20:38:54.102" v="754" actId="1076"/>
          <ac:spMkLst>
            <pc:docMk/>
            <pc:sldMk cId="1173138322" sldId="758"/>
            <ac:spMk id="26" creationId="{869CB2C3-639E-4F17-A51C-400E1D0BCAE3}"/>
          </ac:spMkLst>
        </pc:spChg>
        <pc:cxnChg chg="mod">
          <ac:chgData name="Zhang, Qi" userId="339b946e-f9ca-4040-bc82-18aaec23f2c4" providerId="ADAL" clId="{8FAFB4C0-5668-4DC6-808B-C2B4C5CC4655}" dt="2023-01-18T20:38:54.102" v="754" actId="1076"/>
          <ac:cxnSpMkLst>
            <pc:docMk/>
            <pc:sldMk cId="1173138322" sldId="758"/>
            <ac:cxnSpMk id="16" creationId="{5DE2CBB7-C7BB-45D3-BF50-F00CD5891409}"/>
          </ac:cxnSpMkLst>
        </pc:cxnChg>
        <pc:cxnChg chg="mod">
          <ac:chgData name="Zhang, Qi" userId="339b946e-f9ca-4040-bc82-18aaec23f2c4" providerId="ADAL" clId="{8FAFB4C0-5668-4DC6-808B-C2B4C5CC4655}" dt="2023-01-18T20:38:54.102" v="754" actId="1076"/>
          <ac:cxnSpMkLst>
            <pc:docMk/>
            <pc:sldMk cId="1173138322" sldId="758"/>
            <ac:cxnSpMk id="18" creationId="{86ACF425-8B14-4207-80B3-6D26707D1653}"/>
          </ac:cxnSpMkLst>
        </pc:cxnChg>
        <pc:cxnChg chg="mod">
          <ac:chgData name="Zhang, Qi" userId="339b946e-f9ca-4040-bc82-18aaec23f2c4" providerId="ADAL" clId="{8FAFB4C0-5668-4DC6-808B-C2B4C5CC4655}" dt="2023-01-18T20:38:54.102" v="754" actId="1076"/>
          <ac:cxnSpMkLst>
            <pc:docMk/>
            <pc:sldMk cId="1173138322" sldId="758"/>
            <ac:cxnSpMk id="21" creationId="{F41D172B-1EC7-4AB9-B70F-ECF334E0FF87}"/>
          </ac:cxnSpMkLst>
        </pc:cxnChg>
        <pc:cxnChg chg="mod">
          <ac:chgData name="Zhang, Qi" userId="339b946e-f9ca-4040-bc82-18aaec23f2c4" providerId="ADAL" clId="{8FAFB4C0-5668-4DC6-808B-C2B4C5CC4655}" dt="2023-01-18T20:38:54.102" v="754" actId="1076"/>
          <ac:cxnSpMkLst>
            <pc:docMk/>
            <pc:sldMk cId="1173138322" sldId="758"/>
            <ac:cxnSpMk id="23" creationId="{0E9462CE-12E1-4C15-AA14-752614897BCC}"/>
          </ac:cxnSpMkLst>
        </pc:cxnChg>
        <pc:cxnChg chg="mod">
          <ac:chgData name="Zhang, Qi" userId="339b946e-f9ca-4040-bc82-18aaec23f2c4" providerId="ADAL" clId="{8FAFB4C0-5668-4DC6-808B-C2B4C5CC4655}" dt="2023-01-18T20:38:54.102" v="754" actId="1076"/>
          <ac:cxnSpMkLst>
            <pc:docMk/>
            <pc:sldMk cId="1173138322" sldId="758"/>
            <ac:cxnSpMk id="27" creationId="{1F79498F-DA09-465F-8EC3-3FA5000A7133}"/>
          </ac:cxnSpMkLst>
        </pc:cxnChg>
      </pc:sldChg>
      <pc:sldChg chg="modSp">
        <pc:chgData name="Zhang, Qi" userId="339b946e-f9ca-4040-bc82-18aaec23f2c4" providerId="ADAL" clId="{8FAFB4C0-5668-4DC6-808B-C2B4C5CC4655}" dt="2023-01-16T07:03:58.275" v="18"/>
        <pc:sldMkLst>
          <pc:docMk/>
          <pc:sldMk cId="3704055551" sldId="759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704055551" sldId="759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704055551" sldId="759"/>
            <ac:spMk id="3" creationId="{9B892C37-C47C-4B3C-BF39-8C48B46EA79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704055551" sldId="759"/>
            <ac:spMk id="4" creationId="{266C5807-A6BF-48DF-AA96-EC80E03EFD2A}"/>
          </ac:spMkLst>
        </pc:spChg>
      </pc:sldChg>
      <pc:sldChg chg="modSp mod">
        <pc:chgData name="Zhang, Qi" userId="339b946e-f9ca-4040-bc82-18aaec23f2c4" providerId="ADAL" clId="{8FAFB4C0-5668-4DC6-808B-C2B4C5CC4655}" dt="2023-01-19T01:29:40.083" v="1064" actId="1076"/>
        <pc:sldMkLst>
          <pc:docMk/>
          <pc:sldMk cId="1639345501" sldId="762"/>
        </pc:sldMkLst>
        <pc:spChg chg="mod">
          <ac:chgData name="Zhang, Qi" userId="339b946e-f9ca-4040-bc82-18aaec23f2c4" providerId="ADAL" clId="{8FAFB4C0-5668-4DC6-808B-C2B4C5CC4655}" dt="2023-01-19T01:29:05.222" v="1059" actId="14100"/>
          <ac:spMkLst>
            <pc:docMk/>
            <pc:sldMk cId="1639345501" sldId="762"/>
            <ac:spMk id="2" creationId="{B1779688-5E7B-439D-A7B6-7D984084BA07}"/>
          </ac:spMkLst>
        </pc:spChg>
        <pc:spChg chg="mod">
          <ac:chgData name="Zhang, Qi" userId="339b946e-f9ca-4040-bc82-18aaec23f2c4" providerId="ADAL" clId="{8FAFB4C0-5668-4DC6-808B-C2B4C5CC4655}" dt="2023-01-19T01:29:35.061" v="1061" actId="14100"/>
          <ac:spMkLst>
            <pc:docMk/>
            <pc:sldMk cId="1639345501" sldId="762"/>
            <ac:spMk id="3" creationId="{D0255082-406B-44D2-8157-BC3F921D47B2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639345501" sldId="762"/>
            <ac:spMk id="4" creationId="{AE379FF8-D0A8-4281-A3CA-4752B8DE4600}"/>
          </ac:spMkLst>
        </pc:spChg>
        <pc:picChg chg="mod">
          <ac:chgData name="Zhang, Qi" userId="339b946e-f9ca-4040-bc82-18aaec23f2c4" providerId="ADAL" clId="{8FAFB4C0-5668-4DC6-808B-C2B4C5CC4655}" dt="2023-01-19T01:29:40.083" v="1064" actId="1076"/>
          <ac:picMkLst>
            <pc:docMk/>
            <pc:sldMk cId="1639345501" sldId="762"/>
            <ac:picMk id="6" creationId="{1302E042-BCB0-471B-BC56-26ACAC61E5C2}"/>
          </ac:picMkLst>
        </pc:picChg>
      </pc:sldChg>
      <pc:sldChg chg="modSp mod">
        <pc:chgData name="Zhang, Qi" userId="339b946e-f9ca-4040-bc82-18aaec23f2c4" providerId="ADAL" clId="{8FAFB4C0-5668-4DC6-808B-C2B4C5CC4655}" dt="2023-01-19T01:58:34.765" v="1229" actId="1076"/>
        <pc:sldMkLst>
          <pc:docMk/>
          <pc:sldMk cId="2987573643" sldId="763"/>
        </pc:sldMkLst>
        <pc:spChg chg="mod">
          <ac:chgData name="Zhang, Qi" userId="339b946e-f9ca-4040-bc82-18aaec23f2c4" providerId="ADAL" clId="{8FAFB4C0-5668-4DC6-808B-C2B4C5CC4655}" dt="2023-01-19T01:58:34.765" v="1229" actId="1076"/>
          <ac:spMkLst>
            <pc:docMk/>
            <pc:sldMk cId="2987573643" sldId="763"/>
            <ac:spMk id="2" creationId="{93FC9031-886D-474D-A4B9-83D9C3DCEA7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3" creationId="{92841A4C-E914-4884-9FE5-E52C63EBFD35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4" creationId="{1A4F461A-03DE-49EE-B6DE-97BC250365EA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13" creationId="{D515864A-2BC7-4748-AEB7-2549E62E4BAC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15" creationId="{EAAE238C-40DB-488A-AC3E-F9E3952F01C9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16" creationId="{76B85A13-48A6-4C1E-AED0-64CB4C7B406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17" creationId="{0272A6E7-E253-4F9C-98B4-CA8145773026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18" creationId="{B194B1FE-A855-41CF-AAD1-792F23978D5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19" creationId="{E7248371-82A0-4606-8D3D-22B6350C783F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20" creationId="{F417F5EB-831C-483C-BBC4-D686B1C60C32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21" creationId="{95863C6C-0343-448F-96D5-26517C3229EC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25" creationId="{23A0308D-2416-46BF-A10A-3006CFB54962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35" creationId="{ECB896DE-B3BA-449C-BDC1-353A34D72016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42" creationId="{25929063-EC79-4CBE-A351-6F64ADAD4549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43" creationId="{A729C816-6960-4B0E-907E-1BC3E377F11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44" creationId="{3824D882-4ABA-4DCA-BE8D-68C3F465352F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45" creationId="{611E1A6E-20A5-4FD4-B70D-083C2C6A963A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46" creationId="{37FF2881-8E74-4A59-A4A2-6DE2125505F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47" creationId="{B7C991BA-118A-4E69-88E5-EBFF7110AF23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48" creationId="{D18D5836-3628-4497-9F1D-23174DEE42CF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49" creationId="{0FB971A6-252F-4B2E-B99E-55BB2F67FC81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50" creationId="{1FAED8F0-D2D0-470A-95C1-38BF85415123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51" creationId="{2375EC6E-975F-47D8-8106-FEB265C845F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52" creationId="{24BB0A5C-C944-4C16-9A0A-85F59A759612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53" creationId="{5809C721-FC97-4762-8AD8-81FDBE3FC934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54" creationId="{77DEEFD4-8A47-43F8-941B-A1E217A7768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987573643" sldId="763"/>
            <ac:spMk id="55" creationId="{03C357C1-C01F-407B-9895-67CD6F2A80B8}"/>
          </ac:spMkLst>
        </pc:spChg>
        <pc:cxnChg chg="mod">
          <ac:chgData name="Zhang, Qi" userId="339b946e-f9ca-4040-bc82-18aaec23f2c4" providerId="ADAL" clId="{8FAFB4C0-5668-4DC6-808B-C2B4C5CC4655}" dt="2023-01-16T07:03:58.275" v="18"/>
          <ac:cxnSpMkLst>
            <pc:docMk/>
            <pc:sldMk cId="2987573643" sldId="763"/>
            <ac:cxnSpMk id="6" creationId="{8664418E-EBFB-4683-9332-AF5931156E5B}"/>
          </ac:cxnSpMkLst>
        </pc:cxnChg>
        <pc:cxnChg chg="mod">
          <ac:chgData name="Zhang, Qi" userId="339b946e-f9ca-4040-bc82-18aaec23f2c4" providerId="ADAL" clId="{8FAFB4C0-5668-4DC6-808B-C2B4C5CC4655}" dt="2023-01-16T07:03:58.275" v="18"/>
          <ac:cxnSpMkLst>
            <pc:docMk/>
            <pc:sldMk cId="2987573643" sldId="763"/>
            <ac:cxnSpMk id="10" creationId="{2AF9DFBA-4F12-4C76-92AC-0A080DFFCC47}"/>
          </ac:cxnSpMkLst>
        </pc:cxnChg>
        <pc:cxnChg chg="mod">
          <ac:chgData name="Zhang, Qi" userId="339b946e-f9ca-4040-bc82-18aaec23f2c4" providerId="ADAL" clId="{8FAFB4C0-5668-4DC6-808B-C2B4C5CC4655}" dt="2023-01-16T07:03:58.275" v="18"/>
          <ac:cxnSpMkLst>
            <pc:docMk/>
            <pc:sldMk cId="2987573643" sldId="763"/>
            <ac:cxnSpMk id="23" creationId="{16E5569E-E366-4398-B928-569C88A245C2}"/>
          </ac:cxnSpMkLst>
        </pc:cxnChg>
        <pc:cxnChg chg="mod">
          <ac:chgData name="Zhang, Qi" userId="339b946e-f9ca-4040-bc82-18aaec23f2c4" providerId="ADAL" clId="{8FAFB4C0-5668-4DC6-808B-C2B4C5CC4655}" dt="2023-01-16T07:03:58.275" v="18"/>
          <ac:cxnSpMkLst>
            <pc:docMk/>
            <pc:sldMk cId="2987573643" sldId="763"/>
            <ac:cxnSpMk id="56" creationId="{F390754A-80F0-4511-9ABC-E83BE32C54C4}"/>
          </ac:cxnSpMkLst>
        </pc:cxnChg>
        <pc:cxnChg chg="mod">
          <ac:chgData name="Zhang, Qi" userId="339b946e-f9ca-4040-bc82-18aaec23f2c4" providerId="ADAL" clId="{8FAFB4C0-5668-4DC6-808B-C2B4C5CC4655}" dt="2023-01-16T07:03:58.275" v="18"/>
          <ac:cxnSpMkLst>
            <pc:docMk/>
            <pc:sldMk cId="2987573643" sldId="763"/>
            <ac:cxnSpMk id="62" creationId="{EB788EC3-7D5F-48E2-9B4C-8EE352F54D01}"/>
          </ac:cxnSpMkLst>
        </pc:cxnChg>
        <pc:cxnChg chg="mod">
          <ac:chgData name="Zhang, Qi" userId="339b946e-f9ca-4040-bc82-18aaec23f2c4" providerId="ADAL" clId="{8FAFB4C0-5668-4DC6-808B-C2B4C5CC4655}" dt="2023-01-16T07:03:58.275" v="18"/>
          <ac:cxnSpMkLst>
            <pc:docMk/>
            <pc:sldMk cId="2987573643" sldId="763"/>
            <ac:cxnSpMk id="65" creationId="{D8472E9F-8CEB-4407-A1D0-96A146D289B6}"/>
          </ac:cxnSpMkLst>
        </pc:cxnChg>
        <pc:cxnChg chg="mod">
          <ac:chgData name="Zhang, Qi" userId="339b946e-f9ca-4040-bc82-18aaec23f2c4" providerId="ADAL" clId="{8FAFB4C0-5668-4DC6-808B-C2B4C5CC4655}" dt="2023-01-16T07:03:58.275" v="18"/>
          <ac:cxnSpMkLst>
            <pc:docMk/>
            <pc:sldMk cId="2987573643" sldId="763"/>
            <ac:cxnSpMk id="68" creationId="{9251063B-02C6-46F3-8F17-8C390E6F9A1B}"/>
          </ac:cxnSpMkLst>
        </pc:cxnChg>
      </pc:sldChg>
      <pc:sldChg chg="modSp">
        <pc:chgData name="Zhang, Qi" userId="339b946e-f9ca-4040-bc82-18aaec23f2c4" providerId="ADAL" clId="{8FAFB4C0-5668-4DC6-808B-C2B4C5CC4655}" dt="2023-01-16T07:03:58.275" v="18"/>
        <pc:sldMkLst>
          <pc:docMk/>
          <pc:sldMk cId="2235660973" sldId="764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235660973" sldId="764"/>
            <ac:spMk id="2" creationId="{38CA4FCF-A17E-46C8-AA17-D5E4D7828BB6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235660973" sldId="764"/>
            <ac:spMk id="4" creationId="{BC49CA9E-74CA-4E4C-86D7-8E944A8A3A43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2235660973" sldId="764"/>
            <ac:picMk id="6" creationId="{160CCD06-3D40-4576-9342-087A74F93BC7}"/>
          </ac:picMkLst>
        </pc:pic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2235660973" sldId="764"/>
            <ac:picMk id="9" creationId="{331A277E-32AF-4246-97EA-2ECF24AED321}"/>
          </ac:picMkLst>
        </pc:picChg>
      </pc:sldChg>
      <pc:sldChg chg="modSp mod">
        <pc:chgData name="Zhang, Qi" userId="339b946e-f9ca-4040-bc82-18aaec23f2c4" providerId="ADAL" clId="{8FAFB4C0-5668-4DC6-808B-C2B4C5CC4655}" dt="2023-01-19T01:58:30.029" v="1228" actId="1076"/>
        <pc:sldMkLst>
          <pc:docMk/>
          <pc:sldMk cId="1556193499" sldId="767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556193499" sldId="767"/>
            <ac:spMk id="2" creationId="{0D27C350-1727-448C-87AB-99F6A36EFB17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556193499" sldId="767"/>
            <ac:spMk id="4" creationId="{266C5807-A6BF-48DF-AA96-EC80E03EFD2A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1556193499" sldId="767"/>
            <ac:picMk id="6" creationId="{F2AD7F60-1698-40B1-AA6E-DC9EF94D7632}"/>
          </ac:picMkLst>
        </pc:picChg>
        <pc:picChg chg="mod">
          <ac:chgData name="Zhang, Qi" userId="339b946e-f9ca-4040-bc82-18aaec23f2c4" providerId="ADAL" clId="{8FAFB4C0-5668-4DC6-808B-C2B4C5CC4655}" dt="2023-01-19T01:58:30.029" v="1228" actId="1076"/>
          <ac:picMkLst>
            <pc:docMk/>
            <pc:sldMk cId="1556193499" sldId="767"/>
            <ac:picMk id="12" creationId="{4EF7AA6B-5F12-4A91-84BD-F2DD3B067D5A}"/>
          </ac:picMkLst>
        </pc:picChg>
      </pc:sldChg>
      <pc:sldChg chg="modSp mod">
        <pc:chgData name="Zhang, Qi" userId="339b946e-f9ca-4040-bc82-18aaec23f2c4" providerId="ADAL" clId="{8FAFB4C0-5668-4DC6-808B-C2B4C5CC4655}" dt="2023-01-19T01:58:26.644" v="1227" actId="1076"/>
        <pc:sldMkLst>
          <pc:docMk/>
          <pc:sldMk cId="1345711000" sldId="768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345711000" sldId="768"/>
            <ac:spMk id="2" creationId="{41321A35-AA48-43F8-AEC5-2998DD2DD8E9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345711000" sldId="768"/>
            <ac:spMk id="4" creationId="{72807C17-F6A1-439B-AAD3-6CC2F77ED576}"/>
          </ac:spMkLst>
        </pc:spChg>
        <pc:picChg chg="mod">
          <ac:chgData name="Zhang, Qi" userId="339b946e-f9ca-4040-bc82-18aaec23f2c4" providerId="ADAL" clId="{8FAFB4C0-5668-4DC6-808B-C2B4C5CC4655}" dt="2023-01-19T01:58:26.644" v="1227" actId="1076"/>
          <ac:picMkLst>
            <pc:docMk/>
            <pc:sldMk cId="1345711000" sldId="768"/>
            <ac:picMk id="5" creationId="{6C57E9A3-D9A8-4E79-AC0C-84C6FE5738A2}"/>
          </ac:picMkLst>
        </pc:pic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1345711000" sldId="768"/>
            <ac:picMk id="6" creationId="{BEE3B407-ED4C-4ADC-89AA-C67A60114DB8}"/>
          </ac:picMkLst>
        </pc:picChg>
      </pc:sldChg>
      <pc:sldChg chg="modSp">
        <pc:chgData name="Zhang, Qi" userId="339b946e-f9ca-4040-bc82-18aaec23f2c4" providerId="ADAL" clId="{8FAFB4C0-5668-4DC6-808B-C2B4C5CC4655}" dt="2023-01-16T07:03:58.275" v="18"/>
        <pc:sldMkLst>
          <pc:docMk/>
          <pc:sldMk cId="1749625253" sldId="769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749625253" sldId="769"/>
            <ac:spMk id="2" creationId="{38115C68-A180-4BC0-BD89-8B534E2079C1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749625253" sldId="769"/>
            <ac:spMk id="4" creationId="{DA19C782-6A14-4F96-B8C9-60754602BF59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1749625253" sldId="769"/>
            <ac:picMk id="7" creationId="{7A26C0CC-809C-4908-BBF4-4C14E32FF6DA}"/>
          </ac:picMkLst>
        </pc:pic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1749625253" sldId="769"/>
            <ac:picMk id="8" creationId="{91CF62F8-4DCD-474A-941E-41A972E08ED4}"/>
          </ac:picMkLst>
        </pc:picChg>
      </pc:sldChg>
      <pc:sldChg chg="addSp delSp modSp mod">
        <pc:chgData name="Zhang, Qi" userId="339b946e-f9ca-4040-bc82-18aaec23f2c4" providerId="ADAL" clId="{8FAFB4C0-5668-4DC6-808B-C2B4C5CC4655}" dt="2023-01-19T01:28:09.735" v="1057" actId="164"/>
        <pc:sldMkLst>
          <pc:docMk/>
          <pc:sldMk cId="3581099278" sldId="933"/>
        </pc:sldMkLst>
        <pc:spChg chg="mod">
          <ac:chgData name="Zhang, Qi" userId="339b946e-f9ca-4040-bc82-18aaec23f2c4" providerId="ADAL" clId="{8FAFB4C0-5668-4DC6-808B-C2B4C5CC4655}" dt="2023-01-19T01:25:31.255" v="1047" actId="14100"/>
          <ac:spMkLst>
            <pc:docMk/>
            <pc:sldMk cId="3581099278" sldId="933"/>
            <ac:spMk id="2" creationId="{24A49306-3FFB-42FB-AC67-0C15EB2FEAF9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581099278" sldId="933"/>
            <ac:spMk id="4" creationId="{449A2CC2-B183-47DE-ADF6-EAD16703514B}"/>
          </ac:spMkLst>
        </pc:spChg>
        <pc:spChg chg="add del mod">
          <ac:chgData name="Zhang, Qi" userId="339b946e-f9ca-4040-bc82-18aaec23f2c4" providerId="ADAL" clId="{8FAFB4C0-5668-4DC6-808B-C2B4C5CC4655}" dt="2023-01-19T01:26:07.416" v="1049" actId="478"/>
          <ac:spMkLst>
            <pc:docMk/>
            <pc:sldMk cId="3581099278" sldId="933"/>
            <ac:spMk id="6" creationId="{A30BE6BB-64B0-0BB4-57FC-052CA8C68113}"/>
          </ac:spMkLst>
        </pc:spChg>
        <pc:grpChg chg="add mod">
          <ac:chgData name="Zhang, Qi" userId="339b946e-f9ca-4040-bc82-18aaec23f2c4" providerId="ADAL" clId="{8FAFB4C0-5668-4DC6-808B-C2B4C5CC4655}" dt="2023-01-19T01:28:09.735" v="1057" actId="164"/>
          <ac:grpSpMkLst>
            <pc:docMk/>
            <pc:sldMk cId="3581099278" sldId="933"/>
            <ac:grpSpMk id="12" creationId="{5816BBDE-CE7A-9A22-2C3E-580F682FAE8E}"/>
          </ac:grpSpMkLst>
        </pc:grpChg>
        <pc:grpChg chg="del mod">
          <ac:chgData name="Zhang, Qi" userId="339b946e-f9ca-4040-bc82-18aaec23f2c4" providerId="ADAL" clId="{8FAFB4C0-5668-4DC6-808B-C2B4C5CC4655}" dt="2023-01-16T07:04:12.456" v="21" actId="478"/>
          <ac:grpSpMkLst>
            <pc:docMk/>
            <pc:sldMk cId="3581099278" sldId="933"/>
            <ac:grpSpMk id="40" creationId="{AF961AFD-A5E5-487F-BB22-D9646B164D83}"/>
          </ac:grpSpMkLst>
        </pc:grpChg>
        <pc:grpChg chg="del mod">
          <ac:chgData name="Zhang, Qi" userId="339b946e-f9ca-4040-bc82-18aaec23f2c4" providerId="ADAL" clId="{8FAFB4C0-5668-4DC6-808B-C2B4C5CC4655}" dt="2023-01-16T07:04:14.039" v="22" actId="478"/>
          <ac:grpSpMkLst>
            <pc:docMk/>
            <pc:sldMk cId="3581099278" sldId="933"/>
            <ac:grpSpMk id="48" creationId="{B80EDF5C-95E0-4FE5-BB8A-E827870C7EF1}"/>
          </ac:grpSpMkLst>
        </pc:grpChg>
        <pc:picChg chg="del mod">
          <ac:chgData name="Zhang, Qi" userId="339b946e-f9ca-4040-bc82-18aaec23f2c4" providerId="ADAL" clId="{8FAFB4C0-5668-4DC6-808B-C2B4C5CC4655}" dt="2023-01-19T01:26:05.921" v="1048" actId="478"/>
          <ac:picMkLst>
            <pc:docMk/>
            <pc:sldMk cId="3581099278" sldId="933"/>
            <ac:picMk id="7" creationId="{DAABDADC-684E-4F60-B512-481A65C5609D}"/>
          </ac:picMkLst>
        </pc:picChg>
        <pc:picChg chg="add mod">
          <ac:chgData name="Zhang, Qi" userId="339b946e-f9ca-4040-bc82-18aaec23f2c4" providerId="ADAL" clId="{8FAFB4C0-5668-4DC6-808B-C2B4C5CC4655}" dt="2023-01-19T01:28:09.735" v="1057" actId="164"/>
          <ac:picMkLst>
            <pc:docMk/>
            <pc:sldMk cId="3581099278" sldId="933"/>
            <ac:picMk id="9" creationId="{B2AD72A9-CACC-B4EF-2C8A-1645C590AF47}"/>
          </ac:picMkLst>
        </pc:picChg>
        <pc:picChg chg="add mod">
          <ac:chgData name="Zhang, Qi" userId="339b946e-f9ca-4040-bc82-18aaec23f2c4" providerId="ADAL" clId="{8FAFB4C0-5668-4DC6-808B-C2B4C5CC4655}" dt="2023-01-19T01:28:09.735" v="1057" actId="164"/>
          <ac:picMkLst>
            <pc:docMk/>
            <pc:sldMk cId="3581099278" sldId="933"/>
            <ac:picMk id="11" creationId="{0CEA59BD-8601-B131-A327-02A054A9BFBD}"/>
          </ac:picMkLst>
        </pc:pic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5" creationId="{D70F8B72-FA21-4AB2-BF3E-95E59F04E2EB}"/>
          </ac:inkMkLst>
        </pc:inkChg>
        <pc:inkChg chg="del mod">
          <ac:chgData name="Zhang, Qi" userId="339b946e-f9ca-4040-bc82-18aaec23f2c4" providerId="ADAL" clId="{8FAFB4C0-5668-4DC6-808B-C2B4C5CC4655}" dt="2023-01-16T07:04:17.175" v="24" actId="478"/>
          <ac:inkMkLst>
            <pc:docMk/>
            <pc:sldMk cId="3581099278" sldId="933"/>
            <ac:inkMk id="15" creationId="{EB03D79B-D224-4752-AA77-7AC4D432D2B7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16" creationId="{4172A0CD-768F-4DEF-91E8-D191073CFD65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17" creationId="{64C98016-82B1-41DD-ADA5-C521513ED59D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18" creationId="{2CB7F8D6-8FAF-4F79-B18B-576EA9ADC8FC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19" creationId="{1F0C2EC8-9FEB-46AA-94C0-900E68584B1B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21" creationId="{0C408F36-4CC7-4655-8A0A-F7AD3A8840BD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22" creationId="{47161352-3760-44F0-BA45-F7AD8A0B6BB1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23" creationId="{3836F9DB-B0B0-4CC2-945D-6DD5E3778F64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24" creationId="{21C1C3DD-4CC3-4CB1-B77B-5B4D6B4373D6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25" creationId="{9AB9FD7F-9239-4601-96DA-EC64A651EABC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26" creationId="{147125F9-FA28-48D1-AFF3-FE0B4E9352F6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27" creationId="{778B5BC4-6721-45AF-8C2E-F57BEF6CE4B3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28" creationId="{A20E29DA-38C7-49FE-9976-966A24771D70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29" creationId="{A8FF5CFC-A0C2-4A0F-81B2-D7757C82688B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30" creationId="{6959A05F-1E82-43F3-92AF-BC7AEC67E924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46" creationId="{B156B493-A167-44D9-9E51-AA400F54F512}"/>
          </ac:inkMkLst>
        </pc:inkChg>
        <pc:inkChg chg="mod">
          <ac:chgData name="Zhang, Qi" userId="339b946e-f9ca-4040-bc82-18aaec23f2c4" providerId="ADAL" clId="{8FAFB4C0-5668-4DC6-808B-C2B4C5CC4655}" dt="2023-01-16T07:03:58.275" v="18"/>
          <ac:inkMkLst>
            <pc:docMk/>
            <pc:sldMk cId="3581099278" sldId="933"/>
            <ac:inkMk id="47" creationId="{540BE79B-F3DC-440C-AF30-C345D34F9041}"/>
          </ac:inkMkLst>
        </pc:inkChg>
        <pc:inkChg chg="del mod">
          <ac:chgData name="Zhang, Qi" userId="339b946e-f9ca-4040-bc82-18aaec23f2c4" providerId="ADAL" clId="{8FAFB4C0-5668-4DC6-808B-C2B4C5CC4655}" dt="2023-01-16T07:04:15.456" v="23" actId="478"/>
          <ac:inkMkLst>
            <pc:docMk/>
            <pc:sldMk cId="3581099278" sldId="933"/>
            <ac:inkMk id="49" creationId="{7D8389AE-B552-48E2-A179-BC20146FBE05}"/>
          </ac:inkMkLst>
        </pc:inkChg>
      </pc:sldChg>
      <pc:sldChg chg="addSp delSp modSp mod ord">
        <pc:chgData name="Zhang, Qi" userId="339b946e-f9ca-4040-bc82-18aaec23f2c4" providerId="ADAL" clId="{8FAFB4C0-5668-4DC6-808B-C2B4C5CC4655}" dt="2023-01-19T01:23:56.044" v="1045"/>
        <pc:sldMkLst>
          <pc:docMk/>
          <pc:sldMk cId="2416923606" sldId="934"/>
        </pc:sldMkLst>
        <pc:spChg chg="del mod">
          <ac:chgData name="Zhang, Qi" userId="339b946e-f9ca-4040-bc82-18aaec23f2c4" providerId="ADAL" clId="{8FAFB4C0-5668-4DC6-808B-C2B4C5CC4655}" dt="2023-01-19T01:22:48.921" v="1018" actId="478"/>
          <ac:spMkLst>
            <pc:docMk/>
            <pc:sldMk cId="2416923606" sldId="934"/>
            <ac:spMk id="2" creationId="{24A49306-3FFB-42FB-AC67-0C15EB2FEAF9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416923606" sldId="934"/>
            <ac:spMk id="4" creationId="{449A2CC2-B183-47DE-ADF6-EAD16703514B}"/>
          </ac:spMkLst>
        </pc:spChg>
        <pc:spChg chg="add del mod">
          <ac:chgData name="Zhang, Qi" userId="339b946e-f9ca-4040-bc82-18aaec23f2c4" providerId="ADAL" clId="{8FAFB4C0-5668-4DC6-808B-C2B4C5CC4655}" dt="2023-01-19T01:22:37.942" v="1014" actId="478"/>
          <ac:spMkLst>
            <pc:docMk/>
            <pc:sldMk cId="2416923606" sldId="934"/>
            <ac:spMk id="5" creationId="{70184DEA-B233-19C8-CFCD-0207DBB97213}"/>
          </ac:spMkLst>
        </pc:spChg>
        <pc:spChg chg="add del mod">
          <ac:chgData name="Zhang, Qi" userId="339b946e-f9ca-4040-bc82-18aaec23f2c4" providerId="ADAL" clId="{8FAFB4C0-5668-4DC6-808B-C2B4C5CC4655}" dt="2023-01-19T01:22:51.310" v="1019" actId="478"/>
          <ac:spMkLst>
            <pc:docMk/>
            <pc:sldMk cId="2416923606" sldId="934"/>
            <ac:spMk id="10" creationId="{B89E6DEE-7B42-1251-F52A-5715A669F001}"/>
          </ac:spMkLst>
        </pc:spChg>
        <pc:spChg chg="add mod">
          <ac:chgData name="Zhang, Qi" userId="339b946e-f9ca-4040-bc82-18aaec23f2c4" providerId="ADAL" clId="{8FAFB4C0-5668-4DC6-808B-C2B4C5CC4655}" dt="2023-01-19T01:23:51.933" v="1043" actId="1076"/>
          <ac:spMkLst>
            <pc:docMk/>
            <pc:sldMk cId="2416923606" sldId="934"/>
            <ac:spMk id="15" creationId="{55CE7E58-4C5F-6C8C-4244-23C77B3E623D}"/>
          </ac:spMkLst>
        </pc:spChg>
        <pc:grpChg chg="del">
          <ac:chgData name="Zhang, Qi" userId="339b946e-f9ca-4040-bc82-18aaec23f2c4" providerId="ADAL" clId="{8FAFB4C0-5668-4DC6-808B-C2B4C5CC4655}" dt="2023-01-16T06:54:20.336" v="0" actId="478"/>
          <ac:grpSpMkLst>
            <pc:docMk/>
            <pc:sldMk cId="2416923606" sldId="934"/>
            <ac:grpSpMk id="48" creationId="{CA313F3F-92FB-490C-8DD2-9799B0D244FF}"/>
          </ac:grpSpMkLst>
        </pc:grpChg>
        <pc:grpChg chg="del">
          <ac:chgData name="Zhang, Qi" userId="339b946e-f9ca-4040-bc82-18aaec23f2c4" providerId="ADAL" clId="{8FAFB4C0-5668-4DC6-808B-C2B4C5CC4655}" dt="2023-01-16T06:54:23.719" v="4" actId="478"/>
          <ac:grpSpMkLst>
            <pc:docMk/>
            <pc:sldMk cId="2416923606" sldId="934"/>
            <ac:grpSpMk id="69" creationId="{2A7BDF71-FF56-49E8-80BD-4E9B721ADFC5}"/>
          </ac:grpSpMkLst>
        </pc:grpChg>
        <pc:grpChg chg="del">
          <ac:chgData name="Zhang, Qi" userId="339b946e-f9ca-4040-bc82-18aaec23f2c4" providerId="ADAL" clId="{8FAFB4C0-5668-4DC6-808B-C2B4C5CC4655}" dt="2023-01-16T06:54:33.647" v="12" actId="478"/>
          <ac:grpSpMkLst>
            <pc:docMk/>
            <pc:sldMk cId="2416923606" sldId="934"/>
            <ac:grpSpMk id="86" creationId="{6555A2FE-B8A6-4385-B70A-D0BFEB4B4715}"/>
          </ac:grpSpMkLst>
        </pc:grpChg>
        <pc:grpChg chg="del">
          <ac:chgData name="Zhang, Qi" userId="339b946e-f9ca-4040-bc82-18aaec23f2c4" providerId="ADAL" clId="{8FAFB4C0-5668-4DC6-808B-C2B4C5CC4655}" dt="2023-01-16T06:54:30.816" v="10" actId="478"/>
          <ac:grpSpMkLst>
            <pc:docMk/>
            <pc:sldMk cId="2416923606" sldId="934"/>
            <ac:grpSpMk id="99" creationId="{9A616E9A-1B4A-4945-A4CA-E47DAB867135}"/>
          </ac:grpSpMkLst>
        </pc:grpChg>
        <pc:picChg chg="add del mod">
          <ac:chgData name="Zhang, Qi" userId="339b946e-f9ca-4040-bc82-18aaec23f2c4" providerId="ADAL" clId="{8FAFB4C0-5668-4DC6-808B-C2B4C5CC4655}" dt="2023-01-19T01:23:12.240" v="1021" actId="478"/>
          <ac:picMkLst>
            <pc:docMk/>
            <pc:sldMk cId="2416923606" sldId="934"/>
            <ac:picMk id="7" creationId="{AB896300-C09F-B719-B086-FD621C9F70E1}"/>
          </ac:picMkLst>
        </pc:picChg>
        <pc:picChg chg="del mod">
          <ac:chgData name="Zhang, Qi" userId="339b946e-f9ca-4040-bc82-18aaec23f2c4" providerId="ADAL" clId="{8FAFB4C0-5668-4DC6-808B-C2B4C5CC4655}" dt="2023-01-19T01:22:22.171" v="1013" actId="478"/>
          <ac:picMkLst>
            <pc:docMk/>
            <pc:sldMk cId="2416923606" sldId="934"/>
            <ac:picMk id="8" creationId="{22289C36-7F06-4219-9CE1-24E3C74DB290}"/>
          </ac:picMkLst>
        </pc:picChg>
        <pc:picChg chg="add del">
          <ac:chgData name="Zhang, Qi" userId="339b946e-f9ca-4040-bc82-18aaec23f2c4" providerId="ADAL" clId="{8FAFB4C0-5668-4DC6-808B-C2B4C5CC4655}" dt="2023-01-19T01:23:23.374" v="1023" actId="478"/>
          <ac:picMkLst>
            <pc:docMk/>
            <pc:sldMk cId="2416923606" sldId="934"/>
            <ac:picMk id="12" creationId="{93B557A3-8352-3954-BB2B-5205B9930A96}"/>
          </ac:picMkLst>
        </pc:picChg>
        <pc:picChg chg="add mod">
          <ac:chgData name="Zhang, Qi" userId="339b946e-f9ca-4040-bc82-18aaec23f2c4" providerId="ADAL" clId="{8FAFB4C0-5668-4DC6-808B-C2B4C5CC4655}" dt="2023-01-19T01:23:26.217" v="1025" actId="1076"/>
          <ac:picMkLst>
            <pc:docMk/>
            <pc:sldMk cId="2416923606" sldId="934"/>
            <ac:picMk id="14" creationId="{AE6711BF-7F4F-35C7-A727-D78659337BA0}"/>
          </ac:picMkLst>
        </pc:picChg>
        <pc:inkChg chg="del">
          <ac:chgData name="Zhang, Qi" userId="339b946e-f9ca-4040-bc82-18aaec23f2c4" providerId="ADAL" clId="{8FAFB4C0-5668-4DC6-808B-C2B4C5CC4655}" dt="2023-01-16T06:54:32.271" v="11" actId="478"/>
          <ac:inkMkLst>
            <pc:docMk/>
            <pc:sldMk cId="2416923606" sldId="934"/>
            <ac:inkMk id="3" creationId="{62428140-A593-46A6-8F72-FF22EDA92A0C}"/>
          </ac:inkMkLst>
        </pc:inkChg>
        <pc:inkChg chg="del">
          <ac:chgData name="Zhang, Qi" userId="339b946e-f9ca-4040-bc82-18aaec23f2c4" providerId="ADAL" clId="{8FAFB4C0-5668-4DC6-808B-C2B4C5CC4655}" dt="2023-01-16T06:54:28.166" v="9" actId="478"/>
          <ac:inkMkLst>
            <pc:docMk/>
            <pc:sldMk cId="2416923606" sldId="934"/>
            <ac:inkMk id="87" creationId="{AC754BC4-1ADF-4BEA-8A18-C52AA4651860}"/>
          </ac:inkMkLst>
        </pc:inkChg>
        <pc:inkChg chg="del">
          <ac:chgData name="Zhang, Qi" userId="339b946e-f9ca-4040-bc82-18aaec23f2c4" providerId="ADAL" clId="{8FAFB4C0-5668-4DC6-808B-C2B4C5CC4655}" dt="2023-01-16T06:54:28.166" v="9" actId="478"/>
          <ac:inkMkLst>
            <pc:docMk/>
            <pc:sldMk cId="2416923606" sldId="934"/>
            <ac:inkMk id="88" creationId="{9BC085E9-B5D5-483E-A80B-4D6E538D6076}"/>
          </ac:inkMkLst>
        </pc:inkChg>
        <pc:inkChg chg="del">
          <ac:chgData name="Zhang, Qi" userId="339b946e-f9ca-4040-bc82-18aaec23f2c4" providerId="ADAL" clId="{8FAFB4C0-5668-4DC6-808B-C2B4C5CC4655}" dt="2023-01-16T06:54:26.767" v="8" actId="478"/>
          <ac:inkMkLst>
            <pc:docMk/>
            <pc:sldMk cId="2416923606" sldId="934"/>
            <ac:inkMk id="89" creationId="{F34EADB9-2A25-47B0-983A-A76782A89DDA}"/>
          </ac:inkMkLst>
        </pc:inkChg>
        <pc:inkChg chg="del">
          <ac:chgData name="Zhang, Qi" userId="339b946e-f9ca-4040-bc82-18aaec23f2c4" providerId="ADAL" clId="{8FAFB4C0-5668-4DC6-808B-C2B4C5CC4655}" dt="2023-01-16T06:54:25.375" v="6" actId="478"/>
          <ac:inkMkLst>
            <pc:docMk/>
            <pc:sldMk cId="2416923606" sldId="934"/>
            <ac:inkMk id="90" creationId="{A6AEC6AE-FDD7-4A8E-9001-F6123A34B163}"/>
          </ac:inkMkLst>
        </pc:inkChg>
        <pc:inkChg chg="del">
          <ac:chgData name="Zhang, Qi" userId="339b946e-f9ca-4040-bc82-18aaec23f2c4" providerId="ADAL" clId="{8FAFB4C0-5668-4DC6-808B-C2B4C5CC4655}" dt="2023-01-16T06:54:26.087" v="7" actId="478"/>
          <ac:inkMkLst>
            <pc:docMk/>
            <pc:sldMk cId="2416923606" sldId="934"/>
            <ac:inkMk id="91" creationId="{DC0CC6F6-5098-4892-A4D6-F694D90A40B1}"/>
          </ac:inkMkLst>
        </pc:inkChg>
        <pc:inkChg chg="del">
          <ac:chgData name="Zhang, Qi" userId="339b946e-f9ca-4040-bc82-18aaec23f2c4" providerId="ADAL" clId="{8FAFB4C0-5668-4DC6-808B-C2B4C5CC4655}" dt="2023-01-16T06:54:24.599" v="5" actId="478"/>
          <ac:inkMkLst>
            <pc:docMk/>
            <pc:sldMk cId="2416923606" sldId="934"/>
            <ac:inkMk id="92" creationId="{FB7A4E27-86C3-405E-A1E4-726DA3F006E0}"/>
          </ac:inkMkLst>
        </pc:inkChg>
        <pc:inkChg chg="del mod">
          <ac:chgData name="Zhang, Qi" userId="339b946e-f9ca-4040-bc82-18aaec23f2c4" providerId="ADAL" clId="{8FAFB4C0-5668-4DC6-808B-C2B4C5CC4655}" dt="2023-01-16T06:54:22.545" v="3" actId="478"/>
          <ac:inkMkLst>
            <pc:docMk/>
            <pc:sldMk cId="2416923606" sldId="934"/>
            <ac:inkMk id="93" creationId="{15BA3861-0B28-4C70-B5C0-C256BC10B285}"/>
          </ac:inkMkLst>
        </pc:inkChg>
        <pc:inkChg chg="del">
          <ac:chgData name="Zhang, Qi" userId="339b946e-f9ca-4040-bc82-18aaec23f2c4" providerId="ADAL" clId="{8FAFB4C0-5668-4DC6-808B-C2B4C5CC4655}" dt="2023-01-16T06:54:21.671" v="1" actId="478"/>
          <ac:inkMkLst>
            <pc:docMk/>
            <pc:sldMk cId="2416923606" sldId="934"/>
            <ac:inkMk id="94" creationId="{2FF8A6A1-226E-41CC-999D-1F5E98F097B4}"/>
          </ac:inkMkLst>
        </pc:inkChg>
        <pc:inkChg chg="del">
          <ac:chgData name="Zhang, Qi" userId="339b946e-f9ca-4040-bc82-18aaec23f2c4" providerId="ADAL" clId="{8FAFB4C0-5668-4DC6-808B-C2B4C5CC4655}" dt="2023-01-16T06:54:28.166" v="9" actId="478"/>
          <ac:inkMkLst>
            <pc:docMk/>
            <pc:sldMk cId="2416923606" sldId="934"/>
            <ac:inkMk id="100" creationId="{ABDADEE2-34F3-465B-8913-850F44FE3164}"/>
          </ac:inkMkLst>
        </pc:inkChg>
      </pc:sldChg>
      <pc:sldChg chg="addSp delSp modSp mod">
        <pc:chgData name="Zhang, Qi" userId="339b946e-f9ca-4040-bc82-18aaec23f2c4" providerId="ADAL" clId="{8FAFB4C0-5668-4DC6-808B-C2B4C5CC4655}" dt="2023-01-18T19:40:45.329" v="150" actId="14100"/>
        <pc:sldMkLst>
          <pc:docMk/>
          <pc:sldMk cId="312169842" sldId="936"/>
        </pc:sldMkLst>
        <pc:spChg chg="mod">
          <ac:chgData name="Zhang, Qi" userId="339b946e-f9ca-4040-bc82-18aaec23f2c4" providerId="ADAL" clId="{8FAFB4C0-5668-4DC6-808B-C2B4C5CC4655}" dt="2023-01-18T19:36:29.206" v="119" actId="14100"/>
          <ac:spMkLst>
            <pc:docMk/>
            <pc:sldMk cId="312169842" sldId="936"/>
            <ac:spMk id="2" creationId="{3EAA3E56-6180-484F-A499-6A42E89988C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12169842" sldId="936"/>
            <ac:spMk id="4" creationId="{AA46CD67-4BB6-4830-BD3B-B789B5E4EF42}"/>
          </ac:spMkLst>
        </pc:spChg>
        <pc:spChg chg="add mod">
          <ac:chgData name="Zhang, Qi" userId="339b946e-f9ca-4040-bc82-18aaec23f2c4" providerId="ADAL" clId="{8FAFB4C0-5668-4DC6-808B-C2B4C5CC4655}" dt="2023-01-18T19:40:18.639" v="147" actId="313"/>
          <ac:spMkLst>
            <pc:docMk/>
            <pc:sldMk cId="312169842" sldId="936"/>
            <ac:spMk id="6" creationId="{A872B515-662A-3826-CA0B-0EB34614E90F}"/>
          </ac:spMkLst>
        </pc:spChg>
        <pc:picChg chg="del mod">
          <ac:chgData name="Zhang, Qi" userId="339b946e-f9ca-4040-bc82-18aaec23f2c4" providerId="ADAL" clId="{8FAFB4C0-5668-4DC6-808B-C2B4C5CC4655}" dt="2023-01-18T19:39:49.773" v="120" actId="478"/>
          <ac:picMkLst>
            <pc:docMk/>
            <pc:sldMk cId="312169842" sldId="936"/>
            <ac:picMk id="5" creationId="{C08C9884-E88C-4246-84CD-37FBD5E41442}"/>
          </ac:picMkLst>
        </pc:picChg>
        <pc:picChg chg="add mod">
          <ac:chgData name="Zhang, Qi" userId="339b946e-f9ca-4040-bc82-18aaec23f2c4" providerId="ADAL" clId="{8FAFB4C0-5668-4DC6-808B-C2B4C5CC4655}" dt="2023-01-18T19:40:45.329" v="150" actId="14100"/>
          <ac:picMkLst>
            <pc:docMk/>
            <pc:sldMk cId="312169842" sldId="936"/>
            <ac:picMk id="8" creationId="{83EA68FE-36CC-0760-D582-73B2C945BA44}"/>
          </ac:picMkLst>
        </pc:picChg>
      </pc:sldChg>
      <pc:sldChg chg="modSp del">
        <pc:chgData name="Zhang, Qi" userId="339b946e-f9ca-4040-bc82-18aaec23f2c4" providerId="ADAL" clId="{8FAFB4C0-5668-4DC6-808B-C2B4C5CC4655}" dt="2023-01-18T20:01:45.290" v="722" actId="47"/>
        <pc:sldMkLst>
          <pc:docMk/>
          <pc:sldMk cId="2117317743" sldId="937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117317743" sldId="937"/>
            <ac:spMk id="2" creationId="{3EAA3E56-6180-484F-A499-6A42E89988C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117317743" sldId="937"/>
            <ac:spMk id="4" creationId="{AA46CD67-4BB6-4830-BD3B-B789B5E4EF42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2117317743" sldId="937"/>
            <ac:picMk id="5" creationId="{B10F2EAD-DC35-4480-AC73-5B3FFA4CC272}"/>
          </ac:picMkLst>
        </pc:picChg>
      </pc:sldChg>
      <pc:sldChg chg="modSp del">
        <pc:chgData name="Zhang, Qi" userId="339b946e-f9ca-4040-bc82-18aaec23f2c4" providerId="ADAL" clId="{8FAFB4C0-5668-4DC6-808B-C2B4C5CC4655}" dt="2023-01-18T20:01:45.290" v="722" actId="47"/>
        <pc:sldMkLst>
          <pc:docMk/>
          <pc:sldMk cId="1560224839" sldId="938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560224839" sldId="938"/>
            <ac:spMk id="2" creationId="{3EAA3E56-6180-484F-A499-6A42E89988C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560224839" sldId="938"/>
            <ac:spMk id="4" creationId="{AA46CD67-4BB6-4830-BD3B-B789B5E4EF42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1560224839" sldId="938"/>
            <ac:picMk id="5" creationId="{DD8BECD3-8440-4170-B524-10610F2513ED}"/>
          </ac:picMkLst>
        </pc:picChg>
      </pc:sldChg>
      <pc:sldChg chg="modSp del">
        <pc:chgData name="Zhang, Qi" userId="339b946e-f9ca-4040-bc82-18aaec23f2c4" providerId="ADAL" clId="{8FAFB4C0-5668-4DC6-808B-C2B4C5CC4655}" dt="2023-01-18T20:01:45.290" v="722" actId="47"/>
        <pc:sldMkLst>
          <pc:docMk/>
          <pc:sldMk cId="50057933" sldId="939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50057933" sldId="939"/>
            <ac:spMk id="2" creationId="{3EAA3E56-6180-484F-A499-6A42E89988C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50057933" sldId="939"/>
            <ac:spMk id="4" creationId="{AA46CD67-4BB6-4830-BD3B-B789B5E4EF42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50057933" sldId="939"/>
            <ac:spMk id="7" creationId="{D9674820-C50E-4A96-BC5E-A0EC5C2D1175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50057933" sldId="939"/>
            <ac:picMk id="5" creationId="{4B427CB6-9907-424D-B110-A850C1DEFEDB}"/>
          </ac:picMkLst>
        </pc:picChg>
      </pc:sldChg>
      <pc:sldChg chg="modSp del">
        <pc:chgData name="Zhang, Qi" userId="339b946e-f9ca-4040-bc82-18aaec23f2c4" providerId="ADAL" clId="{8FAFB4C0-5668-4DC6-808B-C2B4C5CC4655}" dt="2023-01-18T20:01:45.290" v="722" actId="47"/>
        <pc:sldMkLst>
          <pc:docMk/>
          <pc:sldMk cId="2684900479" sldId="940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684900479" sldId="940"/>
            <ac:spMk id="2" creationId="{3EAA3E56-6180-484F-A499-6A42E89988C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684900479" sldId="940"/>
            <ac:spMk id="4" creationId="{AA46CD67-4BB6-4830-BD3B-B789B5E4EF42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684900479" sldId="940"/>
            <ac:spMk id="6" creationId="{4837A260-6A3E-4F23-81B5-A67C61707C76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2684900479" sldId="940"/>
            <ac:picMk id="5" creationId="{9CA9E70F-C5C9-405E-97D7-DBFE57754ADC}"/>
          </ac:picMkLst>
        </pc:picChg>
      </pc:sldChg>
      <pc:sldChg chg="modSp del">
        <pc:chgData name="Zhang, Qi" userId="339b946e-f9ca-4040-bc82-18aaec23f2c4" providerId="ADAL" clId="{8FAFB4C0-5668-4DC6-808B-C2B4C5CC4655}" dt="2023-01-18T20:01:45.290" v="722" actId="47"/>
        <pc:sldMkLst>
          <pc:docMk/>
          <pc:sldMk cId="563093870" sldId="941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563093870" sldId="941"/>
            <ac:spMk id="2" creationId="{3EAA3E56-6180-484F-A499-6A42E89988C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563093870" sldId="941"/>
            <ac:spMk id="4" creationId="{AA46CD67-4BB6-4830-BD3B-B789B5E4EF42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563093870" sldId="941"/>
            <ac:picMk id="5" creationId="{2A108EAD-0169-4E5A-90FF-DCDEAFA550C5}"/>
          </ac:picMkLst>
        </pc:picChg>
      </pc:sldChg>
      <pc:sldChg chg="modSp del">
        <pc:chgData name="Zhang, Qi" userId="339b946e-f9ca-4040-bc82-18aaec23f2c4" providerId="ADAL" clId="{8FAFB4C0-5668-4DC6-808B-C2B4C5CC4655}" dt="2023-01-18T20:01:45.290" v="722" actId="47"/>
        <pc:sldMkLst>
          <pc:docMk/>
          <pc:sldMk cId="3149709908" sldId="942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149709908" sldId="942"/>
            <ac:spMk id="2" creationId="{3EAA3E56-6180-484F-A499-6A42E89988C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149709908" sldId="942"/>
            <ac:spMk id="4" creationId="{AA46CD67-4BB6-4830-BD3B-B789B5E4EF42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3149709908" sldId="942"/>
            <ac:picMk id="5" creationId="{FEE6B2AD-FDE9-41CC-9F03-CB4A622413A8}"/>
          </ac:picMkLst>
        </pc:picChg>
      </pc:sldChg>
      <pc:sldChg chg="modSp del">
        <pc:chgData name="Zhang, Qi" userId="339b946e-f9ca-4040-bc82-18aaec23f2c4" providerId="ADAL" clId="{8FAFB4C0-5668-4DC6-808B-C2B4C5CC4655}" dt="2023-01-18T20:02:07.719" v="724" actId="47"/>
        <pc:sldMkLst>
          <pc:docMk/>
          <pc:sldMk cId="4185682341" sldId="943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185682341" sldId="943"/>
            <ac:spMk id="2" creationId="{3EAA3E56-6180-484F-A499-6A42E89988C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185682341" sldId="943"/>
            <ac:spMk id="4" creationId="{AA46CD67-4BB6-4830-BD3B-B789B5E4EF42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4185682341" sldId="943"/>
            <ac:spMk id="14" creationId="{AE0ED3A8-22A2-4BB3-AF40-F8CDA35CA3D9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4185682341" sldId="943"/>
            <ac:picMk id="9" creationId="{F7581AFA-0047-4A20-86CA-97CD0EA87ED4}"/>
          </ac:picMkLst>
        </pc:pic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4185682341" sldId="943"/>
            <ac:picMk id="10" creationId="{29601C59-71CB-4DA8-9677-D1BD528B4DC7}"/>
          </ac:picMkLst>
        </pc:picChg>
      </pc:sldChg>
      <pc:sldChg chg="modSp del">
        <pc:chgData name="Zhang, Qi" userId="339b946e-f9ca-4040-bc82-18aaec23f2c4" providerId="ADAL" clId="{8FAFB4C0-5668-4DC6-808B-C2B4C5CC4655}" dt="2023-01-18T20:02:05.374" v="723" actId="47"/>
        <pc:sldMkLst>
          <pc:docMk/>
          <pc:sldMk cId="3650946827" sldId="944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650946827" sldId="944"/>
            <ac:spMk id="2" creationId="{3EAA3E56-6180-484F-A499-6A42E89988C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650946827" sldId="944"/>
            <ac:spMk id="4" creationId="{AA46CD67-4BB6-4830-BD3B-B789B5E4EF42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3650946827" sldId="944"/>
            <ac:picMk id="6" creationId="{E87A60C4-8D8E-48EF-B05D-1DD1772C505C}"/>
          </ac:picMkLst>
        </pc:pic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3650946827" sldId="944"/>
            <ac:picMk id="7" creationId="{6E31D53A-70B2-4752-ACA8-4B8BACF77143}"/>
          </ac:picMkLst>
        </pc:picChg>
      </pc:sldChg>
      <pc:sldChg chg="modSp mod">
        <pc:chgData name="Zhang, Qi" userId="339b946e-f9ca-4040-bc82-18aaec23f2c4" providerId="ADAL" clId="{8FAFB4C0-5668-4DC6-808B-C2B4C5CC4655}" dt="2023-01-19T01:34:38.179" v="1075" actId="14100"/>
        <pc:sldMkLst>
          <pc:docMk/>
          <pc:sldMk cId="1717813227" sldId="945"/>
        </pc:sldMkLst>
        <pc:spChg chg="mod">
          <ac:chgData name="Zhang, Qi" userId="339b946e-f9ca-4040-bc82-18aaec23f2c4" providerId="ADAL" clId="{8FAFB4C0-5668-4DC6-808B-C2B4C5CC4655}" dt="2023-01-19T01:30:52.434" v="1071" actId="14100"/>
          <ac:spMkLst>
            <pc:docMk/>
            <pc:sldMk cId="1717813227" sldId="945"/>
            <ac:spMk id="2" creationId="{32494499-1DF1-43FF-A883-71B5C3798527}"/>
          </ac:spMkLst>
        </pc:spChg>
        <pc:spChg chg="mod">
          <ac:chgData name="Zhang, Qi" userId="339b946e-f9ca-4040-bc82-18aaec23f2c4" providerId="ADAL" clId="{8FAFB4C0-5668-4DC6-808B-C2B4C5CC4655}" dt="2023-01-19T01:30:56.863" v="1073" actId="14100"/>
          <ac:spMkLst>
            <pc:docMk/>
            <pc:sldMk cId="1717813227" sldId="945"/>
            <ac:spMk id="3" creationId="{F61571DF-00E2-4028-B930-F2FE82565915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717813227" sldId="945"/>
            <ac:spMk id="4" creationId="{E09DA6E8-2483-4249-AF73-716308368653}"/>
          </ac:spMkLst>
        </pc:spChg>
        <pc:picChg chg="mod">
          <ac:chgData name="Zhang, Qi" userId="339b946e-f9ca-4040-bc82-18aaec23f2c4" providerId="ADAL" clId="{8FAFB4C0-5668-4DC6-808B-C2B4C5CC4655}" dt="2023-01-19T01:34:38.179" v="1075" actId="14100"/>
          <ac:picMkLst>
            <pc:docMk/>
            <pc:sldMk cId="1717813227" sldId="945"/>
            <ac:picMk id="5" creationId="{5856D9DC-5549-44A9-A937-CBAD4D510509}"/>
          </ac:picMkLst>
        </pc:picChg>
      </pc:sldChg>
      <pc:sldChg chg="modSp">
        <pc:chgData name="Zhang, Qi" userId="339b946e-f9ca-4040-bc82-18aaec23f2c4" providerId="ADAL" clId="{8FAFB4C0-5668-4DC6-808B-C2B4C5CC4655}" dt="2023-01-16T07:03:58.275" v="18"/>
        <pc:sldMkLst>
          <pc:docMk/>
          <pc:sldMk cId="3522901376" sldId="966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522901376" sldId="966"/>
            <ac:spMk id="2" creationId="{8CC11EDD-30C4-45D2-AB10-E9BC910D501B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522901376" sldId="966"/>
            <ac:spMk id="3" creationId="{9D77F9DD-1399-47B3-AD3F-7DCE68B04F2A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522901376" sldId="966"/>
            <ac:spMk id="4" creationId="{094EA4B2-DA79-4C6D-93E1-B97F7859E270}"/>
          </ac:spMkLst>
        </pc:spChg>
      </pc:sldChg>
      <pc:sldChg chg="modSp">
        <pc:chgData name="Zhang, Qi" userId="339b946e-f9ca-4040-bc82-18aaec23f2c4" providerId="ADAL" clId="{8FAFB4C0-5668-4DC6-808B-C2B4C5CC4655}" dt="2023-01-16T07:03:58.275" v="18"/>
        <pc:sldMkLst>
          <pc:docMk/>
          <pc:sldMk cId="2717949716" sldId="967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717949716" sldId="967"/>
            <ac:spMk id="2" creationId="{8CC11EDD-30C4-45D2-AB10-E9BC910D501B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717949716" sldId="967"/>
            <ac:spMk id="3" creationId="{9D77F9DD-1399-47B3-AD3F-7DCE68B04F2A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717949716" sldId="967"/>
            <ac:spMk id="4" creationId="{094EA4B2-DA79-4C6D-93E1-B97F7859E270}"/>
          </ac:spMkLst>
        </pc:spChg>
      </pc:sldChg>
      <pc:sldChg chg="modSp mod">
        <pc:chgData name="Zhang, Qi" userId="339b946e-f9ca-4040-bc82-18aaec23f2c4" providerId="ADAL" clId="{8FAFB4C0-5668-4DC6-808B-C2B4C5CC4655}" dt="2023-01-19T01:47:43.297" v="1119" actId="1076"/>
        <pc:sldMkLst>
          <pc:docMk/>
          <pc:sldMk cId="2886344066" sldId="968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886344066" sldId="968"/>
            <ac:spMk id="2" creationId="{8CC11EDD-30C4-45D2-AB10-E9BC910D501B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886344066" sldId="968"/>
            <ac:spMk id="4" creationId="{094EA4B2-DA79-4C6D-93E1-B97F7859E270}"/>
          </ac:spMkLst>
        </pc:spChg>
        <pc:spChg chg="mod">
          <ac:chgData name="Zhang, Qi" userId="339b946e-f9ca-4040-bc82-18aaec23f2c4" providerId="ADAL" clId="{8FAFB4C0-5668-4DC6-808B-C2B4C5CC4655}" dt="2023-01-19T01:47:34.831" v="1114" actId="1076"/>
          <ac:spMkLst>
            <pc:docMk/>
            <pc:sldMk cId="2886344066" sldId="968"/>
            <ac:spMk id="8" creationId="{E3A9A727-60F8-4406-870B-C939E4699354}"/>
          </ac:spMkLst>
        </pc:spChg>
        <pc:spChg chg="mod">
          <ac:chgData name="Zhang, Qi" userId="339b946e-f9ca-4040-bc82-18aaec23f2c4" providerId="ADAL" clId="{8FAFB4C0-5668-4DC6-808B-C2B4C5CC4655}" dt="2023-01-19T01:47:39.062" v="1116" actId="1076"/>
          <ac:spMkLst>
            <pc:docMk/>
            <pc:sldMk cId="2886344066" sldId="968"/>
            <ac:spMk id="9" creationId="{1804BB3E-9C01-4BF9-9F40-9CF113926887}"/>
          </ac:spMkLst>
        </pc:spChg>
        <pc:picChg chg="mod">
          <ac:chgData name="Zhang, Qi" userId="339b946e-f9ca-4040-bc82-18aaec23f2c4" providerId="ADAL" clId="{8FAFB4C0-5668-4DC6-808B-C2B4C5CC4655}" dt="2023-01-19T01:47:43.297" v="1119" actId="1076"/>
          <ac:picMkLst>
            <pc:docMk/>
            <pc:sldMk cId="2886344066" sldId="968"/>
            <ac:picMk id="7" creationId="{206860F4-4D88-48CE-8F76-3981E67B730B}"/>
          </ac:picMkLst>
        </pc:picChg>
      </pc:sldChg>
      <pc:sldChg chg="modSp mod">
        <pc:chgData name="Zhang, Qi" userId="339b946e-f9ca-4040-bc82-18aaec23f2c4" providerId="ADAL" clId="{8FAFB4C0-5668-4DC6-808B-C2B4C5CC4655}" dt="2023-01-19T01:51:29.309" v="1158" actId="1076"/>
        <pc:sldMkLst>
          <pc:docMk/>
          <pc:sldMk cId="848501240" sldId="969"/>
        </pc:sldMkLst>
        <pc:spChg chg="mod">
          <ac:chgData name="Zhang, Qi" userId="339b946e-f9ca-4040-bc82-18aaec23f2c4" providerId="ADAL" clId="{8FAFB4C0-5668-4DC6-808B-C2B4C5CC4655}" dt="2023-01-19T01:51:12.509" v="1151" actId="14100"/>
          <ac:spMkLst>
            <pc:docMk/>
            <pc:sldMk cId="848501240" sldId="969"/>
            <ac:spMk id="2" creationId="{80F9E7A5-4211-43C5-BD72-E47100E8E1F0}"/>
          </ac:spMkLst>
        </pc:spChg>
        <pc:spChg chg="mod">
          <ac:chgData name="Zhang, Qi" userId="339b946e-f9ca-4040-bc82-18aaec23f2c4" providerId="ADAL" clId="{8FAFB4C0-5668-4DC6-808B-C2B4C5CC4655}" dt="2023-01-19T01:51:20.251" v="1154" actId="14100"/>
          <ac:spMkLst>
            <pc:docMk/>
            <pc:sldMk cId="848501240" sldId="969"/>
            <ac:spMk id="3" creationId="{66E12ED1-578B-4AFB-8A6F-9555BAA1413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848501240" sldId="969"/>
            <ac:spMk id="4" creationId="{2240D0EB-BDF3-4B10-AF4B-0BD3F5C44BC5}"/>
          </ac:spMkLst>
        </pc:spChg>
        <pc:spChg chg="mod">
          <ac:chgData name="Zhang, Qi" userId="339b946e-f9ca-4040-bc82-18aaec23f2c4" providerId="ADAL" clId="{8FAFB4C0-5668-4DC6-808B-C2B4C5CC4655}" dt="2023-01-19T01:51:29.309" v="1158" actId="1076"/>
          <ac:spMkLst>
            <pc:docMk/>
            <pc:sldMk cId="848501240" sldId="969"/>
            <ac:spMk id="6" creationId="{BC4F96F6-9E29-4AB0-9DE0-60EBBA15DB4A}"/>
          </ac:spMkLst>
        </pc:spChg>
        <pc:picChg chg="mod">
          <ac:chgData name="Zhang, Qi" userId="339b946e-f9ca-4040-bc82-18aaec23f2c4" providerId="ADAL" clId="{8FAFB4C0-5668-4DC6-808B-C2B4C5CC4655}" dt="2023-01-19T01:51:21.923" v="1155" actId="1076"/>
          <ac:picMkLst>
            <pc:docMk/>
            <pc:sldMk cId="848501240" sldId="969"/>
            <ac:picMk id="5" creationId="{4AB770E8-7881-4476-93D2-4105941A00A1}"/>
          </ac:picMkLst>
        </pc:picChg>
      </pc:sldChg>
      <pc:sldChg chg="modSp mod">
        <pc:chgData name="Zhang, Qi" userId="339b946e-f9ca-4040-bc82-18aaec23f2c4" providerId="ADAL" clId="{8FAFB4C0-5668-4DC6-808B-C2B4C5CC4655}" dt="2023-01-19T01:55:46.623" v="1176" actId="1076"/>
        <pc:sldMkLst>
          <pc:docMk/>
          <pc:sldMk cId="1480266834" sldId="971"/>
        </pc:sldMkLst>
        <pc:spChg chg="mod">
          <ac:chgData name="Zhang, Qi" userId="339b946e-f9ca-4040-bc82-18aaec23f2c4" providerId="ADAL" clId="{8FAFB4C0-5668-4DC6-808B-C2B4C5CC4655}" dt="2023-01-19T01:55:26.453" v="1159" actId="14100"/>
          <ac:spMkLst>
            <pc:docMk/>
            <pc:sldMk cId="1480266834" sldId="971"/>
            <ac:spMk id="2" creationId="{80F9E7A5-4211-43C5-BD72-E47100E8E1F0}"/>
          </ac:spMkLst>
        </pc:spChg>
        <pc:spChg chg="mod">
          <ac:chgData name="Zhang, Qi" userId="339b946e-f9ca-4040-bc82-18aaec23f2c4" providerId="ADAL" clId="{8FAFB4C0-5668-4DC6-808B-C2B4C5CC4655}" dt="2023-01-19T01:55:37.788" v="1172" actId="20577"/>
          <ac:spMkLst>
            <pc:docMk/>
            <pc:sldMk cId="1480266834" sldId="971"/>
            <ac:spMk id="3" creationId="{66E12ED1-578B-4AFB-8A6F-9555BAA1413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480266834" sldId="971"/>
            <ac:spMk id="4" creationId="{2240D0EB-BDF3-4B10-AF4B-0BD3F5C44BC5}"/>
          </ac:spMkLst>
        </pc:spChg>
        <pc:picChg chg="mod">
          <ac:chgData name="Zhang, Qi" userId="339b946e-f9ca-4040-bc82-18aaec23f2c4" providerId="ADAL" clId="{8FAFB4C0-5668-4DC6-808B-C2B4C5CC4655}" dt="2023-01-19T01:55:46.623" v="1176" actId="1076"/>
          <ac:picMkLst>
            <pc:docMk/>
            <pc:sldMk cId="1480266834" sldId="971"/>
            <ac:picMk id="5" creationId="{F5DA3BAD-3534-4423-896C-1BBE1BD4D3D4}"/>
          </ac:picMkLst>
        </pc:picChg>
      </pc:sldChg>
      <pc:sldChg chg="modSp">
        <pc:chgData name="Zhang, Qi" userId="339b946e-f9ca-4040-bc82-18aaec23f2c4" providerId="ADAL" clId="{8FAFB4C0-5668-4DC6-808B-C2B4C5CC4655}" dt="2023-01-16T07:03:58.275" v="18"/>
        <pc:sldMkLst>
          <pc:docMk/>
          <pc:sldMk cId="1048536087" sldId="972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048536087" sldId="972"/>
            <ac:spMk id="2" creationId="{80F9E7A5-4211-43C5-BD72-E47100E8E1F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048536087" sldId="972"/>
            <ac:spMk id="3" creationId="{66E12ED1-578B-4AFB-8A6F-9555BAA1413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048536087" sldId="972"/>
            <ac:spMk id="4" creationId="{2240D0EB-BDF3-4B10-AF4B-0BD3F5C44BC5}"/>
          </ac:spMkLst>
        </pc:spChg>
      </pc:sldChg>
      <pc:sldChg chg="modSp">
        <pc:chgData name="Zhang, Qi" userId="339b946e-f9ca-4040-bc82-18aaec23f2c4" providerId="ADAL" clId="{8FAFB4C0-5668-4DC6-808B-C2B4C5CC4655}" dt="2023-01-16T07:03:58.275" v="18"/>
        <pc:sldMkLst>
          <pc:docMk/>
          <pc:sldMk cId="3401582988" sldId="973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401582988" sldId="973"/>
            <ac:spMk id="2" creationId="{80F9E7A5-4211-43C5-BD72-E47100E8E1F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401582988" sldId="973"/>
            <ac:spMk id="3" creationId="{66E12ED1-578B-4AFB-8A6F-9555BAA1413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401582988" sldId="973"/>
            <ac:spMk id="4" creationId="{2240D0EB-BDF3-4B10-AF4B-0BD3F5C44BC5}"/>
          </ac:spMkLst>
        </pc:spChg>
        <pc:picChg chg="mod">
          <ac:chgData name="Zhang, Qi" userId="339b946e-f9ca-4040-bc82-18aaec23f2c4" providerId="ADAL" clId="{8FAFB4C0-5668-4DC6-808B-C2B4C5CC4655}" dt="2023-01-16T07:03:58.275" v="18"/>
          <ac:picMkLst>
            <pc:docMk/>
            <pc:sldMk cId="3401582988" sldId="973"/>
            <ac:picMk id="5" creationId="{12D7C0CB-6B10-4821-98C1-4595C7DF18E0}"/>
          </ac:picMkLst>
        </pc:picChg>
      </pc:sldChg>
      <pc:sldChg chg="modSp mod">
        <pc:chgData name="Zhang, Qi" userId="339b946e-f9ca-4040-bc82-18aaec23f2c4" providerId="ADAL" clId="{8FAFB4C0-5668-4DC6-808B-C2B4C5CC4655}" dt="2023-01-19T01:58:13.857" v="1223" actId="14100"/>
        <pc:sldMkLst>
          <pc:docMk/>
          <pc:sldMk cId="1222547111" sldId="974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222547111" sldId="974"/>
            <ac:spMk id="2" creationId="{80F9E7A5-4211-43C5-BD72-E47100E8E1F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222547111" sldId="974"/>
            <ac:spMk id="4" creationId="{2240D0EB-BDF3-4B10-AF4B-0BD3F5C44BC5}"/>
          </ac:spMkLst>
        </pc:spChg>
        <pc:picChg chg="mod">
          <ac:chgData name="Zhang, Qi" userId="339b946e-f9ca-4040-bc82-18aaec23f2c4" providerId="ADAL" clId="{8FAFB4C0-5668-4DC6-808B-C2B4C5CC4655}" dt="2023-01-19T01:58:13.857" v="1223" actId="14100"/>
          <ac:picMkLst>
            <pc:docMk/>
            <pc:sldMk cId="1222547111" sldId="974"/>
            <ac:picMk id="5" creationId="{DA104F8F-4A36-407D-97E6-A021B80C8BC2}"/>
          </ac:picMkLst>
        </pc:picChg>
      </pc:sldChg>
      <pc:sldChg chg="modSp mod">
        <pc:chgData name="Zhang, Qi" userId="339b946e-f9ca-4040-bc82-18aaec23f2c4" providerId="ADAL" clId="{8FAFB4C0-5668-4DC6-808B-C2B4C5CC4655}" dt="2023-01-19T01:55:57.513" v="1178" actId="1076"/>
        <pc:sldMkLst>
          <pc:docMk/>
          <pc:sldMk cId="1876001492" sldId="984"/>
        </pc:sldMkLst>
        <pc:spChg chg="mod">
          <ac:chgData name="Zhang, Qi" userId="339b946e-f9ca-4040-bc82-18aaec23f2c4" providerId="ADAL" clId="{8FAFB4C0-5668-4DC6-808B-C2B4C5CC4655}" dt="2023-01-19T01:55:55.931" v="1177" actId="14100"/>
          <ac:spMkLst>
            <pc:docMk/>
            <pc:sldMk cId="1876001492" sldId="984"/>
            <ac:spMk id="2" creationId="{80F9E7A5-4211-43C5-BD72-E47100E8E1F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876001492" sldId="984"/>
            <ac:spMk id="4" creationId="{2240D0EB-BDF3-4B10-AF4B-0BD3F5C44BC5}"/>
          </ac:spMkLst>
        </pc:spChg>
        <pc:picChg chg="mod">
          <ac:chgData name="Zhang, Qi" userId="339b946e-f9ca-4040-bc82-18aaec23f2c4" providerId="ADAL" clId="{8FAFB4C0-5668-4DC6-808B-C2B4C5CC4655}" dt="2023-01-19T01:55:57.513" v="1178" actId="1076"/>
          <ac:picMkLst>
            <pc:docMk/>
            <pc:sldMk cId="1876001492" sldId="984"/>
            <ac:picMk id="5" creationId="{5A7648F7-8C67-43DD-B79F-3FAE031286EA}"/>
          </ac:picMkLst>
        </pc:picChg>
      </pc:sldChg>
      <pc:sldChg chg="modSp mod">
        <pc:chgData name="Zhang, Qi" userId="339b946e-f9ca-4040-bc82-18aaec23f2c4" providerId="ADAL" clId="{8FAFB4C0-5668-4DC6-808B-C2B4C5CC4655}" dt="2023-01-19T01:56:08.639" v="1183" actId="1076"/>
        <pc:sldMkLst>
          <pc:docMk/>
          <pc:sldMk cId="1797938427" sldId="985"/>
        </pc:sldMkLst>
        <pc:spChg chg="mod">
          <ac:chgData name="Zhang, Qi" userId="339b946e-f9ca-4040-bc82-18aaec23f2c4" providerId="ADAL" clId="{8FAFB4C0-5668-4DC6-808B-C2B4C5CC4655}" dt="2023-01-19T01:56:02.875" v="1179" actId="14100"/>
          <ac:spMkLst>
            <pc:docMk/>
            <pc:sldMk cId="1797938427" sldId="985"/>
            <ac:spMk id="2" creationId="{80F9E7A5-4211-43C5-BD72-E47100E8E1F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1797938427" sldId="985"/>
            <ac:spMk id="4" creationId="{2240D0EB-BDF3-4B10-AF4B-0BD3F5C44BC5}"/>
          </ac:spMkLst>
        </pc:spChg>
        <pc:picChg chg="mod">
          <ac:chgData name="Zhang, Qi" userId="339b946e-f9ca-4040-bc82-18aaec23f2c4" providerId="ADAL" clId="{8FAFB4C0-5668-4DC6-808B-C2B4C5CC4655}" dt="2023-01-19T01:56:08.639" v="1183" actId="1076"/>
          <ac:picMkLst>
            <pc:docMk/>
            <pc:sldMk cId="1797938427" sldId="985"/>
            <ac:picMk id="5" creationId="{A26D25E0-2E2B-4144-9153-7E40E12817AE}"/>
          </ac:picMkLst>
        </pc:picChg>
      </pc:sldChg>
      <pc:sldChg chg="modSp">
        <pc:chgData name="Zhang, Qi" userId="339b946e-f9ca-4040-bc82-18aaec23f2c4" providerId="ADAL" clId="{8FAFB4C0-5668-4DC6-808B-C2B4C5CC4655}" dt="2023-01-16T07:03:58.275" v="18"/>
        <pc:sldMkLst>
          <pc:docMk/>
          <pc:sldMk cId="2414050624" sldId="986"/>
        </pc:sld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414050624" sldId="986"/>
            <ac:spMk id="2" creationId="{80F9E7A5-4211-43C5-BD72-E47100E8E1F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414050624" sldId="986"/>
            <ac:spMk id="3" creationId="{66E12ED1-578B-4AFB-8A6F-9555BAA1413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414050624" sldId="986"/>
            <ac:spMk id="4" creationId="{2240D0EB-BDF3-4B10-AF4B-0BD3F5C44BC5}"/>
          </ac:spMkLst>
        </pc:spChg>
      </pc:sldChg>
      <pc:sldChg chg="modSp mod">
        <pc:chgData name="Zhang, Qi" userId="339b946e-f9ca-4040-bc82-18aaec23f2c4" providerId="ADAL" clId="{8FAFB4C0-5668-4DC6-808B-C2B4C5CC4655}" dt="2023-01-19T01:57:05.887" v="1204" actId="14100"/>
        <pc:sldMkLst>
          <pc:docMk/>
          <pc:sldMk cId="2392727588" sldId="987"/>
        </pc:sldMkLst>
        <pc:spChg chg="mod">
          <ac:chgData name="Zhang, Qi" userId="339b946e-f9ca-4040-bc82-18aaec23f2c4" providerId="ADAL" clId="{8FAFB4C0-5668-4DC6-808B-C2B4C5CC4655}" dt="2023-01-19T01:56:37.087" v="1184" actId="1076"/>
          <ac:spMkLst>
            <pc:docMk/>
            <pc:sldMk cId="2392727588" sldId="987"/>
            <ac:spMk id="2" creationId="{80F9E7A5-4211-43C5-BD72-E47100E8E1F0}"/>
          </ac:spMkLst>
        </pc:spChg>
        <pc:spChg chg="mod">
          <ac:chgData name="Zhang, Qi" userId="339b946e-f9ca-4040-bc82-18aaec23f2c4" providerId="ADAL" clId="{8FAFB4C0-5668-4DC6-808B-C2B4C5CC4655}" dt="2023-01-19T01:56:58.641" v="1202" actId="20577"/>
          <ac:spMkLst>
            <pc:docMk/>
            <pc:sldMk cId="2392727588" sldId="987"/>
            <ac:spMk id="3" creationId="{66E12ED1-578B-4AFB-8A6F-9555BAA1413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2392727588" sldId="987"/>
            <ac:spMk id="4" creationId="{2240D0EB-BDF3-4B10-AF4B-0BD3F5C44BC5}"/>
          </ac:spMkLst>
        </pc:spChg>
        <pc:picChg chg="mod">
          <ac:chgData name="Zhang, Qi" userId="339b946e-f9ca-4040-bc82-18aaec23f2c4" providerId="ADAL" clId="{8FAFB4C0-5668-4DC6-808B-C2B4C5CC4655}" dt="2023-01-19T01:57:05.887" v="1204" actId="14100"/>
          <ac:picMkLst>
            <pc:docMk/>
            <pc:sldMk cId="2392727588" sldId="987"/>
            <ac:picMk id="5" creationId="{0467AA25-503F-489F-8916-7E1EE02D548F}"/>
          </ac:picMkLst>
        </pc:picChg>
      </pc:sldChg>
      <pc:sldChg chg="modSp mod">
        <pc:chgData name="Zhang, Qi" userId="339b946e-f9ca-4040-bc82-18aaec23f2c4" providerId="ADAL" clId="{8FAFB4C0-5668-4DC6-808B-C2B4C5CC4655}" dt="2023-01-19T01:57:30.193" v="1209" actId="14100"/>
        <pc:sldMkLst>
          <pc:docMk/>
          <pc:sldMk cId="992703808" sldId="988"/>
        </pc:sldMkLst>
        <pc:spChg chg="mod">
          <ac:chgData name="Zhang, Qi" userId="339b946e-f9ca-4040-bc82-18aaec23f2c4" providerId="ADAL" clId="{8FAFB4C0-5668-4DC6-808B-C2B4C5CC4655}" dt="2023-01-19T01:57:19.429" v="1205" actId="14100"/>
          <ac:spMkLst>
            <pc:docMk/>
            <pc:sldMk cId="992703808" sldId="988"/>
            <ac:spMk id="2" creationId="{80F9E7A5-4211-43C5-BD72-E47100E8E1F0}"/>
          </ac:spMkLst>
        </pc:spChg>
        <pc:spChg chg="mod">
          <ac:chgData name="Zhang, Qi" userId="339b946e-f9ca-4040-bc82-18aaec23f2c4" providerId="ADAL" clId="{8FAFB4C0-5668-4DC6-808B-C2B4C5CC4655}" dt="2023-01-19T01:57:26.339" v="1207" actId="14100"/>
          <ac:spMkLst>
            <pc:docMk/>
            <pc:sldMk cId="992703808" sldId="988"/>
            <ac:spMk id="3" creationId="{66E12ED1-578B-4AFB-8A6F-9555BAA1413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992703808" sldId="988"/>
            <ac:spMk id="4" creationId="{2240D0EB-BDF3-4B10-AF4B-0BD3F5C44BC5}"/>
          </ac:spMkLst>
        </pc:spChg>
        <pc:picChg chg="mod">
          <ac:chgData name="Zhang, Qi" userId="339b946e-f9ca-4040-bc82-18aaec23f2c4" providerId="ADAL" clId="{8FAFB4C0-5668-4DC6-808B-C2B4C5CC4655}" dt="2023-01-19T01:57:30.193" v="1209" actId="14100"/>
          <ac:picMkLst>
            <pc:docMk/>
            <pc:sldMk cId="992703808" sldId="988"/>
            <ac:picMk id="5" creationId="{26BCF1FB-555A-4DA1-98E3-4865E6C84399}"/>
          </ac:picMkLst>
        </pc:picChg>
      </pc:sldChg>
      <pc:sldChg chg="modSp mod">
        <pc:chgData name="Zhang, Qi" userId="339b946e-f9ca-4040-bc82-18aaec23f2c4" providerId="ADAL" clId="{8FAFB4C0-5668-4DC6-808B-C2B4C5CC4655}" dt="2023-01-19T01:58:08.576" v="1221" actId="1076"/>
        <pc:sldMkLst>
          <pc:docMk/>
          <pc:sldMk cId="3409706241" sldId="989"/>
        </pc:sldMkLst>
        <pc:spChg chg="mod">
          <ac:chgData name="Zhang, Qi" userId="339b946e-f9ca-4040-bc82-18aaec23f2c4" providerId="ADAL" clId="{8FAFB4C0-5668-4DC6-808B-C2B4C5CC4655}" dt="2023-01-19T01:57:48.445" v="1210" actId="1076"/>
          <ac:spMkLst>
            <pc:docMk/>
            <pc:sldMk cId="3409706241" sldId="989"/>
            <ac:spMk id="2" creationId="{80F9E7A5-4211-43C5-BD72-E47100E8E1F0}"/>
          </ac:spMkLst>
        </pc:spChg>
        <pc:spChg chg="mod">
          <ac:chgData name="Zhang, Qi" userId="339b946e-f9ca-4040-bc82-18aaec23f2c4" providerId="ADAL" clId="{8FAFB4C0-5668-4DC6-808B-C2B4C5CC4655}" dt="2023-01-19T01:58:04.586" v="1218" actId="27636"/>
          <ac:spMkLst>
            <pc:docMk/>
            <pc:sldMk cId="3409706241" sldId="989"/>
            <ac:spMk id="3" creationId="{66E12ED1-578B-4AFB-8A6F-9555BAA1413E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k cId="3409706241" sldId="989"/>
            <ac:spMk id="4" creationId="{2240D0EB-BDF3-4B10-AF4B-0BD3F5C44BC5}"/>
          </ac:spMkLst>
        </pc:spChg>
        <pc:picChg chg="mod">
          <ac:chgData name="Zhang, Qi" userId="339b946e-f9ca-4040-bc82-18aaec23f2c4" providerId="ADAL" clId="{8FAFB4C0-5668-4DC6-808B-C2B4C5CC4655}" dt="2023-01-19T01:58:08.576" v="1221" actId="1076"/>
          <ac:picMkLst>
            <pc:docMk/>
            <pc:sldMk cId="3409706241" sldId="989"/>
            <ac:picMk id="5" creationId="{D0DE7E16-7CAE-4E26-BE12-232869E984D0}"/>
          </ac:picMkLst>
        </pc:picChg>
      </pc:sldChg>
      <pc:sldChg chg="modSp add mod">
        <pc:chgData name="Zhang, Qi" userId="339b946e-f9ca-4040-bc82-18aaec23f2c4" providerId="ADAL" clId="{8FAFB4C0-5668-4DC6-808B-C2B4C5CC4655}" dt="2023-01-18T16:35:28.472" v="68" actId="6549"/>
        <pc:sldMkLst>
          <pc:docMk/>
          <pc:sldMk cId="2683802100" sldId="1995"/>
        </pc:sldMkLst>
        <pc:spChg chg="mod">
          <ac:chgData name="Zhang, Qi" userId="339b946e-f9ca-4040-bc82-18aaec23f2c4" providerId="ADAL" clId="{8FAFB4C0-5668-4DC6-808B-C2B4C5CC4655}" dt="2023-01-18T16:35:28.472" v="68" actId="6549"/>
          <ac:spMkLst>
            <pc:docMk/>
            <pc:sldMk cId="2683802100" sldId="1995"/>
            <ac:spMk id="2" creationId="{00000000-0000-0000-0000-000000000000}"/>
          </ac:spMkLst>
        </pc:spChg>
      </pc:sldChg>
      <pc:sldChg chg="addSp delSp modSp add mod">
        <pc:chgData name="Zhang, Qi" userId="339b946e-f9ca-4040-bc82-18aaec23f2c4" providerId="ADAL" clId="{8FAFB4C0-5668-4DC6-808B-C2B4C5CC4655}" dt="2023-01-18T19:42:15.475" v="212" actId="1076"/>
        <pc:sldMkLst>
          <pc:docMk/>
          <pc:sldMk cId="410049891" sldId="1996"/>
        </pc:sldMkLst>
        <pc:spChg chg="mod">
          <ac:chgData name="Zhang, Qi" userId="339b946e-f9ca-4040-bc82-18aaec23f2c4" providerId="ADAL" clId="{8FAFB4C0-5668-4DC6-808B-C2B4C5CC4655}" dt="2023-01-18T19:41:39.022" v="203" actId="20577"/>
          <ac:spMkLst>
            <pc:docMk/>
            <pc:sldMk cId="410049891" sldId="1996"/>
            <ac:spMk id="6" creationId="{A872B515-662A-3826-CA0B-0EB34614E90F}"/>
          </ac:spMkLst>
        </pc:spChg>
        <pc:picChg chg="add mod">
          <ac:chgData name="Zhang, Qi" userId="339b946e-f9ca-4040-bc82-18aaec23f2c4" providerId="ADAL" clId="{8FAFB4C0-5668-4DC6-808B-C2B4C5CC4655}" dt="2023-01-18T19:42:15.475" v="212" actId="1076"/>
          <ac:picMkLst>
            <pc:docMk/>
            <pc:sldMk cId="410049891" sldId="1996"/>
            <ac:picMk id="5" creationId="{52CA9A24-2630-8C3A-815F-8D73CEFA2338}"/>
          </ac:picMkLst>
        </pc:picChg>
        <pc:picChg chg="del">
          <ac:chgData name="Zhang, Qi" userId="339b946e-f9ca-4040-bc82-18aaec23f2c4" providerId="ADAL" clId="{8FAFB4C0-5668-4DC6-808B-C2B4C5CC4655}" dt="2023-01-18T19:41:43.406" v="204" actId="478"/>
          <ac:picMkLst>
            <pc:docMk/>
            <pc:sldMk cId="410049891" sldId="1996"/>
            <ac:picMk id="8" creationId="{83EA68FE-36CC-0760-D582-73B2C945BA44}"/>
          </ac:picMkLst>
        </pc:picChg>
      </pc:sldChg>
      <pc:sldChg chg="addSp delSp modSp add mod">
        <pc:chgData name="Zhang, Qi" userId="339b946e-f9ca-4040-bc82-18aaec23f2c4" providerId="ADAL" clId="{8FAFB4C0-5668-4DC6-808B-C2B4C5CC4655}" dt="2023-01-18T19:43:07.713" v="270" actId="1076"/>
        <pc:sldMkLst>
          <pc:docMk/>
          <pc:sldMk cId="775347374" sldId="1997"/>
        </pc:sldMkLst>
        <pc:spChg chg="mod">
          <ac:chgData name="Zhang, Qi" userId="339b946e-f9ca-4040-bc82-18aaec23f2c4" providerId="ADAL" clId="{8FAFB4C0-5668-4DC6-808B-C2B4C5CC4655}" dt="2023-01-18T19:42:27.790" v="264" actId="6549"/>
          <ac:spMkLst>
            <pc:docMk/>
            <pc:sldMk cId="775347374" sldId="1997"/>
            <ac:spMk id="6" creationId="{A872B515-662A-3826-CA0B-0EB34614E90F}"/>
          </ac:spMkLst>
        </pc:spChg>
        <pc:picChg chg="del">
          <ac:chgData name="Zhang, Qi" userId="339b946e-f9ca-4040-bc82-18aaec23f2c4" providerId="ADAL" clId="{8FAFB4C0-5668-4DC6-808B-C2B4C5CC4655}" dt="2023-01-18T19:42:48.247" v="265" actId="478"/>
          <ac:picMkLst>
            <pc:docMk/>
            <pc:sldMk cId="775347374" sldId="1997"/>
            <ac:picMk id="5" creationId="{52CA9A24-2630-8C3A-815F-8D73CEFA2338}"/>
          </ac:picMkLst>
        </pc:picChg>
        <pc:picChg chg="add mod">
          <ac:chgData name="Zhang, Qi" userId="339b946e-f9ca-4040-bc82-18aaec23f2c4" providerId="ADAL" clId="{8FAFB4C0-5668-4DC6-808B-C2B4C5CC4655}" dt="2023-01-18T19:43:07.713" v="270" actId="1076"/>
          <ac:picMkLst>
            <pc:docMk/>
            <pc:sldMk cId="775347374" sldId="1997"/>
            <ac:picMk id="7" creationId="{8B9849C0-FC04-0896-07BC-D0B8F1DA4370}"/>
          </ac:picMkLst>
        </pc:picChg>
      </pc:sldChg>
      <pc:sldChg chg="addSp delSp modSp add mod">
        <pc:chgData name="Zhang, Qi" userId="339b946e-f9ca-4040-bc82-18aaec23f2c4" providerId="ADAL" clId="{8FAFB4C0-5668-4DC6-808B-C2B4C5CC4655}" dt="2023-01-18T19:45:30.460" v="406" actId="1076"/>
        <pc:sldMkLst>
          <pc:docMk/>
          <pc:sldMk cId="3060423896" sldId="1998"/>
        </pc:sldMkLst>
        <pc:spChg chg="mod">
          <ac:chgData name="Zhang, Qi" userId="339b946e-f9ca-4040-bc82-18aaec23f2c4" providerId="ADAL" clId="{8FAFB4C0-5668-4DC6-808B-C2B4C5CC4655}" dt="2023-01-18T19:45:11.139" v="403" actId="14100"/>
          <ac:spMkLst>
            <pc:docMk/>
            <pc:sldMk cId="3060423896" sldId="1998"/>
            <ac:spMk id="6" creationId="{A872B515-662A-3826-CA0B-0EB34614E90F}"/>
          </ac:spMkLst>
        </pc:spChg>
        <pc:picChg chg="add mod">
          <ac:chgData name="Zhang, Qi" userId="339b946e-f9ca-4040-bc82-18aaec23f2c4" providerId="ADAL" clId="{8FAFB4C0-5668-4DC6-808B-C2B4C5CC4655}" dt="2023-01-18T19:45:30.460" v="406" actId="1076"/>
          <ac:picMkLst>
            <pc:docMk/>
            <pc:sldMk cId="3060423896" sldId="1998"/>
            <ac:picMk id="5" creationId="{618E87B9-442B-F39A-CF46-FB3930219F39}"/>
          </ac:picMkLst>
        </pc:picChg>
        <pc:picChg chg="del mod">
          <ac:chgData name="Zhang, Qi" userId="339b946e-f9ca-4040-bc82-18aaec23f2c4" providerId="ADAL" clId="{8FAFB4C0-5668-4DC6-808B-C2B4C5CC4655}" dt="2023-01-18T19:45:12.687" v="404" actId="478"/>
          <ac:picMkLst>
            <pc:docMk/>
            <pc:sldMk cId="3060423896" sldId="1998"/>
            <ac:picMk id="7" creationId="{8B9849C0-FC04-0896-07BC-D0B8F1DA4370}"/>
          </ac:picMkLst>
        </pc:picChg>
      </pc:sldChg>
      <pc:sldChg chg="addSp delSp modSp add mod">
        <pc:chgData name="Zhang, Qi" userId="339b946e-f9ca-4040-bc82-18aaec23f2c4" providerId="ADAL" clId="{8FAFB4C0-5668-4DC6-808B-C2B4C5CC4655}" dt="2023-01-18T19:47:53.896" v="493" actId="1076"/>
        <pc:sldMkLst>
          <pc:docMk/>
          <pc:sldMk cId="692735396" sldId="1999"/>
        </pc:sldMkLst>
        <pc:spChg chg="mod">
          <ac:chgData name="Zhang, Qi" userId="339b946e-f9ca-4040-bc82-18aaec23f2c4" providerId="ADAL" clId="{8FAFB4C0-5668-4DC6-808B-C2B4C5CC4655}" dt="2023-01-18T19:47:35.270" v="489" actId="14100"/>
          <ac:spMkLst>
            <pc:docMk/>
            <pc:sldMk cId="692735396" sldId="1999"/>
            <ac:spMk id="6" creationId="{A872B515-662A-3826-CA0B-0EB34614E90F}"/>
          </ac:spMkLst>
        </pc:spChg>
        <pc:picChg chg="del">
          <ac:chgData name="Zhang, Qi" userId="339b946e-f9ca-4040-bc82-18aaec23f2c4" providerId="ADAL" clId="{8FAFB4C0-5668-4DC6-808B-C2B4C5CC4655}" dt="2023-01-18T19:45:52.919" v="428" actId="478"/>
          <ac:picMkLst>
            <pc:docMk/>
            <pc:sldMk cId="692735396" sldId="1999"/>
            <ac:picMk id="5" creationId="{618E87B9-442B-F39A-CF46-FB3930219F39}"/>
          </ac:picMkLst>
        </pc:picChg>
        <pc:picChg chg="add mod">
          <ac:chgData name="Zhang, Qi" userId="339b946e-f9ca-4040-bc82-18aaec23f2c4" providerId="ADAL" clId="{8FAFB4C0-5668-4DC6-808B-C2B4C5CC4655}" dt="2023-01-18T19:47:36.863" v="490" actId="1076"/>
          <ac:picMkLst>
            <pc:docMk/>
            <pc:sldMk cId="692735396" sldId="1999"/>
            <ac:picMk id="7" creationId="{A34D0039-4D7F-1765-220F-3AA6BCD665B7}"/>
          </ac:picMkLst>
        </pc:picChg>
        <pc:picChg chg="add mod">
          <ac:chgData name="Zhang, Qi" userId="339b946e-f9ca-4040-bc82-18aaec23f2c4" providerId="ADAL" clId="{8FAFB4C0-5668-4DC6-808B-C2B4C5CC4655}" dt="2023-01-18T19:47:53.896" v="493" actId="1076"/>
          <ac:picMkLst>
            <pc:docMk/>
            <pc:sldMk cId="692735396" sldId="1999"/>
            <ac:picMk id="9" creationId="{44DDB894-ED37-36EF-3170-40CF5523E341}"/>
          </ac:picMkLst>
        </pc:picChg>
      </pc:sldChg>
      <pc:sldChg chg="addSp delSp modSp add mod">
        <pc:chgData name="Zhang, Qi" userId="339b946e-f9ca-4040-bc82-18aaec23f2c4" providerId="ADAL" clId="{8FAFB4C0-5668-4DC6-808B-C2B4C5CC4655}" dt="2023-01-18T19:57:33.246" v="529" actId="20577"/>
        <pc:sldMkLst>
          <pc:docMk/>
          <pc:sldMk cId="2244739849" sldId="2000"/>
        </pc:sldMkLst>
        <pc:spChg chg="mod">
          <ac:chgData name="Zhang, Qi" userId="339b946e-f9ca-4040-bc82-18aaec23f2c4" providerId="ADAL" clId="{8FAFB4C0-5668-4DC6-808B-C2B4C5CC4655}" dt="2023-01-18T19:57:33.246" v="529" actId="20577"/>
          <ac:spMkLst>
            <pc:docMk/>
            <pc:sldMk cId="2244739849" sldId="2000"/>
            <ac:spMk id="6" creationId="{A872B515-662A-3826-CA0B-0EB34614E90F}"/>
          </ac:spMkLst>
        </pc:spChg>
        <pc:picChg chg="add mod">
          <ac:chgData name="Zhang, Qi" userId="339b946e-f9ca-4040-bc82-18aaec23f2c4" providerId="ADAL" clId="{8FAFB4C0-5668-4DC6-808B-C2B4C5CC4655}" dt="2023-01-18T19:57:23.068" v="504" actId="1076"/>
          <ac:picMkLst>
            <pc:docMk/>
            <pc:sldMk cId="2244739849" sldId="2000"/>
            <ac:picMk id="5" creationId="{2EC6496E-32CC-41D2-CD58-4499F88D4271}"/>
          </ac:picMkLst>
        </pc:picChg>
        <pc:picChg chg="del">
          <ac:chgData name="Zhang, Qi" userId="339b946e-f9ca-4040-bc82-18aaec23f2c4" providerId="ADAL" clId="{8FAFB4C0-5668-4DC6-808B-C2B4C5CC4655}" dt="2023-01-18T19:57:24.134" v="505" actId="478"/>
          <ac:picMkLst>
            <pc:docMk/>
            <pc:sldMk cId="2244739849" sldId="2000"/>
            <ac:picMk id="7" creationId="{A34D0039-4D7F-1765-220F-3AA6BCD665B7}"/>
          </ac:picMkLst>
        </pc:picChg>
        <pc:picChg chg="del">
          <ac:chgData name="Zhang, Qi" userId="339b946e-f9ca-4040-bc82-18aaec23f2c4" providerId="ADAL" clId="{8FAFB4C0-5668-4DC6-808B-C2B4C5CC4655}" dt="2023-01-18T19:57:18.998" v="502" actId="478"/>
          <ac:picMkLst>
            <pc:docMk/>
            <pc:sldMk cId="2244739849" sldId="2000"/>
            <ac:picMk id="9" creationId="{44DDB894-ED37-36EF-3170-40CF5523E341}"/>
          </ac:picMkLst>
        </pc:picChg>
      </pc:sldChg>
      <pc:sldChg chg="addSp delSp modSp add mod">
        <pc:chgData name="Zhang, Qi" userId="339b946e-f9ca-4040-bc82-18aaec23f2c4" providerId="ADAL" clId="{8FAFB4C0-5668-4DC6-808B-C2B4C5CC4655}" dt="2023-01-18T20:01:32.292" v="721" actId="14100"/>
        <pc:sldMkLst>
          <pc:docMk/>
          <pc:sldMk cId="1883817721" sldId="2001"/>
        </pc:sldMkLst>
        <pc:spChg chg="mod">
          <ac:chgData name="Zhang, Qi" userId="339b946e-f9ca-4040-bc82-18aaec23f2c4" providerId="ADAL" clId="{8FAFB4C0-5668-4DC6-808B-C2B4C5CC4655}" dt="2023-01-18T20:01:22.407" v="715" actId="27636"/>
          <ac:spMkLst>
            <pc:docMk/>
            <pc:sldMk cId="1883817721" sldId="2001"/>
            <ac:spMk id="6" creationId="{A872B515-662A-3826-CA0B-0EB34614E90F}"/>
          </ac:spMkLst>
        </pc:spChg>
        <pc:picChg chg="del">
          <ac:chgData name="Zhang, Qi" userId="339b946e-f9ca-4040-bc82-18aaec23f2c4" providerId="ADAL" clId="{8FAFB4C0-5668-4DC6-808B-C2B4C5CC4655}" dt="2023-01-18T19:59:28.943" v="632" actId="478"/>
          <ac:picMkLst>
            <pc:docMk/>
            <pc:sldMk cId="1883817721" sldId="2001"/>
            <ac:picMk id="5" creationId="{2EC6496E-32CC-41D2-CD58-4499F88D4271}"/>
          </ac:picMkLst>
        </pc:picChg>
        <pc:picChg chg="add mod">
          <ac:chgData name="Zhang, Qi" userId="339b946e-f9ca-4040-bc82-18aaec23f2c4" providerId="ADAL" clId="{8FAFB4C0-5668-4DC6-808B-C2B4C5CC4655}" dt="2023-01-18T20:01:32.292" v="721" actId="14100"/>
          <ac:picMkLst>
            <pc:docMk/>
            <pc:sldMk cId="1883817721" sldId="2001"/>
            <ac:picMk id="7" creationId="{5EC1BBDD-53CD-6B7D-C565-B34E9ED7B7CB}"/>
          </ac:picMkLst>
        </pc:picChg>
        <pc:picChg chg="add mod">
          <ac:chgData name="Zhang, Qi" userId="339b946e-f9ca-4040-bc82-18aaec23f2c4" providerId="ADAL" clId="{8FAFB4C0-5668-4DC6-808B-C2B4C5CC4655}" dt="2023-01-18T20:01:29.025" v="719" actId="1076"/>
          <ac:picMkLst>
            <pc:docMk/>
            <pc:sldMk cId="1883817721" sldId="2001"/>
            <ac:picMk id="9" creationId="{253DD65F-201F-DF86-43D8-99C42B039E14}"/>
          </ac:picMkLst>
        </pc:picChg>
      </pc:sldChg>
      <pc:sldChg chg="addSp delSp modSp new del mod">
        <pc:chgData name="Zhang, Qi" userId="339b946e-f9ca-4040-bc82-18aaec23f2c4" providerId="ADAL" clId="{8FAFB4C0-5668-4DC6-808B-C2B4C5CC4655}" dt="2023-01-18T20:50:58.042" v="851" actId="2696"/>
        <pc:sldMkLst>
          <pc:docMk/>
          <pc:sldMk cId="3534079351" sldId="2002"/>
        </pc:sldMkLst>
        <pc:spChg chg="mod">
          <ac:chgData name="Zhang, Qi" userId="339b946e-f9ca-4040-bc82-18aaec23f2c4" providerId="ADAL" clId="{8FAFB4C0-5668-4DC6-808B-C2B4C5CC4655}" dt="2023-01-18T20:48:30.621" v="775" actId="1076"/>
          <ac:spMkLst>
            <pc:docMk/>
            <pc:sldMk cId="3534079351" sldId="2002"/>
            <ac:spMk id="2" creationId="{15E14B05-EFD9-2B7A-61A2-18D24F959C83}"/>
          </ac:spMkLst>
        </pc:spChg>
        <pc:spChg chg="del">
          <ac:chgData name="Zhang, Qi" userId="339b946e-f9ca-4040-bc82-18aaec23f2c4" providerId="ADAL" clId="{8FAFB4C0-5668-4DC6-808B-C2B4C5CC4655}" dt="2023-01-18T20:47:49.403" v="768" actId="478"/>
          <ac:spMkLst>
            <pc:docMk/>
            <pc:sldMk cId="3534079351" sldId="2002"/>
            <ac:spMk id="3" creationId="{40FD5D5F-BC54-D8D5-2D9B-CDF8C2F03720}"/>
          </ac:spMkLst>
        </pc:spChg>
        <pc:spChg chg="add mod">
          <ac:chgData name="Zhang, Qi" userId="339b946e-f9ca-4040-bc82-18aaec23f2c4" providerId="ADAL" clId="{8FAFB4C0-5668-4DC6-808B-C2B4C5CC4655}" dt="2023-01-18T20:49:43.490" v="796" actId="1076"/>
          <ac:spMkLst>
            <pc:docMk/>
            <pc:sldMk cId="3534079351" sldId="2002"/>
            <ac:spMk id="8" creationId="{544DD57A-906A-E6D7-BA99-587284BDD3E3}"/>
          </ac:spMkLst>
        </pc:spChg>
        <pc:picChg chg="add mod">
          <ac:chgData name="Zhang, Qi" userId="339b946e-f9ca-4040-bc82-18aaec23f2c4" providerId="ADAL" clId="{8FAFB4C0-5668-4DC6-808B-C2B4C5CC4655}" dt="2023-01-18T20:49:20.149" v="795" actId="1076"/>
          <ac:picMkLst>
            <pc:docMk/>
            <pc:sldMk cId="3534079351" sldId="2002"/>
            <ac:picMk id="6" creationId="{4B027674-1A73-60C2-092E-B67186727A39}"/>
          </ac:picMkLst>
        </pc:picChg>
      </pc:sldChg>
      <pc:sldChg chg="addSp delSp modSp add del mod">
        <pc:chgData name="Zhang, Qi" userId="339b946e-f9ca-4040-bc82-18aaec23f2c4" providerId="ADAL" clId="{8FAFB4C0-5668-4DC6-808B-C2B4C5CC4655}" dt="2023-01-18T20:01:45.290" v="722" actId="47"/>
        <pc:sldMkLst>
          <pc:docMk/>
          <pc:sldMk cId="3774165219" sldId="2002"/>
        </pc:sldMkLst>
        <pc:spChg chg="mod">
          <ac:chgData name="Zhang, Qi" userId="339b946e-f9ca-4040-bc82-18aaec23f2c4" providerId="ADAL" clId="{8FAFB4C0-5668-4DC6-808B-C2B4C5CC4655}" dt="2023-01-18T19:58:41.926" v="626" actId="20577"/>
          <ac:spMkLst>
            <pc:docMk/>
            <pc:sldMk cId="3774165219" sldId="2002"/>
            <ac:spMk id="6" creationId="{A872B515-662A-3826-CA0B-0EB34614E90F}"/>
          </ac:spMkLst>
        </pc:spChg>
        <pc:picChg chg="del">
          <ac:chgData name="Zhang, Qi" userId="339b946e-f9ca-4040-bc82-18aaec23f2c4" providerId="ADAL" clId="{8FAFB4C0-5668-4DC6-808B-C2B4C5CC4655}" dt="2023-01-18T19:58:01.551" v="532" actId="478"/>
          <ac:picMkLst>
            <pc:docMk/>
            <pc:sldMk cId="3774165219" sldId="2002"/>
            <ac:picMk id="5" creationId="{2EC6496E-32CC-41D2-CD58-4499F88D4271}"/>
          </ac:picMkLst>
        </pc:picChg>
        <pc:picChg chg="add mod">
          <ac:chgData name="Zhang, Qi" userId="339b946e-f9ca-4040-bc82-18aaec23f2c4" providerId="ADAL" clId="{8FAFB4C0-5668-4DC6-808B-C2B4C5CC4655}" dt="2023-01-18T19:59:02.256" v="629" actId="14100"/>
          <ac:picMkLst>
            <pc:docMk/>
            <pc:sldMk cId="3774165219" sldId="2002"/>
            <ac:picMk id="7" creationId="{C13E794B-1C1C-1BD0-10A0-268CBDD234F4}"/>
          </ac:picMkLst>
        </pc:picChg>
      </pc:sldChg>
      <pc:sldChg chg="addSp modSp new mod">
        <pc:chgData name="Zhang, Qi" userId="339b946e-f9ca-4040-bc82-18aaec23f2c4" providerId="ADAL" clId="{8FAFB4C0-5668-4DC6-808B-C2B4C5CC4655}" dt="2023-01-18T20:50:54.863" v="850" actId="14100"/>
        <pc:sldMkLst>
          <pc:docMk/>
          <pc:sldMk cId="638493953" sldId="2003"/>
        </pc:sldMkLst>
        <pc:spChg chg="mod">
          <ac:chgData name="Zhang, Qi" userId="339b946e-f9ca-4040-bc82-18aaec23f2c4" providerId="ADAL" clId="{8FAFB4C0-5668-4DC6-808B-C2B4C5CC4655}" dt="2023-01-18T20:50:54.863" v="850" actId="14100"/>
          <ac:spMkLst>
            <pc:docMk/>
            <pc:sldMk cId="638493953" sldId="2003"/>
            <ac:spMk id="2" creationId="{EF4420D7-6CF4-EA2F-C2F3-69B4BCA68DDC}"/>
          </ac:spMkLst>
        </pc:spChg>
        <pc:spChg chg="mod">
          <ac:chgData name="Zhang, Qi" userId="339b946e-f9ca-4040-bc82-18aaec23f2c4" providerId="ADAL" clId="{8FAFB4C0-5668-4DC6-808B-C2B4C5CC4655}" dt="2023-01-18T20:50:34.666" v="844" actId="14100"/>
          <ac:spMkLst>
            <pc:docMk/>
            <pc:sldMk cId="638493953" sldId="2003"/>
            <ac:spMk id="3" creationId="{E0C7F953-064B-A677-1C9E-C38AF02E16B3}"/>
          </ac:spMkLst>
        </pc:spChg>
        <pc:picChg chg="add mod">
          <ac:chgData name="Zhang, Qi" userId="339b946e-f9ca-4040-bc82-18aaec23f2c4" providerId="ADAL" clId="{8FAFB4C0-5668-4DC6-808B-C2B4C5CC4655}" dt="2023-01-18T20:50:48.962" v="848" actId="1076"/>
          <ac:picMkLst>
            <pc:docMk/>
            <pc:sldMk cId="638493953" sldId="2003"/>
            <ac:picMk id="5" creationId="{E00CD839-A2DF-2BB3-2070-8CC695186E38}"/>
          </ac:picMkLst>
        </pc:picChg>
      </pc:sldChg>
      <pc:sldChg chg="add del">
        <pc:chgData name="Zhang, Qi" userId="339b946e-f9ca-4040-bc82-18aaec23f2c4" providerId="ADAL" clId="{8FAFB4C0-5668-4DC6-808B-C2B4C5CC4655}" dt="2023-01-18T20:01:45.290" v="722" actId="47"/>
        <pc:sldMkLst>
          <pc:docMk/>
          <pc:sldMk cId="3615287412" sldId="2003"/>
        </pc:sldMkLst>
      </pc:sldChg>
      <pc:sldChg chg="add del">
        <pc:chgData name="Zhang, Qi" userId="339b946e-f9ca-4040-bc82-18aaec23f2c4" providerId="ADAL" clId="{8FAFB4C0-5668-4DC6-808B-C2B4C5CC4655}" dt="2023-01-18T20:01:45.290" v="722" actId="47"/>
        <pc:sldMkLst>
          <pc:docMk/>
          <pc:sldMk cId="456232779" sldId="2004"/>
        </pc:sldMkLst>
      </pc:sldChg>
      <pc:sldChg chg="addSp delSp modSp add del mod">
        <pc:chgData name="Zhang, Qi" userId="339b946e-f9ca-4040-bc82-18aaec23f2c4" providerId="ADAL" clId="{8FAFB4C0-5668-4DC6-808B-C2B4C5CC4655}" dt="2023-01-19T01:20:32.788" v="980" actId="47"/>
        <pc:sldMkLst>
          <pc:docMk/>
          <pc:sldMk cId="3523828502" sldId="2004"/>
        </pc:sldMkLst>
        <pc:spChg chg="mod">
          <ac:chgData name="Zhang, Qi" userId="339b946e-f9ca-4040-bc82-18aaec23f2c4" providerId="ADAL" clId="{8FAFB4C0-5668-4DC6-808B-C2B4C5CC4655}" dt="2023-01-18T20:53:21.309" v="978" actId="20577"/>
          <ac:spMkLst>
            <pc:docMk/>
            <pc:sldMk cId="3523828502" sldId="2004"/>
            <ac:spMk id="3" creationId="{E0C7F953-064B-A677-1C9E-C38AF02E16B3}"/>
          </ac:spMkLst>
        </pc:spChg>
        <pc:picChg chg="del">
          <ac:chgData name="Zhang, Qi" userId="339b946e-f9ca-4040-bc82-18aaec23f2c4" providerId="ADAL" clId="{8FAFB4C0-5668-4DC6-808B-C2B4C5CC4655}" dt="2023-01-18T20:52:05.428" v="853" actId="478"/>
          <ac:picMkLst>
            <pc:docMk/>
            <pc:sldMk cId="3523828502" sldId="2004"/>
            <ac:picMk id="5" creationId="{E00CD839-A2DF-2BB3-2070-8CC695186E38}"/>
          </ac:picMkLst>
        </pc:picChg>
        <pc:picChg chg="add del mod">
          <ac:chgData name="Zhang, Qi" userId="339b946e-f9ca-4040-bc82-18aaec23f2c4" providerId="ADAL" clId="{8FAFB4C0-5668-4DC6-808B-C2B4C5CC4655}" dt="2023-01-18T20:53:26.492" v="979" actId="478"/>
          <ac:picMkLst>
            <pc:docMk/>
            <pc:sldMk cId="3523828502" sldId="2004"/>
            <ac:picMk id="7" creationId="{E703F635-91D2-8658-B5E1-84B03C5B5CFE}"/>
          </ac:picMkLst>
        </pc:picChg>
      </pc:sldChg>
      <pc:sldChg chg="new del">
        <pc:chgData name="Zhang, Qi" userId="339b946e-f9ca-4040-bc82-18aaec23f2c4" providerId="ADAL" clId="{8FAFB4C0-5668-4DC6-808B-C2B4C5CC4655}" dt="2023-01-19T01:20:32.788" v="980" actId="47"/>
        <pc:sldMkLst>
          <pc:docMk/>
          <pc:sldMk cId="1207175838" sldId="2005"/>
        </pc:sldMkLst>
      </pc:sldChg>
      <pc:sldMasterChg chg="modSp modSldLayout">
        <pc:chgData name="Zhang, Qi" userId="339b946e-f9ca-4040-bc82-18aaec23f2c4" providerId="ADAL" clId="{8FAFB4C0-5668-4DC6-808B-C2B4C5CC4655}" dt="2023-01-16T07:03:58.275" v="18"/>
        <pc:sldMasterMkLst>
          <pc:docMk/>
          <pc:sldMasterMk cId="3146698612" sldId="2147483660"/>
        </pc:sldMasterMkLst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asterMk cId="3146698612" sldId="2147483660"/>
            <ac:spMk id="2" creationId="{00000000-0000-0000-0000-00000000000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asterMk cId="3146698612" sldId="2147483660"/>
            <ac:spMk id="3" creationId="{00000000-0000-0000-0000-00000000000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asterMk cId="3146698612" sldId="2147483660"/>
            <ac:spMk id="4" creationId="{00000000-0000-0000-0000-00000000000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asterMk cId="3146698612" sldId="2147483660"/>
            <ac:spMk id="5" creationId="{00000000-0000-0000-0000-000000000000}"/>
          </ac:spMkLst>
        </pc:spChg>
        <pc:spChg chg="mod">
          <ac:chgData name="Zhang, Qi" userId="339b946e-f9ca-4040-bc82-18aaec23f2c4" providerId="ADAL" clId="{8FAFB4C0-5668-4DC6-808B-C2B4C5CC4655}" dt="2023-01-16T07:03:58.275" v="18"/>
          <ac:spMkLst>
            <pc:docMk/>
            <pc:sldMasterMk cId="3146698612" sldId="2147483660"/>
            <ac:spMk id="6" creationId="{00000000-0000-0000-0000-000000000000}"/>
          </ac:spMkLst>
        </pc:spChg>
        <pc:sldLayoutChg chg="modSp">
          <pc:chgData name="Zhang, Qi" userId="339b946e-f9ca-4040-bc82-18aaec23f2c4" providerId="ADAL" clId="{8FAFB4C0-5668-4DC6-808B-C2B4C5CC4655}" dt="2023-01-16T07:03:58.275" v="18"/>
          <pc:sldLayoutMkLst>
            <pc:docMk/>
            <pc:sldMasterMk cId="3146698612" sldId="2147483660"/>
            <pc:sldLayoutMk cId="2237540794" sldId="2147483661"/>
          </pc:sldLayoutMkLst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2237540794" sldId="2147483661"/>
              <ac:spMk id="2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2237540794" sldId="2147483661"/>
              <ac:spMk id="3" creationId="{00000000-0000-0000-0000-000000000000}"/>
            </ac:spMkLst>
          </pc:spChg>
        </pc:sldLayoutChg>
        <pc:sldLayoutChg chg="modSp">
          <pc:chgData name="Zhang, Qi" userId="339b946e-f9ca-4040-bc82-18aaec23f2c4" providerId="ADAL" clId="{8FAFB4C0-5668-4DC6-808B-C2B4C5CC4655}" dt="2023-01-16T07:03:58.275" v="18"/>
          <pc:sldLayoutMkLst>
            <pc:docMk/>
            <pc:sldMasterMk cId="3146698612" sldId="2147483660"/>
            <pc:sldLayoutMk cId="3989188123" sldId="2147483663"/>
          </pc:sldLayoutMkLst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3989188123" sldId="2147483663"/>
              <ac:spMk id="2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3989188123" sldId="2147483663"/>
              <ac:spMk id="3" creationId="{00000000-0000-0000-0000-000000000000}"/>
            </ac:spMkLst>
          </pc:spChg>
        </pc:sldLayoutChg>
        <pc:sldLayoutChg chg="modSp">
          <pc:chgData name="Zhang, Qi" userId="339b946e-f9ca-4040-bc82-18aaec23f2c4" providerId="ADAL" clId="{8FAFB4C0-5668-4DC6-808B-C2B4C5CC4655}" dt="2023-01-16T07:03:58.275" v="18"/>
          <pc:sldLayoutMkLst>
            <pc:docMk/>
            <pc:sldMasterMk cId="3146698612" sldId="2147483660"/>
            <pc:sldLayoutMk cId="2923922611" sldId="2147483664"/>
          </pc:sldLayoutMkLst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2923922611" sldId="2147483664"/>
              <ac:spMk id="3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2923922611" sldId="2147483664"/>
              <ac:spMk id="4" creationId="{00000000-0000-0000-0000-000000000000}"/>
            </ac:spMkLst>
          </pc:spChg>
        </pc:sldLayoutChg>
        <pc:sldLayoutChg chg="modSp">
          <pc:chgData name="Zhang, Qi" userId="339b946e-f9ca-4040-bc82-18aaec23f2c4" providerId="ADAL" clId="{8FAFB4C0-5668-4DC6-808B-C2B4C5CC4655}" dt="2023-01-16T07:03:58.275" v="18"/>
          <pc:sldLayoutMkLst>
            <pc:docMk/>
            <pc:sldMasterMk cId="3146698612" sldId="2147483660"/>
            <pc:sldLayoutMk cId="133547678" sldId="2147483665"/>
          </pc:sldLayoutMkLst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133547678" sldId="2147483665"/>
              <ac:spMk id="2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133547678" sldId="2147483665"/>
              <ac:spMk id="3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133547678" sldId="2147483665"/>
              <ac:spMk id="4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133547678" sldId="2147483665"/>
              <ac:spMk id="5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133547678" sldId="2147483665"/>
              <ac:spMk id="6" creationId="{00000000-0000-0000-0000-000000000000}"/>
            </ac:spMkLst>
          </pc:spChg>
        </pc:sldLayoutChg>
        <pc:sldLayoutChg chg="modSp">
          <pc:chgData name="Zhang, Qi" userId="339b946e-f9ca-4040-bc82-18aaec23f2c4" providerId="ADAL" clId="{8FAFB4C0-5668-4DC6-808B-C2B4C5CC4655}" dt="2023-01-16T07:03:58.275" v="18"/>
          <pc:sldLayoutMkLst>
            <pc:docMk/>
            <pc:sldMasterMk cId="3146698612" sldId="2147483660"/>
            <pc:sldLayoutMk cId="1479953243" sldId="2147483668"/>
          </pc:sldLayoutMkLst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1479953243" sldId="2147483668"/>
              <ac:spMk id="2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1479953243" sldId="2147483668"/>
              <ac:spMk id="3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1479953243" sldId="2147483668"/>
              <ac:spMk id="4" creationId="{00000000-0000-0000-0000-000000000000}"/>
            </ac:spMkLst>
          </pc:spChg>
        </pc:sldLayoutChg>
        <pc:sldLayoutChg chg="modSp">
          <pc:chgData name="Zhang, Qi" userId="339b946e-f9ca-4040-bc82-18aaec23f2c4" providerId="ADAL" clId="{8FAFB4C0-5668-4DC6-808B-C2B4C5CC4655}" dt="2023-01-16T07:03:58.275" v="18"/>
          <pc:sldLayoutMkLst>
            <pc:docMk/>
            <pc:sldMasterMk cId="3146698612" sldId="2147483660"/>
            <pc:sldLayoutMk cId="1167083911" sldId="2147483669"/>
          </pc:sldLayoutMkLst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1167083911" sldId="2147483669"/>
              <ac:spMk id="2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1167083911" sldId="2147483669"/>
              <ac:spMk id="3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1167083911" sldId="2147483669"/>
              <ac:spMk id="4" creationId="{00000000-0000-0000-0000-000000000000}"/>
            </ac:spMkLst>
          </pc:spChg>
        </pc:sldLayoutChg>
        <pc:sldLayoutChg chg="modSp">
          <pc:chgData name="Zhang, Qi" userId="339b946e-f9ca-4040-bc82-18aaec23f2c4" providerId="ADAL" clId="{8FAFB4C0-5668-4DC6-808B-C2B4C5CC4655}" dt="2023-01-16T07:03:58.275" v="18"/>
          <pc:sldLayoutMkLst>
            <pc:docMk/>
            <pc:sldMasterMk cId="3146698612" sldId="2147483660"/>
            <pc:sldLayoutMk cId="62535388" sldId="2147483671"/>
          </pc:sldLayoutMkLst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62535388" sldId="2147483671"/>
              <ac:spMk id="2" creationId="{00000000-0000-0000-0000-000000000000}"/>
            </ac:spMkLst>
          </pc:spChg>
          <pc:spChg chg="mod">
            <ac:chgData name="Zhang, Qi" userId="339b946e-f9ca-4040-bc82-18aaec23f2c4" providerId="ADAL" clId="{8FAFB4C0-5668-4DC6-808B-C2B4C5CC4655}" dt="2023-01-16T07:03:58.275" v="18"/>
            <ac:spMkLst>
              <pc:docMk/>
              <pc:sldMasterMk cId="3146698612" sldId="2147483660"/>
              <pc:sldLayoutMk cId="62535388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Zhang, Qi" userId="339b946e-f9ca-4040-bc82-18aaec23f2c4" providerId="ADAL" clId="{96421C9D-0E7A-4889-A7BC-3A0C239CEE23}"/>
    <pc:docChg chg="custSel addSld modSld">
      <pc:chgData name="Zhang, Qi" userId="339b946e-f9ca-4040-bc82-18aaec23f2c4" providerId="ADAL" clId="{96421C9D-0E7A-4889-A7BC-3A0C239CEE23}" dt="2023-01-24T01:23:59.623" v="73" actId="20577"/>
      <pc:docMkLst>
        <pc:docMk/>
      </pc:docMkLst>
      <pc:sldChg chg="modSp mod">
        <pc:chgData name="Zhang, Qi" userId="339b946e-f9ca-4040-bc82-18aaec23f2c4" providerId="ADAL" clId="{96421C9D-0E7A-4889-A7BC-3A0C239CEE23}" dt="2023-01-24T00:41:21.343" v="62" actId="1076"/>
        <pc:sldMkLst>
          <pc:docMk/>
          <pc:sldMk cId="1516480590" sldId="719"/>
        </pc:sldMkLst>
        <pc:spChg chg="mod">
          <ac:chgData name="Zhang, Qi" userId="339b946e-f9ca-4040-bc82-18aaec23f2c4" providerId="ADAL" clId="{96421C9D-0E7A-4889-A7BC-3A0C239CEE23}" dt="2023-01-24T00:41:21.343" v="62" actId="1076"/>
          <ac:spMkLst>
            <pc:docMk/>
            <pc:sldMk cId="1516480590" sldId="719"/>
            <ac:spMk id="6" creationId="{AA0CCABE-65C7-4FF6-B61C-9075DA93DF65}"/>
          </ac:spMkLst>
        </pc:spChg>
      </pc:sldChg>
      <pc:sldChg chg="modSp mod">
        <pc:chgData name="Zhang, Qi" userId="339b946e-f9ca-4040-bc82-18aaec23f2c4" providerId="ADAL" clId="{96421C9D-0E7A-4889-A7BC-3A0C239CEE23}" dt="2023-01-24T00:48:32.540" v="65" actId="6549"/>
        <pc:sldMkLst>
          <pc:docMk/>
          <pc:sldMk cId="3707953825" sldId="720"/>
        </pc:sldMkLst>
        <pc:spChg chg="mod">
          <ac:chgData name="Zhang, Qi" userId="339b946e-f9ca-4040-bc82-18aaec23f2c4" providerId="ADAL" clId="{96421C9D-0E7A-4889-A7BC-3A0C239CEE23}" dt="2023-01-24T00:48:32.540" v="65" actId="6549"/>
          <ac:spMkLst>
            <pc:docMk/>
            <pc:sldMk cId="3707953825" sldId="720"/>
            <ac:spMk id="3" creationId="{9B892C37-C47C-4B3C-BF39-8C48B46EA794}"/>
          </ac:spMkLst>
        </pc:spChg>
      </pc:sldChg>
      <pc:sldChg chg="modSp mod">
        <pc:chgData name="Zhang, Qi" userId="339b946e-f9ca-4040-bc82-18aaec23f2c4" providerId="ADAL" clId="{96421C9D-0E7A-4889-A7BC-3A0C239CEE23}" dt="2023-01-24T01:20:21.076" v="66" actId="14100"/>
        <pc:sldMkLst>
          <pc:docMk/>
          <pc:sldMk cId="505486346" sldId="732"/>
        </pc:sldMkLst>
        <pc:spChg chg="mod">
          <ac:chgData name="Zhang, Qi" userId="339b946e-f9ca-4040-bc82-18aaec23f2c4" providerId="ADAL" clId="{96421C9D-0E7A-4889-A7BC-3A0C239CEE23}" dt="2023-01-24T01:20:21.076" v="66" actId="14100"/>
          <ac:spMkLst>
            <pc:docMk/>
            <pc:sldMk cId="505486346" sldId="732"/>
            <ac:spMk id="3" creationId="{9B892C37-C47C-4B3C-BF39-8C48B46EA794}"/>
          </ac:spMkLst>
        </pc:spChg>
      </pc:sldChg>
      <pc:sldChg chg="addSp modSp mod">
        <pc:chgData name="Zhang, Qi" userId="339b946e-f9ca-4040-bc82-18aaec23f2c4" providerId="ADAL" clId="{96421C9D-0E7A-4889-A7BC-3A0C239CEE23}" dt="2023-01-21T02:43:05.486" v="33" actId="1076"/>
        <pc:sldMkLst>
          <pc:docMk/>
          <pc:sldMk cId="2987573643" sldId="763"/>
        </pc:sldMkLst>
        <pc:spChg chg="mod">
          <ac:chgData name="Zhang, Qi" userId="339b946e-f9ca-4040-bc82-18aaec23f2c4" providerId="ADAL" clId="{96421C9D-0E7A-4889-A7BC-3A0C239CEE23}" dt="2023-01-21T02:43:05.486" v="33" actId="1076"/>
          <ac:spMkLst>
            <pc:docMk/>
            <pc:sldMk cId="2987573643" sldId="763"/>
            <ac:spMk id="2" creationId="{93FC9031-886D-474D-A4B9-83D9C3DCEA77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3" creationId="{92841A4C-E914-4884-9FE5-E52C63EBFD35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13" creationId="{D515864A-2BC7-4748-AEB7-2549E62E4BAC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15" creationId="{EAAE238C-40DB-488A-AC3E-F9E3952F01C9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16" creationId="{76B85A13-48A6-4C1E-AED0-64CB4C7B4067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17" creationId="{0272A6E7-E253-4F9C-98B4-CA8145773026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18" creationId="{B194B1FE-A855-41CF-AAD1-792F23978D54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19" creationId="{E7248371-82A0-4606-8D3D-22B6350C783F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20" creationId="{F417F5EB-831C-483C-BBC4-D686B1C60C32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21" creationId="{95863C6C-0343-448F-96D5-26517C3229EC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25" creationId="{23A0308D-2416-46BF-A10A-3006CFB54962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35" creationId="{ECB896DE-B3BA-449C-BDC1-353A34D72016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42" creationId="{25929063-EC79-4CBE-A351-6F64ADAD4549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43" creationId="{A729C816-6960-4B0E-907E-1BC3E377F114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44" creationId="{3824D882-4ABA-4DCA-BE8D-68C3F465352F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45" creationId="{611E1A6E-20A5-4FD4-B70D-083C2C6A963A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46" creationId="{37FF2881-8E74-4A59-A4A2-6DE2125505FE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47" creationId="{B7C991BA-118A-4E69-88E5-EBFF7110AF23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48" creationId="{D18D5836-3628-4497-9F1D-23174DEE42CF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49" creationId="{0FB971A6-252F-4B2E-B99E-55BB2F67FC81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50" creationId="{1FAED8F0-D2D0-470A-95C1-38BF85415123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51" creationId="{2375EC6E-975F-47D8-8106-FEB265C845F4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52" creationId="{24BB0A5C-C944-4C16-9A0A-85F59A759612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53" creationId="{5809C721-FC97-4762-8AD8-81FDBE3FC934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54" creationId="{77DEEFD4-8A47-43F8-941B-A1E217A77680}"/>
          </ac:spMkLst>
        </pc:spChg>
        <pc:spChg chg="mod">
          <ac:chgData name="Zhang, Qi" userId="339b946e-f9ca-4040-bc82-18aaec23f2c4" providerId="ADAL" clId="{96421C9D-0E7A-4889-A7BC-3A0C239CEE23}" dt="2023-01-21T02:43:00.019" v="31" actId="164"/>
          <ac:spMkLst>
            <pc:docMk/>
            <pc:sldMk cId="2987573643" sldId="763"/>
            <ac:spMk id="55" creationId="{03C357C1-C01F-407B-9895-67CD6F2A80B8}"/>
          </ac:spMkLst>
        </pc:spChg>
        <pc:grpChg chg="add mod">
          <ac:chgData name="Zhang, Qi" userId="339b946e-f9ca-4040-bc82-18aaec23f2c4" providerId="ADAL" clId="{96421C9D-0E7A-4889-A7BC-3A0C239CEE23}" dt="2023-01-21T02:43:02.431" v="32" actId="1076"/>
          <ac:grpSpMkLst>
            <pc:docMk/>
            <pc:sldMk cId="2987573643" sldId="763"/>
            <ac:grpSpMk id="5" creationId="{FE1B6198-6191-D238-B67D-3457A341F537}"/>
          </ac:grpSpMkLst>
        </pc:grpChg>
        <pc:cxnChg chg="mod">
          <ac:chgData name="Zhang, Qi" userId="339b946e-f9ca-4040-bc82-18aaec23f2c4" providerId="ADAL" clId="{96421C9D-0E7A-4889-A7BC-3A0C239CEE23}" dt="2023-01-21T02:43:00.019" v="31" actId="164"/>
          <ac:cxnSpMkLst>
            <pc:docMk/>
            <pc:sldMk cId="2987573643" sldId="763"/>
            <ac:cxnSpMk id="6" creationId="{8664418E-EBFB-4683-9332-AF5931156E5B}"/>
          </ac:cxnSpMkLst>
        </pc:cxnChg>
        <pc:cxnChg chg="mod">
          <ac:chgData name="Zhang, Qi" userId="339b946e-f9ca-4040-bc82-18aaec23f2c4" providerId="ADAL" clId="{96421C9D-0E7A-4889-A7BC-3A0C239CEE23}" dt="2023-01-21T02:43:00.019" v="31" actId="164"/>
          <ac:cxnSpMkLst>
            <pc:docMk/>
            <pc:sldMk cId="2987573643" sldId="763"/>
            <ac:cxnSpMk id="10" creationId="{2AF9DFBA-4F12-4C76-92AC-0A080DFFCC47}"/>
          </ac:cxnSpMkLst>
        </pc:cxnChg>
        <pc:cxnChg chg="mod">
          <ac:chgData name="Zhang, Qi" userId="339b946e-f9ca-4040-bc82-18aaec23f2c4" providerId="ADAL" clId="{96421C9D-0E7A-4889-A7BC-3A0C239CEE23}" dt="2023-01-21T02:43:00.019" v="31" actId="164"/>
          <ac:cxnSpMkLst>
            <pc:docMk/>
            <pc:sldMk cId="2987573643" sldId="763"/>
            <ac:cxnSpMk id="23" creationId="{16E5569E-E366-4398-B928-569C88A245C2}"/>
          </ac:cxnSpMkLst>
        </pc:cxnChg>
        <pc:cxnChg chg="mod">
          <ac:chgData name="Zhang, Qi" userId="339b946e-f9ca-4040-bc82-18aaec23f2c4" providerId="ADAL" clId="{96421C9D-0E7A-4889-A7BC-3A0C239CEE23}" dt="2023-01-21T02:43:00.019" v="31" actId="164"/>
          <ac:cxnSpMkLst>
            <pc:docMk/>
            <pc:sldMk cId="2987573643" sldId="763"/>
            <ac:cxnSpMk id="56" creationId="{F390754A-80F0-4511-9ABC-E83BE32C54C4}"/>
          </ac:cxnSpMkLst>
        </pc:cxnChg>
        <pc:cxnChg chg="mod">
          <ac:chgData name="Zhang, Qi" userId="339b946e-f9ca-4040-bc82-18aaec23f2c4" providerId="ADAL" clId="{96421C9D-0E7A-4889-A7BC-3A0C239CEE23}" dt="2023-01-21T02:43:00.019" v="31" actId="164"/>
          <ac:cxnSpMkLst>
            <pc:docMk/>
            <pc:sldMk cId="2987573643" sldId="763"/>
            <ac:cxnSpMk id="62" creationId="{EB788EC3-7D5F-48E2-9B4C-8EE352F54D01}"/>
          </ac:cxnSpMkLst>
        </pc:cxnChg>
        <pc:cxnChg chg="mod">
          <ac:chgData name="Zhang, Qi" userId="339b946e-f9ca-4040-bc82-18aaec23f2c4" providerId="ADAL" clId="{96421C9D-0E7A-4889-A7BC-3A0C239CEE23}" dt="2023-01-21T02:43:00.019" v="31" actId="164"/>
          <ac:cxnSpMkLst>
            <pc:docMk/>
            <pc:sldMk cId="2987573643" sldId="763"/>
            <ac:cxnSpMk id="65" creationId="{D8472E9F-8CEB-4407-A1D0-96A146D289B6}"/>
          </ac:cxnSpMkLst>
        </pc:cxnChg>
        <pc:cxnChg chg="mod">
          <ac:chgData name="Zhang, Qi" userId="339b946e-f9ca-4040-bc82-18aaec23f2c4" providerId="ADAL" clId="{96421C9D-0E7A-4889-A7BC-3A0C239CEE23}" dt="2023-01-21T02:43:00.019" v="31" actId="164"/>
          <ac:cxnSpMkLst>
            <pc:docMk/>
            <pc:sldMk cId="2987573643" sldId="763"/>
            <ac:cxnSpMk id="68" creationId="{9251063B-02C6-46F3-8F17-8C390E6F9A1B}"/>
          </ac:cxnSpMkLst>
        </pc:cxnChg>
      </pc:sldChg>
      <pc:sldChg chg="addSp delSp modSp mod">
        <pc:chgData name="Zhang, Qi" userId="339b946e-f9ca-4040-bc82-18aaec23f2c4" providerId="ADAL" clId="{96421C9D-0E7A-4889-A7BC-3A0C239CEE23}" dt="2023-01-21T02:46:19.121" v="51" actId="14100"/>
        <pc:sldMkLst>
          <pc:docMk/>
          <pc:sldMk cId="2235660973" sldId="764"/>
        </pc:sldMkLst>
        <pc:spChg chg="mod">
          <ac:chgData name="Zhang, Qi" userId="339b946e-f9ca-4040-bc82-18aaec23f2c4" providerId="ADAL" clId="{96421C9D-0E7A-4889-A7BC-3A0C239CEE23}" dt="2023-01-21T02:44:15.428" v="38" actId="14100"/>
          <ac:spMkLst>
            <pc:docMk/>
            <pc:sldMk cId="2235660973" sldId="764"/>
            <ac:spMk id="2" creationId="{38CA4FCF-A17E-46C8-AA17-D5E4D7828BB6}"/>
          </ac:spMkLst>
        </pc:spChg>
        <pc:picChg chg="add mod">
          <ac:chgData name="Zhang, Qi" userId="339b946e-f9ca-4040-bc82-18aaec23f2c4" providerId="ADAL" clId="{96421C9D-0E7A-4889-A7BC-3A0C239CEE23}" dt="2023-01-21T02:46:19.121" v="51" actId="14100"/>
          <ac:picMkLst>
            <pc:docMk/>
            <pc:sldMk cId="2235660973" sldId="764"/>
            <ac:picMk id="5" creationId="{4E08B931-AEAD-6A85-32E6-4FFB96827DAF}"/>
          </ac:picMkLst>
        </pc:picChg>
        <pc:picChg chg="del">
          <ac:chgData name="Zhang, Qi" userId="339b946e-f9ca-4040-bc82-18aaec23f2c4" providerId="ADAL" clId="{96421C9D-0E7A-4889-A7BC-3A0C239CEE23}" dt="2023-01-21T02:45:12.033" v="39" actId="478"/>
          <ac:picMkLst>
            <pc:docMk/>
            <pc:sldMk cId="2235660973" sldId="764"/>
            <ac:picMk id="6" creationId="{160CCD06-3D40-4576-9342-087A74F93BC7}"/>
          </ac:picMkLst>
        </pc:picChg>
        <pc:picChg chg="add del mod">
          <ac:chgData name="Zhang, Qi" userId="339b946e-f9ca-4040-bc82-18aaec23f2c4" providerId="ADAL" clId="{96421C9D-0E7A-4889-A7BC-3A0C239CEE23}" dt="2023-01-21T02:46:05.920" v="45" actId="478"/>
          <ac:picMkLst>
            <pc:docMk/>
            <pc:sldMk cId="2235660973" sldId="764"/>
            <ac:picMk id="8" creationId="{E99634A3-20E2-D0DF-D7B7-A463735ECB1B}"/>
          </ac:picMkLst>
        </pc:picChg>
        <pc:picChg chg="del">
          <ac:chgData name="Zhang, Qi" userId="339b946e-f9ca-4040-bc82-18aaec23f2c4" providerId="ADAL" clId="{96421C9D-0E7A-4889-A7BC-3A0C239CEE23}" dt="2023-01-21T02:44:07.389" v="34" actId="478"/>
          <ac:picMkLst>
            <pc:docMk/>
            <pc:sldMk cId="2235660973" sldId="764"/>
            <ac:picMk id="9" creationId="{331A277E-32AF-4246-97EA-2ECF24AED321}"/>
          </ac:picMkLst>
        </pc:picChg>
        <pc:picChg chg="add mod">
          <ac:chgData name="Zhang, Qi" userId="339b946e-f9ca-4040-bc82-18aaec23f2c4" providerId="ADAL" clId="{96421C9D-0E7A-4889-A7BC-3A0C239CEE23}" dt="2023-01-21T02:46:14.313" v="49" actId="14100"/>
          <ac:picMkLst>
            <pc:docMk/>
            <pc:sldMk cId="2235660973" sldId="764"/>
            <ac:picMk id="11" creationId="{0FACF31E-A357-C287-019C-D6B3561C1826}"/>
          </ac:picMkLst>
        </pc:picChg>
      </pc:sldChg>
      <pc:sldChg chg="addSp delSp modSp mod">
        <pc:chgData name="Zhang, Qi" userId="339b946e-f9ca-4040-bc82-18aaec23f2c4" providerId="ADAL" clId="{96421C9D-0E7A-4889-A7BC-3A0C239CEE23}" dt="2023-01-21T02:42:29.910" v="28" actId="1076"/>
        <pc:sldMkLst>
          <pc:docMk/>
          <pc:sldMk cId="1556193499" sldId="767"/>
        </pc:sldMkLst>
        <pc:spChg chg="mod">
          <ac:chgData name="Zhang, Qi" userId="339b946e-f9ca-4040-bc82-18aaec23f2c4" providerId="ADAL" clId="{96421C9D-0E7A-4889-A7BC-3A0C239CEE23}" dt="2023-01-21T02:33:28.704" v="20" actId="14100"/>
          <ac:spMkLst>
            <pc:docMk/>
            <pc:sldMk cId="1556193499" sldId="767"/>
            <ac:spMk id="2" creationId="{0D27C350-1727-448C-87AB-99F6A36EFB17}"/>
          </ac:spMkLst>
        </pc:spChg>
        <pc:picChg chg="add mod">
          <ac:chgData name="Zhang, Qi" userId="339b946e-f9ca-4040-bc82-18aaec23f2c4" providerId="ADAL" clId="{96421C9D-0E7A-4889-A7BC-3A0C239CEE23}" dt="2023-01-21T02:42:29.910" v="28" actId="1076"/>
          <ac:picMkLst>
            <pc:docMk/>
            <pc:sldMk cId="1556193499" sldId="767"/>
            <ac:picMk id="5" creationId="{CDA6E708-A54F-D271-1646-CEA5D173100A}"/>
          </ac:picMkLst>
        </pc:picChg>
        <pc:picChg chg="del">
          <ac:chgData name="Zhang, Qi" userId="339b946e-f9ca-4040-bc82-18aaec23f2c4" providerId="ADAL" clId="{96421C9D-0E7A-4889-A7BC-3A0C239CEE23}" dt="2023-01-21T02:41:41.192" v="21" actId="478"/>
          <ac:picMkLst>
            <pc:docMk/>
            <pc:sldMk cId="1556193499" sldId="767"/>
            <ac:picMk id="6" creationId="{F2AD7F60-1698-40B1-AA6E-DC9EF94D7632}"/>
          </ac:picMkLst>
        </pc:picChg>
        <pc:picChg chg="add mod">
          <ac:chgData name="Zhang, Qi" userId="339b946e-f9ca-4040-bc82-18aaec23f2c4" providerId="ADAL" clId="{96421C9D-0E7A-4889-A7BC-3A0C239CEE23}" dt="2023-01-21T02:42:27.375" v="27" actId="14100"/>
          <ac:picMkLst>
            <pc:docMk/>
            <pc:sldMk cId="1556193499" sldId="767"/>
            <ac:picMk id="8" creationId="{E6D612DF-852A-BD97-E8AE-B4F39D2A2625}"/>
          </ac:picMkLst>
        </pc:picChg>
        <pc:picChg chg="del">
          <ac:chgData name="Zhang, Qi" userId="339b946e-f9ca-4040-bc82-18aaec23f2c4" providerId="ADAL" clId="{96421C9D-0E7A-4889-A7BC-3A0C239CEE23}" dt="2023-01-21T02:42:22.092" v="24" actId="478"/>
          <ac:picMkLst>
            <pc:docMk/>
            <pc:sldMk cId="1556193499" sldId="767"/>
            <ac:picMk id="12" creationId="{4EF7AA6B-5F12-4A91-84BD-F2DD3B067D5A}"/>
          </ac:picMkLst>
        </pc:picChg>
      </pc:sldChg>
      <pc:sldChg chg="addSp delSp modSp mod">
        <pc:chgData name="Zhang, Qi" userId="339b946e-f9ca-4040-bc82-18aaec23f2c4" providerId="ADAL" clId="{96421C9D-0E7A-4889-A7BC-3A0C239CEE23}" dt="2023-01-21T02:30:50.128" v="8"/>
        <pc:sldMkLst>
          <pc:docMk/>
          <pc:sldMk cId="1345711000" sldId="768"/>
        </pc:sldMkLst>
        <pc:spChg chg="mod">
          <ac:chgData name="Zhang, Qi" userId="339b946e-f9ca-4040-bc82-18aaec23f2c4" providerId="ADAL" clId="{96421C9D-0E7A-4889-A7BC-3A0C239CEE23}" dt="2023-01-21T02:30:50.128" v="8"/>
          <ac:spMkLst>
            <pc:docMk/>
            <pc:sldMk cId="1345711000" sldId="768"/>
            <ac:spMk id="2" creationId="{41321A35-AA48-43F8-AEC5-2998DD2DD8E9}"/>
          </ac:spMkLst>
        </pc:spChg>
        <pc:picChg chg="del">
          <ac:chgData name="Zhang, Qi" userId="339b946e-f9ca-4040-bc82-18aaec23f2c4" providerId="ADAL" clId="{96421C9D-0E7A-4889-A7BC-3A0C239CEE23}" dt="2023-01-21T02:30:22.899" v="0" actId="478"/>
          <ac:picMkLst>
            <pc:docMk/>
            <pc:sldMk cId="1345711000" sldId="768"/>
            <ac:picMk id="5" creationId="{6C57E9A3-D9A8-4E79-AC0C-84C6FE5738A2}"/>
          </ac:picMkLst>
        </pc:picChg>
        <pc:picChg chg="mod">
          <ac:chgData name="Zhang, Qi" userId="339b946e-f9ca-4040-bc82-18aaec23f2c4" providerId="ADAL" clId="{96421C9D-0E7A-4889-A7BC-3A0C239CEE23}" dt="2023-01-21T02:30:32.546" v="6" actId="1076"/>
          <ac:picMkLst>
            <pc:docMk/>
            <pc:sldMk cId="1345711000" sldId="768"/>
            <ac:picMk id="6" creationId="{BEE3B407-ED4C-4ADC-89AA-C67A60114DB8}"/>
          </ac:picMkLst>
        </pc:picChg>
        <pc:picChg chg="add mod">
          <ac:chgData name="Zhang, Qi" userId="339b946e-f9ca-4040-bc82-18aaec23f2c4" providerId="ADAL" clId="{96421C9D-0E7A-4889-A7BC-3A0C239CEE23}" dt="2023-01-21T02:30:33.635" v="7" actId="1076"/>
          <ac:picMkLst>
            <pc:docMk/>
            <pc:sldMk cId="1345711000" sldId="768"/>
            <ac:picMk id="7" creationId="{B8C1BAF5-F3B8-1A00-C91A-97689D0283FF}"/>
          </ac:picMkLst>
        </pc:picChg>
      </pc:sldChg>
      <pc:sldChg chg="addSp delSp modSp mod">
        <pc:chgData name="Zhang, Qi" userId="339b946e-f9ca-4040-bc82-18aaec23f2c4" providerId="ADAL" clId="{96421C9D-0E7A-4889-A7BC-3A0C239CEE23}" dt="2023-01-21T02:32:18.948" v="16" actId="14100"/>
        <pc:sldMkLst>
          <pc:docMk/>
          <pc:sldMk cId="1749625253" sldId="769"/>
        </pc:sldMkLst>
        <pc:spChg chg="mod">
          <ac:chgData name="Zhang, Qi" userId="339b946e-f9ca-4040-bc82-18aaec23f2c4" providerId="ADAL" clId="{96421C9D-0E7A-4889-A7BC-3A0C239CEE23}" dt="2023-01-21T02:32:18.948" v="16" actId="14100"/>
          <ac:spMkLst>
            <pc:docMk/>
            <pc:sldMk cId="1749625253" sldId="769"/>
            <ac:spMk id="2" creationId="{38115C68-A180-4BC0-BD89-8B534E2079C1}"/>
          </ac:spMkLst>
        </pc:spChg>
        <pc:picChg chg="add mod">
          <ac:chgData name="Zhang, Qi" userId="339b946e-f9ca-4040-bc82-18aaec23f2c4" providerId="ADAL" clId="{96421C9D-0E7A-4889-A7BC-3A0C239CEE23}" dt="2023-01-21T02:32:13.507" v="13" actId="14100"/>
          <ac:picMkLst>
            <pc:docMk/>
            <pc:sldMk cId="1749625253" sldId="769"/>
            <ac:picMk id="5" creationId="{21C51B2B-D4CA-91D1-7479-082F7AED80ED}"/>
          </ac:picMkLst>
        </pc:picChg>
        <pc:picChg chg="del">
          <ac:chgData name="Zhang, Qi" userId="339b946e-f9ca-4040-bc82-18aaec23f2c4" providerId="ADAL" clId="{96421C9D-0E7A-4889-A7BC-3A0C239CEE23}" dt="2023-01-21T02:32:08.190" v="10" actId="478"/>
          <ac:picMkLst>
            <pc:docMk/>
            <pc:sldMk cId="1749625253" sldId="769"/>
            <ac:picMk id="7" creationId="{7A26C0CC-809C-4908-BBF4-4C14E32FF6DA}"/>
          </ac:picMkLst>
        </pc:picChg>
        <pc:picChg chg="mod">
          <ac:chgData name="Zhang, Qi" userId="339b946e-f9ca-4040-bc82-18aaec23f2c4" providerId="ADAL" clId="{96421C9D-0E7A-4889-A7BC-3A0C239CEE23}" dt="2023-01-21T02:32:16.613" v="15" actId="14100"/>
          <ac:picMkLst>
            <pc:docMk/>
            <pc:sldMk cId="1749625253" sldId="769"/>
            <ac:picMk id="8" creationId="{91CF62F8-4DCD-474A-941E-41A972E08ED4}"/>
          </ac:picMkLst>
        </pc:picChg>
      </pc:sldChg>
      <pc:sldChg chg="modSp mod">
        <pc:chgData name="Zhang, Qi" userId="339b946e-f9ca-4040-bc82-18aaec23f2c4" providerId="ADAL" clId="{96421C9D-0E7A-4889-A7BC-3A0C239CEE23}" dt="2023-01-24T01:23:59.623" v="73" actId="20577"/>
        <pc:sldMkLst>
          <pc:docMk/>
          <pc:sldMk cId="638493953" sldId="2003"/>
        </pc:sldMkLst>
        <pc:spChg chg="mod">
          <ac:chgData name="Zhang, Qi" userId="339b946e-f9ca-4040-bc82-18aaec23f2c4" providerId="ADAL" clId="{96421C9D-0E7A-4889-A7BC-3A0C239CEE23}" dt="2023-01-24T01:23:59.623" v="73" actId="20577"/>
          <ac:spMkLst>
            <pc:docMk/>
            <pc:sldMk cId="638493953" sldId="2003"/>
            <ac:spMk id="3" creationId="{E0C7F953-064B-A677-1C9E-C38AF02E16B3}"/>
          </ac:spMkLst>
        </pc:spChg>
      </pc:sldChg>
      <pc:sldChg chg="addSp delSp modSp new mod">
        <pc:chgData name="Zhang, Qi" userId="339b946e-f9ca-4040-bc82-18aaec23f2c4" providerId="ADAL" clId="{96421C9D-0E7A-4889-A7BC-3A0C239CEE23}" dt="2023-01-21T02:58:51.265" v="60" actId="14100"/>
        <pc:sldMkLst>
          <pc:docMk/>
          <pc:sldMk cId="3091387431" sldId="2013"/>
        </pc:sldMkLst>
        <pc:spChg chg="mod">
          <ac:chgData name="Zhang, Qi" userId="339b946e-f9ca-4040-bc82-18aaec23f2c4" providerId="ADAL" clId="{96421C9D-0E7A-4889-A7BC-3A0C239CEE23}" dt="2023-01-21T02:58:51.265" v="60" actId="14100"/>
          <ac:spMkLst>
            <pc:docMk/>
            <pc:sldMk cId="3091387431" sldId="2013"/>
            <ac:spMk id="2" creationId="{DA86D226-BCD6-0680-ED06-B19B7C5F26BC}"/>
          </ac:spMkLst>
        </pc:spChg>
        <pc:spChg chg="del">
          <ac:chgData name="Zhang, Qi" userId="339b946e-f9ca-4040-bc82-18aaec23f2c4" providerId="ADAL" clId="{96421C9D-0E7A-4889-A7BC-3A0C239CEE23}" dt="2023-01-21T02:58:35.925" v="56" actId="22"/>
          <ac:spMkLst>
            <pc:docMk/>
            <pc:sldMk cId="3091387431" sldId="2013"/>
            <ac:spMk id="3" creationId="{999CED28-5769-15FE-BA56-92608104576C}"/>
          </ac:spMkLst>
        </pc:spChg>
        <pc:picChg chg="add mod ord">
          <ac:chgData name="Zhang, Qi" userId="339b946e-f9ca-4040-bc82-18aaec23f2c4" providerId="ADAL" clId="{96421C9D-0E7A-4889-A7BC-3A0C239CEE23}" dt="2023-01-21T02:58:37.960" v="57" actId="1076"/>
          <ac:picMkLst>
            <pc:docMk/>
            <pc:sldMk cId="3091387431" sldId="2013"/>
            <ac:picMk id="6" creationId="{3882F4C9-73A2-3FA4-C63B-D47F9161DCF9}"/>
          </ac:picMkLst>
        </pc:picChg>
        <pc:picChg chg="add mod">
          <ac:chgData name="Zhang, Qi" userId="339b946e-f9ca-4040-bc82-18aaec23f2c4" providerId="ADAL" clId="{96421C9D-0E7A-4889-A7BC-3A0C239CEE23}" dt="2023-01-21T02:58:48.844" v="59" actId="1076"/>
          <ac:picMkLst>
            <pc:docMk/>
            <pc:sldMk cId="3091387431" sldId="2013"/>
            <ac:picMk id="8" creationId="{CA289453-4154-A828-37EC-FB400087656F}"/>
          </ac:picMkLst>
        </pc:picChg>
      </pc:sldChg>
    </pc:docChg>
  </pc:docChgLst>
  <pc:docChgLst>
    <pc:chgData name="Qi Zhang" userId="339b946e-f9ca-4040-bc82-18aaec23f2c4" providerId="ADAL" clId="{56615692-F97D-4767-A75A-832D3202518E}"/>
    <pc:docChg chg="undo custSel delSld modSld">
      <pc:chgData name="Qi Zhang" userId="339b946e-f9ca-4040-bc82-18aaec23f2c4" providerId="ADAL" clId="{56615692-F97D-4767-A75A-832D3202518E}" dt="2023-01-21T00:43:22.747" v="275" actId="1076"/>
      <pc:docMkLst>
        <pc:docMk/>
      </pc:docMkLst>
      <pc:sldChg chg="modSp mod">
        <pc:chgData name="Qi Zhang" userId="339b946e-f9ca-4040-bc82-18aaec23f2c4" providerId="ADAL" clId="{56615692-F97D-4767-A75A-832D3202518E}" dt="2023-01-20T22:55:56.597" v="4" actId="33524"/>
        <pc:sldMkLst>
          <pc:docMk/>
          <pc:sldMk cId="4020482964" sldId="738"/>
        </pc:sldMkLst>
        <pc:spChg chg="mod">
          <ac:chgData name="Qi Zhang" userId="339b946e-f9ca-4040-bc82-18aaec23f2c4" providerId="ADAL" clId="{56615692-F97D-4767-A75A-832D3202518E}" dt="2023-01-20T22:55:56.597" v="4" actId="33524"/>
          <ac:spMkLst>
            <pc:docMk/>
            <pc:sldMk cId="4020482964" sldId="738"/>
            <ac:spMk id="3" creationId="{9B892C37-C47C-4B3C-BF39-8C48B46EA794}"/>
          </ac:spMkLst>
        </pc:spChg>
      </pc:sldChg>
      <pc:sldChg chg="modSp mod">
        <pc:chgData name="Qi Zhang" userId="339b946e-f9ca-4040-bc82-18aaec23f2c4" providerId="ADAL" clId="{56615692-F97D-4767-A75A-832D3202518E}" dt="2023-01-20T23:07:28.368" v="12" actId="20577"/>
        <pc:sldMkLst>
          <pc:docMk/>
          <pc:sldMk cId="469135891" sldId="739"/>
        </pc:sldMkLst>
        <pc:spChg chg="mod">
          <ac:chgData name="Qi Zhang" userId="339b946e-f9ca-4040-bc82-18aaec23f2c4" providerId="ADAL" clId="{56615692-F97D-4767-A75A-832D3202518E}" dt="2023-01-20T23:07:28.368" v="12" actId="20577"/>
          <ac:spMkLst>
            <pc:docMk/>
            <pc:sldMk cId="469135891" sldId="739"/>
            <ac:spMk id="3" creationId="{9B892C37-C47C-4B3C-BF39-8C48B46EA794}"/>
          </ac:spMkLst>
        </pc:spChg>
      </pc:sldChg>
      <pc:sldChg chg="modSp mod">
        <pc:chgData name="Qi Zhang" userId="339b946e-f9ca-4040-bc82-18aaec23f2c4" providerId="ADAL" clId="{56615692-F97D-4767-A75A-832D3202518E}" dt="2023-01-20T23:17:38.331" v="75" actId="1076"/>
        <pc:sldMkLst>
          <pc:docMk/>
          <pc:sldMk cId="3169223909" sldId="741"/>
        </pc:sldMkLst>
        <pc:spChg chg="mod">
          <ac:chgData name="Qi Zhang" userId="339b946e-f9ca-4040-bc82-18aaec23f2c4" providerId="ADAL" clId="{56615692-F97D-4767-A75A-832D3202518E}" dt="2023-01-20T23:14:44.980" v="45" actId="14100"/>
          <ac:spMkLst>
            <pc:docMk/>
            <pc:sldMk cId="3169223909" sldId="741"/>
            <ac:spMk id="2" creationId="{0D27C350-1727-448C-87AB-99F6A36EFB17}"/>
          </ac:spMkLst>
        </pc:spChg>
        <pc:spChg chg="mod">
          <ac:chgData name="Qi Zhang" userId="339b946e-f9ca-4040-bc82-18aaec23f2c4" providerId="ADAL" clId="{56615692-F97D-4767-A75A-832D3202518E}" dt="2023-01-20T23:17:38.331" v="75" actId="1076"/>
          <ac:spMkLst>
            <pc:docMk/>
            <pc:sldMk cId="3169223909" sldId="741"/>
            <ac:spMk id="3" creationId="{9B892C37-C47C-4B3C-BF39-8C48B46EA794}"/>
          </ac:spMkLst>
        </pc:spChg>
      </pc:sldChg>
      <pc:sldChg chg="modSp mod">
        <pc:chgData name="Qi Zhang" userId="339b946e-f9ca-4040-bc82-18aaec23f2c4" providerId="ADAL" clId="{56615692-F97D-4767-A75A-832D3202518E}" dt="2023-01-20T23:17:25.411" v="72" actId="14100"/>
        <pc:sldMkLst>
          <pc:docMk/>
          <pc:sldMk cId="1998481397" sldId="742"/>
        </pc:sldMkLst>
        <pc:spChg chg="mod">
          <ac:chgData name="Qi Zhang" userId="339b946e-f9ca-4040-bc82-18aaec23f2c4" providerId="ADAL" clId="{56615692-F97D-4767-A75A-832D3202518E}" dt="2023-01-20T23:17:25.411" v="72" actId="14100"/>
          <ac:spMkLst>
            <pc:docMk/>
            <pc:sldMk cId="1998481397" sldId="742"/>
            <ac:spMk id="3" creationId="{9B892C37-C47C-4B3C-BF39-8C48B46EA794}"/>
          </ac:spMkLst>
        </pc:spChg>
      </pc:sldChg>
      <pc:sldChg chg="modSp mod">
        <pc:chgData name="Qi Zhang" userId="339b946e-f9ca-4040-bc82-18aaec23f2c4" providerId="ADAL" clId="{56615692-F97D-4767-A75A-832D3202518E}" dt="2023-01-20T23:29:56.742" v="85" actId="14100"/>
        <pc:sldMkLst>
          <pc:docMk/>
          <pc:sldMk cId="2224411984" sldId="743"/>
        </pc:sldMkLst>
        <pc:spChg chg="mod">
          <ac:chgData name="Qi Zhang" userId="339b946e-f9ca-4040-bc82-18aaec23f2c4" providerId="ADAL" clId="{56615692-F97D-4767-A75A-832D3202518E}" dt="2023-01-20T23:29:56.742" v="85" actId="14100"/>
          <ac:spMkLst>
            <pc:docMk/>
            <pc:sldMk cId="2224411984" sldId="743"/>
            <ac:spMk id="3" creationId="{9B892C37-C47C-4B3C-BF39-8C48B46EA794}"/>
          </ac:spMkLst>
        </pc:spChg>
      </pc:sldChg>
      <pc:sldChg chg="modSp mod">
        <pc:chgData name="Qi Zhang" userId="339b946e-f9ca-4040-bc82-18aaec23f2c4" providerId="ADAL" clId="{56615692-F97D-4767-A75A-832D3202518E}" dt="2023-01-20T23:31:39.286" v="93" actId="14100"/>
        <pc:sldMkLst>
          <pc:docMk/>
          <pc:sldMk cId="3703976949" sldId="745"/>
        </pc:sldMkLst>
        <pc:spChg chg="mod">
          <ac:chgData name="Qi Zhang" userId="339b946e-f9ca-4040-bc82-18aaec23f2c4" providerId="ADAL" clId="{56615692-F97D-4767-A75A-832D3202518E}" dt="2023-01-20T23:31:39.286" v="93" actId="14100"/>
          <ac:spMkLst>
            <pc:docMk/>
            <pc:sldMk cId="3703976949" sldId="745"/>
            <ac:spMk id="6" creationId="{DAA226C9-694B-435C-81BE-494DD33919CE}"/>
          </ac:spMkLst>
        </pc:spChg>
        <pc:picChg chg="mod">
          <ac:chgData name="Qi Zhang" userId="339b946e-f9ca-4040-bc82-18aaec23f2c4" providerId="ADAL" clId="{56615692-F97D-4767-A75A-832D3202518E}" dt="2023-01-20T23:31:30.598" v="91" actId="1076"/>
          <ac:picMkLst>
            <pc:docMk/>
            <pc:sldMk cId="3703976949" sldId="745"/>
            <ac:picMk id="5" creationId="{77F66403-3297-43D5-90D5-41CF9C49DB88}"/>
          </ac:picMkLst>
        </pc:picChg>
      </pc:sldChg>
      <pc:sldChg chg="modSp mod">
        <pc:chgData name="Qi Zhang" userId="339b946e-f9ca-4040-bc82-18aaec23f2c4" providerId="ADAL" clId="{56615692-F97D-4767-A75A-832D3202518E}" dt="2023-01-20T23:08:21.291" v="14" actId="20577"/>
        <pc:sldMkLst>
          <pc:docMk/>
          <pc:sldMk cId="3522901376" sldId="966"/>
        </pc:sldMkLst>
        <pc:spChg chg="mod">
          <ac:chgData name="Qi Zhang" userId="339b946e-f9ca-4040-bc82-18aaec23f2c4" providerId="ADAL" clId="{56615692-F97D-4767-A75A-832D3202518E}" dt="2023-01-20T23:08:21.291" v="14" actId="20577"/>
          <ac:spMkLst>
            <pc:docMk/>
            <pc:sldMk cId="3522901376" sldId="966"/>
            <ac:spMk id="3" creationId="{9D77F9DD-1399-47B3-AD3F-7DCE68B04F2A}"/>
          </ac:spMkLst>
        </pc:spChg>
      </pc:sldChg>
      <pc:sldChg chg="modSp mod">
        <pc:chgData name="Qi Zhang" userId="339b946e-f9ca-4040-bc82-18aaec23f2c4" providerId="ADAL" clId="{56615692-F97D-4767-A75A-832D3202518E}" dt="2023-01-20T23:09:29.781" v="19" actId="20577"/>
        <pc:sldMkLst>
          <pc:docMk/>
          <pc:sldMk cId="2717949716" sldId="967"/>
        </pc:sldMkLst>
        <pc:spChg chg="mod">
          <ac:chgData name="Qi Zhang" userId="339b946e-f9ca-4040-bc82-18aaec23f2c4" providerId="ADAL" clId="{56615692-F97D-4767-A75A-832D3202518E}" dt="2023-01-20T23:09:29.781" v="19" actId="20577"/>
          <ac:spMkLst>
            <pc:docMk/>
            <pc:sldMk cId="2717949716" sldId="967"/>
            <ac:spMk id="3" creationId="{9D77F9DD-1399-47B3-AD3F-7DCE68B04F2A}"/>
          </ac:spMkLst>
        </pc:spChg>
      </pc:sldChg>
      <pc:sldChg chg="modSp mod">
        <pc:chgData name="Qi Zhang" userId="339b946e-f9ca-4040-bc82-18aaec23f2c4" providerId="ADAL" clId="{56615692-F97D-4767-A75A-832D3202518E}" dt="2023-01-20T23:11:00.093" v="33" actId="403"/>
        <pc:sldMkLst>
          <pc:docMk/>
          <pc:sldMk cId="2886344066" sldId="968"/>
        </pc:sldMkLst>
        <pc:spChg chg="mod">
          <ac:chgData name="Qi Zhang" userId="339b946e-f9ca-4040-bc82-18aaec23f2c4" providerId="ADAL" clId="{56615692-F97D-4767-A75A-832D3202518E}" dt="2023-01-20T23:10:05.139" v="20" actId="14100"/>
          <ac:spMkLst>
            <pc:docMk/>
            <pc:sldMk cId="2886344066" sldId="968"/>
            <ac:spMk id="2" creationId="{8CC11EDD-30C4-45D2-AB10-E9BC910D501B}"/>
          </ac:spMkLst>
        </pc:spChg>
        <pc:spChg chg="mod">
          <ac:chgData name="Qi Zhang" userId="339b946e-f9ca-4040-bc82-18aaec23f2c4" providerId="ADAL" clId="{56615692-F97D-4767-A75A-832D3202518E}" dt="2023-01-20T23:10:19.956" v="25" actId="1076"/>
          <ac:spMkLst>
            <pc:docMk/>
            <pc:sldMk cId="2886344066" sldId="968"/>
            <ac:spMk id="8" creationId="{E3A9A727-60F8-4406-870B-C939E4699354}"/>
          </ac:spMkLst>
        </pc:spChg>
        <pc:spChg chg="mod">
          <ac:chgData name="Qi Zhang" userId="339b946e-f9ca-4040-bc82-18aaec23f2c4" providerId="ADAL" clId="{56615692-F97D-4767-A75A-832D3202518E}" dt="2023-01-20T23:11:00.093" v="33" actId="403"/>
          <ac:spMkLst>
            <pc:docMk/>
            <pc:sldMk cId="2886344066" sldId="968"/>
            <ac:spMk id="9" creationId="{1804BB3E-9C01-4BF9-9F40-9CF113926887}"/>
          </ac:spMkLst>
        </pc:spChg>
      </pc:sldChg>
      <pc:sldChg chg="addSp delSp modSp mod">
        <pc:chgData name="Qi Zhang" userId="339b946e-f9ca-4040-bc82-18aaec23f2c4" providerId="ADAL" clId="{56615692-F97D-4767-A75A-832D3202518E}" dt="2023-01-21T00:14:18.558" v="182" actId="14100"/>
        <pc:sldMkLst>
          <pc:docMk/>
          <pc:sldMk cId="848501240" sldId="969"/>
        </pc:sldMkLst>
        <pc:spChg chg="mod">
          <ac:chgData name="Qi Zhang" userId="339b946e-f9ca-4040-bc82-18aaec23f2c4" providerId="ADAL" clId="{56615692-F97D-4767-A75A-832D3202518E}" dt="2023-01-21T00:14:18.558" v="182" actId="14100"/>
          <ac:spMkLst>
            <pc:docMk/>
            <pc:sldMk cId="848501240" sldId="969"/>
            <ac:spMk id="3" creationId="{66E12ED1-578B-4AFB-8A6F-9555BAA1413E}"/>
          </ac:spMkLst>
        </pc:spChg>
        <pc:spChg chg="del mod">
          <ac:chgData name="Qi Zhang" userId="339b946e-f9ca-4040-bc82-18aaec23f2c4" providerId="ADAL" clId="{56615692-F97D-4767-A75A-832D3202518E}" dt="2023-01-21T00:05:09.531" v="148" actId="478"/>
          <ac:spMkLst>
            <pc:docMk/>
            <pc:sldMk cId="848501240" sldId="969"/>
            <ac:spMk id="6" creationId="{BC4F96F6-9E29-4AB0-9DE0-60EBBA15DB4A}"/>
          </ac:spMkLst>
        </pc:spChg>
        <pc:picChg chg="del mod">
          <ac:chgData name="Qi Zhang" userId="339b946e-f9ca-4040-bc82-18aaec23f2c4" providerId="ADAL" clId="{56615692-F97D-4767-A75A-832D3202518E}" dt="2023-01-21T00:04:56.259" v="143" actId="478"/>
          <ac:picMkLst>
            <pc:docMk/>
            <pc:sldMk cId="848501240" sldId="969"/>
            <ac:picMk id="5" creationId="{4AB770E8-7881-4476-93D2-4105941A00A1}"/>
          </ac:picMkLst>
        </pc:picChg>
        <pc:picChg chg="add mod">
          <ac:chgData name="Qi Zhang" userId="339b946e-f9ca-4040-bc82-18aaec23f2c4" providerId="ADAL" clId="{56615692-F97D-4767-A75A-832D3202518E}" dt="2023-01-21T00:14:00.034" v="176" actId="1076"/>
          <ac:picMkLst>
            <pc:docMk/>
            <pc:sldMk cId="848501240" sldId="969"/>
            <ac:picMk id="8" creationId="{F4ABC581-0413-D5BD-C3BE-5052EBD3CC1F}"/>
          </ac:picMkLst>
        </pc:picChg>
        <pc:picChg chg="add mod">
          <ac:chgData name="Qi Zhang" userId="339b946e-f9ca-4040-bc82-18aaec23f2c4" providerId="ADAL" clId="{56615692-F97D-4767-A75A-832D3202518E}" dt="2023-01-21T00:14:04.730" v="179" actId="1076"/>
          <ac:picMkLst>
            <pc:docMk/>
            <pc:sldMk cId="848501240" sldId="969"/>
            <ac:picMk id="9" creationId="{48BFA6DB-E139-ED71-C683-42C1B6DDEB60}"/>
          </ac:picMkLst>
        </pc:picChg>
      </pc:sldChg>
      <pc:sldChg chg="modSp mod">
        <pc:chgData name="Qi Zhang" userId="339b946e-f9ca-4040-bc82-18aaec23f2c4" providerId="ADAL" clId="{56615692-F97D-4767-A75A-832D3202518E}" dt="2023-01-21T00:04:36.107" v="142" actId="1076"/>
        <pc:sldMkLst>
          <pc:docMk/>
          <pc:sldMk cId="1480266834" sldId="971"/>
        </pc:sldMkLst>
        <pc:spChg chg="mod">
          <ac:chgData name="Qi Zhang" userId="339b946e-f9ca-4040-bc82-18aaec23f2c4" providerId="ADAL" clId="{56615692-F97D-4767-A75A-832D3202518E}" dt="2023-01-21T00:04:36.107" v="142" actId="1076"/>
          <ac:spMkLst>
            <pc:docMk/>
            <pc:sldMk cId="1480266834" sldId="971"/>
            <ac:spMk id="3" creationId="{66E12ED1-578B-4AFB-8A6F-9555BAA1413E}"/>
          </ac:spMkLst>
        </pc:spChg>
        <pc:picChg chg="mod">
          <ac:chgData name="Qi Zhang" userId="339b946e-f9ca-4040-bc82-18aaec23f2c4" providerId="ADAL" clId="{56615692-F97D-4767-A75A-832D3202518E}" dt="2023-01-21T00:04:34.059" v="141" actId="14100"/>
          <ac:picMkLst>
            <pc:docMk/>
            <pc:sldMk cId="1480266834" sldId="971"/>
            <ac:picMk id="5" creationId="{F5DA3BAD-3534-4423-896C-1BBE1BD4D3D4}"/>
          </ac:picMkLst>
        </pc:picChg>
      </pc:sldChg>
      <pc:sldChg chg="addSp modSp mod">
        <pc:chgData name="Qi Zhang" userId="339b946e-f9ca-4040-bc82-18aaec23f2c4" providerId="ADAL" clId="{56615692-F97D-4767-A75A-832D3202518E}" dt="2023-01-21T00:43:22.747" v="275" actId="1076"/>
        <pc:sldMkLst>
          <pc:docMk/>
          <pc:sldMk cId="1048536087" sldId="972"/>
        </pc:sldMkLst>
        <pc:spChg chg="mod">
          <ac:chgData name="Qi Zhang" userId="339b946e-f9ca-4040-bc82-18aaec23f2c4" providerId="ADAL" clId="{56615692-F97D-4767-A75A-832D3202518E}" dt="2023-01-21T00:43:15.233" v="271" actId="14100"/>
          <ac:spMkLst>
            <pc:docMk/>
            <pc:sldMk cId="1048536087" sldId="972"/>
            <ac:spMk id="3" creationId="{66E12ED1-578B-4AFB-8A6F-9555BAA1413E}"/>
          </ac:spMkLst>
        </pc:spChg>
        <pc:picChg chg="add mod">
          <ac:chgData name="Qi Zhang" userId="339b946e-f9ca-4040-bc82-18aaec23f2c4" providerId="ADAL" clId="{56615692-F97D-4767-A75A-832D3202518E}" dt="2023-01-21T00:43:22.747" v="275" actId="1076"/>
          <ac:picMkLst>
            <pc:docMk/>
            <pc:sldMk cId="1048536087" sldId="972"/>
            <ac:picMk id="6" creationId="{E134AB39-F361-6A70-3D37-7219D36A639E}"/>
          </ac:picMkLst>
        </pc:picChg>
      </pc:sldChg>
      <pc:sldChg chg="del">
        <pc:chgData name="Qi Zhang" userId="339b946e-f9ca-4040-bc82-18aaec23f2c4" providerId="ADAL" clId="{56615692-F97D-4767-A75A-832D3202518E}" dt="2023-01-21T00:06:06.516" v="154" actId="2696"/>
        <pc:sldMkLst>
          <pc:docMk/>
          <pc:sldMk cId="1876001492" sldId="984"/>
        </pc:sldMkLst>
      </pc:sldChg>
      <pc:sldChg chg="addSp delSp modSp mod">
        <pc:chgData name="Qi Zhang" userId="339b946e-f9ca-4040-bc82-18aaec23f2c4" providerId="ADAL" clId="{56615692-F97D-4767-A75A-832D3202518E}" dt="2023-01-21T00:14:21.945" v="183" actId="478"/>
        <pc:sldMkLst>
          <pc:docMk/>
          <pc:sldMk cId="1797938427" sldId="985"/>
        </pc:sldMkLst>
        <pc:spChg chg="add del mod">
          <ac:chgData name="Qi Zhang" userId="339b946e-f9ca-4040-bc82-18aaec23f2c4" providerId="ADAL" clId="{56615692-F97D-4767-A75A-832D3202518E}" dt="2023-01-21T00:06:57.388" v="156" actId="22"/>
          <ac:spMkLst>
            <pc:docMk/>
            <pc:sldMk cId="1797938427" sldId="985"/>
            <ac:spMk id="6" creationId="{1792E14E-29EA-65B9-AA3B-639D88E7D70A}"/>
          </ac:spMkLst>
        </pc:spChg>
        <pc:spChg chg="add del mod">
          <ac:chgData name="Qi Zhang" userId="339b946e-f9ca-4040-bc82-18aaec23f2c4" providerId="ADAL" clId="{56615692-F97D-4767-A75A-832D3202518E}" dt="2023-01-21T00:12:21.997" v="163" actId="478"/>
          <ac:spMkLst>
            <pc:docMk/>
            <pc:sldMk cId="1797938427" sldId="985"/>
            <ac:spMk id="10" creationId="{122EB1B1-90BF-510F-9335-C1464E8D4FC7}"/>
          </ac:spMkLst>
        </pc:spChg>
        <pc:picChg chg="del">
          <ac:chgData name="Qi Zhang" userId="339b946e-f9ca-4040-bc82-18aaec23f2c4" providerId="ADAL" clId="{56615692-F97D-4767-A75A-832D3202518E}" dt="2023-01-21T00:06:55.146" v="155" actId="478"/>
          <ac:picMkLst>
            <pc:docMk/>
            <pc:sldMk cId="1797938427" sldId="985"/>
            <ac:picMk id="5" creationId="{A26D25E0-2E2B-4144-9153-7E40E12817AE}"/>
          </ac:picMkLst>
        </pc:picChg>
        <pc:picChg chg="add del mod ord">
          <ac:chgData name="Qi Zhang" userId="339b946e-f9ca-4040-bc82-18aaec23f2c4" providerId="ADAL" clId="{56615692-F97D-4767-A75A-832D3202518E}" dt="2023-01-21T00:12:19.029" v="161" actId="478"/>
          <ac:picMkLst>
            <pc:docMk/>
            <pc:sldMk cId="1797938427" sldId="985"/>
            <ac:picMk id="8" creationId="{AB21B4CD-C932-CB4A-1712-BE5DC6357963}"/>
          </ac:picMkLst>
        </pc:picChg>
        <pc:picChg chg="add mod">
          <ac:chgData name="Qi Zhang" userId="339b946e-f9ca-4040-bc82-18aaec23f2c4" providerId="ADAL" clId="{56615692-F97D-4767-A75A-832D3202518E}" dt="2023-01-21T00:12:23.701" v="164" actId="1076"/>
          <ac:picMkLst>
            <pc:docMk/>
            <pc:sldMk cId="1797938427" sldId="985"/>
            <ac:picMk id="12" creationId="{05662BFE-A2E3-A657-EAEB-8154ABEA26BA}"/>
          </ac:picMkLst>
        </pc:picChg>
        <pc:picChg chg="add del mod">
          <ac:chgData name="Qi Zhang" userId="339b946e-f9ca-4040-bc82-18aaec23f2c4" providerId="ADAL" clId="{56615692-F97D-4767-A75A-832D3202518E}" dt="2023-01-21T00:14:21.945" v="183" actId="478"/>
          <ac:picMkLst>
            <pc:docMk/>
            <pc:sldMk cId="1797938427" sldId="985"/>
            <ac:picMk id="14" creationId="{C7458D81-821D-394B-8CCB-A82EAB5CEF40}"/>
          </ac:picMkLst>
        </pc:picChg>
      </pc:sldChg>
      <pc:sldChg chg="addSp modSp mod">
        <pc:chgData name="Qi Zhang" userId="339b946e-f9ca-4040-bc82-18aaec23f2c4" providerId="ADAL" clId="{56615692-F97D-4767-A75A-832D3202518E}" dt="2023-01-21T00:18:21.595" v="204" actId="33524"/>
        <pc:sldMkLst>
          <pc:docMk/>
          <pc:sldMk cId="2414050624" sldId="986"/>
        </pc:sldMkLst>
        <pc:spChg chg="mod">
          <ac:chgData name="Qi Zhang" userId="339b946e-f9ca-4040-bc82-18aaec23f2c4" providerId="ADAL" clId="{56615692-F97D-4767-A75A-832D3202518E}" dt="2023-01-21T00:17:10.806" v="189" actId="14100"/>
          <ac:spMkLst>
            <pc:docMk/>
            <pc:sldMk cId="2414050624" sldId="986"/>
            <ac:spMk id="2" creationId="{80F9E7A5-4211-43C5-BD72-E47100E8E1F0}"/>
          </ac:spMkLst>
        </pc:spChg>
        <pc:spChg chg="mod">
          <ac:chgData name="Qi Zhang" userId="339b946e-f9ca-4040-bc82-18aaec23f2c4" providerId="ADAL" clId="{56615692-F97D-4767-A75A-832D3202518E}" dt="2023-01-21T00:18:21.595" v="204" actId="33524"/>
          <ac:spMkLst>
            <pc:docMk/>
            <pc:sldMk cId="2414050624" sldId="986"/>
            <ac:spMk id="3" creationId="{66E12ED1-578B-4AFB-8A6F-9555BAA1413E}"/>
          </ac:spMkLst>
        </pc:spChg>
        <pc:picChg chg="add mod">
          <ac:chgData name="Qi Zhang" userId="339b946e-f9ca-4040-bc82-18aaec23f2c4" providerId="ADAL" clId="{56615692-F97D-4767-A75A-832D3202518E}" dt="2023-01-21T00:17:28.286" v="201" actId="1076"/>
          <ac:picMkLst>
            <pc:docMk/>
            <pc:sldMk cId="2414050624" sldId="986"/>
            <ac:picMk id="6" creationId="{8982B3F8-AF1F-5D41-C6B3-0499CE72041A}"/>
          </ac:picMkLst>
        </pc:picChg>
      </pc:sldChg>
      <pc:sldChg chg="addSp delSp modSp mod">
        <pc:chgData name="Qi Zhang" userId="339b946e-f9ca-4040-bc82-18aaec23f2c4" providerId="ADAL" clId="{56615692-F97D-4767-A75A-832D3202518E}" dt="2023-01-21T00:29:31.796" v="257" actId="1076"/>
        <pc:sldMkLst>
          <pc:docMk/>
          <pc:sldMk cId="2392727588" sldId="987"/>
        </pc:sldMkLst>
        <pc:spChg chg="mod">
          <ac:chgData name="Qi Zhang" userId="339b946e-f9ca-4040-bc82-18aaec23f2c4" providerId="ADAL" clId="{56615692-F97D-4767-A75A-832D3202518E}" dt="2023-01-21T00:19:55.406" v="205" actId="14100"/>
          <ac:spMkLst>
            <pc:docMk/>
            <pc:sldMk cId="2392727588" sldId="987"/>
            <ac:spMk id="2" creationId="{80F9E7A5-4211-43C5-BD72-E47100E8E1F0}"/>
          </ac:spMkLst>
        </pc:spChg>
        <pc:spChg chg="mod">
          <ac:chgData name="Qi Zhang" userId="339b946e-f9ca-4040-bc82-18aaec23f2c4" providerId="ADAL" clId="{56615692-F97D-4767-A75A-832D3202518E}" dt="2023-01-21T00:21:26.045" v="230" actId="1076"/>
          <ac:spMkLst>
            <pc:docMk/>
            <pc:sldMk cId="2392727588" sldId="987"/>
            <ac:spMk id="3" creationId="{66E12ED1-578B-4AFB-8A6F-9555BAA1413E}"/>
          </ac:spMkLst>
        </pc:spChg>
        <pc:picChg chg="mod">
          <ac:chgData name="Qi Zhang" userId="339b946e-f9ca-4040-bc82-18aaec23f2c4" providerId="ADAL" clId="{56615692-F97D-4767-A75A-832D3202518E}" dt="2023-01-21T00:20:07.514" v="211" actId="1076"/>
          <ac:picMkLst>
            <pc:docMk/>
            <pc:sldMk cId="2392727588" sldId="987"/>
            <ac:picMk id="5" creationId="{0467AA25-503F-489F-8916-7E1EE02D548F}"/>
          </ac:picMkLst>
        </pc:picChg>
        <pc:picChg chg="add del mod">
          <ac:chgData name="Qi Zhang" userId="339b946e-f9ca-4040-bc82-18aaec23f2c4" providerId="ADAL" clId="{56615692-F97D-4767-A75A-832D3202518E}" dt="2023-01-21T00:21:06.482" v="224" actId="478"/>
          <ac:picMkLst>
            <pc:docMk/>
            <pc:sldMk cId="2392727588" sldId="987"/>
            <ac:picMk id="7" creationId="{C2A107D3-135C-B417-184E-C154FC728610}"/>
          </ac:picMkLst>
        </pc:picChg>
        <pc:picChg chg="add del mod">
          <ac:chgData name="Qi Zhang" userId="339b946e-f9ca-4040-bc82-18aaec23f2c4" providerId="ADAL" clId="{56615692-F97D-4767-A75A-832D3202518E}" dt="2023-01-21T00:29:14.033" v="251" actId="478"/>
          <ac:picMkLst>
            <pc:docMk/>
            <pc:sldMk cId="2392727588" sldId="987"/>
            <ac:picMk id="9" creationId="{F8FBE0B6-C4BF-2D7C-909A-C5F63906CA7E}"/>
          </ac:picMkLst>
        </pc:picChg>
        <pc:picChg chg="add mod">
          <ac:chgData name="Qi Zhang" userId="339b946e-f9ca-4040-bc82-18aaec23f2c4" providerId="ADAL" clId="{56615692-F97D-4767-A75A-832D3202518E}" dt="2023-01-21T00:29:31.796" v="257" actId="1076"/>
          <ac:picMkLst>
            <pc:docMk/>
            <pc:sldMk cId="2392727588" sldId="987"/>
            <ac:picMk id="11" creationId="{1658A8B3-946E-9809-B272-986F0299C5BC}"/>
          </ac:picMkLst>
        </pc:picChg>
      </pc:sldChg>
      <pc:sldChg chg="addSp modSp mod">
        <pc:chgData name="Qi Zhang" userId="339b946e-f9ca-4040-bc82-18aaec23f2c4" providerId="ADAL" clId="{56615692-F97D-4767-A75A-832D3202518E}" dt="2023-01-21T00:28:04.421" v="247" actId="33524"/>
        <pc:sldMkLst>
          <pc:docMk/>
          <pc:sldMk cId="992703808" sldId="988"/>
        </pc:sldMkLst>
        <pc:spChg chg="mod">
          <ac:chgData name="Qi Zhang" userId="339b946e-f9ca-4040-bc82-18aaec23f2c4" providerId="ADAL" clId="{56615692-F97D-4767-A75A-832D3202518E}" dt="2023-01-21T00:22:56.721" v="231" actId="14100"/>
          <ac:spMkLst>
            <pc:docMk/>
            <pc:sldMk cId="992703808" sldId="988"/>
            <ac:spMk id="2" creationId="{80F9E7A5-4211-43C5-BD72-E47100E8E1F0}"/>
          </ac:spMkLst>
        </pc:spChg>
        <pc:spChg chg="mod">
          <ac:chgData name="Qi Zhang" userId="339b946e-f9ca-4040-bc82-18aaec23f2c4" providerId="ADAL" clId="{56615692-F97D-4767-A75A-832D3202518E}" dt="2023-01-21T00:28:04.421" v="247" actId="33524"/>
          <ac:spMkLst>
            <pc:docMk/>
            <pc:sldMk cId="992703808" sldId="988"/>
            <ac:spMk id="3" creationId="{66E12ED1-578B-4AFB-8A6F-9555BAA1413E}"/>
          </ac:spMkLst>
        </pc:spChg>
        <pc:picChg chg="mod">
          <ac:chgData name="Qi Zhang" userId="339b946e-f9ca-4040-bc82-18aaec23f2c4" providerId="ADAL" clId="{56615692-F97D-4767-A75A-832D3202518E}" dt="2023-01-21T00:27:01" v="242" actId="1076"/>
          <ac:picMkLst>
            <pc:docMk/>
            <pc:sldMk cId="992703808" sldId="988"/>
            <ac:picMk id="5" creationId="{26BCF1FB-555A-4DA1-98E3-4865E6C84399}"/>
          </ac:picMkLst>
        </pc:picChg>
        <pc:picChg chg="add mod">
          <ac:chgData name="Qi Zhang" userId="339b946e-f9ca-4040-bc82-18aaec23f2c4" providerId="ADAL" clId="{56615692-F97D-4767-A75A-832D3202518E}" dt="2023-01-21T00:27:06.849" v="246" actId="1076"/>
          <ac:picMkLst>
            <pc:docMk/>
            <pc:sldMk cId="992703808" sldId="988"/>
            <ac:picMk id="7" creationId="{60C716EC-41F1-85EE-971C-15842AB5BDB3}"/>
          </ac:picMkLst>
        </pc:picChg>
      </pc:sldChg>
      <pc:sldChg chg="addSp modSp mod">
        <pc:chgData name="Qi Zhang" userId="339b946e-f9ca-4040-bc82-18aaec23f2c4" providerId="ADAL" clId="{56615692-F97D-4767-A75A-832D3202518E}" dt="2023-01-21T00:31:42.782" v="267" actId="33524"/>
        <pc:sldMkLst>
          <pc:docMk/>
          <pc:sldMk cId="3409706241" sldId="989"/>
        </pc:sldMkLst>
        <pc:spChg chg="mod">
          <ac:chgData name="Qi Zhang" userId="339b946e-f9ca-4040-bc82-18aaec23f2c4" providerId="ADAL" clId="{56615692-F97D-4767-A75A-832D3202518E}" dt="2023-01-21T00:31:42.782" v="267" actId="33524"/>
          <ac:spMkLst>
            <pc:docMk/>
            <pc:sldMk cId="3409706241" sldId="989"/>
            <ac:spMk id="3" creationId="{66E12ED1-578B-4AFB-8A6F-9555BAA1413E}"/>
          </ac:spMkLst>
        </pc:spChg>
        <pc:picChg chg="mod">
          <ac:chgData name="Qi Zhang" userId="339b946e-f9ca-4040-bc82-18aaec23f2c4" providerId="ADAL" clId="{56615692-F97D-4767-A75A-832D3202518E}" dt="2023-01-21T00:30:30.641" v="265" actId="14100"/>
          <ac:picMkLst>
            <pc:docMk/>
            <pc:sldMk cId="3409706241" sldId="989"/>
            <ac:picMk id="5" creationId="{D0DE7E16-7CAE-4E26-BE12-232869E984D0}"/>
          </ac:picMkLst>
        </pc:picChg>
        <pc:picChg chg="add mod">
          <ac:chgData name="Qi Zhang" userId="339b946e-f9ca-4040-bc82-18aaec23f2c4" providerId="ADAL" clId="{56615692-F97D-4767-A75A-832D3202518E}" dt="2023-01-21T00:30:26.763" v="263" actId="14100"/>
          <ac:picMkLst>
            <pc:docMk/>
            <pc:sldMk cId="3409706241" sldId="989"/>
            <ac:picMk id="7" creationId="{8EB5898B-E020-5391-7885-70211F7CA64C}"/>
          </ac:picMkLst>
        </pc:picChg>
      </pc:sldChg>
      <pc:sldChg chg="modSp mod">
        <pc:chgData name="Qi Zhang" userId="339b946e-f9ca-4040-bc82-18aaec23f2c4" providerId="ADAL" clId="{56615692-F97D-4767-A75A-832D3202518E}" dt="2023-01-20T22:47:44.195" v="2" actId="20577"/>
        <pc:sldMkLst>
          <pc:docMk/>
          <pc:sldMk cId="4076990927" sldId="2012"/>
        </pc:sldMkLst>
        <pc:spChg chg="mod">
          <ac:chgData name="Qi Zhang" userId="339b946e-f9ca-4040-bc82-18aaec23f2c4" providerId="ADAL" clId="{56615692-F97D-4767-A75A-832D3202518E}" dt="2023-01-20T22:47:44.195" v="2" actId="20577"/>
          <ac:spMkLst>
            <pc:docMk/>
            <pc:sldMk cId="4076990927" sldId="2012"/>
            <ac:spMk id="3" creationId="{8E835BD4-3EE1-F244-D82B-EDF8B96EE449}"/>
          </ac:spMkLst>
        </pc:spChg>
      </pc:sldChg>
    </pc:docChg>
  </pc:docChgLst>
  <pc:docChgLst>
    <pc:chgData name="Zhang, Qi" userId="339b946e-f9ca-4040-bc82-18aaec23f2c4" providerId="ADAL" clId="{45648227-8922-4A3B-A4BC-3FA914ECFFF4}"/>
    <pc:docChg chg="undo custSel addSld delSld modSld">
      <pc:chgData name="Zhang, Qi" userId="339b946e-f9ca-4040-bc82-18aaec23f2c4" providerId="ADAL" clId="{45648227-8922-4A3B-A4BC-3FA914ECFFF4}" dt="2020-01-20T06:21:50.401" v="1067"/>
      <pc:docMkLst>
        <pc:docMk/>
      </pc:docMkLst>
      <pc:sldChg chg="modSp">
        <pc:chgData name="Zhang, Qi" userId="339b946e-f9ca-4040-bc82-18aaec23f2c4" providerId="ADAL" clId="{45648227-8922-4A3B-A4BC-3FA914ECFFF4}" dt="2020-01-18T06:06:09.384" v="5" actId="6549"/>
        <pc:sldMkLst>
          <pc:docMk/>
          <pc:sldMk cId="1719822774" sldId="256"/>
        </pc:sldMkLst>
        <pc:spChg chg="mod">
          <ac:chgData name="Zhang, Qi" userId="339b946e-f9ca-4040-bc82-18aaec23f2c4" providerId="ADAL" clId="{45648227-8922-4A3B-A4BC-3FA914ECFFF4}" dt="2020-01-18T06:06:09.384" v="5" actId="6549"/>
          <ac:spMkLst>
            <pc:docMk/>
            <pc:sldMk cId="1719822774" sldId="256"/>
            <ac:spMk id="2" creationId="{00000000-0000-0000-0000-000000000000}"/>
          </ac:spMkLst>
        </pc:spChg>
        <pc:spChg chg="mod">
          <ac:chgData name="Zhang, Qi" userId="339b946e-f9ca-4040-bc82-18aaec23f2c4" providerId="ADAL" clId="{45648227-8922-4A3B-A4BC-3FA914ECFFF4}" dt="2020-01-18T06:06:04.901" v="3" actId="6549"/>
          <ac:spMkLst>
            <pc:docMk/>
            <pc:sldMk cId="1719822774" sldId="256"/>
            <ac:spMk id="3" creationId="{00000000-0000-0000-0000-000000000000}"/>
          </ac:spMkLst>
        </pc:spChg>
      </pc:sldChg>
    </pc:docChg>
  </pc:docChgLst>
  <pc:docChgLst>
    <pc:chgData name="Zhang, Qi" userId="339b946e-f9ca-4040-bc82-18aaec23f2c4" providerId="ADAL" clId="{478312B8-7AAE-45BE-AAE8-5A2538830CBC}"/>
    <pc:docChg chg="undo custSel addSld delSld modSld">
      <pc:chgData name="Zhang, Qi" userId="339b946e-f9ca-4040-bc82-18aaec23f2c4" providerId="ADAL" clId="{478312B8-7AAE-45BE-AAE8-5A2538830CBC}" dt="2024-01-21T22:07:18.581" v="276" actId="1076"/>
      <pc:docMkLst>
        <pc:docMk/>
      </pc:docMkLst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289807953" sldId="694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4290683987" sldId="714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224115519" sldId="715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3434239853" sldId="718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516480590" sldId="719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3707953825" sldId="720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521693480" sldId="723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4286963657" sldId="724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588287013" sldId="725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2782336742" sldId="728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444276572" sldId="730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505486346" sldId="732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3844911865" sldId="737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4020482964" sldId="738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469135891" sldId="739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4032391662" sldId="757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173138322" sldId="758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3704055551" sldId="759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639345501" sldId="762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3581099278" sldId="933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312169842" sldId="936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717813227" sldId="945"/>
        </pc:sldMkLst>
      </pc:sldChg>
      <pc:sldChg chg="addSp modSp mod">
        <pc:chgData name="Zhang, Qi" userId="339b946e-f9ca-4040-bc82-18aaec23f2c4" providerId="ADAL" clId="{478312B8-7AAE-45BE-AAE8-5A2538830CBC}" dt="2024-01-21T19:02:13.935" v="50" actId="14100"/>
        <pc:sldMkLst>
          <pc:docMk/>
          <pc:sldMk cId="3522901376" sldId="966"/>
        </pc:sldMkLst>
        <pc:spChg chg="mod">
          <ac:chgData name="Zhang, Qi" userId="339b946e-f9ca-4040-bc82-18aaec23f2c4" providerId="ADAL" clId="{478312B8-7AAE-45BE-AAE8-5A2538830CBC}" dt="2024-01-21T19:02:13.935" v="50" actId="14100"/>
          <ac:spMkLst>
            <pc:docMk/>
            <pc:sldMk cId="3522901376" sldId="966"/>
            <ac:spMk id="3" creationId="{9D77F9DD-1399-47B3-AD3F-7DCE68B04F2A}"/>
          </ac:spMkLst>
        </pc:spChg>
        <pc:picChg chg="add mod">
          <ac:chgData name="Zhang, Qi" userId="339b946e-f9ca-4040-bc82-18aaec23f2c4" providerId="ADAL" clId="{478312B8-7AAE-45BE-AAE8-5A2538830CBC}" dt="2024-01-21T19:01:19.985" v="37" actId="14100"/>
          <ac:picMkLst>
            <pc:docMk/>
            <pc:sldMk cId="3522901376" sldId="966"/>
            <ac:picMk id="6" creationId="{8E3019D8-30ED-D2B6-C0A2-AFEFB4DBAFEF}"/>
          </ac:picMkLst>
        </pc:picChg>
        <pc:picChg chg="add mod">
          <ac:chgData name="Zhang, Qi" userId="339b946e-f9ca-4040-bc82-18aaec23f2c4" providerId="ADAL" clId="{478312B8-7AAE-45BE-AAE8-5A2538830CBC}" dt="2024-01-21T19:01:45.596" v="43" actId="1076"/>
          <ac:picMkLst>
            <pc:docMk/>
            <pc:sldMk cId="3522901376" sldId="966"/>
            <ac:picMk id="8" creationId="{98FC3FA7-2F0E-B76B-8ABA-8C9EDA20B463}"/>
          </ac:picMkLst>
        </pc:picChg>
        <pc:picChg chg="add mod">
          <ac:chgData name="Zhang, Qi" userId="339b946e-f9ca-4040-bc82-18aaec23f2c4" providerId="ADAL" clId="{478312B8-7AAE-45BE-AAE8-5A2538830CBC}" dt="2024-01-21T19:02:06.420" v="49" actId="14100"/>
          <ac:picMkLst>
            <pc:docMk/>
            <pc:sldMk cId="3522901376" sldId="966"/>
            <ac:picMk id="10" creationId="{44F22990-34F4-D3EE-63EB-90B0DBE7B935}"/>
          </ac:picMkLst>
        </pc:picChg>
      </pc:sldChg>
      <pc:sldChg chg="addSp modSp mod">
        <pc:chgData name="Zhang, Qi" userId="339b946e-f9ca-4040-bc82-18aaec23f2c4" providerId="ADAL" clId="{478312B8-7AAE-45BE-AAE8-5A2538830CBC}" dt="2024-01-21T19:04:21.144" v="66" actId="1076"/>
        <pc:sldMkLst>
          <pc:docMk/>
          <pc:sldMk cId="2717949716" sldId="967"/>
        </pc:sldMkLst>
        <pc:spChg chg="mod">
          <ac:chgData name="Zhang, Qi" userId="339b946e-f9ca-4040-bc82-18aaec23f2c4" providerId="ADAL" clId="{478312B8-7AAE-45BE-AAE8-5A2538830CBC}" dt="2024-01-21T19:03:28.200" v="61" actId="14100"/>
          <ac:spMkLst>
            <pc:docMk/>
            <pc:sldMk cId="2717949716" sldId="967"/>
            <ac:spMk id="2" creationId="{8CC11EDD-30C4-45D2-AB10-E9BC910D501B}"/>
          </ac:spMkLst>
        </pc:spChg>
        <pc:spChg chg="mod">
          <ac:chgData name="Zhang, Qi" userId="339b946e-f9ca-4040-bc82-18aaec23f2c4" providerId="ADAL" clId="{478312B8-7AAE-45BE-AAE8-5A2538830CBC}" dt="2024-01-21T19:03:30.396" v="62" actId="1076"/>
          <ac:spMkLst>
            <pc:docMk/>
            <pc:sldMk cId="2717949716" sldId="967"/>
            <ac:spMk id="3" creationId="{9D77F9DD-1399-47B3-AD3F-7DCE68B04F2A}"/>
          </ac:spMkLst>
        </pc:spChg>
        <pc:picChg chg="add mod">
          <ac:chgData name="Zhang, Qi" userId="339b946e-f9ca-4040-bc82-18aaec23f2c4" providerId="ADAL" clId="{478312B8-7AAE-45BE-AAE8-5A2538830CBC}" dt="2024-01-21T19:04:21.144" v="66" actId="1076"/>
          <ac:picMkLst>
            <pc:docMk/>
            <pc:sldMk cId="2717949716" sldId="967"/>
            <ac:picMk id="6" creationId="{567FDBF0-97BF-7D69-5A65-5F732080D23F}"/>
          </ac:picMkLst>
        </pc:picChg>
      </pc:sldChg>
      <pc:sldChg chg="modSp mod">
        <pc:chgData name="Zhang, Qi" userId="339b946e-f9ca-4040-bc82-18aaec23f2c4" providerId="ADAL" clId="{478312B8-7AAE-45BE-AAE8-5A2538830CBC}" dt="2024-01-21T06:39:00.569" v="26" actId="1076"/>
        <pc:sldMkLst>
          <pc:docMk/>
          <pc:sldMk cId="1480266834" sldId="971"/>
        </pc:sldMkLst>
        <pc:spChg chg="mod">
          <ac:chgData name="Zhang, Qi" userId="339b946e-f9ca-4040-bc82-18aaec23f2c4" providerId="ADAL" clId="{478312B8-7AAE-45BE-AAE8-5A2538830CBC}" dt="2024-01-21T06:38:47.554" v="25" actId="20577"/>
          <ac:spMkLst>
            <pc:docMk/>
            <pc:sldMk cId="1480266834" sldId="971"/>
            <ac:spMk id="3" creationId="{66E12ED1-578B-4AFB-8A6F-9555BAA1413E}"/>
          </ac:spMkLst>
        </pc:spChg>
        <pc:picChg chg="mod">
          <ac:chgData name="Zhang, Qi" userId="339b946e-f9ca-4040-bc82-18aaec23f2c4" providerId="ADAL" clId="{478312B8-7AAE-45BE-AAE8-5A2538830CBC}" dt="2024-01-21T06:39:00.569" v="26" actId="1076"/>
          <ac:picMkLst>
            <pc:docMk/>
            <pc:sldMk cId="1480266834" sldId="971"/>
            <ac:picMk id="5" creationId="{F5DA3BAD-3534-4423-896C-1BBE1BD4D3D4}"/>
          </ac:picMkLst>
        </pc:picChg>
      </pc:sldChg>
      <pc:sldChg chg="modSp mod">
        <pc:chgData name="Zhang, Qi" userId="339b946e-f9ca-4040-bc82-18aaec23f2c4" providerId="ADAL" clId="{478312B8-7AAE-45BE-AAE8-5A2538830CBC}" dt="2024-01-21T05:43:48.965" v="2" actId="6549"/>
        <pc:sldMkLst>
          <pc:docMk/>
          <pc:sldMk cId="2683802100" sldId="1995"/>
        </pc:sldMkLst>
        <pc:spChg chg="mod">
          <ac:chgData name="Zhang, Qi" userId="339b946e-f9ca-4040-bc82-18aaec23f2c4" providerId="ADAL" clId="{478312B8-7AAE-45BE-AAE8-5A2538830CBC}" dt="2024-01-21T05:43:48.965" v="2" actId="6549"/>
          <ac:spMkLst>
            <pc:docMk/>
            <pc:sldMk cId="2683802100" sldId="1995"/>
            <ac:spMk id="2" creationId="{00000000-0000-0000-0000-000000000000}"/>
          </ac:spMkLst>
        </pc:spChg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410049891" sldId="1996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775347374" sldId="1997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3060423896" sldId="1998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692735396" sldId="1999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2244739849" sldId="2000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883817721" sldId="2001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638493953" sldId="2003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773188112" sldId="2004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4202788216" sldId="2005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053814839" sldId="2006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3054387760" sldId="2007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806648501" sldId="2008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2116383844" sldId="2009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623405002" sldId="2010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609501873" sldId="2011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4076990927" sldId="2012"/>
        </pc:sldMkLst>
      </pc:sldChg>
      <pc:sldChg chg="addSp modSp new mod">
        <pc:chgData name="Zhang, Qi" userId="339b946e-f9ca-4040-bc82-18aaec23f2c4" providerId="ADAL" clId="{478312B8-7AAE-45BE-AAE8-5A2538830CBC}" dt="2024-01-21T22:04:30.520" v="230" actId="1076"/>
        <pc:sldMkLst>
          <pc:docMk/>
          <pc:sldMk cId="2852044914" sldId="2014"/>
        </pc:sldMkLst>
        <pc:spChg chg="mod">
          <ac:chgData name="Zhang, Qi" userId="339b946e-f9ca-4040-bc82-18aaec23f2c4" providerId="ADAL" clId="{478312B8-7AAE-45BE-AAE8-5A2538830CBC}" dt="2024-01-21T21:48:38.504" v="75" actId="20577"/>
          <ac:spMkLst>
            <pc:docMk/>
            <pc:sldMk cId="2852044914" sldId="2014"/>
            <ac:spMk id="2" creationId="{B03ADC28-1856-0AD3-6539-D266F314DE01}"/>
          </ac:spMkLst>
        </pc:spChg>
        <pc:spChg chg="mod">
          <ac:chgData name="Zhang, Qi" userId="339b946e-f9ca-4040-bc82-18aaec23f2c4" providerId="ADAL" clId="{478312B8-7AAE-45BE-AAE8-5A2538830CBC}" dt="2024-01-21T22:04:27.190" v="228" actId="14100"/>
          <ac:spMkLst>
            <pc:docMk/>
            <pc:sldMk cId="2852044914" sldId="2014"/>
            <ac:spMk id="3" creationId="{863527DA-F1A8-8B58-1847-F4FCA708EA65}"/>
          </ac:spMkLst>
        </pc:spChg>
        <pc:picChg chg="add mod">
          <ac:chgData name="Zhang, Qi" userId="339b946e-f9ca-4040-bc82-18aaec23f2c4" providerId="ADAL" clId="{478312B8-7AAE-45BE-AAE8-5A2538830CBC}" dt="2024-01-21T22:04:30.520" v="230" actId="1076"/>
          <ac:picMkLst>
            <pc:docMk/>
            <pc:sldMk cId="2852044914" sldId="2014"/>
            <ac:picMk id="6" creationId="{DD5A82CB-DE29-909F-4CE1-2E233CE914E1}"/>
          </ac:picMkLst>
        </pc:picChg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2993027941" sldId="2014"/>
        </pc:sldMkLst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275137396" sldId="2015"/>
        </pc:sldMkLst>
      </pc:sldChg>
      <pc:sldChg chg="addSp delSp modSp new mod">
        <pc:chgData name="Zhang, Qi" userId="339b946e-f9ca-4040-bc82-18aaec23f2c4" providerId="ADAL" clId="{478312B8-7AAE-45BE-AAE8-5A2538830CBC}" dt="2024-01-21T22:06:12.370" v="270" actId="20577"/>
        <pc:sldMkLst>
          <pc:docMk/>
          <pc:sldMk cId="2777515734" sldId="2015"/>
        </pc:sldMkLst>
        <pc:spChg chg="mod">
          <ac:chgData name="Zhang, Qi" userId="339b946e-f9ca-4040-bc82-18aaec23f2c4" providerId="ADAL" clId="{478312B8-7AAE-45BE-AAE8-5A2538830CBC}" dt="2024-01-21T22:06:12.370" v="270" actId="20577"/>
          <ac:spMkLst>
            <pc:docMk/>
            <pc:sldMk cId="2777515734" sldId="2015"/>
            <ac:spMk id="2" creationId="{6DE0E3CC-F8C7-9741-8B0F-81435516BA9A}"/>
          </ac:spMkLst>
        </pc:spChg>
        <pc:spChg chg="del">
          <ac:chgData name="Zhang, Qi" userId="339b946e-f9ca-4040-bc82-18aaec23f2c4" providerId="ADAL" clId="{478312B8-7AAE-45BE-AAE8-5A2538830CBC}" dt="2024-01-21T22:05:26.660" v="250" actId="478"/>
          <ac:spMkLst>
            <pc:docMk/>
            <pc:sldMk cId="2777515734" sldId="2015"/>
            <ac:spMk id="3" creationId="{009EB630-0F86-0644-B95D-72C8008848F9}"/>
          </ac:spMkLst>
        </pc:spChg>
        <pc:picChg chg="add mod">
          <ac:chgData name="Zhang, Qi" userId="339b946e-f9ca-4040-bc82-18aaec23f2c4" providerId="ADAL" clId="{478312B8-7AAE-45BE-AAE8-5A2538830CBC}" dt="2024-01-21T22:05:48.538" v="253" actId="1076"/>
          <ac:picMkLst>
            <pc:docMk/>
            <pc:sldMk cId="2777515734" sldId="2015"/>
            <ac:picMk id="6" creationId="{2090052F-7735-7702-14C9-49BD5C4C10FB}"/>
          </ac:picMkLst>
        </pc:picChg>
      </pc:sldChg>
      <pc:sldChg chg="addSp delSp modSp new mod">
        <pc:chgData name="Zhang, Qi" userId="339b946e-f9ca-4040-bc82-18aaec23f2c4" providerId="ADAL" clId="{478312B8-7AAE-45BE-AAE8-5A2538830CBC}" dt="2024-01-21T22:07:18.581" v="276" actId="1076"/>
        <pc:sldMkLst>
          <pc:docMk/>
          <pc:sldMk cId="1292158793" sldId="2016"/>
        </pc:sldMkLst>
        <pc:spChg chg="mod">
          <ac:chgData name="Zhang, Qi" userId="339b946e-f9ca-4040-bc82-18aaec23f2c4" providerId="ADAL" clId="{478312B8-7AAE-45BE-AAE8-5A2538830CBC}" dt="2024-01-21T22:06:23.819" v="274" actId="6549"/>
          <ac:spMkLst>
            <pc:docMk/>
            <pc:sldMk cId="1292158793" sldId="2016"/>
            <ac:spMk id="2" creationId="{D2B04F08-C6BB-6843-F8D3-5536BBA5F023}"/>
          </ac:spMkLst>
        </pc:spChg>
        <pc:spChg chg="del">
          <ac:chgData name="Zhang, Qi" userId="339b946e-f9ca-4040-bc82-18aaec23f2c4" providerId="ADAL" clId="{478312B8-7AAE-45BE-AAE8-5A2538830CBC}" dt="2024-01-21T22:07:17.197" v="275" actId="22"/>
          <ac:spMkLst>
            <pc:docMk/>
            <pc:sldMk cId="1292158793" sldId="2016"/>
            <ac:spMk id="3" creationId="{795196C4-D09B-B649-0DEA-E0D30D289788}"/>
          </ac:spMkLst>
        </pc:spChg>
        <pc:picChg chg="add mod ord">
          <ac:chgData name="Zhang, Qi" userId="339b946e-f9ca-4040-bc82-18aaec23f2c4" providerId="ADAL" clId="{478312B8-7AAE-45BE-AAE8-5A2538830CBC}" dt="2024-01-21T22:07:18.581" v="276" actId="1076"/>
          <ac:picMkLst>
            <pc:docMk/>
            <pc:sldMk cId="1292158793" sldId="2016"/>
            <ac:picMk id="6" creationId="{2B61824E-1135-D666-4A0C-EBDEC17B5405}"/>
          </ac:picMkLst>
        </pc:picChg>
      </pc:sldChg>
      <pc:sldChg chg="del">
        <pc:chgData name="Zhang, Qi" userId="339b946e-f9ca-4040-bc82-18aaec23f2c4" providerId="ADAL" clId="{478312B8-7AAE-45BE-AAE8-5A2538830CBC}" dt="2024-01-21T04:35:50.514" v="0" actId="47"/>
        <pc:sldMkLst>
          <pc:docMk/>
          <pc:sldMk cId="1678908767" sldId="20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B1DD-1DD2-4D6E-985A-8761CB26F72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AFB7A-48CC-445F-8950-964CB203D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CAA6-8102-40F2-8077-7C78D6B8D09C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8673-4429-43CE-B2CC-ACAADB3EE9A1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5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28A5-48FD-401E-A13F-10EB388D0E37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6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CC11-60B8-456D-AD59-505F08B62735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4330-28E3-47C0-909F-13162B861E85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E71-ED64-45B9-B37F-F79EC98E4BF0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8A2E-3713-4EA8-A114-CFDCCB699EAF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C2FE-54D1-4514-89CB-7664794DE0A8}" type="datetime1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F1EC-E74F-48F6-BA3D-3F43C7C0B51E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04FD-C9D0-423C-8533-0D3136135828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2C2-1600-4408-8A55-CA9E82F0C60C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57A4-77D5-4D37-A8E6-5A52342F965B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5961" y="945992"/>
            <a:ext cx="9660078" cy="1735136"/>
          </a:xfrm>
        </p:spPr>
        <p:txBody>
          <a:bodyPr>
            <a:normAutofit/>
          </a:bodyPr>
          <a:lstStyle/>
          <a:p>
            <a:r>
              <a:rPr lang="en-US" sz="5400" dirty="0"/>
              <a:t>IT 356: Introduction To Computer Graphics (Lecture 04)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389784"/>
            <a:ext cx="6858000" cy="1868016"/>
          </a:xfrm>
        </p:spPr>
        <p:txBody>
          <a:bodyPr>
            <a:noAutofit/>
          </a:bodyPr>
          <a:lstStyle/>
          <a:p>
            <a:r>
              <a:rPr lang="en-US" sz="3600" dirty="0"/>
              <a:t>School of Information Technology</a:t>
            </a:r>
          </a:p>
          <a:p>
            <a:r>
              <a:rPr lang="en-US" sz="3600" dirty="0"/>
              <a:t>Illinois State University </a:t>
            </a:r>
          </a:p>
          <a:p>
            <a:r>
              <a:rPr lang="en-US" sz="3600" dirty="0"/>
              <a:t>Dr. Qi Zhang, Spring 2024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E7A5-4211-43C5-BD72-E47100E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538"/>
          </a:xfrm>
        </p:spPr>
        <p:txBody>
          <a:bodyPr/>
          <a:lstStyle/>
          <a:p>
            <a:r>
              <a:rPr lang="en-US" dirty="0"/>
              <a:t>Drawing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2ED1-578B-4AFB-8A6F-9555BAA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139"/>
            <a:ext cx="10724535" cy="24111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write the glBegin() function with the GL_POINTS mode parameter. </a:t>
            </a:r>
          </a:p>
          <a:p>
            <a:r>
              <a:rPr lang="en-US" dirty="0"/>
              <a:t>Then, after that, specify the vertices you want to use using the glVertex3f() function. </a:t>
            </a:r>
          </a:p>
          <a:p>
            <a:r>
              <a:rPr lang="en-US" dirty="0"/>
              <a:t>For this example, we want the upper–right corner (1.0,1.0,0.0) and the lower–left corner (-1.0,-1.0,0.0) of the screen to have a point. After drawing the points, make sure to end the drawing with the </a:t>
            </a:r>
            <a:r>
              <a:rPr lang="en-US" dirty="0" err="1"/>
              <a:t>glEnd</a:t>
            </a:r>
            <a:r>
              <a:rPr lang="en-US" dirty="0"/>
              <a:t>() function: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D0EB-BDF3-4B10-AF4B-0BD3F5C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A3BAD-3534-4423-896C-1BBE1BD4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01" y="4434738"/>
            <a:ext cx="7238294" cy="17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6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E7A5-4211-43C5-BD72-E47100E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048"/>
          </a:xfrm>
        </p:spPr>
        <p:txBody>
          <a:bodyPr/>
          <a:lstStyle/>
          <a:p>
            <a:r>
              <a:rPr lang="en-US" dirty="0"/>
              <a:t>Drawing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D0EB-BDF3-4B10-AF4B-0BD3F5C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62BFE-A2E3-A657-EAEB-8154ABEA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27" y="1627604"/>
            <a:ext cx="6648792" cy="43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3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E7A5-4211-43C5-BD72-E47100E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853"/>
          </a:xfrm>
        </p:spPr>
        <p:txBody>
          <a:bodyPr/>
          <a:lstStyle/>
          <a:p>
            <a:r>
              <a:rPr lang="en-US" dirty="0"/>
              <a:t>Drawing a Line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2ED1-578B-4AFB-8A6F-9555BAA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978"/>
            <a:ext cx="7109178" cy="4477985"/>
          </a:xfrm>
        </p:spPr>
        <p:txBody>
          <a:bodyPr>
            <a:normAutofit fontScale="92500"/>
          </a:bodyPr>
          <a:lstStyle/>
          <a:p>
            <a:r>
              <a:rPr lang="en-US" dirty="0"/>
              <a:t>A line loop requires at least two vertices. </a:t>
            </a:r>
          </a:p>
          <a:p>
            <a:r>
              <a:rPr lang="en-US" dirty="0"/>
              <a:t>Every vertex specified after that is connected to the vertex specified before it and the first vertex specified. </a:t>
            </a:r>
          </a:p>
          <a:p>
            <a:r>
              <a:rPr lang="en-US" dirty="0"/>
              <a:t>So, if we put a vertex to the left of the window, to the right of the window, on top and on the bottom, we would have a rotated square:</a:t>
            </a:r>
          </a:p>
          <a:p>
            <a:r>
              <a:rPr lang="en-US" dirty="0"/>
              <a:t>First, we use the glBegin() function and pass the parameter of GL_LINE_LOOP to tell OpenGL we are going to start drawing a line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D0EB-BDF3-4B10-AF4B-0BD3F5C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2B3F8-AF1F-5D41-C6B3-0499CE72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644" y="1618632"/>
            <a:ext cx="3217314" cy="34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5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E7A5-4211-43C5-BD72-E47100E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13" y="253041"/>
            <a:ext cx="7886700" cy="791182"/>
          </a:xfrm>
        </p:spPr>
        <p:txBody>
          <a:bodyPr/>
          <a:lstStyle/>
          <a:p>
            <a:r>
              <a:rPr lang="en-US" dirty="0"/>
              <a:t>Drawing a Line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2ED1-578B-4AFB-8A6F-9555BAA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13" y="1100667"/>
            <a:ext cx="10621130" cy="2328333"/>
          </a:xfrm>
        </p:spPr>
        <p:txBody>
          <a:bodyPr>
            <a:normAutofit/>
          </a:bodyPr>
          <a:lstStyle/>
          <a:p>
            <a:r>
              <a:rPr lang="en-US" sz="2500" dirty="0"/>
              <a:t>Then we pass the four vertices to create the rotated square. The first vertex is to the left of the window (-1.0f,0.0f,0.0f), the second one is at the bottom of the window (0.0f,-1.0f,0.0f), the third at the right of the window (1.0f,0.0f,0.0f), and the fourth and last being at the top of the window (0.0f,1.0f,0.0f). </a:t>
            </a:r>
          </a:p>
          <a:p>
            <a:r>
              <a:rPr lang="en-US" sz="2500" dirty="0"/>
              <a:t>Then we make sure to put in </a:t>
            </a:r>
            <a:r>
              <a:rPr lang="en-US" sz="2500" dirty="0" err="1"/>
              <a:t>glEnd</a:t>
            </a:r>
            <a:r>
              <a:rPr lang="en-US" sz="2500" dirty="0"/>
              <a:t>() to tell OpenGL we are done drawing the line loop: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D0EB-BDF3-4B10-AF4B-0BD3F5C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7AA25-503F-489F-8916-7E1EE02D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28" y="3590376"/>
            <a:ext cx="6751663" cy="2436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8A8B3-946E-9809-B272-986F0299C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021" y="3175959"/>
            <a:ext cx="43513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2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E7A5-4211-43C5-BD72-E47100E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897"/>
          </a:xfrm>
        </p:spPr>
        <p:txBody>
          <a:bodyPr/>
          <a:lstStyle/>
          <a:p>
            <a:r>
              <a:rPr lang="en-US" dirty="0"/>
              <a:t>Drawing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2ED1-578B-4AFB-8A6F-9555BAA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61" y="1332088"/>
            <a:ext cx="10383478" cy="1552223"/>
          </a:xfrm>
        </p:spPr>
        <p:txBody>
          <a:bodyPr>
            <a:normAutofit/>
          </a:bodyPr>
          <a:lstStyle/>
          <a:p>
            <a:r>
              <a:rPr lang="en-US" dirty="0"/>
              <a:t>Triangles are composed of three vertices. </a:t>
            </a:r>
          </a:p>
          <a:p>
            <a:r>
              <a:rPr lang="en-US" dirty="0"/>
              <a:t>For this example, we are going to use the regular GL_TRIANGLES mode to draw two triangles side by side.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D0EB-BDF3-4B10-AF4B-0BD3F5C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CF1FB-555A-4DA1-98E3-4865E6C8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25" y="2984004"/>
            <a:ext cx="4702885" cy="3486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716EC-41F1-85EE-971C-15842AB5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79" y="3258429"/>
            <a:ext cx="2861077" cy="30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0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E7A5-4211-43C5-BD72-E47100E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36525"/>
            <a:ext cx="7886700" cy="984062"/>
          </a:xfrm>
        </p:spPr>
        <p:txBody>
          <a:bodyPr/>
          <a:lstStyle/>
          <a:p>
            <a:r>
              <a:rPr lang="en-US" dirty="0"/>
              <a:t>Drawing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2ED1-578B-4AFB-8A6F-9555BAA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120587"/>
            <a:ext cx="10956823" cy="2153555"/>
          </a:xfrm>
        </p:spPr>
        <p:txBody>
          <a:bodyPr>
            <a:normAutofit/>
          </a:bodyPr>
          <a:lstStyle/>
          <a:p>
            <a:r>
              <a:rPr lang="en-US" sz="2000" dirty="0"/>
              <a:t>First, we want a triangle to the left. </a:t>
            </a:r>
          </a:p>
          <a:p>
            <a:r>
              <a:rPr lang="en-US" sz="2000" dirty="0"/>
              <a:t>So, we need three vertices on the left side representing one triangle and three vertices on the right side of the window representing the second triangle. </a:t>
            </a:r>
          </a:p>
          <a:p>
            <a:r>
              <a:rPr lang="en-US" sz="2000" dirty="0"/>
              <a:t>Note that you don’t need two glBegin() functions to draw two triangles. Since the mode GL_TRIANGLES is plural, it can handle more than one triangle in between one glBegin() and </a:t>
            </a:r>
            <a:r>
              <a:rPr lang="en-US" sz="2000" dirty="0" err="1"/>
              <a:t>glEnd</a:t>
            </a:r>
            <a:r>
              <a:rPr lang="en-US" sz="2000" dirty="0"/>
              <a:t>() function call: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D0EB-BDF3-4B10-AF4B-0BD3F5C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E7E16-7CAE-4E26-BE12-232869E9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3" y="3679279"/>
            <a:ext cx="6516951" cy="2405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5898B-E020-5391-7885-70211F7C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614" y="3053644"/>
            <a:ext cx="4759930" cy="37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E7A5-4211-43C5-BD72-E47100E8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2ED1-578B-4AFB-8A6F-9555BAA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222"/>
            <a:ext cx="7600244" cy="4370741"/>
          </a:xfrm>
        </p:spPr>
        <p:txBody>
          <a:bodyPr/>
          <a:lstStyle/>
          <a:p>
            <a:r>
              <a:rPr lang="en-US" dirty="0"/>
              <a:t>Polygons consist of at least three vertices that, when connected, make up a shape. </a:t>
            </a:r>
          </a:p>
          <a:p>
            <a:r>
              <a:rPr lang="en-US" dirty="0"/>
              <a:t>In this example we are going to be using the GL_POLYGON mode to draw a six – sided shape. </a:t>
            </a:r>
          </a:p>
          <a:p>
            <a:r>
              <a:rPr lang="en-US" dirty="0"/>
              <a:t>The GL_POLYGON mode allows you to draw a shape with any number of sides as you want.</a:t>
            </a:r>
          </a:p>
          <a:p>
            <a:r>
              <a:rPr lang="en-US" dirty="0"/>
              <a:t>GL_POLYGON is a singular word (meaning no “S” at the end of the word), you can only draw one polygon between a glBegin() and </a:t>
            </a:r>
            <a:r>
              <a:rPr lang="en-US" dirty="0" err="1"/>
              <a:t>glEnd</a:t>
            </a:r>
            <a:r>
              <a:rPr lang="en-US" dirty="0"/>
              <a:t>() function call.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D0EB-BDF3-4B10-AF4B-0BD3F5C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4AB39-F361-6A70-3D37-7219D36A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36" y="1912911"/>
            <a:ext cx="2816264" cy="30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3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E7A5-4211-43C5-BD72-E47100E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337"/>
          </a:xfrm>
        </p:spPr>
        <p:txBody>
          <a:bodyPr/>
          <a:lstStyle/>
          <a:p>
            <a:r>
              <a:rPr lang="en-US" dirty="0"/>
              <a:t>Drawing 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2ED1-578B-4AFB-8A6F-9555BAA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72" y="1262462"/>
            <a:ext cx="10515600" cy="176390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Also, the last vertex you specify is automatically connected to the first vertex specified. </a:t>
            </a:r>
          </a:p>
          <a:p>
            <a:r>
              <a:rPr lang="en-US" sz="2400" dirty="0"/>
              <a:t>And of course, since a polygon is a closed shape, like the triangle, the shape will be filled with your specified color (which for now is blue). Here is the diagram for our six – sided shape: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D0EB-BDF3-4B10-AF4B-0BD3F5C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7C0CB-6B10-4821-98C1-4595C7DF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28" y="3325091"/>
            <a:ext cx="4377108" cy="3167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9B555B-8D92-A341-04DF-EEAB5A125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52" y="2859637"/>
            <a:ext cx="4818678" cy="37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E7A5-4211-43C5-BD72-E47100E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054"/>
          </a:xfrm>
        </p:spPr>
        <p:txBody>
          <a:bodyPr/>
          <a:lstStyle/>
          <a:p>
            <a:r>
              <a:rPr lang="en-US" dirty="0"/>
              <a:t>Drawing Polygons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D0EB-BDF3-4B10-AF4B-0BD3F5C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DE9FAF-8E60-320C-21EF-5ABF1A20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5" y="1608858"/>
            <a:ext cx="5162815" cy="4242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A8B776-48BD-F087-CA5D-0B166146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782" y="1608858"/>
            <a:ext cx="5579902" cy="43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4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350-1727-448C-87AB-99F6A36E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r>
              <a:rPr lang="en-US" dirty="0"/>
              <a:t>Code Example: exp05_lec04.cpp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5807-A6BF-48DF-AA96-EC80E03E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39F4D-DA0A-A0B2-0186-DF7AC2CA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53" y="1436387"/>
            <a:ext cx="3829247" cy="411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3AD14E-30C4-399F-C157-6D3E1A95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4452"/>
            <a:ext cx="4727648" cy="25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1EDD-30C4-45D2-AB10-E9BC910D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F9DD-1399-47B3-AD3F-7DCE68B0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323"/>
            <a:ext cx="4217547" cy="4554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Primitives are basic shapes that you can easily draw. </a:t>
            </a:r>
          </a:p>
          <a:p>
            <a:r>
              <a:rPr lang="en-US" dirty="0"/>
              <a:t>It can be a triangle, a square, or even a single point.</a:t>
            </a:r>
          </a:p>
          <a:p>
            <a:r>
              <a:rPr lang="en-US" dirty="0"/>
              <a:t>We are going to learn how to draw some basic primitives, including points, triangles, and different polygons.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A4B2-DA79-4C6D-93E1-B97F7859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group of blue triangles&#10;&#10;Description automatically generated with medium confidence">
            <a:extLst>
              <a:ext uri="{FF2B5EF4-FFF2-40B4-BE49-F238E27FC236}">
                <a16:creationId xmlns:a16="http://schemas.microsoft.com/office/drawing/2014/main" id="{8E3019D8-30ED-D2B6-C0A2-AFEFB4DBA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49" y="259572"/>
            <a:ext cx="5024547" cy="358896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8FC3FA7-2F0E-B76B-8ABA-8C9EDA20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793" y="3899643"/>
            <a:ext cx="2743200" cy="2971800"/>
          </a:xfrm>
          <a:prstGeom prst="rect">
            <a:avLst/>
          </a:prstGeom>
        </p:spPr>
      </p:pic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44F22990-34F4-D3EE-63EB-90B0DBE7B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94" y="3936171"/>
            <a:ext cx="2743200" cy="29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1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1A35-AA48-43F8-AEC5-2998DD2D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 exp05_lec04.cpp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7C17-F6A1-439B-AAD3-6CC2F77E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B407-ED4C-4ADC-89AA-C67A6011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716" y="2020936"/>
            <a:ext cx="4028427" cy="4335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C1BAF5-F3B8-1A00-C91A-97689D02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58" y="2020936"/>
            <a:ext cx="4237500" cy="24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1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5C68-A180-4BC0-BD89-8B534E20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US" dirty="0"/>
              <a:t>Code Example: exp05_lec04.cpp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C782-6A14-4F96-B8C9-60754602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F62F8-4DCD-474A-941E-41A972E0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994" y="1893694"/>
            <a:ext cx="4014924" cy="4320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51B2B-D4CA-91D1-7479-082F7AED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12" y="2173038"/>
            <a:ext cx="4410682" cy="26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350-1727-448C-87AB-99F6A36E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934"/>
          </a:xfrm>
        </p:spPr>
        <p:txBody>
          <a:bodyPr/>
          <a:lstStyle/>
          <a:p>
            <a:r>
              <a:rPr lang="en-US" dirty="0"/>
              <a:t>Code Example: exp06_lec04.cpp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5807-A6BF-48DF-AA96-EC80E03E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6E708-A54F-D271-1646-CEA5D173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15" y="1766750"/>
            <a:ext cx="3829247" cy="4115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612DF-852A-BD97-E8AE-B4F39D2A2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08" y="1822367"/>
            <a:ext cx="4845106" cy="35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9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9031-886D-474D-A4B9-83D9C3DC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39" y="186982"/>
            <a:ext cx="7886700" cy="1030480"/>
          </a:xfrm>
        </p:spPr>
        <p:txBody>
          <a:bodyPr/>
          <a:lstStyle/>
          <a:p>
            <a:r>
              <a:rPr lang="en-US" dirty="0"/>
              <a:t>Texture Coordinate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F461A-03DE-49EE-B6DE-97BC2503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1B6198-6191-D238-B67D-3457A341F537}"/>
              </a:ext>
            </a:extLst>
          </p:cNvPr>
          <p:cNvGrpSpPr/>
          <p:nvPr/>
        </p:nvGrpSpPr>
        <p:grpSpPr>
          <a:xfrm>
            <a:off x="423032" y="1521119"/>
            <a:ext cx="7980205" cy="4691112"/>
            <a:chOff x="1969684" y="1338239"/>
            <a:chExt cx="7980205" cy="46911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64418E-EBFB-4683-9332-AF5931156E5B}"/>
                </a:ext>
              </a:extLst>
            </p:cNvPr>
            <p:cNvCxnSpPr>
              <a:cxnSpLocks/>
            </p:cNvCxnSpPr>
            <p:nvPr/>
          </p:nvCxnSpPr>
          <p:spPr>
            <a:xfrm>
              <a:off x="2152650" y="3429000"/>
              <a:ext cx="30645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F9DFBA-4F12-4C76-92AC-0A080DFFCC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223" y="2038598"/>
              <a:ext cx="39586" cy="2788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15864A-2BC7-4748-AEB7-2549E62E4BAC}"/>
                </a:ext>
              </a:extLst>
            </p:cNvPr>
            <p:cNvSpPr/>
            <p:nvPr/>
          </p:nvSpPr>
          <p:spPr>
            <a:xfrm>
              <a:off x="2803566" y="2648201"/>
              <a:ext cx="1585356" cy="1638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AE238C-40DB-488A-AC3E-F9E3952F01C9}"/>
                </a:ext>
              </a:extLst>
            </p:cNvPr>
            <p:cNvSpPr txBox="1"/>
            <p:nvPr/>
          </p:nvSpPr>
          <p:spPr>
            <a:xfrm>
              <a:off x="4347538" y="3505202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(1.0, 0.0)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85A13-48A6-4C1E-AED0-64CB4C7B4067}"/>
                </a:ext>
              </a:extLst>
            </p:cNvPr>
            <p:cNvSpPr txBox="1"/>
            <p:nvPr/>
          </p:nvSpPr>
          <p:spPr>
            <a:xfrm>
              <a:off x="3596245" y="2263234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(0.0, 1.0)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72A6E7-E253-4F9C-98B4-CA8145773026}"/>
                </a:ext>
              </a:extLst>
            </p:cNvPr>
            <p:cNvSpPr txBox="1"/>
            <p:nvPr/>
          </p:nvSpPr>
          <p:spPr>
            <a:xfrm>
              <a:off x="1969684" y="3467596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(-1.0, 0.0)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94B1FE-A855-41CF-AAD1-792F23978D54}"/>
                </a:ext>
              </a:extLst>
            </p:cNvPr>
            <p:cNvSpPr txBox="1"/>
            <p:nvPr/>
          </p:nvSpPr>
          <p:spPr>
            <a:xfrm>
              <a:off x="3637810" y="4394716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(0.0, -1.0)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248371-82A0-4606-8D3D-22B6350C783F}"/>
                </a:ext>
              </a:extLst>
            </p:cNvPr>
            <p:cNvSpPr txBox="1"/>
            <p:nvPr/>
          </p:nvSpPr>
          <p:spPr>
            <a:xfrm>
              <a:off x="5181420" y="338699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17F5EB-831C-483C-BBC4-D686B1C60C32}"/>
                </a:ext>
              </a:extLst>
            </p:cNvPr>
            <p:cNvSpPr txBox="1"/>
            <p:nvPr/>
          </p:nvSpPr>
          <p:spPr>
            <a:xfrm>
              <a:off x="3655923" y="191532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863C6C-0343-448F-96D5-26517C3229EC}"/>
                </a:ext>
              </a:extLst>
            </p:cNvPr>
            <p:cNvSpPr/>
            <p:nvPr/>
          </p:nvSpPr>
          <p:spPr>
            <a:xfrm>
              <a:off x="6537366" y="2752262"/>
              <a:ext cx="2573297" cy="1638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E5569E-E366-4398-B928-569C88A245C2}"/>
                </a:ext>
              </a:extLst>
            </p:cNvPr>
            <p:cNvCxnSpPr/>
            <p:nvPr/>
          </p:nvCxnSpPr>
          <p:spPr>
            <a:xfrm>
              <a:off x="4733926" y="2452688"/>
              <a:ext cx="152876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A0308D-2416-46BF-A10A-3006CFB54962}"/>
                </a:ext>
              </a:extLst>
            </p:cNvPr>
            <p:cNvSpPr txBox="1"/>
            <p:nvPr/>
          </p:nvSpPr>
          <p:spPr>
            <a:xfrm>
              <a:off x="4955557" y="2062352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Mapping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5929063-EC79-4CBE-A351-6F64ADAD4549}"/>
                </a:ext>
              </a:extLst>
            </p:cNvPr>
            <p:cNvSpPr/>
            <p:nvPr/>
          </p:nvSpPr>
          <p:spPr>
            <a:xfrm>
              <a:off x="2809875" y="1523574"/>
              <a:ext cx="3709988" cy="1233914"/>
            </a:xfrm>
            <a:custGeom>
              <a:avLst/>
              <a:gdLst>
                <a:gd name="connsiteX0" fmla="*/ 0 w 3709988"/>
                <a:gd name="connsiteY0" fmla="*/ 1124376 h 1233914"/>
                <a:gd name="connsiteX1" fmla="*/ 1162050 w 3709988"/>
                <a:gd name="connsiteY1" fmla="*/ 426 h 1233914"/>
                <a:gd name="connsiteX2" fmla="*/ 3709988 w 3709988"/>
                <a:gd name="connsiteY2" fmla="*/ 1233914 h 123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9988" h="1233914">
                  <a:moveTo>
                    <a:pt x="0" y="1124376"/>
                  </a:moveTo>
                  <a:cubicBezTo>
                    <a:pt x="271859" y="553273"/>
                    <a:pt x="543719" y="-17830"/>
                    <a:pt x="1162050" y="426"/>
                  </a:cubicBezTo>
                  <a:cubicBezTo>
                    <a:pt x="1780381" y="18682"/>
                    <a:pt x="2745184" y="626298"/>
                    <a:pt x="3709988" y="12339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29C816-6960-4B0E-907E-1BC3E377F114}"/>
                </a:ext>
              </a:extLst>
            </p:cNvPr>
            <p:cNvSpPr/>
            <p:nvPr/>
          </p:nvSpPr>
          <p:spPr>
            <a:xfrm>
              <a:off x="2753560" y="2598407"/>
              <a:ext cx="100013" cy="99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824D882-4ABA-4DCA-BE8D-68C3F465352F}"/>
                </a:ext>
              </a:extLst>
            </p:cNvPr>
            <p:cNvSpPr/>
            <p:nvPr/>
          </p:nvSpPr>
          <p:spPr>
            <a:xfrm>
              <a:off x="4333250" y="2615287"/>
              <a:ext cx="100013" cy="99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11E1A6E-20A5-4FD4-B70D-083C2C6A963A}"/>
                </a:ext>
              </a:extLst>
            </p:cNvPr>
            <p:cNvSpPr/>
            <p:nvPr/>
          </p:nvSpPr>
          <p:spPr>
            <a:xfrm>
              <a:off x="2763088" y="4225505"/>
              <a:ext cx="100013" cy="99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7FF2881-8E74-4A59-A4A2-6DE2125505FE}"/>
                </a:ext>
              </a:extLst>
            </p:cNvPr>
            <p:cNvSpPr/>
            <p:nvPr/>
          </p:nvSpPr>
          <p:spPr>
            <a:xfrm>
              <a:off x="4338916" y="4237198"/>
              <a:ext cx="100013" cy="99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C991BA-118A-4E69-88E5-EBFF7110AF23}"/>
                </a:ext>
              </a:extLst>
            </p:cNvPr>
            <p:cNvSpPr/>
            <p:nvPr/>
          </p:nvSpPr>
          <p:spPr>
            <a:xfrm>
              <a:off x="6478609" y="2729161"/>
              <a:ext cx="100013" cy="99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8D5836-3628-4497-9F1D-23174DEE42CF}"/>
                </a:ext>
              </a:extLst>
            </p:cNvPr>
            <p:cNvSpPr/>
            <p:nvPr/>
          </p:nvSpPr>
          <p:spPr>
            <a:xfrm>
              <a:off x="6487359" y="4364359"/>
              <a:ext cx="100013" cy="99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FB971A6-252F-4B2E-B99E-55BB2F67FC81}"/>
                </a:ext>
              </a:extLst>
            </p:cNvPr>
            <p:cNvSpPr/>
            <p:nvPr/>
          </p:nvSpPr>
          <p:spPr>
            <a:xfrm>
              <a:off x="9078158" y="4349691"/>
              <a:ext cx="100013" cy="99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FAED8F0-D2D0-470A-95C1-38BF85415123}"/>
                </a:ext>
              </a:extLst>
            </p:cNvPr>
            <p:cNvSpPr/>
            <p:nvPr/>
          </p:nvSpPr>
          <p:spPr>
            <a:xfrm>
              <a:off x="9041607" y="2694036"/>
              <a:ext cx="100013" cy="99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75EC6E-975F-47D8-8106-FEB265C845F4}"/>
                </a:ext>
              </a:extLst>
            </p:cNvPr>
            <p:cNvSpPr txBox="1"/>
            <p:nvPr/>
          </p:nvSpPr>
          <p:spPr>
            <a:xfrm>
              <a:off x="7512805" y="4449277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BB0A5C-C944-4C16-9A0A-85F59A759612}"/>
                </a:ext>
              </a:extLst>
            </p:cNvPr>
            <p:cNvSpPr txBox="1"/>
            <p:nvPr/>
          </p:nvSpPr>
          <p:spPr>
            <a:xfrm>
              <a:off x="9169419" y="3386990"/>
              <a:ext cx="780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height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809C721-FC97-4762-8AD8-81FDBE3FC934}"/>
                </a:ext>
              </a:extLst>
            </p:cNvPr>
            <p:cNvSpPr/>
            <p:nvPr/>
          </p:nvSpPr>
          <p:spPr>
            <a:xfrm>
              <a:off x="2838451" y="4333875"/>
              <a:ext cx="3681413" cy="1491112"/>
            </a:xfrm>
            <a:custGeom>
              <a:avLst/>
              <a:gdLst>
                <a:gd name="connsiteX0" fmla="*/ 0 w 3681413"/>
                <a:gd name="connsiteY0" fmla="*/ 0 h 1491112"/>
                <a:gd name="connsiteX1" fmla="*/ 1943100 w 3681413"/>
                <a:gd name="connsiteY1" fmla="*/ 1490663 h 1491112"/>
                <a:gd name="connsiteX2" fmla="*/ 3681413 w 3681413"/>
                <a:gd name="connsiteY2" fmla="*/ 123825 h 149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413" h="1491112">
                  <a:moveTo>
                    <a:pt x="0" y="0"/>
                  </a:moveTo>
                  <a:cubicBezTo>
                    <a:pt x="664765" y="735013"/>
                    <a:pt x="1329531" y="1470026"/>
                    <a:pt x="1943100" y="1490663"/>
                  </a:cubicBezTo>
                  <a:cubicBezTo>
                    <a:pt x="2556669" y="1511301"/>
                    <a:pt x="3119041" y="817563"/>
                    <a:pt x="3681413" y="1238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7DEEFD4-8A47-43F8-941B-A1E217A77680}"/>
                </a:ext>
              </a:extLst>
            </p:cNvPr>
            <p:cNvSpPr/>
            <p:nvPr/>
          </p:nvSpPr>
          <p:spPr>
            <a:xfrm>
              <a:off x="4391026" y="1338239"/>
              <a:ext cx="4676775" cy="1352575"/>
            </a:xfrm>
            <a:custGeom>
              <a:avLst/>
              <a:gdLst>
                <a:gd name="connsiteX0" fmla="*/ 0 w 4676775"/>
                <a:gd name="connsiteY0" fmla="*/ 1324000 h 1352575"/>
                <a:gd name="connsiteX1" fmla="*/ 3338513 w 4676775"/>
                <a:gd name="connsiteY1" fmla="*/ 25 h 1352575"/>
                <a:gd name="connsiteX2" fmla="*/ 4676775 w 4676775"/>
                <a:gd name="connsiteY2" fmla="*/ 1352575 h 13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76775" h="1352575">
                  <a:moveTo>
                    <a:pt x="0" y="1324000"/>
                  </a:moveTo>
                  <a:cubicBezTo>
                    <a:pt x="1279525" y="659631"/>
                    <a:pt x="2559051" y="-4737"/>
                    <a:pt x="3338513" y="25"/>
                  </a:cubicBezTo>
                  <a:cubicBezTo>
                    <a:pt x="4117975" y="4787"/>
                    <a:pt x="4397375" y="678681"/>
                    <a:pt x="4676775" y="135257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3C357C1-C01F-407B-9895-67CD6F2A80B8}"/>
                </a:ext>
              </a:extLst>
            </p:cNvPr>
            <p:cNvSpPr/>
            <p:nvPr/>
          </p:nvSpPr>
          <p:spPr>
            <a:xfrm>
              <a:off x="4424364" y="4310063"/>
              <a:ext cx="4695825" cy="1438818"/>
            </a:xfrm>
            <a:custGeom>
              <a:avLst/>
              <a:gdLst>
                <a:gd name="connsiteX0" fmla="*/ 0 w 4695825"/>
                <a:gd name="connsiteY0" fmla="*/ 0 h 1438818"/>
                <a:gd name="connsiteX1" fmla="*/ 2181225 w 4695825"/>
                <a:gd name="connsiteY1" fmla="*/ 1438275 h 1438818"/>
                <a:gd name="connsiteX2" fmla="*/ 4695825 w 4695825"/>
                <a:gd name="connsiteY2" fmla="*/ 133350 h 14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5825" h="1438818">
                  <a:moveTo>
                    <a:pt x="0" y="0"/>
                  </a:moveTo>
                  <a:cubicBezTo>
                    <a:pt x="699294" y="708025"/>
                    <a:pt x="1398588" y="1416050"/>
                    <a:pt x="2181225" y="1438275"/>
                  </a:cubicBezTo>
                  <a:cubicBezTo>
                    <a:pt x="2963862" y="1460500"/>
                    <a:pt x="3829843" y="796925"/>
                    <a:pt x="4695825" y="13335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390754A-80F0-4511-9ABC-E83BE32C54C4}"/>
                </a:ext>
              </a:extLst>
            </p:cNvPr>
            <p:cNvCxnSpPr>
              <a:cxnSpLocks/>
            </p:cNvCxnSpPr>
            <p:nvPr/>
          </p:nvCxnSpPr>
          <p:spPr>
            <a:xfrm>
              <a:off x="9010651" y="2534502"/>
              <a:ext cx="67507" cy="164541"/>
            </a:xfrm>
            <a:prstGeom prst="straightConnector1">
              <a:avLst/>
            </a:prstGeom>
            <a:ln w="952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B788EC3-7D5F-48E2-9B4C-8EE352F54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7671" y="4452500"/>
              <a:ext cx="127870" cy="112722"/>
            </a:xfrm>
            <a:prstGeom prst="straightConnector1">
              <a:avLst/>
            </a:prstGeom>
            <a:ln w="952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8472E9F-8CEB-4407-A1D0-96A146D28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865" y="4472729"/>
              <a:ext cx="118069" cy="127804"/>
            </a:xfrm>
            <a:prstGeom prst="straightConnector1">
              <a:avLst/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251063B-02C6-46F3-8F17-8C390E6F9A1B}"/>
                </a:ext>
              </a:extLst>
            </p:cNvPr>
            <p:cNvCxnSpPr>
              <a:cxnSpLocks/>
            </p:cNvCxnSpPr>
            <p:nvPr/>
          </p:nvCxnSpPr>
          <p:spPr>
            <a:xfrm>
              <a:off x="6300788" y="2615287"/>
              <a:ext cx="186570" cy="113874"/>
            </a:xfrm>
            <a:prstGeom prst="straightConnector1">
              <a:avLst/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841A4C-E914-4884-9FE5-E52C63EBFD35}"/>
                </a:ext>
              </a:extLst>
            </p:cNvPr>
            <p:cNvSpPr txBox="1"/>
            <p:nvPr/>
          </p:nvSpPr>
          <p:spPr>
            <a:xfrm>
              <a:off x="2898351" y="5649105"/>
              <a:ext cx="1468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Texture space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B896DE-B3BA-449C-BDC1-353A34D72016}"/>
                </a:ext>
              </a:extLst>
            </p:cNvPr>
            <p:cNvSpPr txBox="1"/>
            <p:nvPr/>
          </p:nvSpPr>
          <p:spPr>
            <a:xfrm>
              <a:off x="7086011" y="5660019"/>
              <a:ext cx="2857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Display buffer / frame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573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4FCF-A17E-46C8-AA17-D5E4D782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787"/>
          </a:xfrm>
        </p:spPr>
        <p:txBody>
          <a:bodyPr/>
          <a:lstStyle/>
          <a:p>
            <a:r>
              <a:rPr lang="en-US" dirty="0"/>
              <a:t>Texture Coordinate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9CA9E-74CA-4E4C-86D7-8E944A8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8B931-AEAD-6A85-32E6-4FFB9682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42" y="1544991"/>
            <a:ext cx="4240939" cy="4557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ACF31E-A357-C287-019C-D6B3561C1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85" y="1544991"/>
            <a:ext cx="6350859" cy="45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6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D226-BCD6-0680-ED06-B19B7C5F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Code Example: exp07_lec04.cpp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82F4C9-73A2-3FA4-C63B-D47F9161D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397024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FA962-1B77-2BC7-4248-802732B7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89453-4154-A828-37EC-FB4000876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426" y="1847850"/>
            <a:ext cx="3829247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87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DC28-1856-0AD3-6539-D266F314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27DA-F1A8-8B58-1847-F4FCA708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5358"/>
          </a:xfrm>
        </p:spPr>
        <p:txBody>
          <a:bodyPr/>
          <a:lstStyle/>
          <a:p>
            <a:r>
              <a:rPr lang="en-US" dirty="0"/>
              <a:t>Create a folder lec04_ex</a:t>
            </a:r>
          </a:p>
          <a:p>
            <a:r>
              <a:rPr lang="en-US" dirty="0"/>
              <a:t>Create CMakeLists.txt and subfolder source</a:t>
            </a:r>
          </a:p>
          <a:p>
            <a:r>
              <a:rPr lang="en-US" dirty="0"/>
              <a:t>In the folder source, create two C++ files lec04_ex1.cpp and lec04_ex2.cpp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AD654-5073-DCE0-0047-39029154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A82CB-DE29-909F-4CE1-2E233CE9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61" y="4131117"/>
            <a:ext cx="2495678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4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E3CC-F8C7-9741-8B0F-81435516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941"/>
          </a:xfrm>
        </p:spPr>
        <p:txBody>
          <a:bodyPr/>
          <a:lstStyle/>
          <a:p>
            <a:r>
              <a:rPr lang="en-US" dirty="0"/>
              <a:t>Expected Result: lec04_ex1.exe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F6774-455F-7987-CFA7-2B871322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0052F-7735-7702-14C9-49BD5C4C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0" y="1486911"/>
            <a:ext cx="5177420" cy="53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5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4F08-C6BB-6843-F8D3-5536BBA5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Result: lec04_ex2.exe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61824E-1135-D666-4A0C-EBDEC17B5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302" y="1760732"/>
            <a:ext cx="827580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624E2-D3BA-ACA8-874F-529F204C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1EDD-30C4-45D2-AB10-E9BC910D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2305"/>
          </a:xfrm>
        </p:spPr>
        <p:txBody>
          <a:bodyPr/>
          <a:lstStyle/>
          <a:p>
            <a:r>
              <a:rPr lang="en-US" dirty="0"/>
              <a:t>Immediate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F9DD-1399-47B3-AD3F-7DCE68B0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992" y="1557430"/>
            <a:ext cx="10515600" cy="204435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The easiest way to do drawing in OpenGL is by using </a:t>
            </a:r>
            <a:r>
              <a:rPr lang="en-US" sz="3200" i="1" dirty="0"/>
              <a:t>Immediate Mode</a:t>
            </a:r>
            <a:r>
              <a:rPr lang="en-US" sz="3200" dirty="0"/>
              <a:t>. </a:t>
            </a:r>
          </a:p>
          <a:p>
            <a:r>
              <a:rPr lang="en-US" sz="3200" dirty="0"/>
              <a:t>For this, you use the glBegin() function, which takes the “mode” or type of object you want to draw as one parameter.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A4B2-DA79-4C6D-93E1-B97F7859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FDBF0-97BF-7D69-5A65-5F732080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92" y="3799977"/>
            <a:ext cx="9343442" cy="22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4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1EDD-30C4-45D2-AB10-E9BC910D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067"/>
          </a:xfrm>
        </p:spPr>
        <p:txBody>
          <a:bodyPr/>
          <a:lstStyle/>
          <a:p>
            <a:r>
              <a:rPr lang="en-US" dirty="0"/>
              <a:t>Immediate Mode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6860F4-4D88-48CE-8F76-3981E67B7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5721"/>
            <a:ext cx="10000121" cy="31749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A4B2-DA79-4C6D-93E1-B97F7859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9A727-60F8-4406-870B-C939E4699354}"/>
              </a:ext>
            </a:extLst>
          </p:cNvPr>
          <p:cNvSpPr/>
          <p:nvPr/>
        </p:nvSpPr>
        <p:spPr>
          <a:xfrm>
            <a:off x="838200" y="1395846"/>
            <a:ext cx="9500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Here is a list of the possible modes and what they mean: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4BB3E-9C01-4BF9-9F40-9CF113926887}"/>
              </a:ext>
            </a:extLst>
          </p:cNvPr>
          <p:cNvSpPr/>
          <p:nvPr/>
        </p:nvSpPr>
        <p:spPr>
          <a:xfrm>
            <a:off x="902312" y="5527338"/>
            <a:ext cx="100817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you are done drawing all the vertices of the specific primitive, you put in the next line the </a:t>
            </a:r>
            <a:r>
              <a:rPr lang="en-US" sz="2400" dirty="0" err="1"/>
              <a:t>glEnd</a:t>
            </a:r>
            <a:r>
              <a:rPr lang="en-US" sz="2400" dirty="0"/>
              <a:t>() function which ends the drawing of that primitive. </a:t>
            </a:r>
          </a:p>
        </p:txBody>
      </p:sp>
    </p:spTree>
    <p:extLst>
      <p:ext uri="{BB962C8B-B14F-4D97-AF65-F5344CB8AC3E}">
        <p14:creationId xmlns:p14="http://schemas.microsoft.com/office/powerpoint/2010/main" val="288634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350-1727-448C-87AB-99F6A36E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70" y="199945"/>
            <a:ext cx="7886700" cy="917655"/>
          </a:xfrm>
        </p:spPr>
        <p:txBody>
          <a:bodyPr/>
          <a:lstStyle/>
          <a:p>
            <a:r>
              <a:rPr lang="en-US" dirty="0"/>
              <a:t>Types of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2C37-C47C-4B3C-BF39-8C48B46E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45" y="1117600"/>
            <a:ext cx="10297032" cy="3523408"/>
          </a:xfrm>
        </p:spPr>
        <p:txBody>
          <a:bodyPr>
            <a:normAutofit fontScale="92500"/>
          </a:bodyPr>
          <a:lstStyle/>
          <a:p>
            <a:r>
              <a:rPr lang="en-US" dirty="0"/>
              <a:t>GL_POINTS</a:t>
            </a:r>
          </a:p>
          <a:p>
            <a:pPr lvl="1"/>
            <a:r>
              <a:rPr lang="en-US" sz="2600" dirty="0"/>
              <a:t>Simply draws the points in the order you pass them in.</a:t>
            </a:r>
          </a:p>
          <a:p>
            <a:r>
              <a:rPr lang="en-US" dirty="0"/>
              <a:t>GL_LINES</a:t>
            </a:r>
          </a:p>
          <a:p>
            <a:pPr lvl="1"/>
            <a:r>
              <a:rPr lang="en-US" sz="2600" dirty="0"/>
              <a:t>Takes pairs of vertices and draws lines between them</a:t>
            </a:r>
          </a:p>
          <a:p>
            <a:r>
              <a:rPr lang="en-US" dirty="0"/>
              <a:t>GL_LINE_STRIP</a:t>
            </a:r>
          </a:p>
          <a:p>
            <a:pPr lvl="1"/>
            <a:r>
              <a:rPr lang="en-US" sz="2600" dirty="0"/>
              <a:t>Takes any number of vertices and draws a series of connected line segments</a:t>
            </a:r>
          </a:p>
          <a:p>
            <a:r>
              <a:rPr lang="en-US" dirty="0"/>
              <a:t>GL_LINE_LOOP</a:t>
            </a:r>
          </a:p>
          <a:p>
            <a:pPr lvl="1"/>
            <a:r>
              <a:rPr lang="en-US" sz="2600" dirty="0"/>
              <a:t>Same as GL_LINE_STRIP, except that it connects the first and last vertices.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5807-A6BF-48DF-AA96-EC80E03E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1BA4B-36E1-4B40-9046-2ED540D3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02" y="4749203"/>
            <a:ext cx="6284900" cy="15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350-1727-448C-87AB-99F6A36E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93" y="323692"/>
            <a:ext cx="10515600" cy="773450"/>
          </a:xfrm>
        </p:spPr>
        <p:txBody>
          <a:bodyPr/>
          <a:lstStyle/>
          <a:p>
            <a:r>
              <a:rPr lang="en-US" dirty="0"/>
              <a:t>Types of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2C37-C47C-4B3C-BF39-8C48B46E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01" y="1241779"/>
            <a:ext cx="10628999" cy="33302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GL_TRIANGLES</a:t>
            </a:r>
          </a:p>
          <a:p>
            <a:pPr lvl="1"/>
            <a:r>
              <a:rPr lang="en-US" dirty="0"/>
              <a:t>Takes vertices in triples and draws them as triangles.</a:t>
            </a:r>
          </a:p>
          <a:p>
            <a:r>
              <a:rPr lang="en-US" sz="2400" dirty="0"/>
              <a:t>GL_QUADS</a:t>
            </a:r>
          </a:p>
          <a:p>
            <a:pPr lvl="1"/>
            <a:r>
              <a:rPr lang="en-US" dirty="0"/>
              <a:t>Takes vertices in quadruples and draws them as four-sided-polygons.</a:t>
            </a:r>
          </a:p>
          <a:p>
            <a:r>
              <a:rPr lang="en-US" sz="2400" dirty="0"/>
              <a:t>GL_POLYGON</a:t>
            </a:r>
          </a:p>
          <a:p>
            <a:pPr lvl="1"/>
            <a:r>
              <a:rPr lang="en-US" dirty="0"/>
              <a:t>Takes any number of vertices and draws the boundary of the convex polygon they form.</a:t>
            </a:r>
          </a:p>
          <a:p>
            <a:pPr lvl="1"/>
            <a:r>
              <a:rPr lang="en-US" dirty="0"/>
              <a:t>Note: The order of vertices here is important. All polygons must be convex, and their edges cannot intersect.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5807-A6BF-48DF-AA96-EC80E03E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26B94-CA1C-4504-A7B2-3C1E91F3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87" y="4731283"/>
            <a:ext cx="6771905" cy="16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8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350-1727-448C-87AB-99F6A36E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350"/>
          </a:xfrm>
        </p:spPr>
        <p:txBody>
          <a:bodyPr/>
          <a:lstStyle/>
          <a:p>
            <a:r>
              <a:rPr lang="en-US" dirty="0"/>
              <a:t>Types of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2C37-C47C-4B3C-BF39-8C48B46E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75" y="1285122"/>
            <a:ext cx="10918281" cy="3348967"/>
          </a:xfrm>
        </p:spPr>
        <p:txBody>
          <a:bodyPr>
            <a:normAutofit/>
          </a:bodyPr>
          <a:lstStyle/>
          <a:p>
            <a:r>
              <a:rPr lang="en-US" sz="2000" dirty="0"/>
              <a:t>GL_TRIANGLE_STRIP</a:t>
            </a:r>
          </a:p>
          <a:p>
            <a:pPr lvl="1"/>
            <a:r>
              <a:rPr lang="en-US" sz="2000" dirty="0"/>
              <a:t>Takes any number of vertices and draws a strip of triangles.</a:t>
            </a:r>
          </a:p>
          <a:p>
            <a:pPr lvl="1"/>
            <a:r>
              <a:rPr lang="en-US" sz="2000" dirty="0"/>
              <a:t>Here: p0, p1, p2 followed by p2, p1, p3 followed by p2, p3, p4…</a:t>
            </a:r>
          </a:p>
          <a:p>
            <a:r>
              <a:rPr lang="en-US" sz="2000" dirty="0"/>
              <a:t>GL_QUAD_STRIP</a:t>
            </a:r>
          </a:p>
          <a:p>
            <a:pPr lvl="1"/>
            <a:r>
              <a:rPr lang="en-US" sz="2000" dirty="0"/>
              <a:t>Takes any number of vertices and draws a strip of quads.</a:t>
            </a:r>
          </a:p>
          <a:p>
            <a:pPr lvl="1"/>
            <a:r>
              <a:rPr lang="en-US" sz="2000" dirty="0"/>
              <a:t>Here: p0, p1, p3, p2 followed by p2, p3, p5, p4 …</a:t>
            </a:r>
          </a:p>
          <a:p>
            <a:r>
              <a:rPr lang="en-US" sz="2000" dirty="0"/>
              <a:t>GL_TRIANGLE_FAN</a:t>
            </a:r>
          </a:p>
          <a:p>
            <a:pPr lvl="1"/>
            <a:r>
              <a:rPr lang="en-US" sz="2000" dirty="0"/>
              <a:t>Takes any number of vertices and draws a circular fan of triangles starting from the first vertex.</a:t>
            </a:r>
          </a:p>
          <a:p>
            <a:pPr lvl="1"/>
            <a:r>
              <a:rPr lang="en-US" sz="2000" dirty="0"/>
              <a:t>Would draw: p0, p1, p2 followed by p0, p2, p3 followed by p0, p3, p4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5807-A6BF-48DF-AA96-EC80E03E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7E4B2-08B4-4751-B40C-D3F65D59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456" y="4808053"/>
            <a:ext cx="2384260" cy="1526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D7810-1162-44E5-AE1D-09F4FC7B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10" y="4806612"/>
            <a:ext cx="2291235" cy="1490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5F0BB-E114-4411-B9E7-2D1E73A33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55" y="4947978"/>
            <a:ext cx="2100151" cy="13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1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350-1727-448C-87AB-99F6A36E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16680" cy="1127412"/>
          </a:xfrm>
        </p:spPr>
        <p:txBody>
          <a:bodyPr>
            <a:normAutofit fontScale="90000"/>
          </a:bodyPr>
          <a:lstStyle/>
          <a:p>
            <a:r>
              <a:rPr lang="en-US" dirty="0"/>
              <a:t>Geometric Primitives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5807-A6BF-48DF-AA96-EC80E03E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7F66403-3297-43D5-90D5-41CF9C49D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07" y="169932"/>
            <a:ext cx="7365381" cy="651813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A226C9-694B-435C-81BE-494DD33919CE}"/>
              </a:ext>
            </a:extLst>
          </p:cNvPr>
          <p:cNvSpPr txBox="1">
            <a:spLocks/>
          </p:cNvSpPr>
          <p:nvPr/>
        </p:nvSpPr>
        <p:spPr>
          <a:xfrm>
            <a:off x="781599" y="1964266"/>
            <a:ext cx="3700708" cy="439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OpenGL, an object is made up of geometric primitives such as triangle, quad, line segment, and point</a:t>
            </a:r>
          </a:p>
          <a:p>
            <a:r>
              <a:rPr lang="en-US" dirty="0"/>
              <a:t>OpenGL supports the listed primitives:</a:t>
            </a:r>
          </a:p>
        </p:txBody>
      </p:sp>
    </p:spTree>
    <p:extLst>
      <p:ext uri="{BB962C8B-B14F-4D97-AF65-F5344CB8AC3E}">
        <p14:creationId xmlns:p14="http://schemas.microsoft.com/office/powerpoint/2010/main" val="370397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E7A5-4211-43C5-BD72-E47100E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788"/>
          </a:xfrm>
        </p:spPr>
        <p:txBody>
          <a:bodyPr/>
          <a:lstStyle/>
          <a:p>
            <a:r>
              <a:rPr lang="en-US" dirty="0"/>
              <a:t>Drawing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2ED1-578B-4AFB-8A6F-9555BAA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773" y="1303151"/>
            <a:ext cx="4192580" cy="5001693"/>
          </a:xfrm>
        </p:spPr>
        <p:txBody>
          <a:bodyPr/>
          <a:lstStyle/>
          <a:p>
            <a:r>
              <a:rPr lang="en-US" sz="3200" dirty="0"/>
              <a:t>Now in the myRender() function, before you write the glBegin() code, we will set the point size to 50 pixels in size</a:t>
            </a:r>
          </a:p>
          <a:p>
            <a:r>
              <a:rPr lang="en-US" sz="3200" dirty="0"/>
              <a:t>After that, any drawing of points will be drawn 50 pixels in size.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D0EB-BDF3-4B10-AF4B-0BD3F5C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BC581-0413-D5BD-C3BE-5052EBD3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08" y="136525"/>
            <a:ext cx="5073936" cy="3775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A6DB-E139-ED71-C683-42C1B6DDE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08" y="3911533"/>
            <a:ext cx="5410876" cy="2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0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11123</TotalTime>
  <Words>1218</Words>
  <Application>Microsoft Office PowerPoint</Application>
  <PresentationFormat>Widescreen</PresentationFormat>
  <Paragraphs>128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IT 356: Introduction To Computer Graphics (Lecture 04)</vt:lpstr>
      <vt:lpstr>Drawing Primitives</vt:lpstr>
      <vt:lpstr>Immediate Mode</vt:lpstr>
      <vt:lpstr>Immediate Mode</vt:lpstr>
      <vt:lpstr>Types of Primitives</vt:lpstr>
      <vt:lpstr>Types of Primitives</vt:lpstr>
      <vt:lpstr>Types of Primitives</vt:lpstr>
      <vt:lpstr>Geometric Primitives</vt:lpstr>
      <vt:lpstr>Drawing Points</vt:lpstr>
      <vt:lpstr>Drawing Points</vt:lpstr>
      <vt:lpstr>Drawing Points</vt:lpstr>
      <vt:lpstr>Drawing a Line Loop</vt:lpstr>
      <vt:lpstr>Drawing a Line Loop</vt:lpstr>
      <vt:lpstr>Drawing Triangles</vt:lpstr>
      <vt:lpstr>Drawing Triangles</vt:lpstr>
      <vt:lpstr>Drawing Polygons</vt:lpstr>
      <vt:lpstr>Drawing Polygons</vt:lpstr>
      <vt:lpstr>Drawing Polygons</vt:lpstr>
      <vt:lpstr>Code Example: exp05_lec04.cpp</vt:lpstr>
      <vt:lpstr>Code Example: exp05_lec04.cpp</vt:lpstr>
      <vt:lpstr>Code Example: exp05_lec04.cpp</vt:lpstr>
      <vt:lpstr>Code Example: exp06_lec04.cpp</vt:lpstr>
      <vt:lpstr>Texture Coordinate</vt:lpstr>
      <vt:lpstr>Texture Coordinate</vt:lpstr>
      <vt:lpstr>Code Example: exp07_lec04.cpp</vt:lpstr>
      <vt:lpstr>Exercise</vt:lpstr>
      <vt:lpstr>Expected Result: lec04_ex1.exe</vt:lpstr>
      <vt:lpstr>Expected Result: lec04_ex2.exe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Qi Zhang</cp:lastModifiedBy>
  <cp:revision>250</cp:revision>
  <dcterms:created xsi:type="dcterms:W3CDTF">2018-08-12T04:12:44Z</dcterms:created>
  <dcterms:modified xsi:type="dcterms:W3CDTF">2024-01-21T22:07:25Z</dcterms:modified>
</cp:coreProperties>
</file>