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1502E-37E5-4668-9C51-8067C61DC3C7}" v="16" dt="2022-02-12T17:14:3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Omernick" userId="355fe66a21cb3198" providerId="LiveId" clId="{DCC1502E-37E5-4668-9C51-8067C61DC3C7}"/>
    <pc:docChg chg="undo custSel addSld delSld modSld sldOrd">
      <pc:chgData name="Kenneth Omernick" userId="355fe66a21cb3198" providerId="LiveId" clId="{DCC1502E-37E5-4668-9C51-8067C61DC3C7}" dt="2022-02-12T17:21:40.363" v="1516" actId="20577"/>
      <pc:docMkLst>
        <pc:docMk/>
      </pc:docMkLst>
      <pc:sldChg chg="addSp delSp modSp mod">
        <pc:chgData name="Kenneth Omernick" userId="355fe66a21cb3198" providerId="LiveId" clId="{DCC1502E-37E5-4668-9C51-8067C61DC3C7}" dt="2022-02-12T17:16:21.071" v="1078" actId="20577"/>
        <pc:sldMkLst>
          <pc:docMk/>
          <pc:sldMk cId="3424314505" sldId="257"/>
        </pc:sldMkLst>
        <pc:spChg chg="mod">
          <ac:chgData name="Kenneth Omernick" userId="355fe66a21cb3198" providerId="LiveId" clId="{DCC1502E-37E5-4668-9C51-8067C61DC3C7}" dt="2022-02-10T02:03:56.201" v="32" actId="20577"/>
          <ac:spMkLst>
            <pc:docMk/>
            <pc:sldMk cId="3424314505" sldId="257"/>
            <ac:spMk id="2" creationId="{9C9DE503-F7C2-4A40-83F4-4DE931E7D9DE}"/>
          </ac:spMkLst>
        </pc:spChg>
        <pc:spChg chg="add mod">
          <ac:chgData name="Kenneth Omernick" userId="355fe66a21cb3198" providerId="LiveId" clId="{DCC1502E-37E5-4668-9C51-8067C61DC3C7}" dt="2022-02-10T02:04:42.645" v="33" actId="478"/>
          <ac:spMkLst>
            <pc:docMk/>
            <pc:sldMk cId="3424314505" sldId="257"/>
            <ac:spMk id="6" creationId="{9DB18419-2D53-4313-887D-8D03C5AF89EB}"/>
          </ac:spMkLst>
        </pc:spChg>
        <pc:spChg chg="add mod">
          <ac:chgData name="Kenneth Omernick" userId="355fe66a21cb3198" providerId="LiveId" clId="{DCC1502E-37E5-4668-9C51-8067C61DC3C7}" dt="2022-02-12T17:16:21.071" v="1078" actId="20577"/>
          <ac:spMkLst>
            <pc:docMk/>
            <pc:sldMk cId="3424314505" sldId="257"/>
            <ac:spMk id="7" creationId="{9642CAAF-CE5A-4956-86C8-E8A1C11C30DF}"/>
          </ac:spMkLst>
        </pc:spChg>
        <pc:graphicFrameChg chg="del">
          <ac:chgData name="Kenneth Omernick" userId="355fe66a21cb3198" providerId="LiveId" clId="{DCC1502E-37E5-4668-9C51-8067C61DC3C7}" dt="2022-02-10T02:04:42.645" v="33" actId="478"/>
          <ac:graphicFrameMkLst>
            <pc:docMk/>
            <pc:sldMk cId="3424314505" sldId="257"/>
            <ac:graphicFrameMk id="5" creationId="{51938B4F-26EE-4238-880D-3CE26A7E4AE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5:45.905" v="1035" actId="20577"/>
        <pc:sldMkLst>
          <pc:docMk/>
          <pc:sldMk cId="4128952323" sldId="258"/>
        </pc:sldMkLst>
        <pc:spChg chg="mod ord">
          <ac:chgData name="Kenneth Omernick" userId="355fe66a21cb3198" providerId="LiveId" clId="{DCC1502E-37E5-4668-9C51-8067C61DC3C7}" dt="2022-02-10T02:13:17.136" v="388" actId="1076"/>
          <ac:spMkLst>
            <pc:docMk/>
            <pc:sldMk cId="4128952323" sldId="258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2T17:14:16.186" v="842"/>
          <ac:spMkLst>
            <pc:docMk/>
            <pc:sldMk cId="4128952323" sldId="258"/>
            <ac:spMk id="3" creationId="{55678F8A-672B-4799-A3F7-FAF866767973}"/>
          </ac:spMkLst>
        </pc:spChg>
        <pc:spChg chg="add del mod">
          <ac:chgData name="Kenneth Omernick" userId="355fe66a21cb3198" providerId="LiveId" clId="{DCC1502E-37E5-4668-9C51-8067C61DC3C7}" dt="2022-02-10T02:12:12.233" v="382" actId="478"/>
          <ac:spMkLst>
            <pc:docMk/>
            <pc:sldMk cId="4128952323" sldId="258"/>
            <ac:spMk id="3" creationId="{AB982042-BCB9-413F-8804-AB22B28D95E9}"/>
          </ac:spMkLst>
        </pc:spChg>
        <pc:spChg chg="add mod">
          <ac:chgData name="Kenneth Omernick" userId="355fe66a21cb3198" providerId="LiveId" clId="{DCC1502E-37E5-4668-9C51-8067C61DC3C7}" dt="2022-02-12T17:15:45.905" v="1035" actId="20577"/>
          <ac:spMkLst>
            <pc:docMk/>
            <pc:sldMk cId="4128952323" sldId="258"/>
            <ac:spMk id="4" creationId="{E8865585-7F0C-4333-BD4B-AA5C9B8C9D99}"/>
          </ac:spMkLst>
        </pc:spChg>
        <pc:graphicFrameChg chg="mod">
          <ac:chgData name="Kenneth Omernick" userId="355fe66a21cb3198" providerId="LiveId" clId="{DCC1502E-37E5-4668-9C51-8067C61DC3C7}" dt="2022-02-12T17:14:08.262" v="839" actId="1076"/>
          <ac:graphicFrameMkLst>
            <pc:docMk/>
            <pc:sldMk cId="4128952323" sldId="258"/>
            <ac:graphicFrameMk id="6" creationId="{553FBC4F-691A-471D-8ADC-EEE7AF67D66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7:33.799" v="1097" actId="20577"/>
        <pc:sldMkLst>
          <pc:docMk/>
          <pc:sldMk cId="2067005262" sldId="259"/>
        </pc:sldMkLst>
        <pc:spChg chg="mod">
          <ac:chgData name="Kenneth Omernick" userId="355fe66a21cb3198" providerId="LiveId" clId="{DCC1502E-37E5-4668-9C51-8067C61DC3C7}" dt="2022-02-10T02:15:59.632" v="391" actId="207"/>
          <ac:spMkLst>
            <pc:docMk/>
            <pc:sldMk cId="2067005262" sldId="259"/>
            <ac:spMk id="2" creationId="{15115107-5DA3-4397-A1DA-67705DAE1EC2}"/>
          </ac:spMkLst>
        </pc:spChg>
        <pc:spChg chg="add del mod">
          <ac:chgData name="Kenneth Omernick" userId="355fe66a21cb3198" providerId="LiveId" clId="{DCC1502E-37E5-4668-9C51-8067C61DC3C7}" dt="2022-02-10T02:16:08.030" v="393" actId="478"/>
          <ac:spMkLst>
            <pc:docMk/>
            <pc:sldMk cId="2067005262" sldId="259"/>
            <ac:spMk id="4" creationId="{20754F40-87F0-4CCC-8942-BB9F1E525D6F}"/>
          </ac:spMkLst>
        </pc:spChg>
        <pc:spChg chg="add mod">
          <ac:chgData name="Kenneth Omernick" userId="355fe66a21cb3198" providerId="LiveId" clId="{DCC1502E-37E5-4668-9C51-8067C61DC3C7}" dt="2022-02-12T17:17:33.799" v="1097" actId="20577"/>
          <ac:spMkLst>
            <pc:docMk/>
            <pc:sldMk cId="2067005262" sldId="259"/>
            <ac:spMk id="5" creationId="{5A2FB6DE-2553-4717-96CA-D48E20B70265}"/>
          </ac:spMkLst>
        </pc:spChg>
        <pc:graphicFrameChg chg="del">
          <ac:chgData name="Kenneth Omernick" userId="355fe66a21cb3198" providerId="LiveId" clId="{DCC1502E-37E5-4668-9C51-8067C61DC3C7}" dt="2022-02-10T02:16:04.344" v="392" actId="478"/>
          <ac:graphicFrameMkLst>
            <pc:docMk/>
            <pc:sldMk cId="2067005262" sldId="259"/>
            <ac:graphicFrameMk id="12" creationId="{9472A840-E465-43FB-8B5F-6C6B0A0095C5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22:52.428" v="673" actId="1076"/>
        <pc:sldMkLst>
          <pc:docMk/>
          <pc:sldMk cId="2673849116" sldId="260"/>
        </pc:sldMkLst>
        <pc:spChg chg="mod">
          <ac:chgData name="Kenneth Omernick" userId="355fe66a21cb3198" providerId="LiveId" clId="{DCC1502E-37E5-4668-9C51-8067C61DC3C7}" dt="2022-02-10T02:22:52.428" v="673" actId="1076"/>
          <ac:spMkLst>
            <pc:docMk/>
            <pc:sldMk cId="2673849116" sldId="260"/>
            <ac:spMk id="2" creationId="{51F70220-677A-411B-B416-94321A555329}"/>
          </ac:spMkLst>
        </pc:spChg>
        <pc:spChg chg="del mod">
          <ac:chgData name="Kenneth Omernick" userId="355fe66a21cb3198" providerId="LiveId" clId="{DCC1502E-37E5-4668-9C51-8067C61DC3C7}" dt="2022-02-10T02:12:33.873" v="384" actId="478"/>
          <ac:spMkLst>
            <pc:docMk/>
            <pc:sldMk cId="2673849116" sldId="260"/>
            <ac:spMk id="3" creationId="{667D1328-A694-4327-A93A-3D919FD65B27}"/>
          </ac:spMkLst>
        </pc:spChg>
        <pc:spChg chg="add del mod">
          <ac:chgData name="Kenneth Omernick" userId="355fe66a21cb3198" providerId="LiveId" clId="{DCC1502E-37E5-4668-9C51-8067C61DC3C7}" dt="2022-02-10T02:22:43.416" v="663" actId="478"/>
          <ac:spMkLst>
            <pc:docMk/>
            <pc:sldMk cId="2673849116" sldId="260"/>
            <ac:spMk id="5" creationId="{FE129D89-E478-48CF-B263-FAAC04F00B1A}"/>
          </ac:spMkLst>
        </pc:spChg>
      </pc:sldChg>
      <pc:sldChg chg="delSp add del setBg delDesignElem">
        <pc:chgData name="Kenneth Omernick" userId="355fe66a21cb3198" providerId="LiveId" clId="{DCC1502E-37E5-4668-9C51-8067C61DC3C7}" dt="2022-02-10T02:18:38.955" v="590" actId="47"/>
        <pc:sldMkLst>
          <pc:docMk/>
          <pc:sldMk cId="937767006" sldId="261"/>
        </pc:sldMkLst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18" creationId="{0AF33C27-9C85-4B30-9AD7-879D48AFE4FF}"/>
          </ac:spMkLst>
        </pc:spChg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20" creationId="{6D5089DD-882D-4413-B8BF-4798BFD84A98}"/>
          </ac:spMkLst>
        </pc:spChg>
      </pc:sldChg>
      <pc:sldChg chg="new del">
        <pc:chgData name="Kenneth Omernick" userId="355fe66a21cb3198" providerId="LiveId" clId="{DCC1502E-37E5-4668-9C51-8067C61DC3C7}" dt="2022-02-10T02:18:23.416" v="587" actId="47"/>
        <pc:sldMkLst>
          <pc:docMk/>
          <pc:sldMk cId="2578448182" sldId="261"/>
        </pc:sldMkLst>
      </pc:sldChg>
      <pc:sldChg chg="addSp delSp modSp add mod ord">
        <pc:chgData name="Kenneth Omernick" userId="355fe66a21cb3198" providerId="LiveId" clId="{DCC1502E-37E5-4668-9C51-8067C61DC3C7}" dt="2022-02-12T17:17:58.399" v="1113" actId="20577"/>
        <pc:sldMkLst>
          <pc:docMk/>
          <pc:sldMk cId="2712636659" sldId="261"/>
        </pc:sldMkLst>
        <pc:spChg chg="mod">
          <ac:chgData name="Kenneth Omernick" userId="355fe66a21cb3198" providerId="LiveId" clId="{DCC1502E-37E5-4668-9C51-8067C61DC3C7}" dt="2022-02-10T02:19:45.260" v="641" actId="207"/>
          <ac:spMkLst>
            <pc:docMk/>
            <pc:sldMk cId="2712636659" sldId="261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0T02:18:50.972" v="595" actId="478"/>
          <ac:spMkLst>
            <pc:docMk/>
            <pc:sldMk cId="2712636659" sldId="261"/>
            <ac:spMk id="4" creationId="{C802FB9E-90BE-4B7A-AA05-D13E0D4BC1F7}"/>
          </ac:spMkLst>
        </pc:spChg>
        <pc:spChg chg="add mod">
          <ac:chgData name="Kenneth Omernick" userId="355fe66a21cb3198" providerId="LiveId" clId="{DCC1502E-37E5-4668-9C51-8067C61DC3C7}" dt="2022-02-12T17:17:58.399" v="1113" actId="20577"/>
          <ac:spMkLst>
            <pc:docMk/>
            <pc:sldMk cId="2712636659" sldId="261"/>
            <ac:spMk id="5" creationId="{7FDFC372-27A6-4C08-BB68-24A73C4A75AA}"/>
          </ac:spMkLst>
        </pc:spChg>
        <pc:graphicFrameChg chg="del">
          <ac:chgData name="Kenneth Omernick" userId="355fe66a21cb3198" providerId="LiveId" clId="{DCC1502E-37E5-4668-9C51-8067C61DC3C7}" dt="2022-02-10T02:18:47.666" v="594" actId="478"/>
          <ac:graphicFrameMkLst>
            <pc:docMk/>
            <pc:sldMk cId="2712636659" sldId="261"/>
            <ac:graphicFrameMk id="6" creationId="{553FBC4F-691A-471D-8ADC-EEE7AF67D66D}"/>
          </ac:graphicFrameMkLst>
        </pc:graphicFrameChg>
      </pc:sldChg>
      <pc:sldChg chg="modSp add mod ord">
        <pc:chgData name="Kenneth Omernick" userId="355fe66a21cb3198" providerId="LiveId" clId="{DCC1502E-37E5-4668-9C51-8067C61DC3C7}" dt="2022-02-12T17:21:26.192" v="1505" actId="33524"/>
        <pc:sldMkLst>
          <pc:docMk/>
          <pc:sldMk cId="4064966775" sldId="262"/>
        </pc:sldMkLst>
        <pc:spChg chg="mod">
          <ac:chgData name="Kenneth Omernick" userId="355fe66a21cb3198" providerId="LiveId" clId="{DCC1502E-37E5-4668-9C51-8067C61DC3C7}" dt="2022-02-12T17:18:21.382" v="1121" actId="20577"/>
          <ac:spMkLst>
            <pc:docMk/>
            <pc:sldMk cId="4064966775" sldId="262"/>
            <ac:spMk id="2" creationId="{15115107-5DA3-4397-A1DA-67705DAE1EC2}"/>
          </ac:spMkLst>
        </pc:spChg>
        <pc:spChg chg="mod">
          <ac:chgData name="Kenneth Omernick" userId="355fe66a21cb3198" providerId="LiveId" clId="{DCC1502E-37E5-4668-9C51-8067C61DC3C7}" dt="2022-02-12T17:21:26.192" v="1505" actId="33524"/>
          <ac:spMkLst>
            <pc:docMk/>
            <pc:sldMk cId="4064966775" sldId="262"/>
            <ac:spMk id="5" creationId="{5A2FB6DE-2553-4717-96CA-D48E20B70265}"/>
          </ac:spMkLst>
        </pc:spChg>
      </pc:sldChg>
      <pc:sldChg chg="modSp add mod ord">
        <pc:chgData name="Kenneth Omernick" userId="355fe66a21cb3198" providerId="LiveId" clId="{DCC1502E-37E5-4668-9C51-8067C61DC3C7}" dt="2022-02-12T17:21:40.363" v="1516" actId="20577"/>
        <pc:sldMkLst>
          <pc:docMk/>
          <pc:sldMk cId="2433296333" sldId="263"/>
        </pc:sldMkLst>
        <pc:spChg chg="mod">
          <ac:chgData name="Kenneth Omernick" userId="355fe66a21cb3198" providerId="LiveId" clId="{DCC1502E-37E5-4668-9C51-8067C61DC3C7}" dt="2022-02-10T02:25:17.749" v="730" actId="20577"/>
          <ac:spMkLst>
            <pc:docMk/>
            <pc:sldMk cId="2433296333" sldId="263"/>
            <ac:spMk id="2" creationId="{8EB78894-19E5-4916-B37E-B4A80B9B8D52}"/>
          </ac:spMkLst>
        </pc:spChg>
        <pc:spChg chg="mod">
          <ac:chgData name="Kenneth Omernick" userId="355fe66a21cb3198" providerId="LiveId" clId="{DCC1502E-37E5-4668-9C51-8067C61DC3C7}" dt="2022-02-12T17:21:40.363" v="1516" actId="20577"/>
          <ac:spMkLst>
            <pc:docMk/>
            <pc:sldMk cId="2433296333" sldId="263"/>
            <ac:spMk id="5" creationId="{7FDFC372-27A6-4C08-BB68-24A73C4A75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Bitcoin Trading </a:t>
            </a:r>
            <a:r>
              <a:rPr lang="en-US" sz="3000" dirty="0" err="1">
                <a:solidFill>
                  <a:schemeClr val="tx1"/>
                </a:solidFill>
              </a:rPr>
              <a:t>Strats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Kenneth Alverlein (Omernick)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419-2D53-4313-887D-8D03C5AF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2CAAF-CE5A-4956-86C8-E8A1C11C30DF}"/>
              </a:ext>
            </a:extLst>
          </p:cNvPr>
          <p:cNvSpPr txBox="1"/>
          <p:nvPr/>
        </p:nvSpPr>
        <p:spPr>
          <a:xfrm>
            <a:off x="5455228" y="2005531"/>
            <a:ext cx="5725391" cy="36933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make more money trading bitcoin based on moving averages (simple technical indicators) rather then just buying and 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would be the returns?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moving averages should we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volatility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is it all correlated to the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$$$$$$$$$$$$$$$$$$$$$$$$$$$$$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9993"/>
              </p:ext>
            </p:extLst>
          </p:nvPr>
        </p:nvGraphicFramePr>
        <p:xfrm>
          <a:off x="4077049" y="4118995"/>
          <a:ext cx="3199876" cy="262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65585-7F0C-4333-BD4B-AA5C9B8C9D99}"/>
              </a:ext>
            </a:extLst>
          </p:cNvPr>
          <p:cNvSpPr txBox="1"/>
          <p:nvPr/>
        </p:nvSpPr>
        <p:spPr>
          <a:xfrm>
            <a:off x="201336" y="167780"/>
            <a:ext cx="66912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work?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Er.. Yes and no, depends on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returns?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See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moving averages should we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tried 50 Day SMA, 20 Day SMA, 4 Day EMA, and a 20/50 Day SMA crossover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volatility matter?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it all correlated to the stock market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Definitely correlated, goes through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&amp;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Alpaca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doesn’t work for crypto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is limited to 1000 days per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err="1"/>
              <a:t>na’s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unused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with timestamps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steps in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Charts</a:t>
            </a:r>
          </a:p>
        </p:txBody>
      </p:sp>
    </p:spTree>
    <p:extLst>
      <p:ext uri="{BB962C8B-B14F-4D97-AF65-F5344CB8AC3E}">
        <p14:creationId xmlns:p14="http://schemas.microsoft.com/office/powerpoint/2010/main" val="27126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Discussion/Summary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the course of all the data trading using only moving averages does not appear to be profitable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recent data suggest that it is however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Taking into consideration volatility is the key I believe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notebook dashboard for visualizations  of the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money-making opportunity if a volatility indicator is used </a:t>
            </a:r>
          </a:p>
        </p:txBody>
      </p:sp>
    </p:spTree>
    <p:extLst>
      <p:ext uri="{BB962C8B-B14F-4D97-AF65-F5344CB8AC3E}">
        <p14:creationId xmlns:p14="http://schemas.microsoft.com/office/powerpoint/2010/main" val="406496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Postmortem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issues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SDK sucks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 had more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Monte Carlo Sim with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trading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code (very copy paste-y)</a:t>
            </a:r>
          </a:p>
        </p:txBody>
      </p:sp>
    </p:spTree>
    <p:extLst>
      <p:ext uri="{BB962C8B-B14F-4D97-AF65-F5344CB8AC3E}">
        <p14:creationId xmlns:p14="http://schemas.microsoft.com/office/powerpoint/2010/main" val="2433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7897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355</TotalTime>
  <Words>284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Bitcoin Trading Strats</vt:lpstr>
      <vt:lpstr>Motivation &amp; Summary</vt:lpstr>
      <vt:lpstr>Questions &amp; Data</vt:lpstr>
      <vt:lpstr>Data Cleanup &amp; Exploration</vt:lpstr>
      <vt:lpstr>Data Analysis</vt:lpstr>
      <vt:lpstr>Discussion/Summary</vt:lpstr>
      <vt:lpstr>Postmortem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Trading Strats</dc:title>
  <dc:creator>Kenneth Omernick</dc:creator>
  <cp:lastModifiedBy>Kenneth Omernick</cp:lastModifiedBy>
  <cp:revision>4</cp:revision>
  <dcterms:created xsi:type="dcterms:W3CDTF">2022-02-09T21:05:20Z</dcterms:created>
  <dcterms:modified xsi:type="dcterms:W3CDTF">2022-02-17T00:39:50Z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