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59" r:id="rId8"/>
    <p:sldId id="261" r:id="rId9"/>
    <p:sldId id="262" r:id="rId10"/>
    <p:sldId id="263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C1502E-37E5-4668-9C51-8067C61DC3C7}" v="11" dt="2022-02-10T02:20:19.6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neth Omernick" userId="355fe66a21cb3198" providerId="LiveId" clId="{DCC1502E-37E5-4668-9C51-8067C61DC3C7}"/>
    <pc:docChg chg="undo custSel addSld delSld modSld sldOrd">
      <pc:chgData name="Kenneth Omernick" userId="355fe66a21cb3198" providerId="LiveId" clId="{DCC1502E-37E5-4668-9C51-8067C61DC3C7}" dt="2022-02-10T02:29:02.763" v="836" actId="20577"/>
      <pc:docMkLst>
        <pc:docMk/>
      </pc:docMkLst>
      <pc:sldChg chg="addSp delSp modSp mod">
        <pc:chgData name="Kenneth Omernick" userId="355fe66a21cb3198" providerId="LiveId" clId="{DCC1502E-37E5-4668-9C51-8067C61DC3C7}" dt="2022-02-10T02:08:42.252" v="346" actId="207"/>
        <pc:sldMkLst>
          <pc:docMk/>
          <pc:sldMk cId="3424314505" sldId="257"/>
        </pc:sldMkLst>
        <pc:spChg chg="mod">
          <ac:chgData name="Kenneth Omernick" userId="355fe66a21cb3198" providerId="LiveId" clId="{DCC1502E-37E5-4668-9C51-8067C61DC3C7}" dt="2022-02-10T02:03:56.201" v="32" actId="20577"/>
          <ac:spMkLst>
            <pc:docMk/>
            <pc:sldMk cId="3424314505" sldId="257"/>
            <ac:spMk id="2" creationId="{9C9DE503-F7C2-4A40-83F4-4DE931E7D9DE}"/>
          </ac:spMkLst>
        </pc:spChg>
        <pc:spChg chg="add mod">
          <ac:chgData name="Kenneth Omernick" userId="355fe66a21cb3198" providerId="LiveId" clId="{DCC1502E-37E5-4668-9C51-8067C61DC3C7}" dt="2022-02-10T02:04:42.645" v="33" actId="478"/>
          <ac:spMkLst>
            <pc:docMk/>
            <pc:sldMk cId="3424314505" sldId="257"/>
            <ac:spMk id="6" creationId="{9DB18419-2D53-4313-887D-8D03C5AF89EB}"/>
          </ac:spMkLst>
        </pc:spChg>
        <pc:spChg chg="add mod">
          <ac:chgData name="Kenneth Omernick" userId="355fe66a21cb3198" providerId="LiveId" clId="{DCC1502E-37E5-4668-9C51-8067C61DC3C7}" dt="2022-02-10T02:08:42.252" v="346" actId="207"/>
          <ac:spMkLst>
            <pc:docMk/>
            <pc:sldMk cId="3424314505" sldId="257"/>
            <ac:spMk id="7" creationId="{9642CAAF-CE5A-4956-86C8-E8A1C11C30DF}"/>
          </ac:spMkLst>
        </pc:spChg>
        <pc:graphicFrameChg chg="del">
          <ac:chgData name="Kenneth Omernick" userId="355fe66a21cb3198" providerId="LiveId" clId="{DCC1502E-37E5-4668-9C51-8067C61DC3C7}" dt="2022-02-10T02:04:42.645" v="33" actId="478"/>
          <ac:graphicFrameMkLst>
            <pc:docMk/>
            <pc:sldMk cId="3424314505" sldId="257"/>
            <ac:graphicFrameMk id="5" creationId="{51938B4F-26EE-4238-880D-3CE26A7E4AED}"/>
          </ac:graphicFrameMkLst>
        </pc:graphicFrameChg>
      </pc:sldChg>
      <pc:sldChg chg="addSp delSp modSp mod">
        <pc:chgData name="Kenneth Omernick" userId="355fe66a21cb3198" providerId="LiveId" clId="{DCC1502E-37E5-4668-9C51-8067C61DC3C7}" dt="2022-02-10T02:13:17.136" v="388" actId="1076"/>
        <pc:sldMkLst>
          <pc:docMk/>
          <pc:sldMk cId="4128952323" sldId="258"/>
        </pc:sldMkLst>
        <pc:spChg chg="mod ord">
          <ac:chgData name="Kenneth Omernick" userId="355fe66a21cb3198" providerId="LiveId" clId="{DCC1502E-37E5-4668-9C51-8067C61DC3C7}" dt="2022-02-10T02:13:17.136" v="388" actId="1076"/>
          <ac:spMkLst>
            <pc:docMk/>
            <pc:sldMk cId="4128952323" sldId="258"/>
            <ac:spMk id="2" creationId="{8EB78894-19E5-4916-B37E-B4A80B9B8D52}"/>
          </ac:spMkLst>
        </pc:spChg>
        <pc:spChg chg="add del mod">
          <ac:chgData name="Kenneth Omernick" userId="355fe66a21cb3198" providerId="LiveId" clId="{DCC1502E-37E5-4668-9C51-8067C61DC3C7}" dt="2022-02-10T02:12:12.233" v="382" actId="478"/>
          <ac:spMkLst>
            <pc:docMk/>
            <pc:sldMk cId="4128952323" sldId="258"/>
            <ac:spMk id="3" creationId="{AB982042-BCB9-413F-8804-AB22B28D95E9}"/>
          </ac:spMkLst>
        </pc:spChg>
        <pc:graphicFrameChg chg="mod">
          <ac:chgData name="Kenneth Omernick" userId="355fe66a21cb3198" providerId="LiveId" clId="{DCC1502E-37E5-4668-9C51-8067C61DC3C7}" dt="2022-02-10T02:12:08.237" v="381" actId="1076"/>
          <ac:graphicFrameMkLst>
            <pc:docMk/>
            <pc:sldMk cId="4128952323" sldId="258"/>
            <ac:graphicFrameMk id="6" creationId="{553FBC4F-691A-471D-8ADC-EEE7AF67D66D}"/>
          </ac:graphicFrameMkLst>
        </pc:graphicFrameChg>
      </pc:sldChg>
      <pc:sldChg chg="addSp delSp modSp mod">
        <pc:chgData name="Kenneth Omernick" userId="355fe66a21cb3198" providerId="LiveId" clId="{DCC1502E-37E5-4668-9C51-8067C61DC3C7}" dt="2022-02-10T02:18:01.788" v="585" actId="20577"/>
        <pc:sldMkLst>
          <pc:docMk/>
          <pc:sldMk cId="2067005262" sldId="259"/>
        </pc:sldMkLst>
        <pc:spChg chg="mod">
          <ac:chgData name="Kenneth Omernick" userId="355fe66a21cb3198" providerId="LiveId" clId="{DCC1502E-37E5-4668-9C51-8067C61DC3C7}" dt="2022-02-10T02:15:59.632" v="391" actId="207"/>
          <ac:spMkLst>
            <pc:docMk/>
            <pc:sldMk cId="2067005262" sldId="259"/>
            <ac:spMk id="2" creationId="{15115107-5DA3-4397-A1DA-67705DAE1EC2}"/>
          </ac:spMkLst>
        </pc:spChg>
        <pc:spChg chg="add del mod">
          <ac:chgData name="Kenneth Omernick" userId="355fe66a21cb3198" providerId="LiveId" clId="{DCC1502E-37E5-4668-9C51-8067C61DC3C7}" dt="2022-02-10T02:16:08.030" v="393" actId="478"/>
          <ac:spMkLst>
            <pc:docMk/>
            <pc:sldMk cId="2067005262" sldId="259"/>
            <ac:spMk id="4" creationId="{20754F40-87F0-4CCC-8942-BB9F1E525D6F}"/>
          </ac:spMkLst>
        </pc:spChg>
        <pc:spChg chg="add mod">
          <ac:chgData name="Kenneth Omernick" userId="355fe66a21cb3198" providerId="LiveId" clId="{DCC1502E-37E5-4668-9C51-8067C61DC3C7}" dt="2022-02-10T02:18:01.788" v="585" actId="20577"/>
          <ac:spMkLst>
            <pc:docMk/>
            <pc:sldMk cId="2067005262" sldId="259"/>
            <ac:spMk id="5" creationId="{5A2FB6DE-2553-4717-96CA-D48E20B70265}"/>
          </ac:spMkLst>
        </pc:spChg>
        <pc:graphicFrameChg chg="del">
          <ac:chgData name="Kenneth Omernick" userId="355fe66a21cb3198" providerId="LiveId" clId="{DCC1502E-37E5-4668-9C51-8067C61DC3C7}" dt="2022-02-10T02:16:04.344" v="392" actId="478"/>
          <ac:graphicFrameMkLst>
            <pc:docMk/>
            <pc:sldMk cId="2067005262" sldId="259"/>
            <ac:graphicFrameMk id="12" creationId="{9472A840-E465-43FB-8B5F-6C6B0A0095C5}"/>
          </ac:graphicFrameMkLst>
        </pc:graphicFrameChg>
      </pc:sldChg>
      <pc:sldChg chg="addSp delSp modSp mod">
        <pc:chgData name="Kenneth Omernick" userId="355fe66a21cb3198" providerId="LiveId" clId="{DCC1502E-37E5-4668-9C51-8067C61DC3C7}" dt="2022-02-10T02:22:52.428" v="673" actId="1076"/>
        <pc:sldMkLst>
          <pc:docMk/>
          <pc:sldMk cId="2673849116" sldId="260"/>
        </pc:sldMkLst>
        <pc:spChg chg="mod">
          <ac:chgData name="Kenneth Omernick" userId="355fe66a21cb3198" providerId="LiveId" clId="{DCC1502E-37E5-4668-9C51-8067C61DC3C7}" dt="2022-02-10T02:22:52.428" v="673" actId="1076"/>
          <ac:spMkLst>
            <pc:docMk/>
            <pc:sldMk cId="2673849116" sldId="260"/>
            <ac:spMk id="2" creationId="{51F70220-677A-411B-B416-94321A555329}"/>
          </ac:spMkLst>
        </pc:spChg>
        <pc:spChg chg="del mod">
          <ac:chgData name="Kenneth Omernick" userId="355fe66a21cb3198" providerId="LiveId" clId="{DCC1502E-37E5-4668-9C51-8067C61DC3C7}" dt="2022-02-10T02:12:33.873" v="384" actId="478"/>
          <ac:spMkLst>
            <pc:docMk/>
            <pc:sldMk cId="2673849116" sldId="260"/>
            <ac:spMk id="3" creationId="{667D1328-A694-4327-A93A-3D919FD65B27}"/>
          </ac:spMkLst>
        </pc:spChg>
        <pc:spChg chg="add del mod">
          <ac:chgData name="Kenneth Omernick" userId="355fe66a21cb3198" providerId="LiveId" clId="{DCC1502E-37E5-4668-9C51-8067C61DC3C7}" dt="2022-02-10T02:22:43.416" v="663" actId="478"/>
          <ac:spMkLst>
            <pc:docMk/>
            <pc:sldMk cId="2673849116" sldId="260"/>
            <ac:spMk id="5" creationId="{FE129D89-E478-48CF-B263-FAAC04F00B1A}"/>
          </ac:spMkLst>
        </pc:spChg>
      </pc:sldChg>
      <pc:sldChg chg="delSp add del setBg delDesignElem">
        <pc:chgData name="Kenneth Omernick" userId="355fe66a21cb3198" providerId="LiveId" clId="{DCC1502E-37E5-4668-9C51-8067C61DC3C7}" dt="2022-02-10T02:18:38.955" v="590" actId="47"/>
        <pc:sldMkLst>
          <pc:docMk/>
          <pc:sldMk cId="937767006" sldId="261"/>
        </pc:sldMkLst>
        <pc:spChg chg="del">
          <ac:chgData name="Kenneth Omernick" userId="355fe66a21cb3198" providerId="LiveId" clId="{DCC1502E-37E5-4668-9C51-8067C61DC3C7}" dt="2022-02-10T02:18:29.328" v="589"/>
          <ac:spMkLst>
            <pc:docMk/>
            <pc:sldMk cId="937767006" sldId="261"/>
            <ac:spMk id="18" creationId="{0AF33C27-9C85-4B30-9AD7-879D48AFE4FF}"/>
          </ac:spMkLst>
        </pc:spChg>
        <pc:spChg chg="del">
          <ac:chgData name="Kenneth Omernick" userId="355fe66a21cb3198" providerId="LiveId" clId="{DCC1502E-37E5-4668-9C51-8067C61DC3C7}" dt="2022-02-10T02:18:29.328" v="589"/>
          <ac:spMkLst>
            <pc:docMk/>
            <pc:sldMk cId="937767006" sldId="261"/>
            <ac:spMk id="20" creationId="{6D5089DD-882D-4413-B8BF-4798BFD84A98}"/>
          </ac:spMkLst>
        </pc:spChg>
      </pc:sldChg>
      <pc:sldChg chg="new del">
        <pc:chgData name="Kenneth Omernick" userId="355fe66a21cb3198" providerId="LiveId" clId="{DCC1502E-37E5-4668-9C51-8067C61DC3C7}" dt="2022-02-10T02:18:23.416" v="587" actId="47"/>
        <pc:sldMkLst>
          <pc:docMk/>
          <pc:sldMk cId="2578448182" sldId="261"/>
        </pc:sldMkLst>
      </pc:sldChg>
      <pc:sldChg chg="addSp delSp modSp add mod ord">
        <pc:chgData name="Kenneth Omernick" userId="355fe66a21cb3198" providerId="LiveId" clId="{DCC1502E-37E5-4668-9C51-8067C61DC3C7}" dt="2022-02-10T02:23:49.886" v="703" actId="20577"/>
        <pc:sldMkLst>
          <pc:docMk/>
          <pc:sldMk cId="2712636659" sldId="261"/>
        </pc:sldMkLst>
        <pc:spChg chg="mod">
          <ac:chgData name="Kenneth Omernick" userId="355fe66a21cb3198" providerId="LiveId" clId="{DCC1502E-37E5-4668-9C51-8067C61DC3C7}" dt="2022-02-10T02:19:45.260" v="641" actId="207"/>
          <ac:spMkLst>
            <pc:docMk/>
            <pc:sldMk cId="2712636659" sldId="261"/>
            <ac:spMk id="2" creationId="{8EB78894-19E5-4916-B37E-B4A80B9B8D52}"/>
          </ac:spMkLst>
        </pc:spChg>
        <pc:spChg chg="add del mod">
          <ac:chgData name="Kenneth Omernick" userId="355fe66a21cb3198" providerId="LiveId" clId="{DCC1502E-37E5-4668-9C51-8067C61DC3C7}" dt="2022-02-10T02:18:50.972" v="595" actId="478"/>
          <ac:spMkLst>
            <pc:docMk/>
            <pc:sldMk cId="2712636659" sldId="261"/>
            <ac:spMk id="4" creationId="{C802FB9E-90BE-4B7A-AA05-D13E0D4BC1F7}"/>
          </ac:spMkLst>
        </pc:spChg>
        <pc:spChg chg="add mod">
          <ac:chgData name="Kenneth Omernick" userId="355fe66a21cb3198" providerId="LiveId" clId="{DCC1502E-37E5-4668-9C51-8067C61DC3C7}" dt="2022-02-10T02:23:49.886" v="703" actId="20577"/>
          <ac:spMkLst>
            <pc:docMk/>
            <pc:sldMk cId="2712636659" sldId="261"/>
            <ac:spMk id="5" creationId="{7FDFC372-27A6-4C08-BB68-24A73C4A75AA}"/>
          </ac:spMkLst>
        </pc:spChg>
        <pc:graphicFrameChg chg="del">
          <ac:chgData name="Kenneth Omernick" userId="355fe66a21cb3198" providerId="LiveId" clId="{DCC1502E-37E5-4668-9C51-8067C61DC3C7}" dt="2022-02-10T02:18:47.666" v="594" actId="478"/>
          <ac:graphicFrameMkLst>
            <pc:docMk/>
            <pc:sldMk cId="2712636659" sldId="261"/>
            <ac:graphicFrameMk id="6" creationId="{553FBC4F-691A-471D-8ADC-EEE7AF67D66D}"/>
          </ac:graphicFrameMkLst>
        </pc:graphicFrameChg>
      </pc:sldChg>
      <pc:sldChg chg="modSp add mod ord">
        <pc:chgData name="Kenneth Omernick" userId="355fe66a21cb3198" providerId="LiveId" clId="{DCC1502E-37E5-4668-9C51-8067C61DC3C7}" dt="2022-02-10T02:24:40.559" v="716"/>
        <pc:sldMkLst>
          <pc:docMk/>
          <pc:sldMk cId="4064966775" sldId="262"/>
        </pc:sldMkLst>
        <pc:spChg chg="mod">
          <ac:chgData name="Kenneth Omernick" userId="355fe66a21cb3198" providerId="LiveId" clId="{DCC1502E-37E5-4668-9C51-8067C61DC3C7}" dt="2022-02-10T02:24:28.582" v="715" actId="20577"/>
          <ac:spMkLst>
            <pc:docMk/>
            <pc:sldMk cId="4064966775" sldId="262"/>
            <ac:spMk id="2" creationId="{15115107-5DA3-4397-A1DA-67705DAE1EC2}"/>
          </ac:spMkLst>
        </pc:spChg>
        <pc:spChg chg="mod">
          <ac:chgData name="Kenneth Omernick" userId="355fe66a21cb3198" providerId="LiveId" clId="{DCC1502E-37E5-4668-9C51-8067C61DC3C7}" dt="2022-02-10T02:24:40.559" v="716"/>
          <ac:spMkLst>
            <pc:docMk/>
            <pc:sldMk cId="4064966775" sldId="262"/>
            <ac:spMk id="5" creationId="{5A2FB6DE-2553-4717-96CA-D48E20B70265}"/>
          </ac:spMkLst>
        </pc:spChg>
      </pc:sldChg>
      <pc:sldChg chg="modSp add mod ord">
        <pc:chgData name="Kenneth Omernick" userId="355fe66a21cb3198" providerId="LiveId" clId="{DCC1502E-37E5-4668-9C51-8067C61DC3C7}" dt="2022-02-10T02:29:02.763" v="836" actId="20577"/>
        <pc:sldMkLst>
          <pc:docMk/>
          <pc:sldMk cId="2433296333" sldId="263"/>
        </pc:sldMkLst>
        <pc:spChg chg="mod">
          <ac:chgData name="Kenneth Omernick" userId="355fe66a21cb3198" providerId="LiveId" clId="{DCC1502E-37E5-4668-9C51-8067C61DC3C7}" dt="2022-02-10T02:25:17.749" v="730" actId="20577"/>
          <ac:spMkLst>
            <pc:docMk/>
            <pc:sldMk cId="2433296333" sldId="263"/>
            <ac:spMk id="2" creationId="{8EB78894-19E5-4916-B37E-B4A80B9B8D52}"/>
          </ac:spMkLst>
        </pc:spChg>
        <pc:spChg chg="mod">
          <ac:chgData name="Kenneth Omernick" userId="355fe66a21cb3198" providerId="LiveId" clId="{DCC1502E-37E5-4668-9C51-8067C61DC3C7}" dt="2022-02-10T02:29:02.763" v="836" actId="20577"/>
          <ac:spMkLst>
            <pc:docMk/>
            <pc:sldMk cId="2433296333" sldId="263"/>
            <ac:spMk id="5" creationId="{7FDFC372-27A6-4C08-BB68-24A73C4A75AA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Volume</c:v>
                </c:pt>
              </c:strCache>
            </c:strRef>
          </c:tx>
          <c:spPr>
            <a:solidFill>
              <a:schemeClr val="accent6">
                <a:lumMod val="20000"/>
                <a:lumOff val="80000"/>
              </a:schemeClr>
            </a:solidFill>
            <a:ln w="19050"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1/5/20YY</c:v>
                </c:pt>
                <c:pt idx="1">
                  <c:v>1/6/20YY</c:v>
                </c:pt>
                <c:pt idx="2">
                  <c:v>1/7/20YY</c:v>
                </c:pt>
                <c:pt idx="3">
                  <c:v>1/8/20YY</c:v>
                </c:pt>
                <c:pt idx="4">
                  <c:v>1/9/20YY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70</c:v>
                </c:pt>
                <c:pt idx="1">
                  <c:v>120</c:v>
                </c:pt>
                <c:pt idx="2">
                  <c:v>150</c:v>
                </c:pt>
                <c:pt idx="3">
                  <c:v>135</c:v>
                </c:pt>
                <c:pt idx="4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47-46B4-AD93-192D80B04C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38650936"/>
        <c:axId val="438651920"/>
      </c:barChart>
      <c:stockChart>
        <c:ser>
          <c:idx val="1"/>
          <c:order val="1"/>
          <c:tx>
            <c:strRef>
              <c:f>Sheet1!$C$1</c:f>
              <c:strCache>
                <c:ptCount val="1"/>
                <c:pt idx="0">
                  <c:v>Open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1/5/20YY</c:v>
                </c:pt>
                <c:pt idx="1">
                  <c:v>1/6/20YY</c:v>
                </c:pt>
                <c:pt idx="2">
                  <c:v>1/7/20YY</c:v>
                </c:pt>
                <c:pt idx="3">
                  <c:v>1/8/20YY</c:v>
                </c:pt>
                <c:pt idx="4">
                  <c:v>1/9/20YY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44</c:v>
                </c:pt>
                <c:pt idx="1">
                  <c:v>25</c:v>
                </c:pt>
                <c:pt idx="2">
                  <c:v>38</c:v>
                </c:pt>
                <c:pt idx="3">
                  <c:v>50</c:v>
                </c:pt>
                <c:pt idx="4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347-46B4-AD93-192D80B04C8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High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1/5/20YY</c:v>
                </c:pt>
                <c:pt idx="1">
                  <c:v>1/6/20YY</c:v>
                </c:pt>
                <c:pt idx="2">
                  <c:v>1/7/20YY</c:v>
                </c:pt>
                <c:pt idx="3">
                  <c:v>1/8/20YY</c:v>
                </c:pt>
                <c:pt idx="4">
                  <c:v>1/9/20YY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55</c:v>
                </c:pt>
                <c:pt idx="1">
                  <c:v>57</c:v>
                </c:pt>
                <c:pt idx="2">
                  <c:v>57</c:v>
                </c:pt>
                <c:pt idx="3">
                  <c:v>58</c:v>
                </c:pt>
                <c:pt idx="4">
                  <c:v>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347-46B4-AD93-192D80B04C8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1/5/20YY</c:v>
                </c:pt>
                <c:pt idx="1">
                  <c:v>1/6/20YY</c:v>
                </c:pt>
                <c:pt idx="2">
                  <c:v>1/7/20YY</c:v>
                </c:pt>
                <c:pt idx="3">
                  <c:v>1/8/20YY</c:v>
                </c:pt>
                <c:pt idx="4">
                  <c:v>1/9/20YY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11</c:v>
                </c:pt>
                <c:pt idx="4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347-46B4-AD93-192D80B04C8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Close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1/5/20YY</c:v>
                </c:pt>
                <c:pt idx="1">
                  <c:v>1/6/20YY</c:v>
                </c:pt>
                <c:pt idx="2">
                  <c:v>1/7/20YY</c:v>
                </c:pt>
                <c:pt idx="3">
                  <c:v>1/8/20YY</c:v>
                </c:pt>
                <c:pt idx="4">
                  <c:v>1/9/20YY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25</c:v>
                </c:pt>
                <c:pt idx="1">
                  <c:v>38</c:v>
                </c:pt>
                <c:pt idx="2">
                  <c:v>50</c:v>
                </c:pt>
                <c:pt idx="3">
                  <c:v>35</c:v>
                </c:pt>
                <c:pt idx="4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347-46B4-AD93-192D80B04C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upDownBars>
          <c:gapWidth val="150"/>
          <c:upBars>
            <c:spPr>
              <a:solidFill>
                <a:schemeClr val="l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upBars>
          <c:downBars>
            <c:spPr>
              <a:solidFill>
                <a:schemeClr val="dk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downBars>
        </c:upDownBars>
        <c:axId val="438662088"/>
        <c:axId val="438663400"/>
      </c:stockChart>
      <c:catAx>
        <c:axId val="438650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651920"/>
        <c:crosses val="autoZero"/>
        <c:auto val="1"/>
        <c:lblAlgn val="ctr"/>
        <c:lblOffset val="100"/>
        <c:noMultiLvlLbl val="0"/>
      </c:catAx>
      <c:valAx>
        <c:axId val="438651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650936"/>
        <c:crosses val="autoZero"/>
        <c:crossBetween val="between"/>
      </c:valAx>
      <c:valAx>
        <c:axId val="438663400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662088"/>
        <c:crosses val="max"/>
        <c:crossBetween val="between"/>
      </c:valAx>
      <c:catAx>
        <c:axId val="4386620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38663400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noProof="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6">
  <a:schemeClr val="accent4"/>
  <a:schemeClr val="accent4"/>
  <a:schemeClr val="accent4"/>
  <a:schemeClr val="accent4"/>
  <a:schemeClr val="accent4"/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62EC2-9403-4E3F-B9EE-AC16CAC60F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9550C-613B-478E-B802-C73E628524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9C108-6DA3-45F2-AE7E-50E80854775B}" type="datetimeFigureOut">
              <a:rPr lang="en-US" smtClean="0"/>
              <a:t>2/9/2022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13C7E-277B-477F-B8EF-FBEECB8A1F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96058-9ECC-48B6-8A85-7E3A3E39E8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ED09B-8056-4B81-BB5B-ECA7E0231E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0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A73B2-5605-4CC4-ADC6-622651651079}" type="datetimeFigureOut">
              <a:rPr lang="en-US" smtClean="0"/>
              <a:t>2/9/2022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D664B-377C-4B68-AF4E-EBDA643118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99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48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64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70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460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13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828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18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2/9/2022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2/9/2022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2/9/2022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2/9/2022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2/9/2022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2/9/2022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2/9/2022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2/9/2022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2/9/2022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Bitcoin Trading </a:t>
            </a:r>
            <a:r>
              <a:rPr lang="en-US" sz="3000" dirty="0" err="1">
                <a:solidFill>
                  <a:schemeClr val="tx1"/>
                </a:solidFill>
              </a:rPr>
              <a:t>Strats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By: Kenneth Alverlein (Omernick)</a:t>
            </a:r>
          </a:p>
        </p:txBody>
      </p:sp>
      <p:pic>
        <p:nvPicPr>
          <p:cNvPr id="5" name="Picture 4" descr="Finance trade number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Motivation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&amp;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Summary</a:t>
            </a:r>
          </a:p>
        </p:txBody>
      </p:sp>
      <p:pic>
        <p:nvPicPr>
          <p:cNvPr id="4" name="Picture 3" descr="Finance trade number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B18419-2D53-4313-887D-8D03C5AF8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42CAAF-CE5A-4956-86C8-E8A1C11C30DF}"/>
              </a:ext>
            </a:extLst>
          </p:cNvPr>
          <p:cNvSpPr txBox="1"/>
          <p:nvPr/>
        </p:nvSpPr>
        <p:spPr>
          <a:xfrm>
            <a:off x="5455228" y="2005531"/>
            <a:ext cx="5725391" cy="286232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Hypothesis: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 can make more money trading bitcoin based on moving averages rather then just buying and holding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Questions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Does it work?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What would be the returns?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What moving averages should we use?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Does volatility matter?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How is it all correlated to the stock market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Content Placeholder 5" descr="Financial Chart">
            <a:extLst>
              <a:ext uri="{FF2B5EF4-FFF2-40B4-BE49-F238E27FC236}">
                <a16:creationId xmlns:a16="http://schemas.microsoft.com/office/drawing/2014/main" id="{553FBC4F-691A-471D-8ADC-EEE7AF67D6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2385308"/>
              </p:ext>
            </p:extLst>
          </p:nvPr>
        </p:nvGraphicFramePr>
        <p:xfrm>
          <a:off x="920750" y="965200"/>
          <a:ext cx="5651500" cy="4968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2865" y="2213367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Questions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&amp;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Data Cleanup &amp; Exploration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2FB6DE-2553-4717-96CA-D48E20B70265}"/>
              </a:ext>
            </a:extLst>
          </p:cNvPr>
          <p:cNvSpPr txBox="1"/>
          <p:nvPr/>
        </p:nvSpPr>
        <p:spPr>
          <a:xfrm>
            <a:off x="5600700" y="1194955"/>
            <a:ext cx="5600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from Alpaca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SDK doesn’t work for crypto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SDK is limited to 1000 days per pull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Usual rename column, drop </a:t>
            </a:r>
            <a:r>
              <a:rPr lang="en-US" dirty="0" err="1"/>
              <a:t>na’s</a:t>
            </a:r>
            <a:r>
              <a:rPr lang="en-US" dirty="0"/>
              <a:t>, drop unused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Issue with timestamps</a:t>
            </a:r>
          </a:p>
        </p:txBody>
      </p:sp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2865" y="2213367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DFC372-27A6-4C08-BB68-24A73C4A75AA}"/>
              </a:ext>
            </a:extLst>
          </p:cNvPr>
          <p:cNvSpPr txBox="1"/>
          <p:nvPr/>
        </p:nvSpPr>
        <p:spPr>
          <a:xfrm>
            <a:off x="1298862" y="1979520"/>
            <a:ext cx="4797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Present steps in notebook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Analyzed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Created charts</a:t>
            </a:r>
          </a:p>
        </p:txBody>
      </p:sp>
    </p:spTree>
    <p:extLst>
      <p:ext uri="{BB962C8B-B14F-4D97-AF65-F5344CB8AC3E}">
        <p14:creationId xmlns:p14="http://schemas.microsoft.com/office/powerpoint/2010/main" val="2712636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Discussion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2FB6DE-2553-4717-96CA-D48E20B70265}"/>
              </a:ext>
            </a:extLst>
          </p:cNvPr>
          <p:cNvSpPr txBox="1"/>
          <p:nvPr/>
        </p:nvSpPr>
        <p:spPr>
          <a:xfrm>
            <a:off x="5600700" y="1194955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Discuss your findings.</a:t>
            </a:r>
          </a:p>
        </p:txBody>
      </p:sp>
    </p:spTree>
    <p:extLst>
      <p:ext uri="{BB962C8B-B14F-4D97-AF65-F5344CB8AC3E}">
        <p14:creationId xmlns:p14="http://schemas.microsoft.com/office/powerpoint/2010/main" val="4064966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2865" y="2213367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Postmortem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DFC372-27A6-4C08-BB68-24A73C4A75AA}"/>
              </a:ext>
            </a:extLst>
          </p:cNvPr>
          <p:cNvSpPr txBox="1"/>
          <p:nvPr/>
        </p:nvSpPr>
        <p:spPr>
          <a:xfrm>
            <a:off x="1298862" y="1979520"/>
            <a:ext cx="4797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Had issues with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Getting </a:t>
            </a:r>
            <a:r>
              <a:rPr lang="en-US"/>
              <a:t>the data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Monte Carlo Sim with trading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Volatility trading indicator</a:t>
            </a:r>
          </a:p>
        </p:txBody>
      </p:sp>
    </p:spTree>
    <p:extLst>
      <p:ext uri="{BB962C8B-B14F-4D97-AF65-F5344CB8AC3E}">
        <p14:creationId xmlns:p14="http://schemas.microsoft.com/office/powerpoint/2010/main" val="2433296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578975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Questions</a:t>
            </a:r>
          </a:p>
        </p:txBody>
      </p:sp>
      <p:pic>
        <p:nvPicPr>
          <p:cNvPr id="4" name="Picture 3" descr="Hand with pen pointing at financial number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4D5ADA-BB6C-46F4-9A97-3A3D44A9A8A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28223DC-4748-4F7F-8D8D-E4EA5A6C18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12D154-BCA4-47A9-881C-4EFB9658D8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324</TotalTime>
  <Words>143</Words>
  <Application>Microsoft Office PowerPoint</Application>
  <PresentationFormat>Widescreen</PresentationFormat>
  <Paragraphs>38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Parcel</vt:lpstr>
      <vt:lpstr>Bitcoin Trading Strats</vt:lpstr>
      <vt:lpstr>Motivation &amp; Summary</vt:lpstr>
      <vt:lpstr>Questions &amp; Data</vt:lpstr>
      <vt:lpstr>Data Cleanup &amp; Exploration</vt:lpstr>
      <vt:lpstr>Data Analysis</vt:lpstr>
      <vt:lpstr>Discussion</vt:lpstr>
      <vt:lpstr>Postmortem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Bitcoin Trading Strats</dc:title>
  <dc:creator>Kenneth Omernick</dc:creator>
  <cp:lastModifiedBy>Kenneth Omernick</cp:lastModifiedBy>
  <cp:revision>1</cp:revision>
  <dcterms:created xsi:type="dcterms:W3CDTF">2022-02-09T21:05:20Z</dcterms:created>
  <dcterms:modified xsi:type="dcterms:W3CDTF">2022-02-10T02:29:26Z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