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20104100" cy="15081250"/>
  <p:notesSz cx="20104100" cy="150812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Relationship Id="rId42" Type="http://schemas.openxmlformats.org/officeDocument/2006/relationships/image" Target="../media/image36.png"/><Relationship Id="rId43" Type="http://schemas.openxmlformats.org/officeDocument/2006/relationships/image" Target="../media/image37.png"/><Relationship Id="rId44" Type="http://schemas.openxmlformats.org/officeDocument/2006/relationships/image" Target="../media/image38.png"/><Relationship Id="rId45" Type="http://schemas.openxmlformats.org/officeDocument/2006/relationships/image" Target="../media/image39.png"/><Relationship Id="rId46" Type="http://schemas.openxmlformats.org/officeDocument/2006/relationships/image" Target="../media/image40.png"/><Relationship Id="rId47" Type="http://schemas.openxmlformats.org/officeDocument/2006/relationships/image" Target="../media/image41.png"/><Relationship Id="rId48" Type="http://schemas.openxmlformats.org/officeDocument/2006/relationships/image" Target="../media/image42.png"/><Relationship Id="rId49" Type="http://schemas.openxmlformats.org/officeDocument/2006/relationships/image" Target="../media/image43.png"/><Relationship Id="rId50" Type="http://schemas.openxmlformats.org/officeDocument/2006/relationships/image" Target="../media/image44.png"/><Relationship Id="rId51" Type="http://schemas.openxmlformats.org/officeDocument/2006/relationships/image" Target="../media/image45.png"/><Relationship Id="rId52" Type="http://schemas.openxmlformats.org/officeDocument/2006/relationships/image" Target="../media/image46.png"/><Relationship Id="rId53" Type="http://schemas.openxmlformats.org/officeDocument/2006/relationships/image" Target="../media/image47.png"/><Relationship Id="rId54" Type="http://schemas.openxmlformats.org/officeDocument/2006/relationships/image" Target="../media/image48.png"/><Relationship Id="rId55" Type="http://schemas.openxmlformats.org/officeDocument/2006/relationships/image" Target="../media/image49.png"/><Relationship Id="rId56" Type="http://schemas.openxmlformats.org/officeDocument/2006/relationships/image" Target="../media/image50.png"/><Relationship Id="rId57" Type="http://schemas.openxmlformats.org/officeDocument/2006/relationships/image" Target="../media/image51.png"/><Relationship Id="rId58" Type="http://schemas.openxmlformats.org/officeDocument/2006/relationships/image" Target="../media/image52.png"/><Relationship Id="rId59" Type="http://schemas.openxmlformats.org/officeDocument/2006/relationships/image" Target="../media/image53.png"/><Relationship Id="rId60" Type="http://schemas.openxmlformats.org/officeDocument/2006/relationships/image" Target="../media/image54.png"/><Relationship Id="rId61" Type="http://schemas.openxmlformats.org/officeDocument/2006/relationships/image" Target="../media/image55.png"/><Relationship Id="rId62" Type="http://schemas.openxmlformats.org/officeDocument/2006/relationships/image" Target="../media/image56.png"/><Relationship Id="rId63" Type="http://schemas.openxmlformats.org/officeDocument/2006/relationships/image" Target="../media/image57.png"/><Relationship Id="rId64" Type="http://schemas.openxmlformats.org/officeDocument/2006/relationships/image" Target="../media/image58.png"/><Relationship Id="rId65" Type="http://schemas.openxmlformats.org/officeDocument/2006/relationships/image" Target="../media/image59.png"/><Relationship Id="rId66" Type="http://schemas.openxmlformats.org/officeDocument/2006/relationships/image" Target="../media/image60.png"/><Relationship Id="rId67" Type="http://schemas.openxmlformats.org/officeDocument/2006/relationships/image" Target="../media/image61.png"/><Relationship Id="rId68" Type="http://schemas.openxmlformats.org/officeDocument/2006/relationships/image" Target="../media/image62.png"/><Relationship Id="rId69" Type="http://schemas.openxmlformats.org/officeDocument/2006/relationships/image" Target="../media/image63.png"/><Relationship Id="rId70" Type="http://schemas.openxmlformats.org/officeDocument/2006/relationships/image" Target="../media/image64.png"/><Relationship Id="rId71" Type="http://schemas.openxmlformats.org/officeDocument/2006/relationships/image" Target="../media/image65.png"/><Relationship Id="rId72" Type="http://schemas.openxmlformats.org/officeDocument/2006/relationships/image" Target="../media/image66.png"/><Relationship Id="rId73" Type="http://schemas.openxmlformats.org/officeDocument/2006/relationships/image" Target="../media/image67.png"/><Relationship Id="rId74" Type="http://schemas.openxmlformats.org/officeDocument/2006/relationships/image" Target="../media/image68.png"/><Relationship Id="rId75" Type="http://schemas.openxmlformats.org/officeDocument/2006/relationships/image" Target="../media/image69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8" cy="100528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5460" y="144650"/>
            <a:ext cx="19673023" cy="9736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108062" y="1340459"/>
            <a:ext cx="1612210" cy="2741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823917" y="1352234"/>
            <a:ext cx="957014" cy="2531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126756" y="2122183"/>
            <a:ext cx="605634" cy="224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0836302" y="2118125"/>
            <a:ext cx="702945" cy="248920"/>
          </a:xfrm>
          <a:custGeom>
            <a:avLst/>
            <a:gdLst/>
            <a:ahLst/>
            <a:cxnLst/>
            <a:rect l="l" t="t" r="r" b="b"/>
            <a:pathLst>
              <a:path w="702945" h="248919">
                <a:moveTo>
                  <a:pt x="555675" y="180812"/>
                </a:moveTo>
                <a:lnTo>
                  <a:pt x="537248" y="180812"/>
                </a:lnTo>
                <a:lnTo>
                  <a:pt x="537248" y="239819"/>
                </a:lnTo>
                <a:lnTo>
                  <a:pt x="537647" y="241216"/>
                </a:lnTo>
                <a:lnTo>
                  <a:pt x="538379" y="241947"/>
                </a:lnTo>
                <a:lnTo>
                  <a:pt x="539110" y="242746"/>
                </a:lnTo>
                <a:lnTo>
                  <a:pt x="540507" y="243078"/>
                </a:lnTo>
                <a:lnTo>
                  <a:pt x="702626" y="243078"/>
                </a:lnTo>
                <a:lnTo>
                  <a:pt x="702626" y="227977"/>
                </a:lnTo>
                <a:lnTo>
                  <a:pt x="555675" y="227977"/>
                </a:lnTo>
                <a:lnTo>
                  <a:pt x="555675" y="180812"/>
                </a:lnTo>
                <a:close/>
              </a:path>
              <a:path w="702945" h="248919">
                <a:moveTo>
                  <a:pt x="697038" y="598"/>
                </a:moveTo>
                <a:lnTo>
                  <a:pt x="679210" y="598"/>
                </a:lnTo>
                <a:lnTo>
                  <a:pt x="679210" y="146419"/>
                </a:lnTo>
                <a:lnTo>
                  <a:pt x="617742" y="146419"/>
                </a:lnTo>
                <a:lnTo>
                  <a:pt x="617742" y="160921"/>
                </a:lnTo>
                <a:lnTo>
                  <a:pt x="679210" y="160921"/>
                </a:lnTo>
                <a:lnTo>
                  <a:pt x="679210" y="192254"/>
                </a:lnTo>
                <a:lnTo>
                  <a:pt x="697038" y="192254"/>
                </a:lnTo>
                <a:lnTo>
                  <a:pt x="697038" y="598"/>
                </a:lnTo>
                <a:close/>
              </a:path>
              <a:path w="702945" h="248919">
                <a:moveTo>
                  <a:pt x="670828" y="103112"/>
                </a:moveTo>
                <a:lnTo>
                  <a:pt x="615422" y="108600"/>
                </a:lnTo>
                <a:lnTo>
                  <a:pt x="495338" y="110363"/>
                </a:lnTo>
                <a:lnTo>
                  <a:pt x="495338" y="125464"/>
                </a:lnTo>
                <a:lnTo>
                  <a:pt x="555675" y="125464"/>
                </a:lnTo>
                <a:lnTo>
                  <a:pt x="555675" y="167906"/>
                </a:lnTo>
                <a:lnTo>
                  <a:pt x="573038" y="167906"/>
                </a:lnTo>
                <a:lnTo>
                  <a:pt x="573038" y="124932"/>
                </a:lnTo>
                <a:lnTo>
                  <a:pt x="580621" y="124932"/>
                </a:lnTo>
                <a:lnTo>
                  <a:pt x="589070" y="124732"/>
                </a:lnTo>
                <a:lnTo>
                  <a:pt x="639071" y="121739"/>
                </a:lnTo>
                <a:lnTo>
                  <a:pt x="670828" y="118213"/>
                </a:lnTo>
                <a:lnTo>
                  <a:pt x="670828" y="103112"/>
                </a:lnTo>
                <a:close/>
              </a:path>
              <a:path w="702945" h="248919">
                <a:moveTo>
                  <a:pt x="576630" y="0"/>
                </a:moveTo>
                <a:lnTo>
                  <a:pt x="532391" y="11907"/>
                </a:lnTo>
                <a:lnTo>
                  <a:pt x="516559" y="44704"/>
                </a:lnTo>
                <a:lnTo>
                  <a:pt x="517545" y="54621"/>
                </a:lnTo>
                <a:lnTo>
                  <a:pt x="551342" y="86680"/>
                </a:lnTo>
                <a:lnTo>
                  <a:pt x="576630" y="89674"/>
                </a:lnTo>
                <a:lnTo>
                  <a:pt x="589940" y="88926"/>
                </a:lnTo>
                <a:lnTo>
                  <a:pt x="601635" y="86680"/>
                </a:lnTo>
                <a:lnTo>
                  <a:pt x="611720" y="82938"/>
                </a:lnTo>
                <a:lnTo>
                  <a:pt x="620203" y="77700"/>
                </a:lnTo>
                <a:lnTo>
                  <a:pt x="623055" y="74906"/>
                </a:lnTo>
                <a:lnTo>
                  <a:pt x="576630" y="74906"/>
                </a:lnTo>
                <a:lnTo>
                  <a:pt x="566005" y="74370"/>
                </a:lnTo>
                <a:lnTo>
                  <a:pt x="533922" y="53551"/>
                </a:lnTo>
                <a:lnTo>
                  <a:pt x="533922" y="36588"/>
                </a:lnTo>
                <a:lnTo>
                  <a:pt x="566005" y="15638"/>
                </a:lnTo>
                <a:lnTo>
                  <a:pt x="576630" y="15100"/>
                </a:lnTo>
                <a:lnTo>
                  <a:pt x="623506" y="15100"/>
                </a:lnTo>
                <a:lnTo>
                  <a:pt x="620203" y="11907"/>
                </a:lnTo>
                <a:lnTo>
                  <a:pt x="611720" y="6707"/>
                </a:lnTo>
                <a:lnTo>
                  <a:pt x="601635" y="2985"/>
                </a:lnTo>
                <a:lnTo>
                  <a:pt x="589940" y="747"/>
                </a:lnTo>
                <a:lnTo>
                  <a:pt x="576630" y="0"/>
                </a:lnTo>
                <a:close/>
              </a:path>
              <a:path w="702945" h="248919">
                <a:moveTo>
                  <a:pt x="623506" y="15100"/>
                </a:moveTo>
                <a:lnTo>
                  <a:pt x="576630" y="15100"/>
                </a:lnTo>
                <a:lnTo>
                  <a:pt x="587256" y="15638"/>
                </a:lnTo>
                <a:lnTo>
                  <a:pt x="596180" y="17254"/>
                </a:lnTo>
                <a:lnTo>
                  <a:pt x="603394" y="19956"/>
                </a:lnTo>
                <a:lnTo>
                  <a:pt x="608894" y="23749"/>
                </a:lnTo>
                <a:lnTo>
                  <a:pt x="615147" y="29536"/>
                </a:lnTo>
                <a:lnTo>
                  <a:pt x="618274" y="36588"/>
                </a:lnTo>
                <a:lnTo>
                  <a:pt x="618274" y="53551"/>
                </a:lnTo>
                <a:lnTo>
                  <a:pt x="576630" y="74906"/>
                </a:lnTo>
                <a:lnTo>
                  <a:pt x="623055" y="74906"/>
                </a:lnTo>
                <a:lnTo>
                  <a:pt x="626926" y="71113"/>
                </a:lnTo>
                <a:lnTo>
                  <a:pt x="631728" y="63422"/>
                </a:lnTo>
                <a:lnTo>
                  <a:pt x="634610" y="54621"/>
                </a:lnTo>
                <a:lnTo>
                  <a:pt x="635570" y="44704"/>
                </a:lnTo>
                <a:lnTo>
                  <a:pt x="634610" y="34799"/>
                </a:lnTo>
                <a:lnTo>
                  <a:pt x="631728" y="26035"/>
                </a:lnTo>
                <a:lnTo>
                  <a:pt x="626926" y="18407"/>
                </a:lnTo>
                <a:lnTo>
                  <a:pt x="623506" y="15100"/>
                </a:lnTo>
                <a:close/>
              </a:path>
              <a:path w="702945" h="248919">
                <a:moveTo>
                  <a:pt x="336545" y="30734"/>
                </a:moveTo>
                <a:lnTo>
                  <a:pt x="318384" y="30734"/>
                </a:lnTo>
                <a:lnTo>
                  <a:pt x="318384" y="50558"/>
                </a:lnTo>
                <a:lnTo>
                  <a:pt x="317186" y="72013"/>
                </a:lnTo>
                <a:lnTo>
                  <a:pt x="307607" y="111056"/>
                </a:lnTo>
                <a:lnTo>
                  <a:pt x="288646" y="144949"/>
                </a:lnTo>
                <a:lnTo>
                  <a:pt x="261477" y="173243"/>
                </a:lnTo>
                <a:lnTo>
                  <a:pt x="244875" y="185269"/>
                </a:lnTo>
                <a:lnTo>
                  <a:pt x="261639" y="197576"/>
                </a:lnTo>
                <a:lnTo>
                  <a:pt x="292472" y="168641"/>
                </a:lnTo>
                <a:lnTo>
                  <a:pt x="317203" y="132881"/>
                </a:lnTo>
                <a:lnTo>
                  <a:pt x="327564" y="106438"/>
                </a:lnTo>
                <a:lnTo>
                  <a:pt x="345367" y="106438"/>
                </a:lnTo>
                <a:lnTo>
                  <a:pt x="340752" y="92002"/>
                </a:lnTo>
                <a:lnTo>
                  <a:pt x="337594" y="74542"/>
                </a:lnTo>
                <a:lnTo>
                  <a:pt x="336545" y="56146"/>
                </a:lnTo>
                <a:lnTo>
                  <a:pt x="336545" y="30734"/>
                </a:lnTo>
                <a:close/>
              </a:path>
              <a:path w="702945" h="248919">
                <a:moveTo>
                  <a:pt x="345367" y="106438"/>
                </a:moveTo>
                <a:lnTo>
                  <a:pt x="327564" y="106438"/>
                </a:lnTo>
                <a:lnTo>
                  <a:pt x="332729" y="119300"/>
                </a:lnTo>
                <a:lnTo>
                  <a:pt x="354573" y="154269"/>
                </a:lnTo>
                <a:lnTo>
                  <a:pt x="383732" y="182745"/>
                </a:lnTo>
                <a:lnTo>
                  <a:pt x="394620" y="190591"/>
                </a:lnTo>
                <a:lnTo>
                  <a:pt x="408856" y="177153"/>
                </a:lnTo>
                <a:lnTo>
                  <a:pt x="390946" y="165229"/>
                </a:lnTo>
                <a:lnTo>
                  <a:pt x="375736" y="152406"/>
                </a:lnTo>
                <a:lnTo>
                  <a:pt x="363232" y="138686"/>
                </a:lnTo>
                <a:lnTo>
                  <a:pt x="353442" y="124067"/>
                </a:lnTo>
                <a:lnTo>
                  <a:pt x="346031" y="108515"/>
                </a:lnTo>
                <a:lnTo>
                  <a:pt x="345367" y="106438"/>
                </a:lnTo>
                <a:close/>
              </a:path>
              <a:path w="702945" h="248919">
                <a:moveTo>
                  <a:pt x="393223" y="15633"/>
                </a:moveTo>
                <a:lnTo>
                  <a:pt x="263302" y="15633"/>
                </a:lnTo>
                <a:lnTo>
                  <a:pt x="263302" y="30734"/>
                </a:lnTo>
                <a:lnTo>
                  <a:pt x="393223" y="30734"/>
                </a:lnTo>
                <a:lnTo>
                  <a:pt x="393223" y="15633"/>
                </a:lnTo>
                <a:close/>
              </a:path>
              <a:path w="702945" h="248919">
                <a:moveTo>
                  <a:pt x="120408" y="136906"/>
                </a:moveTo>
                <a:lnTo>
                  <a:pt x="102513" y="136906"/>
                </a:lnTo>
                <a:lnTo>
                  <a:pt x="102513" y="248666"/>
                </a:lnTo>
                <a:lnTo>
                  <a:pt x="120408" y="248666"/>
                </a:lnTo>
                <a:lnTo>
                  <a:pt x="120408" y="136906"/>
                </a:lnTo>
                <a:close/>
              </a:path>
              <a:path w="702945" h="248919">
                <a:moveTo>
                  <a:pt x="228576" y="121805"/>
                </a:moveTo>
                <a:lnTo>
                  <a:pt x="0" y="121805"/>
                </a:lnTo>
                <a:lnTo>
                  <a:pt x="0" y="136906"/>
                </a:lnTo>
                <a:lnTo>
                  <a:pt x="228576" y="136906"/>
                </a:lnTo>
                <a:lnTo>
                  <a:pt x="228576" y="121805"/>
                </a:lnTo>
                <a:close/>
              </a:path>
              <a:path w="702945" h="248919">
                <a:moveTo>
                  <a:pt x="196046" y="10377"/>
                </a:moveTo>
                <a:lnTo>
                  <a:pt x="27674" y="10377"/>
                </a:lnTo>
                <a:lnTo>
                  <a:pt x="27674" y="25146"/>
                </a:lnTo>
                <a:lnTo>
                  <a:pt x="181610" y="25146"/>
                </a:lnTo>
                <a:lnTo>
                  <a:pt x="180687" y="36635"/>
                </a:lnTo>
                <a:lnTo>
                  <a:pt x="175472" y="85620"/>
                </a:lnTo>
                <a:lnTo>
                  <a:pt x="170168" y="121805"/>
                </a:lnTo>
                <a:lnTo>
                  <a:pt x="187464" y="121805"/>
                </a:lnTo>
                <a:lnTo>
                  <a:pt x="193600" y="75954"/>
                </a:lnTo>
                <a:lnTo>
                  <a:pt x="198241" y="31465"/>
                </a:lnTo>
                <a:lnTo>
                  <a:pt x="199505" y="15633"/>
                </a:lnTo>
                <a:lnTo>
                  <a:pt x="199505" y="13970"/>
                </a:lnTo>
                <a:lnTo>
                  <a:pt x="199106" y="12706"/>
                </a:lnTo>
                <a:lnTo>
                  <a:pt x="197376" y="10843"/>
                </a:lnTo>
                <a:lnTo>
                  <a:pt x="196046" y="10377"/>
                </a:lnTo>
                <a:close/>
              </a:path>
              <a:path w="702945" h="248919">
                <a:moveTo>
                  <a:pt x="455556" y="598"/>
                </a:moveTo>
                <a:lnTo>
                  <a:pt x="437661" y="598"/>
                </a:lnTo>
                <a:lnTo>
                  <a:pt x="437661" y="248666"/>
                </a:lnTo>
                <a:lnTo>
                  <a:pt x="455556" y="248666"/>
                </a:lnTo>
                <a:lnTo>
                  <a:pt x="455556" y="5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373549" y="2298938"/>
            <a:ext cx="165735" cy="62865"/>
          </a:xfrm>
          <a:custGeom>
            <a:avLst/>
            <a:gdLst/>
            <a:ahLst/>
            <a:cxnLst/>
            <a:rect l="l" t="t" r="r" b="b"/>
            <a:pathLst>
              <a:path w="165734" h="62864">
                <a:moveTo>
                  <a:pt x="0" y="0"/>
                </a:moveTo>
                <a:lnTo>
                  <a:pt x="18427" y="0"/>
                </a:lnTo>
                <a:lnTo>
                  <a:pt x="18427" y="47165"/>
                </a:lnTo>
                <a:lnTo>
                  <a:pt x="165378" y="47165"/>
                </a:lnTo>
                <a:lnTo>
                  <a:pt x="165378" y="62266"/>
                </a:lnTo>
                <a:lnTo>
                  <a:pt x="5321" y="62266"/>
                </a:lnTo>
                <a:lnTo>
                  <a:pt x="3259" y="62266"/>
                </a:lnTo>
                <a:lnTo>
                  <a:pt x="1862" y="61933"/>
                </a:lnTo>
                <a:lnTo>
                  <a:pt x="1130" y="61135"/>
                </a:lnTo>
                <a:lnTo>
                  <a:pt x="399" y="60403"/>
                </a:lnTo>
                <a:lnTo>
                  <a:pt x="0" y="59006"/>
                </a:lnTo>
                <a:lnTo>
                  <a:pt x="0" y="5694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1331640" y="2221238"/>
            <a:ext cx="175895" cy="65405"/>
          </a:xfrm>
          <a:custGeom>
            <a:avLst/>
            <a:gdLst/>
            <a:ahLst/>
            <a:cxnLst/>
            <a:rect l="l" t="t" r="r" b="b"/>
            <a:pathLst>
              <a:path w="175895" h="65405">
                <a:moveTo>
                  <a:pt x="175490" y="0"/>
                </a:moveTo>
                <a:lnTo>
                  <a:pt x="175490" y="15100"/>
                </a:lnTo>
                <a:lnTo>
                  <a:pt x="170434" y="15832"/>
                </a:lnTo>
                <a:lnTo>
                  <a:pt x="130453" y="19558"/>
                </a:lnTo>
                <a:lnTo>
                  <a:pt x="123606" y="20079"/>
                </a:lnTo>
                <a:lnTo>
                  <a:pt x="85283" y="21819"/>
                </a:lnTo>
                <a:lnTo>
                  <a:pt x="77700" y="21819"/>
                </a:lnTo>
                <a:lnTo>
                  <a:pt x="77700" y="64794"/>
                </a:lnTo>
                <a:lnTo>
                  <a:pt x="60337" y="64794"/>
                </a:lnTo>
                <a:lnTo>
                  <a:pt x="60337" y="22352"/>
                </a:lnTo>
                <a:lnTo>
                  <a:pt x="0" y="22352"/>
                </a:lnTo>
                <a:lnTo>
                  <a:pt x="0" y="7251"/>
                </a:lnTo>
                <a:lnTo>
                  <a:pt x="77101" y="6985"/>
                </a:lnTo>
                <a:lnTo>
                  <a:pt x="83800" y="6946"/>
                </a:lnTo>
                <a:lnTo>
                  <a:pt x="127188" y="4991"/>
                </a:lnTo>
                <a:lnTo>
                  <a:pt x="166509" y="1263"/>
                </a:lnTo>
                <a:lnTo>
                  <a:pt x="171898" y="532"/>
                </a:lnTo>
                <a:lnTo>
                  <a:pt x="17549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081177" y="2133759"/>
            <a:ext cx="164465" cy="182245"/>
          </a:xfrm>
          <a:custGeom>
            <a:avLst/>
            <a:gdLst/>
            <a:ahLst/>
            <a:cxnLst/>
            <a:rect l="l" t="t" r="r" b="b"/>
            <a:pathLst>
              <a:path w="164465" h="182244">
                <a:moveTo>
                  <a:pt x="18427" y="0"/>
                </a:moveTo>
                <a:lnTo>
                  <a:pt x="148348" y="0"/>
                </a:lnTo>
                <a:lnTo>
                  <a:pt x="148348" y="15100"/>
                </a:lnTo>
                <a:lnTo>
                  <a:pt x="91670" y="15100"/>
                </a:lnTo>
                <a:lnTo>
                  <a:pt x="91670" y="40513"/>
                </a:lnTo>
                <a:lnTo>
                  <a:pt x="101156" y="92882"/>
                </a:lnTo>
                <a:lnTo>
                  <a:pt x="130861" y="136773"/>
                </a:lnTo>
                <a:lnTo>
                  <a:pt x="163981" y="161520"/>
                </a:lnTo>
                <a:lnTo>
                  <a:pt x="149745" y="174958"/>
                </a:lnTo>
                <a:lnTo>
                  <a:pt x="118827" y="148951"/>
                </a:lnTo>
                <a:lnTo>
                  <a:pt x="94073" y="115918"/>
                </a:lnTo>
                <a:lnTo>
                  <a:pt x="82689" y="90805"/>
                </a:lnTo>
                <a:lnTo>
                  <a:pt x="78151" y="104276"/>
                </a:lnTo>
                <a:lnTo>
                  <a:pt x="56878" y="141696"/>
                </a:lnTo>
                <a:lnTo>
                  <a:pt x="27540" y="173138"/>
                </a:lnTo>
                <a:lnTo>
                  <a:pt x="16764" y="181943"/>
                </a:lnTo>
                <a:lnTo>
                  <a:pt x="0" y="169636"/>
                </a:lnTo>
                <a:lnTo>
                  <a:pt x="16602" y="157610"/>
                </a:lnTo>
                <a:lnTo>
                  <a:pt x="31191" y="144174"/>
                </a:lnTo>
                <a:lnTo>
                  <a:pt x="54350" y="113024"/>
                </a:lnTo>
                <a:lnTo>
                  <a:pt x="68719" y="76544"/>
                </a:lnTo>
                <a:lnTo>
                  <a:pt x="73509" y="34925"/>
                </a:lnTo>
                <a:lnTo>
                  <a:pt x="73509" y="15100"/>
                </a:lnTo>
                <a:lnTo>
                  <a:pt x="18427" y="15100"/>
                </a:lnTo>
                <a:lnTo>
                  <a:pt x="18427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370223" y="2133226"/>
            <a:ext cx="84455" cy="60325"/>
          </a:xfrm>
          <a:custGeom>
            <a:avLst/>
            <a:gdLst/>
            <a:ahLst/>
            <a:cxnLst/>
            <a:rect l="l" t="t" r="r" b="b"/>
            <a:pathLst>
              <a:path w="84454" h="60325">
                <a:moveTo>
                  <a:pt x="42708" y="0"/>
                </a:moveTo>
                <a:lnTo>
                  <a:pt x="3259" y="14435"/>
                </a:lnTo>
                <a:lnTo>
                  <a:pt x="0" y="21487"/>
                </a:lnTo>
                <a:lnTo>
                  <a:pt x="0" y="29869"/>
                </a:lnTo>
                <a:lnTo>
                  <a:pt x="0" y="38450"/>
                </a:lnTo>
                <a:lnTo>
                  <a:pt x="32083" y="59269"/>
                </a:lnTo>
                <a:lnTo>
                  <a:pt x="42708" y="59805"/>
                </a:lnTo>
                <a:lnTo>
                  <a:pt x="53334" y="59269"/>
                </a:lnTo>
                <a:lnTo>
                  <a:pt x="84352" y="38450"/>
                </a:lnTo>
                <a:lnTo>
                  <a:pt x="84352" y="29869"/>
                </a:lnTo>
                <a:lnTo>
                  <a:pt x="84352" y="21487"/>
                </a:lnTo>
                <a:lnTo>
                  <a:pt x="53334" y="537"/>
                </a:lnTo>
                <a:lnTo>
                  <a:pt x="4270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836301" y="2128503"/>
            <a:ext cx="228600" cy="238760"/>
          </a:xfrm>
          <a:custGeom>
            <a:avLst/>
            <a:gdLst/>
            <a:ahLst/>
            <a:cxnLst/>
            <a:rect l="l" t="t" r="r" b="b"/>
            <a:pathLst>
              <a:path w="228600" h="238760">
                <a:moveTo>
                  <a:pt x="27674" y="0"/>
                </a:moveTo>
                <a:lnTo>
                  <a:pt x="194183" y="0"/>
                </a:lnTo>
                <a:lnTo>
                  <a:pt x="196046" y="0"/>
                </a:lnTo>
                <a:lnTo>
                  <a:pt x="197376" y="465"/>
                </a:lnTo>
                <a:lnTo>
                  <a:pt x="198241" y="1397"/>
                </a:lnTo>
                <a:lnTo>
                  <a:pt x="199106" y="2328"/>
                </a:lnTo>
                <a:lnTo>
                  <a:pt x="199505" y="3592"/>
                </a:lnTo>
                <a:lnTo>
                  <a:pt x="199505" y="5255"/>
                </a:lnTo>
                <a:lnTo>
                  <a:pt x="198906" y="12706"/>
                </a:lnTo>
                <a:lnTo>
                  <a:pt x="198241" y="21088"/>
                </a:lnTo>
                <a:lnTo>
                  <a:pt x="197376" y="30268"/>
                </a:lnTo>
                <a:lnTo>
                  <a:pt x="196741" y="37227"/>
                </a:lnTo>
                <a:lnTo>
                  <a:pt x="196038" y="44230"/>
                </a:lnTo>
                <a:lnTo>
                  <a:pt x="190990" y="86747"/>
                </a:lnTo>
                <a:lnTo>
                  <a:pt x="187464" y="111427"/>
                </a:lnTo>
                <a:lnTo>
                  <a:pt x="228576" y="111427"/>
                </a:lnTo>
                <a:lnTo>
                  <a:pt x="228576" y="126528"/>
                </a:lnTo>
                <a:lnTo>
                  <a:pt x="120408" y="126528"/>
                </a:lnTo>
                <a:lnTo>
                  <a:pt x="120408" y="238289"/>
                </a:lnTo>
                <a:lnTo>
                  <a:pt x="102513" y="238289"/>
                </a:lnTo>
                <a:lnTo>
                  <a:pt x="102513" y="126528"/>
                </a:lnTo>
                <a:lnTo>
                  <a:pt x="0" y="126528"/>
                </a:lnTo>
                <a:lnTo>
                  <a:pt x="0" y="111427"/>
                </a:lnTo>
                <a:lnTo>
                  <a:pt x="170168" y="111427"/>
                </a:lnTo>
                <a:lnTo>
                  <a:pt x="172053" y="99590"/>
                </a:lnTo>
                <a:lnTo>
                  <a:pt x="178392" y="50232"/>
                </a:lnTo>
                <a:lnTo>
                  <a:pt x="181610" y="14768"/>
                </a:lnTo>
                <a:lnTo>
                  <a:pt x="27674" y="14768"/>
                </a:lnTo>
                <a:lnTo>
                  <a:pt x="27674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1454044" y="2118724"/>
            <a:ext cx="79375" cy="191770"/>
          </a:xfrm>
          <a:custGeom>
            <a:avLst/>
            <a:gdLst/>
            <a:ahLst/>
            <a:cxnLst/>
            <a:rect l="l" t="t" r="r" b="b"/>
            <a:pathLst>
              <a:path w="79375" h="191769">
                <a:moveTo>
                  <a:pt x="61468" y="0"/>
                </a:moveTo>
                <a:lnTo>
                  <a:pt x="79296" y="0"/>
                </a:lnTo>
                <a:lnTo>
                  <a:pt x="79296" y="191655"/>
                </a:lnTo>
                <a:lnTo>
                  <a:pt x="61468" y="191655"/>
                </a:lnTo>
                <a:lnTo>
                  <a:pt x="61468" y="160322"/>
                </a:lnTo>
                <a:lnTo>
                  <a:pt x="0" y="160322"/>
                </a:lnTo>
                <a:lnTo>
                  <a:pt x="0" y="145820"/>
                </a:lnTo>
                <a:lnTo>
                  <a:pt x="61468" y="145820"/>
                </a:lnTo>
                <a:lnTo>
                  <a:pt x="6146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273963" y="2118724"/>
            <a:ext cx="18415" cy="248285"/>
          </a:xfrm>
          <a:custGeom>
            <a:avLst/>
            <a:gdLst/>
            <a:ahLst/>
            <a:cxnLst/>
            <a:rect l="l" t="t" r="r" b="b"/>
            <a:pathLst>
              <a:path w="18415" h="248285">
                <a:moveTo>
                  <a:pt x="0" y="0"/>
                </a:moveTo>
                <a:lnTo>
                  <a:pt x="17894" y="0"/>
                </a:lnTo>
                <a:lnTo>
                  <a:pt x="17894" y="248068"/>
                </a:lnTo>
                <a:lnTo>
                  <a:pt x="0" y="248068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352861" y="2118125"/>
            <a:ext cx="119380" cy="90170"/>
          </a:xfrm>
          <a:custGeom>
            <a:avLst/>
            <a:gdLst/>
            <a:ahLst/>
            <a:cxnLst/>
            <a:rect l="l" t="t" r="r" b="b"/>
            <a:pathLst>
              <a:path w="119379" h="90169">
                <a:moveTo>
                  <a:pt x="60071" y="0"/>
                </a:moveTo>
                <a:lnTo>
                  <a:pt x="103644" y="11907"/>
                </a:lnTo>
                <a:lnTo>
                  <a:pt x="119011" y="44704"/>
                </a:lnTo>
                <a:lnTo>
                  <a:pt x="118051" y="54621"/>
                </a:lnTo>
                <a:lnTo>
                  <a:pt x="85075" y="86680"/>
                </a:lnTo>
                <a:lnTo>
                  <a:pt x="60071" y="89674"/>
                </a:lnTo>
                <a:lnTo>
                  <a:pt x="46638" y="88926"/>
                </a:lnTo>
                <a:lnTo>
                  <a:pt x="8896" y="71113"/>
                </a:lnTo>
                <a:lnTo>
                  <a:pt x="0" y="44704"/>
                </a:lnTo>
                <a:lnTo>
                  <a:pt x="986" y="34799"/>
                </a:lnTo>
                <a:lnTo>
                  <a:pt x="34783" y="2985"/>
                </a:lnTo>
                <a:lnTo>
                  <a:pt x="6007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145648" y="2898053"/>
            <a:ext cx="2342577" cy="2923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0147844" y="3673192"/>
            <a:ext cx="2889804" cy="2579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3146616" y="3675853"/>
            <a:ext cx="459105" cy="248285"/>
          </a:xfrm>
          <a:custGeom>
            <a:avLst/>
            <a:gdLst/>
            <a:ahLst/>
            <a:cxnLst/>
            <a:rect l="l" t="t" r="r" b="b"/>
            <a:pathLst>
              <a:path w="459105" h="248285">
                <a:moveTo>
                  <a:pt x="89940" y="129655"/>
                </a:moveTo>
                <a:lnTo>
                  <a:pt x="73509" y="129655"/>
                </a:lnTo>
                <a:lnTo>
                  <a:pt x="73509" y="180479"/>
                </a:lnTo>
                <a:lnTo>
                  <a:pt x="0" y="180479"/>
                </a:lnTo>
                <a:lnTo>
                  <a:pt x="0" y="195846"/>
                </a:lnTo>
                <a:lnTo>
                  <a:pt x="27407" y="195846"/>
                </a:lnTo>
                <a:lnTo>
                  <a:pt x="66066" y="195539"/>
                </a:lnTo>
                <a:lnTo>
                  <a:pt x="121454" y="193723"/>
                </a:lnTo>
                <a:lnTo>
                  <a:pt x="172962" y="188063"/>
                </a:lnTo>
                <a:lnTo>
                  <a:pt x="172962" y="180213"/>
                </a:lnTo>
                <a:lnTo>
                  <a:pt x="89940" y="180213"/>
                </a:lnTo>
                <a:lnTo>
                  <a:pt x="89940" y="129655"/>
                </a:lnTo>
                <a:close/>
              </a:path>
              <a:path w="459105" h="248285">
                <a:moveTo>
                  <a:pt x="172962" y="173228"/>
                </a:moveTo>
                <a:lnTo>
                  <a:pt x="126196" y="178284"/>
                </a:lnTo>
                <a:lnTo>
                  <a:pt x="89940" y="180213"/>
                </a:lnTo>
                <a:lnTo>
                  <a:pt x="172962" y="180213"/>
                </a:lnTo>
                <a:lnTo>
                  <a:pt x="172962" y="173228"/>
                </a:lnTo>
                <a:close/>
              </a:path>
              <a:path w="459105" h="248285">
                <a:moveTo>
                  <a:pt x="91337" y="63397"/>
                </a:moveTo>
                <a:lnTo>
                  <a:pt x="73176" y="63397"/>
                </a:lnTo>
                <a:lnTo>
                  <a:pt x="73176" y="71047"/>
                </a:lnTo>
                <a:lnTo>
                  <a:pt x="71446" y="78232"/>
                </a:lnTo>
                <a:lnTo>
                  <a:pt x="43381" y="111635"/>
                </a:lnTo>
                <a:lnTo>
                  <a:pt x="5588" y="130187"/>
                </a:lnTo>
                <a:lnTo>
                  <a:pt x="19824" y="142760"/>
                </a:lnTo>
                <a:lnTo>
                  <a:pt x="58408" y="120674"/>
                </a:lnTo>
                <a:lnTo>
                  <a:pt x="82423" y="90805"/>
                </a:lnTo>
                <a:lnTo>
                  <a:pt x="100907" y="90805"/>
                </a:lnTo>
                <a:lnTo>
                  <a:pt x="99985" y="89740"/>
                </a:lnTo>
                <a:lnTo>
                  <a:pt x="93067" y="77633"/>
                </a:lnTo>
                <a:lnTo>
                  <a:pt x="91388" y="71047"/>
                </a:lnTo>
                <a:lnTo>
                  <a:pt x="91337" y="63397"/>
                </a:lnTo>
                <a:close/>
              </a:path>
              <a:path w="459105" h="248285">
                <a:moveTo>
                  <a:pt x="100907" y="90805"/>
                </a:moveTo>
                <a:lnTo>
                  <a:pt x="82423" y="90805"/>
                </a:lnTo>
                <a:lnTo>
                  <a:pt x="87050" y="98276"/>
                </a:lnTo>
                <a:lnTo>
                  <a:pt x="123227" y="125896"/>
                </a:lnTo>
                <a:lnTo>
                  <a:pt x="143625" y="134644"/>
                </a:lnTo>
                <a:lnTo>
                  <a:pt x="155333" y="121539"/>
                </a:lnTo>
                <a:lnTo>
                  <a:pt x="148983" y="119619"/>
                </a:lnTo>
                <a:lnTo>
                  <a:pt x="142802" y="117456"/>
                </a:lnTo>
                <a:lnTo>
                  <a:pt x="104708" y="95195"/>
                </a:lnTo>
                <a:lnTo>
                  <a:pt x="100907" y="90805"/>
                </a:lnTo>
                <a:close/>
              </a:path>
              <a:path w="459105" h="248285">
                <a:moveTo>
                  <a:pt x="145022" y="48030"/>
                </a:moveTo>
                <a:lnTo>
                  <a:pt x="19291" y="48030"/>
                </a:lnTo>
                <a:lnTo>
                  <a:pt x="19291" y="63397"/>
                </a:lnTo>
                <a:lnTo>
                  <a:pt x="145022" y="63397"/>
                </a:lnTo>
                <a:lnTo>
                  <a:pt x="145022" y="48030"/>
                </a:lnTo>
                <a:close/>
              </a:path>
              <a:path w="459105" h="248285">
                <a:moveTo>
                  <a:pt x="458882" y="198906"/>
                </a:moveTo>
                <a:lnTo>
                  <a:pt x="230040" y="198906"/>
                </a:lnTo>
                <a:lnTo>
                  <a:pt x="230040" y="214007"/>
                </a:lnTo>
                <a:lnTo>
                  <a:pt x="458882" y="214007"/>
                </a:lnTo>
                <a:lnTo>
                  <a:pt x="458882" y="198906"/>
                </a:lnTo>
                <a:close/>
              </a:path>
              <a:path w="459105" h="248285">
                <a:moveTo>
                  <a:pt x="334549" y="101981"/>
                </a:moveTo>
                <a:lnTo>
                  <a:pt x="316987" y="101981"/>
                </a:lnTo>
                <a:lnTo>
                  <a:pt x="316987" y="198906"/>
                </a:lnTo>
                <a:lnTo>
                  <a:pt x="334549" y="198906"/>
                </a:lnTo>
                <a:lnTo>
                  <a:pt x="334549" y="101981"/>
                </a:lnTo>
                <a:close/>
              </a:path>
              <a:path w="459105" h="248285">
                <a:moveTo>
                  <a:pt x="426086" y="15100"/>
                </a:moveTo>
                <a:lnTo>
                  <a:pt x="258578" y="15100"/>
                </a:lnTo>
                <a:lnTo>
                  <a:pt x="258578" y="29869"/>
                </a:lnTo>
                <a:lnTo>
                  <a:pt x="411650" y="29869"/>
                </a:lnTo>
                <a:lnTo>
                  <a:pt x="411286" y="37912"/>
                </a:lnTo>
                <a:lnTo>
                  <a:pt x="407617" y="77284"/>
                </a:lnTo>
                <a:lnTo>
                  <a:pt x="401536" y="119726"/>
                </a:lnTo>
                <a:lnTo>
                  <a:pt x="394354" y="161187"/>
                </a:lnTo>
                <a:lnTo>
                  <a:pt x="412515" y="161520"/>
                </a:lnTo>
                <a:lnTo>
                  <a:pt x="421281" y="108543"/>
                </a:lnTo>
                <a:lnTo>
                  <a:pt x="426909" y="55464"/>
                </a:lnTo>
                <a:lnTo>
                  <a:pt x="429545" y="20422"/>
                </a:lnTo>
                <a:lnTo>
                  <a:pt x="429545" y="18693"/>
                </a:lnTo>
                <a:lnTo>
                  <a:pt x="429146" y="17429"/>
                </a:lnTo>
                <a:lnTo>
                  <a:pt x="428281" y="16497"/>
                </a:lnTo>
                <a:lnTo>
                  <a:pt x="427483" y="15566"/>
                </a:lnTo>
                <a:lnTo>
                  <a:pt x="426086" y="15100"/>
                </a:lnTo>
                <a:close/>
              </a:path>
              <a:path w="459105" h="248285">
                <a:moveTo>
                  <a:pt x="115086" y="5055"/>
                </a:moveTo>
                <a:lnTo>
                  <a:pt x="47764" y="5055"/>
                </a:lnTo>
                <a:lnTo>
                  <a:pt x="47764" y="20422"/>
                </a:lnTo>
                <a:lnTo>
                  <a:pt x="115086" y="20422"/>
                </a:lnTo>
                <a:lnTo>
                  <a:pt x="115086" y="5055"/>
                </a:lnTo>
                <a:close/>
              </a:path>
              <a:path w="459105" h="248285">
                <a:moveTo>
                  <a:pt x="198374" y="0"/>
                </a:moveTo>
                <a:lnTo>
                  <a:pt x="180745" y="0"/>
                </a:lnTo>
                <a:lnTo>
                  <a:pt x="180745" y="248134"/>
                </a:lnTo>
                <a:lnTo>
                  <a:pt x="198374" y="248134"/>
                </a:lnTo>
                <a:lnTo>
                  <a:pt x="19837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3146614" y="3805508"/>
            <a:ext cx="173355" cy="66675"/>
          </a:xfrm>
          <a:custGeom>
            <a:avLst/>
            <a:gdLst/>
            <a:ahLst/>
            <a:cxnLst/>
            <a:rect l="l" t="t" r="r" b="b"/>
            <a:pathLst>
              <a:path w="173355" h="66675">
                <a:moveTo>
                  <a:pt x="73509" y="0"/>
                </a:moveTo>
                <a:lnTo>
                  <a:pt x="89940" y="0"/>
                </a:lnTo>
                <a:lnTo>
                  <a:pt x="89940" y="50558"/>
                </a:lnTo>
                <a:lnTo>
                  <a:pt x="96326" y="50358"/>
                </a:lnTo>
                <a:lnTo>
                  <a:pt x="103311" y="50026"/>
                </a:lnTo>
                <a:lnTo>
                  <a:pt x="110895" y="49560"/>
                </a:lnTo>
                <a:lnTo>
                  <a:pt x="118545" y="49094"/>
                </a:lnTo>
                <a:lnTo>
                  <a:pt x="126196" y="48629"/>
                </a:lnTo>
                <a:lnTo>
                  <a:pt x="133846" y="48030"/>
                </a:lnTo>
                <a:lnTo>
                  <a:pt x="141297" y="47498"/>
                </a:lnTo>
                <a:lnTo>
                  <a:pt x="148481" y="46832"/>
                </a:lnTo>
                <a:lnTo>
                  <a:pt x="155333" y="46101"/>
                </a:lnTo>
                <a:lnTo>
                  <a:pt x="162252" y="45369"/>
                </a:lnTo>
                <a:lnTo>
                  <a:pt x="168106" y="44504"/>
                </a:lnTo>
                <a:lnTo>
                  <a:pt x="172962" y="43573"/>
                </a:lnTo>
                <a:lnTo>
                  <a:pt x="172962" y="58408"/>
                </a:lnTo>
                <a:lnTo>
                  <a:pt x="121454" y="64067"/>
                </a:lnTo>
                <a:lnTo>
                  <a:pt x="66066" y="65883"/>
                </a:lnTo>
                <a:lnTo>
                  <a:pt x="27407" y="66191"/>
                </a:lnTo>
                <a:lnTo>
                  <a:pt x="0" y="66191"/>
                </a:lnTo>
                <a:lnTo>
                  <a:pt x="0" y="50824"/>
                </a:lnTo>
                <a:lnTo>
                  <a:pt x="73509" y="50824"/>
                </a:lnTo>
                <a:lnTo>
                  <a:pt x="73509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3376654" y="3777834"/>
            <a:ext cx="229235" cy="112395"/>
          </a:xfrm>
          <a:custGeom>
            <a:avLst/>
            <a:gdLst/>
            <a:ahLst/>
            <a:cxnLst/>
            <a:rect l="l" t="t" r="r" b="b"/>
            <a:pathLst>
              <a:path w="229234" h="112395">
                <a:moveTo>
                  <a:pt x="86946" y="0"/>
                </a:moveTo>
                <a:lnTo>
                  <a:pt x="104509" y="0"/>
                </a:lnTo>
                <a:lnTo>
                  <a:pt x="104509" y="96925"/>
                </a:lnTo>
                <a:lnTo>
                  <a:pt x="228842" y="96925"/>
                </a:lnTo>
                <a:lnTo>
                  <a:pt x="228842" y="112026"/>
                </a:lnTo>
                <a:lnTo>
                  <a:pt x="0" y="112026"/>
                </a:lnTo>
                <a:lnTo>
                  <a:pt x="0" y="96925"/>
                </a:lnTo>
                <a:lnTo>
                  <a:pt x="86946" y="96925"/>
                </a:lnTo>
                <a:lnTo>
                  <a:pt x="86946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3152203" y="3723883"/>
            <a:ext cx="149860" cy="95250"/>
          </a:xfrm>
          <a:custGeom>
            <a:avLst/>
            <a:gdLst/>
            <a:ahLst/>
            <a:cxnLst/>
            <a:rect l="l" t="t" r="r" b="b"/>
            <a:pathLst>
              <a:path w="149859" h="95250">
                <a:moveTo>
                  <a:pt x="13703" y="0"/>
                </a:moveTo>
                <a:lnTo>
                  <a:pt x="139434" y="0"/>
                </a:lnTo>
                <a:lnTo>
                  <a:pt x="139434" y="15367"/>
                </a:lnTo>
                <a:lnTo>
                  <a:pt x="85749" y="15367"/>
                </a:lnTo>
                <a:lnTo>
                  <a:pt x="85749" y="22817"/>
                </a:lnTo>
                <a:lnTo>
                  <a:pt x="87479" y="29603"/>
                </a:lnTo>
                <a:lnTo>
                  <a:pt x="90938" y="35656"/>
                </a:lnTo>
                <a:lnTo>
                  <a:pt x="94397" y="41710"/>
                </a:lnTo>
                <a:lnTo>
                  <a:pt x="125331" y="64395"/>
                </a:lnTo>
                <a:lnTo>
                  <a:pt x="149745" y="73509"/>
                </a:lnTo>
                <a:lnTo>
                  <a:pt x="138037" y="86614"/>
                </a:lnTo>
                <a:lnTo>
                  <a:pt x="100584" y="68320"/>
                </a:lnTo>
                <a:lnTo>
                  <a:pt x="76835" y="42774"/>
                </a:lnTo>
                <a:lnTo>
                  <a:pt x="71969" y="51146"/>
                </a:lnTo>
                <a:lnTo>
                  <a:pt x="44751" y="78742"/>
                </a:lnTo>
                <a:lnTo>
                  <a:pt x="14236" y="94730"/>
                </a:lnTo>
                <a:lnTo>
                  <a:pt x="0" y="82157"/>
                </a:lnTo>
                <a:lnTo>
                  <a:pt x="6884" y="79772"/>
                </a:lnTo>
                <a:lnTo>
                  <a:pt x="13562" y="77101"/>
                </a:lnTo>
                <a:lnTo>
                  <a:pt x="47764" y="55614"/>
                </a:lnTo>
                <a:lnTo>
                  <a:pt x="67588" y="23017"/>
                </a:lnTo>
                <a:lnTo>
                  <a:pt x="67588" y="15367"/>
                </a:lnTo>
                <a:lnTo>
                  <a:pt x="13703" y="15367"/>
                </a:lnTo>
                <a:lnTo>
                  <a:pt x="13703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3405194" y="3690954"/>
            <a:ext cx="171450" cy="146685"/>
          </a:xfrm>
          <a:custGeom>
            <a:avLst/>
            <a:gdLst/>
            <a:ahLst/>
            <a:cxnLst/>
            <a:rect l="l" t="t" r="r" b="b"/>
            <a:pathLst>
              <a:path w="171450" h="146685">
                <a:moveTo>
                  <a:pt x="0" y="0"/>
                </a:moveTo>
                <a:lnTo>
                  <a:pt x="165644" y="0"/>
                </a:lnTo>
                <a:lnTo>
                  <a:pt x="167507" y="0"/>
                </a:lnTo>
                <a:lnTo>
                  <a:pt x="168904" y="465"/>
                </a:lnTo>
                <a:lnTo>
                  <a:pt x="169702" y="1397"/>
                </a:lnTo>
                <a:lnTo>
                  <a:pt x="170567" y="2328"/>
                </a:lnTo>
                <a:lnTo>
                  <a:pt x="170966" y="3592"/>
                </a:lnTo>
                <a:lnTo>
                  <a:pt x="170966" y="5321"/>
                </a:lnTo>
                <a:lnTo>
                  <a:pt x="169757" y="22811"/>
                </a:lnTo>
                <a:lnTo>
                  <a:pt x="164846" y="75704"/>
                </a:lnTo>
                <a:lnTo>
                  <a:pt x="157241" y="128793"/>
                </a:lnTo>
                <a:lnTo>
                  <a:pt x="153936" y="146419"/>
                </a:lnTo>
                <a:lnTo>
                  <a:pt x="135775" y="146086"/>
                </a:lnTo>
                <a:lnTo>
                  <a:pt x="137184" y="138078"/>
                </a:lnTo>
                <a:lnTo>
                  <a:pt x="138611" y="129921"/>
                </a:lnTo>
                <a:lnTo>
                  <a:pt x="140050" y="121614"/>
                </a:lnTo>
                <a:lnTo>
                  <a:pt x="141496" y="113157"/>
                </a:lnTo>
                <a:lnTo>
                  <a:pt x="142957" y="104625"/>
                </a:lnTo>
                <a:lnTo>
                  <a:pt x="149038" y="62183"/>
                </a:lnTo>
                <a:lnTo>
                  <a:pt x="152747" y="22163"/>
                </a:lnTo>
                <a:lnTo>
                  <a:pt x="153071" y="14768"/>
                </a:lnTo>
                <a:lnTo>
                  <a:pt x="0" y="14768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3194379" y="3680909"/>
            <a:ext cx="67945" cy="15875"/>
          </a:xfrm>
          <a:custGeom>
            <a:avLst/>
            <a:gdLst/>
            <a:ahLst/>
            <a:cxnLst/>
            <a:rect l="l" t="t" r="r" b="b"/>
            <a:pathLst>
              <a:path w="67944" h="15875">
                <a:moveTo>
                  <a:pt x="0" y="0"/>
                </a:moveTo>
                <a:lnTo>
                  <a:pt x="67322" y="0"/>
                </a:lnTo>
                <a:lnTo>
                  <a:pt x="67322" y="15367"/>
                </a:lnTo>
                <a:lnTo>
                  <a:pt x="0" y="15367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13327361" y="3675853"/>
            <a:ext cx="17780" cy="248285"/>
          </a:xfrm>
          <a:custGeom>
            <a:avLst/>
            <a:gdLst/>
            <a:ahLst/>
            <a:cxnLst/>
            <a:rect l="l" t="t" r="r" b="b"/>
            <a:pathLst>
              <a:path w="17780" h="248285">
                <a:moveTo>
                  <a:pt x="0" y="0"/>
                </a:moveTo>
                <a:lnTo>
                  <a:pt x="17628" y="0"/>
                </a:lnTo>
                <a:lnTo>
                  <a:pt x="17628" y="248134"/>
                </a:lnTo>
                <a:lnTo>
                  <a:pt x="0" y="2481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3701359" y="3675853"/>
            <a:ext cx="692150" cy="253365"/>
          </a:xfrm>
          <a:custGeom>
            <a:avLst/>
            <a:gdLst/>
            <a:ahLst/>
            <a:cxnLst/>
            <a:rect l="l" t="t" r="r" b="b"/>
            <a:pathLst>
              <a:path w="692150" h="253364">
                <a:moveTo>
                  <a:pt x="113689" y="159258"/>
                </a:moveTo>
                <a:lnTo>
                  <a:pt x="93817" y="160082"/>
                </a:lnTo>
                <a:lnTo>
                  <a:pt x="76402" y="162559"/>
                </a:lnTo>
                <a:lnTo>
                  <a:pt x="38990" y="179567"/>
                </a:lnTo>
                <a:lnTo>
                  <a:pt x="26276" y="205891"/>
                </a:lnTo>
                <a:lnTo>
                  <a:pt x="27687" y="215660"/>
                </a:lnTo>
                <a:lnTo>
                  <a:pt x="61432" y="245364"/>
                </a:lnTo>
                <a:lnTo>
                  <a:pt x="113689" y="252857"/>
                </a:lnTo>
                <a:lnTo>
                  <a:pt x="133560" y="252023"/>
                </a:lnTo>
                <a:lnTo>
                  <a:pt x="150968" y="249523"/>
                </a:lnTo>
                <a:lnTo>
                  <a:pt x="165918" y="245364"/>
                </a:lnTo>
                <a:lnTo>
                  <a:pt x="178417" y="239553"/>
                </a:lnTo>
                <a:lnTo>
                  <a:pt x="180080" y="238355"/>
                </a:lnTo>
                <a:lnTo>
                  <a:pt x="113689" y="238355"/>
                </a:lnTo>
                <a:lnTo>
                  <a:pt x="98931" y="237845"/>
                </a:lnTo>
                <a:lnTo>
                  <a:pt x="55368" y="225686"/>
                </a:lnTo>
                <a:lnTo>
                  <a:pt x="44704" y="205891"/>
                </a:lnTo>
                <a:lnTo>
                  <a:pt x="45889" y="198558"/>
                </a:lnTo>
                <a:lnTo>
                  <a:pt x="85682" y="175839"/>
                </a:lnTo>
                <a:lnTo>
                  <a:pt x="113689" y="173760"/>
                </a:lnTo>
                <a:lnTo>
                  <a:pt x="179990" y="173760"/>
                </a:lnTo>
                <a:lnTo>
                  <a:pt x="178217" y="172496"/>
                </a:lnTo>
                <a:lnTo>
                  <a:pt x="165721" y="166695"/>
                </a:lnTo>
                <a:lnTo>
                  <a:pt x="150793" y="162559"/>
                </a:lnTo>
                <a:lnTo>
                  <a:pt x="133445" y="160082"/>
                </a:lnTo>
                <a:lnTo>
                  <a:pt x="113689" y="159258"/>
                </a:lnTo>
                <a:close/>
              </a:path>
              <a:path w="692150" h="253364">
                <a:moveTo>
                  <a:pt x="179990" y="173760"/>
                </a:moveTo>
                <a:lnTo>
                  <a:pt x="113689" y="173760"/>
                </a:lnTo>
                <a:lnTo>
                  <a:pt x="128111" y="174282"/>
                </a:lnTo>
                <a:lnTo>
                  <a:pt x="141155" y="175839"/>
                </a:lnTo>
                <a:lnTo>
                  <a:pt x="177610" y="192129"/>
                </a:lnTo>
                <a:lnTo>
                  <a:pt x="182408" y="205891"/>
                </a:lnTo>
                <a:lnTo>
                  <a:pt x="181210" y="213513"/>
                </a:lnTo>
                <a:lnTo>
                  <a:pt x="141155" y="236318"/>
                </a:lnTo>
                <a:lnTo>
                  <a:pt x="113689" y="238355"/>
                </a:lnTo>
                <a:lnTo>
                  <a:pt x="180080" y="238355"/>
                </a:lnTo>
                <a:lnTo>
                  <a:pt x="188245" y="232478"/>
                </a:lnTo>
                <a:lnTo>
                  <a:pt x="195273" y="224518"/>
                </a:lnTo>
                <a:lnTo>
                  <a:pt x="199494" y="215660"/>
                </a:lnTo>
                <a:lnTo>
                  <a:pt x="200902" y="205891"/>
                </a:lnTo>
                <a:lnTo>
                  <a:pt x="199481" y="196277"/>
                </a:lnTo>
                <a:lnTo>
                  <a:pt x="195223" y="187498"/>
                </a:lnTo>
                <a:lnTo>
                  <a:pt x="188133" y="179567"/>
                </a:lnTo>
                <a:lnTo>
                  <a:pt x="179990" y="173760"/>
                </a:lnTo>
                <a:close/>
              </a:path>
              <a:path w="692150" h="253364">
                <a:moveTo>
                  <a:pt x="312197" y="6120"/>
                </a:moveTo>
                <a:lnTo>
                  <a:pt x="269755" y="29603"/>
                </a:lnTo>
                <a:lnTo>
                  <a:pt x="254281" y="78024"/>
                </a:lnTo>
                <a:lnTo>
                  <a:pt x="253257" y="100052"/>
                </a:lnTo>
                <a:lnTo>
                  <a:pt x="254281" y="122155"/>
                </a:lnTo>
                <a:lnTo>
                  <a:pt x="269755" y="170567"/>
                </a:lnTo>
                <a:lnTo>
                  <a:pt x="312197" y="193917"/>
                </a:lnTo>
                <a:lnTo>
                  <a:pt x="324582" y="192458"/>
                </a:lnTo>
                <a:lnTo>
                  <a:pt x="335788" y="188080"/>
                </a:lnTo>
                <a:lnTo>
                  <a:pt x="345809" y="180783"/>
                </a:lnTo>
                <a:lnTo>
                  <a:pt x="347739" y="178550"/>
                </a:lnTo>
                <a:lnTo>
                  <a:pt x="312197" y="178550"/>
                </a:lnTo>
                <a:lnTo>
                  <a:pt x="303067" y="177217"/>
                </a:lnTo>
                <a:lnTo>
                  <a:pt x="276839" y="145779"/>
                </a:lnTo>
                <a:lnTo>
                  <a:pt x="270553" y="100052"/>
                </a:lnTo>
                <a:lnTo>
                  <a:pt x="271251" y="83050"/>
                </a:lnTo>
                <a:lnTo>
                  <a:pt x="281729" y="42908"/>
                </a:lnTo>
                <a:lnTo>
                  <a:pt x="312197" y="21487"/>
                </a:lnTo>
                <a:lnTo>
                  <a:pt x="347657" y="21487"/>
                </a:lnTo>
                <a:lnTo>
                  <a:pt x="345809" y="19338"/>
                </a:lnTo>
                <a:lnTo>
                  <a:pt x="335788" y="11999"/>
                </a:lnTo>
                <a:lnTo>
                  <a:pt x="324582" y="7591"/>
                </a:lnTo>
                <a:lnTo>
                  <a:pt x="312197" y="6120"/>
                </a:lnTo>
                <a:close/>
              </a:path>
              <a:path w="692150" h="253364">
                <a:moveTo>
                  <a:pt x="347657" y="21487"/>
                </a:moveTo>
                <a:lnTo>
                  <a:pt x="312197" y="21487"/>
                </a:lnTo>
                <a:lnTo>
                  <a:pt x="321315" y="22822"/>
                </a:lnTo>
                <a:lnTo>
                  <a:pt x="329410" y="26834"/>
                </a:lnTo>
                <a:lnTo>
                  <a:pt x="350856" y="67862"/>
                </a:lnTo>
                <a:lnTo>
                  <a:pt x="353841" y="100052"/>
                </a:lnTo>
                <a:lnTo>
                  <a:pt x="353142" y="117140"/>
                </a:lnTo>
                <a:lnTo>
                  <a:pt x="342665" y="157329"/>
                </a:lnTo>
                <a:lnTo>
                  <a:pt x="312197" y="178550"/>
                </a:lnTo>
                <a:lnTo>
                  <a:pt x="347739" y="178550"/>
                </a:lnTo>
                <a:lnTo>
                  <a:pt x="367029" y="141272"/>
                </a:lnTo>
                <a:lnTo>
                  <a:pt x="371137" y="100052"/>
                </a:lnTo>
                <a:lnTo>
                  <a:pt x="370112" y="78024"/>
                </a:lnTo>
                <a:lnTo>
                  <a:pt x="367029" y="58940"/>
                </a:lnTo>
                <a:lnTo>
                  <a:pt x="361876" y="42799"/>
                </a:lnTo>
                <a:lnTo>
                  <a:pt x="354639" y="29603"/>
                </a:lnTo>
                <a:lnTo>
                  <a:pt x="347657" y="21487"/>
                </a:lnTo>
                <a:close/>
              </a:path>
              <a:path w="692150" h="253364">
                <a:moveTo>
                  <a:pt x="616744" y="13105"/>
                </a:moveTo>
                <a:lnTo>
                  <a:pt x="510106" y="13105"/>
                </a:lnTo>
                <a:lnTo>
                  <a:pt x="510106" y="28206"/>
                </a:lnTo>
                <a:lnTo>
                  <a:pt x="603173" y="28206"/>
                </a:lnTo>
                <a:lnTo>
                  <a:pt x="603173" y="91337"/>
                </a:lnTo>
                <a:lnTo>
                  <a:pt x="513366" y="91337"/>
                </a:lnTo>
                <a:lnTo>
                  <a:pt x="511969" y="91803"/>
                </a:lnTo>
                <a:lnTo>
                  <a:pt x="510505" y="93665"/>
                </a:lnTo>
                <a:lnTo>
                  <a:pt x="510106" y="94996"/>
                </a:lnTo>
                <a:lnTo>
                  <a:pt x="510106" y="183207"/>
                </a:lnTo>
                <a:lnTo>
                  <a:pt x="510505" y="184537"/>
                </a:lnTo>
                <a:lnTo>
                  <a:pt x="511237" y="185402"/>
                </a:lnTo>
                <a:lnTo>
                  <a:pt x="511969" y="186200"/>
                </a:lnTo>
                <a:lnTo>
                  <a:pt x="513366" y="186666"/>
                </a:lnTo>
                <a:lnTo>
                  <a:pt x="542902" y="186666"/>
                </a:lnTo>
                <a:lnTo>
                  <a:pt x="564789" y="186400"/>
                </a:lnTo>
                <a:lnTo>
                  <a:pt x="572372" y="186200"/>
                </a:lnTo>
                <a:lnTo>
                  <a:pt x="579956" y="185801"/>
                </a:lnTo>
                <a:lnTo>
                  <a:pt x="587806" y="185602"/>
                </a:lnTo>
                <a:lnTo>
                  <a:pt x="635371" y="180945"/>
                </a:lnTo>
                <a:lnTo>
                  <a:pt x="663244" y="176554"/>
                </a:lnTo>
                <a:lnTo>
                  <a:pt x="663244" y="170700"/>
                </a:lnTo>
                <a:lnTo>
                  <a:pt x="527735" y="170700"/>
                </a:lnTo>
                <a:lnTo>
                  <a:pt x="527735" y="106172"/>
                </a:lnTo>
                <a:lnTo>
                  <a:pt x="616744" y="106172"/>
                </a:lnTo>
                <a:lnTo>
                  <a:pt x="618141" y="105773"/>
                </a:lnTo>
                <a:lnTo>
                  <a:pt x="618939" y="104908"/>
                </a:lnTo>
                <a:lnTo>
                  <a:pt x="619804" y="104043"/>
                </a:lnTo>
                <a:lnTo>
                  <a:pt x="620203" y="102713"/>
                </a:lnTo>
                <a:lnTo>
                  <a:pt x="620203" y="16764"/>
                </a:lnTo>
                <a:lnTo>
                  <a:pt x="619804" y="15433"/>
                </a:lnTo>
                <a:lnTo>
                  <a:pt x="618939" y="14502"/>
                </a:lnTo>
                <a:lnTo>
                  <a:pt x="618141" y="13570"/>
                </a:lnTo>
                <a:lnTo>
                  <a:pt x="616744" y="13105"/>
                </a:lnTo>
                <a:close/>
              </a:path>
              <a:path w="692150" h="253364">
                <a:moveTo>
                  <a:pt x="663244" y="160921"/>
                </a:moveTo>
                <a:lnTo>
                  <a:pt x="613493" y="167848"/>
                </a:lnTo>
                <a:lnTo>
                  <a:pt x="527735" y="170700"/>
                </a:lnTo>
                <a:lnTo>
                  <a:pt x="663244" y="170700"/>
                </a:lnTo>
                <a:lnTo>
                  <a:pt x="663244" y="160921"/>
                </a:lnTo>
                <a:close/>
              </a:path>
              <a:path w="692150" h="253364">
                <a:moveTo>
                  <a:pt x="227445" y="124067"/>
                </a:moveTo>
                <a:lnTo>
                  <a:pt x="0" y="124067"/>
                </a:lnTo>
                <a:lnTo>
                  <a:pt x="0" y="138835"/>
                </a:lnTo>
                <a:lnTo>
                  <a:pt x="227445" y="138835"/>
                </a:lnTo>
                <a:lnTo>
                  <a:pt x="227445" y="124067"/>
                </a:lnTo>
                <a:close/>
              </a:path>
              <a:path w="692150" h="253364">
                <a:moveTo>
                  <a:pt x="122337" y="86348"/>
                </a:moveTo>
                <a:lnTo>
                  <a:pt x="105041" y="86348"/>
                </a:lnTo>
                <a:lnTo>
                  <a:pt x="105041" y="124067"/>
                </a:lnTo>
                <a:lnTo>
                  <a:pt x="122337" y="124067"/>
                </a:lnTo>
                <a:lnTo>
                  <a:pt x="122337" y="86348"/>
                </a:lnTo>
                <a:close/>
              </a:path>
              <a:path w="692150" h="253364">
                <a:moveTo>
                  <a:pt x="196378" y="7849"/>
                </a:moveTo>
                <a:lnTo>
                  <a:pt x="34525" y="7849"/>
                </a:lnTo>
                <a:lnTo>
                  <a:pt x="33128" y="8315"/>
                </a:lnTo>
                <a:lnTo>
                  <a:pt x="31665" y="10178"/>
                </a:lnTo>
                <a:lnTo>
                  <a:pt x="31266" y="11442"/>
                </a:lnTo>
                <a:lnTo>
                  <a:pt x="31266" y="82888"/>
                </a:lnTo>
                <a:lnTo>
                  <a:pt x="31665" y="84219"/>
                </a:lnTo>
                <a:lnTo>
                  <a:pt x="32397" y="85084"/>
                </a:lnTo>
                <a:lnTo>
                  <a:pt x="33128" y="85882"/>
                </a:lnTo>
                <a:lnTo>
                  <a:pt x="34525" y="86348"/>
                </a:lnTo>
                <a:lnTo>
                  <a:pt x="198906" y="86348"/>
                </a:lnTo>
                <a:lnTo>
                  <a:pt x="198906" y="71779"/>
                </a:lnTo>
                <a:lnTo>
                  <a:pt x="48296" y="71779"/>
                </a:lnTo>
                <a:lnTo>
                  <a:pt x="48296" y="22352"/>
                </a:lnTo>
                <a:lnTo>
                  <a:pt x="196378" y="22352"/>
                </a:lnTo>
                <a:lnTo>
                  <a:pt x="196378" y="7849"/>
                </a:lnTo>
                <a:close/>
              </a:path>
              <a:path w="692150" h="253364">
                <a:moveTo>
                  <a:pt x="692049" y="0"/>
                </a:moveTo>
                <a:lnTo>
                  <a:pt x="674154" y="0"/>
                </a:lnTo>
                <a:lnTo>
                  <a:pt x="674154" y="248134"/>
                </a:lnTo>
                <a:lnTo>
                  <a:pt x="692049" y="248134"/>
                </a:lnTo>
                <a:lnTo>
                  <a:pt x="692049" y="0"/>
                </a:lnTo>
                <a:close/>
              </a:path>
              <a:path w="692150" h="253364">
                <a:moveTo>
                  <a:pt x="437395" y="0"/>
                </a:moveTo>
                <a:lnTo>
                  <a:pt x="418901" y="0"/>
                </a:lnTo>
                <a:lnTo>
                  <a:pt x="418901" y="248400"/>
                </a:lnTo>
                <a:lnTo>
                  <a:pt x="437395" y="248400"/>
                </a:lnTo>
                <a:lnTo>
                  <a:pt x="437395" y="104775"/>
                </a:lnTo>
                <a:lnTo>
                  <a:pt x="475913" y="104775"/>
                </a:lnTo>
                <a:lnTo>
                  <a:pt x="475913" y="89142"/>
                </a:lnTo>
                <a:lnTo>
                  <a:pt x="437395" y="89142"/>
                </a:lnTo>
                <a:lnTo>
                  <a:pt x="43739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13746063" y="3849613"/>
            <a:ext cx="137795" cy="64769"/>
          </a:xfrm>
          <a:custGeom>
            <a:avLst/>
            <a:gdLst/>
            <a:ahLst/>
            <a:cxnLst/>
            <a:rect l="l" t="t" r="r" b="b"/>
            <a:pathLst>
              <a:path w="137794" h="64770">
                <a:moveTo>
                  <a:pt x="68985" y="0"/>
                </a:moveTo>
                <a:lnTo>
                  <a:pt x="29226" y="4658"/>
                </a:lnTo>
                <a:lnTo>
                  <a:pt x="0" y="32131"/>
                </a:lnTo>
                <a:lnTo>
                  <a:pt x="1184" y="39752"/>
                </a:lnTo>
                <a:lnTo>
                  <a:pt x="40978" y="62557"/>
                </a:lnTo>
                <a:lnTo>
                  <a:pt x="68985" y="64594"/>
                </a:lnTo>
                <a:lnTo>
                  <a:pt x="83407" y="64084"/>
                </a:lnTo>
                <a:lnTo>
                  <a:pt x="126899" y="51926"/>
                </a:lnTo>
                <a:lnTo>
                  <a:pt x="137704" y="32131"/>
                </a:lnTo>
                <a:lnTo>
                  <a:pt x="136506" y="24797"/>
                </a:lnTo>
                <a:lnTo>
                  <a:pt x="96451" y="2078"/>
                </a:lnTo>
                <a:lnTo>
                  <a:pt x="6898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3727636" y="3835111"/>
            <a:ext cx="174625" cy="93980"/>
          </a:xfrm>
          <a:custGeom>
            <a:avLst/>
            <a:gdLst/>
            <a:ahLst/>
            <a:cxnLst/>
            <a:rect l="l" t="t" r="r" b="b"/>
            <a:pathLst>
              <a:path w="174625" h="93979">
                <a:moveTo>
                  <a:pt x="87412" y="0"/>
                </a:moveTo>
                <a:lnTo>
                  <a:pt x="139444" y="7437"/>
                </a:lnTo>
                <a:lnTo>
                  <a:pt x="173204" y="37018"/>
                </a:lnTo>
                <a:lnTo>
                  <a:pt x="174625" y="46633"/>
                </a:lnTo>
                <a:lnTo>
                  <a:pt x="173217" y="56401"/>
                </a:lnTo>
                <a:lnTo>
                  <a:pt x="139641" y="86106"/>
                </a:lnTo>
                <a:lnTo>
                  <a:pt x="87412" y="93599"/>
                </a:lnTo>
                <a:lnTo>
                  <a:pt x="67540" y="92764"/>
                </a:lnTo>
                <a:lnTo>
                  <a:pt x="22618" y="80294"/>
                </a:lnTo>
                <a:lnTo>
                  <a:pt x="0" y="46633"/>
                </a:lnTo>
                <a:lnTo>
                  <a:pt x="1410" y="37018"/>
                </a:lnTo>
                <a:lnTo>
                  <a:pt x="35155" y="7437"/>
                </a:lnTo>
                <a:lnTo>
                  <a:pt x="87412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13971913" y="3697340"/>
            <a:ext cx="83820" cy="157480"/>
          </a:xfrm>
          <a:custGeom>
            <a:avLst/>
            <a:gdLst/>
            <a:ahLst/>
            <a:cxnLst/>
            <a:rect l="l" t="t" r="r" b="b"/>
            <a:pathLst>
              <a:path w="83819" h="157479">
                <a:moveTo>
                  <a:pt x="41644" y="0"/>
                </a:moveTo>
                <a:lnTo>
                  <a:pt x="6286" y="32996"/>
                </a:lnTo>
                <a:lnTo>
                  <a:pt x="0" y="78564"/>
                </a:lnTo>
                <a:lnTo>
                  <a:pt x="698" y="95653"/>
                </a:lnTo>
                <a:lnTo>
                  <a:pt x="11176" y="135842"/>
                </a:lnTo>
                <a:lnTo>
                  <a:pt x="41644" y="157063"/>
                </a:lnTo>
                <a:lnTo>
                  <a:pt x="50773" y="155730"/>
                </a:lnTo>
                <a:lnTo>
                  <a:pt x="77001" y="124291"/>
                </a:lnTo>
                <a:lnTo>
                  <a:pt x="83288" y="78564"/>
                </a:lnTo>
                <a:lnTo>
                  <a:pt x="82465" y="61562"/>
                </a:lnTo>
                <a:lnTo>
                  <a:pt x="71979" y="21420"/>
                </a:lnTo>
                <a:lnTo>
                  <a:pt x="41644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4211465" y="3688958"/>
            <a:ext cx="153670" cy="173990"/>
          </a:xfrm>
          <a:custGeom>
            <a:avLst/>
            <a:gdLst/>
            <a:ahLst/>
            <a:cxnLst/>
            <a:rect l="l" t="t" r="r" b="b"/>
            <a:pathLst>
              <a:path w="153669" h="173989">
                <a:moveTo>
                  <a:pt x="0" y="0"/>
                </a:moveTo>
                <a:lnTo>
                  <a:pt x="104775" y="0"/>
                </a:lnTo>
                <a:lnTo>
                  <a:pt x="106638" y="0"/>
                </a:lnTo>
                <a:lnTo>
                  <a:pt x="108035" y="465"/>
                </a:lnTo>
                <a:lnTo>
                  <a:pt x="108833" y="1397"/>
                </a:lnTo>
                <a:lnTo>
                  <a:pt x="109698" y="2328"/>
                </a:lnTo>
                <a:lnTo>
                  <a:pt x="110097" y="3658"/>
                </a:lnTo>
                <a:lnTo>
                  <a:pt x="110097" y="5321"/>
                </a:lnTo>
                <a:lnTo>
                  <a:pt x="110097" y="87745"/>
                </a:lnTo>
                <a:lnTo>
                  <a:pt x="110097" y="89607"/>
                </a:lnTo>
                <a:lnTo>
                  <a:pt x="109698" y="90938"/>
                </a:lnTo>
                <a:lnTo>
                  <a:pt x="108833" y="91803"/>
                </a:lnTo>
                <a:lnTo>
                  <a:pt x="108035" y="92667"/>
                </a:lnTo>
                <a:lnTo>
                  <a:pt x="106638" y="93067"/>
                </a:lnTo>
                <a:lnTo>
                  <a:pt x="104775" y="93067"/>
                </a:lnTo>
                <a:lnTo>
                  <a:pt x="17628" y="93067"/>
                </a:lnTo>
                <a:lnTo>
                  <a:pt x="17628" y="157595"/>
                </a:lnTo>
                <a:lnTo>
                  <a:pt x="64262" y="157063"/>
                </a:lnTo>
                <a:lnTo>
                  <a:pt x="103386" y="154743"/>
                </a:lnTo>
                <a:lnTo>
                  <a:pt x="124000" y="152273"/>
                </a:lnTo>
                <a:lnTo>
                  <a:pt x="131318" y="151275"/>
                </a:lnTo>
                <a:lnTo>
                  <a:pt x="137904" y="150344"/>
                </a:lnTo>
                <a:lnTo>
                  <a:pt x="144556" y="149413"/>
                </a:lnTo>
                <a:lnTo>
                  <a:pt x="149612" y="148548"/>
                </a:lnTo>
                <a:lnTo>
                  <a:pt x="153138" y="147816"/>
                </a:lnTo>
                <a:lnTo>
                  <a:pt x="153138" y="163449"/>
                </a:lnTo>
                <a:lnTo>
                  <a:pt x="149413" y="164247"/>
                </a:lnTo>
                <a:lnTo>
                  <a:pt x="144490" y="165046"/>
                </a:lnTo>
                <a:lnTo>
                  <a:pt x="138303" y="165977"/>
                </a:lnTo>
                <a:lnTo>
                  <a:pt x="132183" y="166908"/>
                </a:lnTo>
                <a:lnTo>
                  <a:pt x="125264" y="167840"/>
                </a:lnTo>
                <a:lnTo>
                  <a:pt x="117681" y="168771"/>
                </a:lnTo>
                <a:lnTo>
                  <a:pt x="110230" y="169702"/>
                </a:lnTo>
                <a:lnTo>
                  <a:pt x="69850" y="172696"/>
                </a:lnTo>
                <a:lnTo>
                  <a:pt x="62266" y="173095"/>
                </a:lnTo>
                <a:lnTo>
                  <a:pt x="54682" y="173295"/>
                </a:lnTo>
                <a:lnTo>
                  <a:pt x="47099" y="173361"/>
                </a:lnTo>
                <a:lnTo>
                  <a:pt x="39581" y="173494"/>
                </a:lnTo>
                <a:lnTo>
                  <a:pt x="32796" y="173561"/>
                </a:lnTo>
                <a:lnTo>
                  <a:pt x="26875" y="173561"/>
                </a:lnTo>
                <a:lnTo>
                  <a:pt x="20888" y="173561"/>
                </a:lnTo>
                <a:lnTo>
                  <a:pt x="3259" y="173561"/>
                </a:lnTo>
                <a:lnTo>
                  <a:pt x="1862" y="173095"/>
                </a:lnTo>
                <a:lnTo>
                  <a:pt x="1130" y="172297"/>
                </a:lnTo>
                <a:lnTo>
                  <a:pt x="399" y="171432"/>
                </a:lnTo>
                <a:lnTo>
                  <a:pt x="0" y="170101"/>
                </a:lnTo>
                <a:lnTo>
                  <a:pt x="0" y="168239"/>
                </a:lnTo>
                <a:lnTo>
                  <a:pt x="0" y="83554"/>
                </a:lnTo>
                <a:lnTo>
                  <a:pt x="0" y="81891"/>
                </a:lnTo>
                <a:lnTo>
                  <a:pt x="399" y="80560"/>
                </a:lnTo>
                <a:lnTo>
                  <a:pt x="1130" y="79629"/>
                </a:lnTo>
                <a:lnTo>
                  <a:pt x="1862" y="78697"/>
                </a:lnTo>
                <a:lnTo>
                  <a:pt x="3259" y="78232"/>
                </a:lnTo>
                <a:lnTo>
                  <a:pt x="5321" y="78232"/>
                </a:lnTo>
                <a:lnTo>
                  <a:pt x="93067" y="78232"/>
                </a:lnTo>
                <a:lnTo>
                  <a:pt x="93067" y="15100"/>
                </a:lnTo>
                <a:lnTo>
                  <a:pt x="0" y="151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13701359" y="3683703"/>
            <a:ext cx="227965" cy="131445"/>
          </a:xfrm>
          <a:custGeom>
            <a:avLst/>
            <a:gdLst/>
            <a:ahLst/>
            <a:cxnLst/>
            <a:rect l="l" t="t" r="r" b="b"/>
            <a:pathLst>
              <a:path w="227965" h="131445">
                <a:moveTo>
                  <a:pt x="36588" y="0"/>
                </a:moveTo>
                <a:lnTo>
                  <a:pt x="196378" y="0"/>
                </a:lnTo>
                <a:lnTo>
                  <a:pt x="196378" y="14502"/>
                </a:lnTo>
                <a:lnTo>
                  <a:pt x="48296" y="14502"/>
                </a:lnTo>
                <a:lnTo>
                  <a:pt x="48296" y="63929"/>
                </a:lnTo>
                <a:lnTo>
                  <a:pt x="198906" y="63929"/>
                </a:lnTo>
                <a:lnTo>
                  <a:pt x="198906" y="78498"/>
                </a:lnTo>
                <a:lnTo>
                  <a:pt x="122337" y="78498"/>
                </a:lnTo>
                <a:lnTo>
                  <a:pt x="122337" y="116217"/>
                </a:lnTo>
                <a:lnTo>
                  <a:pt x="227445" y="116217"/>
                </a:lnTo>
                <a:lnTo>
                  <a:pt x="227445" y="130985"/>
                </a:lnTo>
                <a:lnTo>
                  <a:pt x="0" y="130985"/>
                </a:lnTo>
                <a:lnTo>
                  <a:pt x="0" y="116217"/>
                </a:lnTo>
                <a:lnTo>
                  <a:pt x="105041" y="116217"/>
                </a:lnTo>
                <a:lnTo>
                  <a:pt x="105041" y="78498"/>
                </a:lnTo>
                <a:lnTo>
                  <a:pt x="36588" y="78498"/>
                </a:lnTo>
                <a:lnTo>
                  <a:pt x="34525" y="78498"/>
                </a:lnTo>
                <a:lnTo>
                  <a:pt x="33128" y="78032"/>
                </a:lnTo>
                <a:lnTo>
                  <a:pt x="32397" y="77234"/>
                </a:lnTo>
                <a:lnTo>
                  <a:pt x="31665" y="76369"/>
                </a:lnTo>
                <a:lnTo>
                  <a:pt x="31266" y="75039"/>
                </a:lnTo>
                <a:lnTo>
                  <a:pt x="31266" y="73176"/>
                </a:lnTo>
                <a:lnTo>
                  <a:pt x="31266" y="5255"/>
                </a:lnTo>
                <a:lnTo>
                  <a:pt x="31266" y="3592"/>
                </a:lnTo>
                <a:lnTo>
                  <a:pt x="31665" y="2328"/>
                </a:lnTo>
                <a:lnTo>
                  <a:pt x="32397" y="1397"/>
                </a:lnTo>
                <a:lnTo>
                  <a:pt x="33128" y="465"/>
                </a:lnTo>
                <a:lnTo>
                  <a:pt x="34525" y="0"/>
                </a:lnTo>
                <a:lnTo>
                  <a:pt x="3658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13954616" y="3681973"/>
            <a:ext cx="118110" cy="187960"/>
          </a:xfrm>
          <a:custGeom>
            <a:avLst/>
            <a:gdLst/>
            <a:ahLst/>
            <a:cxnLst/>
            <a:rect l="l" t="t" r="r" b="b"/>
            <a:pathLst>
              <a:path w="118109" h="187960">
                <a:moveTo>
                  <a:pt x="58940" y="0"/>
                </a:moveTo>
                <a:lnTo>
                  <a:pt x="101382" y="23482"/>
                </a:lnTo>
                <a:lnTo>
                  <a:pt x="116855" y="71904"/>
                </a:lnTo>
                <a:lnTo>
                  <a:pt x="117880" y="93931"/>
                </a:lnTo>
                <a:lnTo>
                  <a:pt x="116855" y="116035"/>
                </a:lnTo>
                <a:lnTo>
                  <a:pt x="101382" y="164447"/>
                </a:lnTo>
                <a:lnTo>
                  <a:pt x="58940" y="187797"/>
                </a:lnTo>
                <a:lnTo>
                  <a:pt x="46555" y="186338"/>
                </a:lnTo>
                <a:lnTo>
                  <a:pt x="9261" y="151287"/>
                </a:lnTo>
                <a:lnTo>
                  <a:pt x="0" y="93931"/>
                </a:lnTo>
                <a:lnTo>
                  <a:pt x="1024" y="71904"/>
                </a:lnTo>
                <a:lnTo>
                  <a:pt x="16497" y="23482"/>
                </a:lnTo>
                <a:lnTo>
                  <a:pt x="5894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4375514" y="3675853"/>
            <a:ext cx="18415" cy="248285"/>
          </a:xfrm>
          <a:custGeom>
            <a:avLst/>
            <a:gdLst/>
            <a:ahLst/>
            <a:cxnLst/>
            <a:rect l="l" t="t" r="r" b="b"/>
            <a:pathLst>
              <a:path w="18415" h="248285">
                <a:moveTo>
                  <a:pt x="0" y="0"/>
                </a:moveTo>
                <a:lnTo>
                  <a:pt x="17894" y="0"/>
                </a:lnTo>
                <a:lnTo>
                  <a:pt x="17894" y="248134"/>
                </a:lnTo>
                <a:lnTo>
                  <a:pt x="0" y="2481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14120260" y="3675853"/>
            <a:ext cx="57150" cy="248920"/>
          </a:xfrm>
          <a:custGeom>
            <a:avLst/>
            <a:gdLst/>
            <a:ahLst/>
            <a:cxnLst/>
            <a:rect l="l" t="t" r="r" b="b"/>
            <a:pathLst>
              <a:path w="57150" h="248920">
                <a:moveTo>
                  <a:pt x="0" y="0"/>
                </a:moveTo>
                <a:lnTo>
                  <a:pt x="18493" y="0"/>
                </a:lnTo>
                <a:lnTo>
                  <a:pt x="18493" y="89142"/>
                </a:lnTo>
                <a:lnTo>
                  <a:pt x="57011" y="89142"/>
                </a:lnTo>
                <a:lnTo>
                  <a:pt x="57011" y="104775"/>
                </a:lnTo>
                <a:lnTo>
                  <a:pt x="18493" y="104775"/>
                </a:lnTo>
                <a:lnTo>
                  <a:pt x="18493" y="248400"/>
                </a:lnTo>
                <a:lnTo>
                  <a:pt x="0" y="2484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10127887" y="6354576"/>
            <a:ext cx="1855821" cy="2573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13634967" y="6364089"/>
            <a:ext cx="148681" cy="2171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13806800" y="6356971"/>
            <a:ext cx="441325" cy="248285"/>
          </a:xfrm>
          <a:custGeom>
            <a:avLst/>
            <a:gdLst/>
            <a:ahLst/>
            <a:cxnLst/>
            <a:rect l="l" t="t" r="r" b="b"/>
            <a:pathLst>
              <a:path w="441325" h="248284">
                <a:moveTo>
                  <a:pt x="60071" y="164314"/>
                </a:moveTo>
                <a:lnTo>
                  <a:pt x="42176" y="164314"/>
                </a:lnTo>
                <a:lnTo>
                  <a:pt x="42176" y="239553"/>
                </a:lnTo>
                <a:lnTo>
                  <a:pt x="42575" y="240950"/>
                </a:lnTo>
                <a:lnTo>
                  <a:pt x="43307" y="241681"/>
                </a:lnTo>
                <a:lnTo>
                  <a:pt x="44038" y="242480"/>
                </a:lnTo>
                <a:lnTo>
                  <a:pt x="45435" y="242812"/>
                </a:lnTo>
                <a:lnTo>
                  <a:pt x="206756" y="242812"/>
                </a:lnTo>
                <a:lnTo>
                  <a:pt x="206756" y="227711"/>
                </a:lnTo>
                <a:lnTo>
                  <a:pt x="60071" y="227711"/>
                </a:lnTo>
                <a:lnTo>
                  <a:pt x="60071" y="164314"/>
                </a:lnTo>
                <a:close/>
              </a:path>
              <a:path w="441325" h="248284">
                <a:moveTo>
                  <a:pt x="200636" y="0"/>
                </a:moveTo>
                <a:lnTo>
                  <a:pt x="183007" y="0"/>
                </a:lnTo>
                <a:lnTo>
                  <a:pt x="183007" y="38051"/>
                </a:lnTo>
                <a:lnTo>
                  <a:pt x="140232" y="38051"/>
                </a:lnTo>
                <a:lnTo>
                  <a:pt x="140232" y="52820"/>
                </a:lnTo>
                <a:lnTo>
                  <a:pt x="183007" y="52820"/>
                </a:lnTo>
                <a:lnTo>
                  <a:pt x="183007" y="79629"/>
                </a:lnTo>
                <a:lnTo>
                  <a:pt x="140232" y="79629"/>
                </a:lnTo>
                <a:lnTo>
                  <a:pt x="140232" y="94464"/>
                </a:lnTo>
                <a:lnTo>
                  <a:pt x="183007" y="94464"/>
                </a:lnTo>
                <a:lnTo>
                  <a:pt x="183007" y="183872"/>
                </a:lnTo>
                <a:lnTo>
                  <a:pt x="200636" y="183872"/>
                </a:lnTo>
                <a:lnTo>
                  <a:pt x="200636" y="0"/>
                </a:lnTo>
                <a:close/>
              </a:path>
              <a:path w="441325" h="248284">
                <a:moveTo>
                  <a:pt x="48895" y="26875"/>
                </a:moveTo>
                <a:lnTo>
                  <a:pt x="31598" y="26875"/>
                </a:lnTo>
                <a:lnTo>
                  <a:pt x="32995" y="120475"/>
                </a:lnTo>
                <a:lnTo>
                  <a:pt x="0" y="120475"/>
                </a:lnTo>
                <a:lnTo>
                  <a:pt x="0" y="135243"/>
                </a:lnTo>
                <a:lnTo>
                  <a:pt x="27407" y="135243"/>
                </a:lnTo>
                <a:lnTo>
                  <a:pt x="80310" y="134878"/>
                </a:lnTo>
                <a:lnTo>
                  <a:pt x="128765" y="132848"/>
                </a:lnTo>
                <a:lnTo>
                  <a:pt x="162052" y="129123"/>
                </a:lnTo>
                <a:lnTo>
                  <a:pt x="162052" y="120142"/>
                </a:lnTo>
                <a:lnTo>
                  <a:pt x="50026" y="120142"/>
                </a:lnTo>
                <a:lnTo>
                  <a:pt x="48895" y="26875"/>
                </a:lnTo>
                <a:close/>
              </a:path>
              <a:path w="441325" h="248284">
                <a:moveTo>
                  <a:pt x="116217" y="26875"/>
                </a:moveTo>
                <a:lnTo>
                  <a:pt x="99187" y="26875"/>
                </a:lnTo>
                <a:lnTo>
                  <a:pt x="98655" y="119610"/>
                </a:lnTo>
                <a:lnTo>
                  <a:pt x="92867" y="119809"/>
                </a:lnTo>
                <a:lnTo>
                  <a:pt x="85616" y="119942"/>
                </a:lnTo>
                <a:lnTo>
                  <a:pt x="50026" y="120142"/>
                </a:lnTo>
                <a:lnTo>
                  <a:pt x="162052" y="120142"/>
                </a:lnTo>
                <a:lnTo>
                  <a:pt x="162052" y="119078"/>
                </a:lnTo>
                <a:lnTo>
                  <a:pt x="115086" y="119078"/>
                </a:lnTo>
                <a:lnTo>
                  <a:pt x="116217" y="26875"/>
                </a:lnTo>
                <a:close/>
              </a:path>
              <a:path w="441325" h="248284">
                <a:moveTo>
                  <a:pt x="162052" y="114554"/>
                </a:moveTo>
                <a:lnTo>
                  <a:pt x="155932" y="115685"/>
                </a:lnTo>
                <a:lnTo>
                  <a:pt x="148747" y="116550"/>
                </a:lnTo>
                <a:lnTo>
                  <a:pt x="115086" y="119078"/>
                </a:lnTo>
                <a:lnTo>
                  <a:pt x="162052" y="119078"/>
                </a:lnTo>
                <a:lnTo>
                  <a:pt x="162052" y="114554"/>
                </a:lnTo>
                <a:close/>
              </a:path>
              <a:path w="441325" h="248284">
                <a:moveTo>
                  <a:pt x="141962" y="12306"/>
                </a:moveTo>
                <a:lnTo>
                  <a:pt x="8115" y="12306"/>
                </a:lnTo>
                <a:lnTo>
                  <a:pt x="8115" y="26875"/>
                </a:lnTo>
                <a:lnTo>
                  <a:pt x="141962" y="26875"/>
                </a:lnTo>
                <a:lnTo>
                  <a:pt x="141962" y="12306"/>
                </a:lnTo>
                <a:close/>
              </a:path>
              <a:path w="441325" h="248284">
                <a:moveTo>
                  <a:pt x="366015" y="13171"/>
                </a:moveTo>
                <a:lnTo>
                  <a:pt x="259377" y="13171"/>
                </a:lnTo>
                <a:lnTo>
                  <a:pt x="259377" y="28272"/>
                </a:lnTo>
                <a:lnTo>
                  <a:pt x="352444" y="28272"/>
                </a:lnTo>
                <a:lnTo>
                  <a:pt x="352444" y="91404"/>
                </a:lnTo>
                <a:lnTo>
                  <a:pt x="262636" y="91404"/>
                </a:lnTo>
                <a:lnTo>
                  <a:pt x="261239" y="91869"/>
                </a:lnTo>
                <a:lnTo>
                  <a:pt x="259776" y="93732"/>
                </a:lnTo>
                <a:lnTo>
                  <a:pt x="259377" y="94996"/>
                </a:lnTo>
                <a:lnTo>
                  <a:pt x="259377" y="183207"/>
                </a:lnTo>
                <a:lnTo>
                  <a:pt x="259776" y="184537"/>
                </a:lnTo>
                <a:lnTo>
                  <a:pt x="261239" y="186267"/>
                </a:lnTo>
                <a:lnTo>
                  <a:pt x="262636" y="186666"/>
                </a:lnTo>
                <a:lnTo>
                  <a:pt x="292173" y="186666"/>
                </a:lnTo>
                <a:lnTo>
                  <a:pt x="314060" y="186400"/>
                </a:lnTo>
                <a:lnTo>
                  <a:pt x="321643" y="186200"/>
                </a:lnTo>
                <a:lnTo>
                  <a:pt x="329227" y="185801"/>
                </a:lnTo>
                <a:lnTo>
                  <a:pt x="337077" y="185668"/>
                </a:lnTo>
                <a:lnTo>
                  <a:pt x="384642" y="181011"/>
                </a:lnTo>
                <a:lnTo>
                  <a:pt x="412515" y="176621"/>
                </a:lnTo>
                <a:lnTo>
                  <a:pt x="412515" y="170767"/>
                </a:lnTo>
                <a:lnTo>
                  <a:pt x="277006" y="170767"/>
                </a:lnTo>
                <a:lnTo>
                  <a:pt x="277006" y="106172"/>
                </a:lnTo>
                <a:lnTo>
                  <a:pt x="366015" y="106172"/>
                </a:lnTo>
                <a:lnTo>
                  <a:pt x="367412" y="105773"/>
                </a:lnTo>
                <a:lnTo>
                  <a:pt x="368210" y="104908"/>
                </a:lnTo>
                <a:lnTo>
                  <a:pt x="369075" y="104110"/>
                </a:lnTo>
                <a:lnTo>
                  <a:pt x="369474" y="102779"/>
                </a:lnTo>
                <a:lnTo>
                  <a:pt x="369474" y="16764"/>
                </a:lnTo>
                <a:lnTo>
                  <a:pt x="369075" y="15500"/>
                </a:lnTo>
                <a:lnTo>
                  <a:pt x="368210" y="14568"/>
                </a:lnTo>
                <a:lnTo>
                  <a:pt x="367412" y="13637"/>
                </a:lnTo>
                <a:lnTo>
                  <a:pt x="366015" y="13171"/>
                </a:lnTo>
                <a:close/>
              </a:path>
              <a:path w="441325" h="248284">
                <a:moveTo>
                  <a:pt x="412515" y="160988"/>
                </a:moveTo>
                <a:lnTo>
                  <a:pt x="369118" y="167250"/>
                </a:lnTo>
                <a:lnTo>
                  <a:pt x="329986" y="170104"/>
                </a:lnTo>
                <a:lnTo>
                  <a:pt x="277006" y="170767"/>
                </a:lnTo>
                <a:lnTo>
                  <a:pt x="412515" y="170767"/>
                </a:lnTo>
                <a:lnTo>
                  <a:pt x="412515" y="160988"/>
                </a:lnTo>
                <a:close/>
              </a:path>
              <a:path w="441325" h="248284">
                <a:moveTo>
                  <a:pt x="441320" y="0"/>
                </a:moveTo>
                <a:lnTo>
                  <a:pt x="423425" y="0"/>
                </a:lnTo>
                <a:lnTo>
                  <a:pt x="423425" y="248134"/>
                </a:lnTo>
                <a:lnTo>
                  <a:pt x="441320" y="248134"/>
                </a:lnTo>
                <a:lnTo>
                  <a:pt x="4413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13848976" y="6521286"/>
            <a:ext cx="165100" cy="78740"/>
          </a:xfrm>
          <a:custGeom>
            <a:avLst/>
            <a:gdLst/>
            <a:ahLst/>
            <a:cxnLst/>
            <a:rect l="l" t="t" r="r" b="b"/>
            <a:pathLst>
              <a:path w="165100" h="78740">
                <a:moveTo>
                  <a:pt x="0" y="0"/>
                </a:moveTo>
                <a:lnTo>
                  <a:pt x="17894" y="0"/>
                </a:lnTo>
                <a:lnTo>
                  <a:pt x="17894" y="63397"/>
                </a:lnTo>
                <a:lnTo>
                  <a:pt x="164580" y="63397"/>
                </a:lnTo>
                <a:lnTo>
                  <a:pt x="164580" y="78498"/>
                </a:lnTo>
                <a:lnTo>
                  <a:pt x="5321" y="78498"/>
                </a:lnTo>
                <a:lnTo>
                  <a:pt x="3259" y="78498"/>
                </a:lnTo>
                <a:lnTo>
                  <a:pt x="1862" y="78165"/>
                </a:lnTo>
                <a:lnTo>
                  <a:pt x="1130" y="77367"/>
                </a:lnTo>
                <a:lnTo>
                  <a:pt x="399" y="76635"/>
                </a:lnTo>
                <a:lnTo>
                  <a:pt x="0" y="75238"/>
                </a:lnTo>
                <a:lnTo>
                  <a:pt x="0" y="73176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13855695" y="6383847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5">
                <a:moveTo>
                  <a:pt x="0" y="0"/>
                </a:moveTo>
                <a:lnTo>
                  <a:pt x="1130" y="93266"/>
                </a:lnTo>
                <a:lnTo>
                  <a:pt x="8053" y="93264"/>
                </a:lnTo>
                <a:lnTo>
                  <a:pt x="14851" y="93250"/>
                </a:lnTo>
                <a:lnTo>
                  <a:pt x="21524" y="93210"/>
                </a:lnTo>
                <a:lnTo>
                  <a:pt x="28073" y="93133"/>
                </a:lnTo>
                <a:lnTo>
                  <a:pt x="36721" y="93067"/>
                </a:lnTo>
                <a:lnTo>
                  <a:pt x="43972" y="92934"/>
                </a:lnTo>
                <a:lnTo>
                  <a:pt x="49759" y="92734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14066177" y="6370143"/>
            <a:ext cx="153670" cy="173990"/>
          </a:xfrm>
          <a:custGeom>
            <a:avLst/>
            <a:gdLst/>
            <a:ahLst/>
            <a:cxnLst/>
            <a:rect l="l" t="t" r="r" b="b"/>
            <a:pathLst>
              <a:path w="153669" h="173990">
                <a:moveTo>
                  <a:pt x="0" y="0"/>
                </a:moveTo>
                <a:lnTo>
                  <a:pt x="104775" y="0"/>
                </a:lnTo>
                <a:lnTo>
                  <a:pt x="106638" y="0"/>
                </a:lnTo>
                <a:lnTo>
                  <a:pt x="108035" y="465"/>
                </a:lnTo>
                <a:lnTo>
                  <a:pt x="108833" y="1397"/>
                </a:lnTo>
                <a:lnTo>
                  <a:pt x="109698" y="2328"/>
                </a:lnTo>
                <a:lnTo>
                  <a:pt x="110097" y="3592"/>
                </a:lnTo>
                <a:lnTo>
                  <a:pt x="110097" y="5321"/>
                </a:lnTo>
                <a:lnTo>
                  <a:pt x="110097" y="87745"/>
                </a:lnTo>
                <a:lnTo>
                  <a:pt x="110097" y="89607"/>
                </a:lnTo>
                <a:lnTo>
                  <a:pt x="109698" y="90938"/>
                </a:lnTo>
                <a:lnTo>
                  <a:pt x="108833" y="91736"/>
                </a:lnTo>
                <a:lnTo>
                  <a:pt x="108035" y="92601"/>
                </a:lnTo>
                <a:lnTo>
                  <a:pt x="106638" y="93000"/>
                </a:lnTo>
                <a:lnTo>
                  <a:pt x="104775" y="93000"/>
                </a:lnTo>
                <a:lnTo>
                  <a:pt x="17628" y="93000"/>
                </a:lnTo>
                <a:lnTo>
                  <a:pt x="17628" y="157595"/>
                </a:lnTo>
                <a:lnTo>
                  <a:pt x="64262" y="156996"/>
                </a:lnTo>
                <a:lnTo>
                  <a:pt x="70609" y="156932"/>
                </a:lnTo>
                <a:lnTo>
                  <a:pt x="77068" y="156730"/>
                </a:lnTo>
                <a:lnTo>
                  <a:pt x="115951" y="153404"/>
                </a:lnTo>
                <a:lnTo>
                  <a:pt x="131318" y="151209"/>
                </a:lnTo>
                <a:lnTo>
                  <a:pt x="137904" y="150277"/>
                </a:lnTo>
                <a:lnTo>
                  <a:pt x="144556" y="149346"/>
                </a:lnTo>
                <a:lnTo>
                  <a:pt x="149612" y="148548"/>
                </a:lnTo>
                <a:lnTo>
                  <a:pt x="153138" y="147816"/>
                </a:lnTo>
                <a:lnTo>
                  <a:pt x="153138" y="163449"/>
                </a:lnTo>
                <a:lnTo>
                  <a:pt x="149413" y="164181"/>
                </a:lnTo>
                <a:lnTo>
                  <a:pt x="144490" y="165046"/>
                </a:lnTo>
                <a:lnTo>
                  <a:pt x="138303" y="165977"/>
                </a:lnTo>
                <a:lnTo>
                  <a:pt x="132183" y="166908"/>
                </a:lnTo>
                <a:lnTo>
                  <a:pt x="125264" y="167840"/>
                </a:lnTo>
                <a:lnTo>
                  <a:pt x="117681" y="168771"/>
                </a:lnTo>
                <a:lnTo>
                  <a:pt x="110230" y="169702"/>
                </a:lnTo>
                <a:lnTo>
                  <a:pt x="102313" y="170501"/>
                </a:lnTo>
                <a:lnTo>
                  <a:pt x="94065" y="171232"/>
                </a:lnTo>
                <a:lnTo>
                  <a:pt x="85749" y="172031"/>
                </a:lnTo>
                <a:lnTo>
                  <a:pt x="77700" y="172496"/>
                </a:lnTo>
                <a:lnTo>
                  <a:pt x="69850" y="172629"/>
                </a:lnTo>
                <a:lnTo>
                  <a:pt x="62266" y="173029"/>
                </a:lnTo>
                <a:lnTo>
                  <a:pt x="54682" y="173228"/>
                </a:lnTo>
                <a:lnTo>
                  <a:pt x="47099" y="173361"/>
                </a:lnTo>
                <a:lnTo>
                  <a:pt x="39581" y="173428"/>
                </a:lnTo>
                <a:lnTo>
                  <a:pt x="32796" y="173494"/>
                </a:lnTo>
                <a:lnTo>
                  <a:pt x="3259" y="173494"/>
                </a:lnTo>
                <a:lnTo>
                  <a:pt x="1862" y="173095"/>
                </a:lnTo>
                <a:lnTo>
                  <a:pt x="1130" y="172230"/>
                </a:lnTo>
                <a:lnTo>
                  <a:pt x="399" y="171365"/>
                </a:lnTo>
                <a:lnTo>
                  <a:pt x="0" y="170035"/>
                </a:lnTo>
                <a:lnTo>
                  <a:pt x="0" y="168172"/>
                </a:lnTo>
                <a:lnTo>
                  <a:pt x="0" y="83554"/>
                </a:lnTo>
                <a:lnTo>
                  <a:pt x="0" y="81824"/>
                </a:lnTo>
                <a:lnTo>
                  <a:pt x="399" y="80560"/>
                </a:lnTo>
                <a:lnTo>
                  <a:pt x="1130" y="79629"/>
                </a:lnTo>
                <a:lnTo>
                  <a:pt x="1862" y="78697"/>
                </a:lnTo>
                <a:lnTo>
                  <a:pt x="3259" y="78232"/>
                </a:lnTo>
                <a:lnTo>
                  <a:pt x="5321" y="78232"/>
                </a:lnTo>
                <a:lnTo>
                  <a:pt x="93067" y="78232"/>
                </a:lnTo>
                <a:lnTo>
                  <a:pt x="93067" y="15100"/>
                </a:lnTo>
                <a:lnTo>
                  <a:pt x="0" y="151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13806800" y="6369278"/>
            <a:ext cx="162560" cy="123189"/>
          </a:xfrm>
          <a:custGeom>
            <a:avLst/>
            <a:gdLst/>
            <a:ahLst/>
            <a:cxnLst/>
            <a:rect l="l" t="t" r="r" b="b"/>
            <a:pathLst>
              <a:path w="162559" h="123189">
                <a:moveTo>
                  <a:pt x="8115" y="0"/>
                </a:moveTo>
                <a:lnTo>
                  <a:pt x="141962" y="0"/>
                </a:lnTo>
                <a:lnTo>
                  <a:pt x="141962" y="14568"/>
                </a:lnTo>
                <a:lnTo>
                  <a:pt x="116217" y="14568"/>
                </a:lnTo>
                <a:lnTo>
                  <a:pt x="115086" y="106771"/>
                </a:lnTo>
                <a:lnTo>
                  <a:pt x="155932" y="103378"/>
                </a:lnTo>
                <a:lnTo>
                  <a:pt x="162052" y="102247"/>
                </a:lnTo>
                <a:lnTo>
                  <a:pt x="162052" y="116816"/>
                </a:lnTo>
                <a:lnTo>
                  <a:pt x="112518" y="121662"/>
                </a:lnTo>
                <a:lnTo>
                  <a:pt x="63389" y="122778"/>
                </a:lnTo>
                <a:lnTo>
                  <a:pt x="27407" y="122936"/>
                </a:lnTo>
                <a:lnTo>
                  <a:pt x="0" y="122936"/>
                </a:lnTo>
                <a:lnTo>
                  <a:pt x="0" y="108168"/>
                </a:lnTo>
                <a:lnTo>
                  <a:pt x="32995" y="108168"/>
                </a:lnTo>
                <a:lnTo>
                  <a:pt x="31598" y="14568"/>
                </a:lnTo>
                <a:lnTo>
                  <a:pt x="8115" y="14568"/>
                </a:lnTo>
                <a:lnTo>
                  <a:pt x="811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14230225" y="6356971"/>
            <a:ext cx="18415" cy="248285"/>
          </a:xfrm>
          <a:custGeom>
            <a:avLst/>
            <a:gdLst/>
            <a:ahLst/>
            <a:cxnLst/>
            <a:rect l="l" t="t" r="r" b="b"/>
            <a:pathLst>
              <a:path w="18415" h="248284">
                <a:moveTo>
                  <a:pt x="0" y="0"/>
                </a:moveTo>
                <a:lnTo>
                  <a:pt x="17894" y="0"/>
                </a:lnTo>
                <a:lnTo>
                  <a:pt x="17894" y="248134"/>
                </a:lnTo>
                <a:lnTo>
                  <a:pt x="0" y="2481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13947032" y="6356971"/>
            <a:ext cx="60960" cy="184150"/>
          </a:xfrm>
          <a:custGeom>
            <a:avLst/>
            <a:gdLst/>
            <a:ahLst/>
            <a:cxnLst/>
            <a:rect l="l" t="t" r="r" b="b"/>
            <a:pathLst>
              <a:path w="60959" h="184150">
                <a:moveTo>
                  <a:pt x="42774" y="0"/>
                </a:moveTo>
                <a:lnTo>
                  <a:pt x="60403" y="0"/>
                </a:lnTo>
                <a:lnTo>
                  <a:pt x="60403" y="183872"/>
                </a:lnTo>
                <a:lnTo>
                  <a:pt x="42774" y="183872"/>
                </a:lnTo>
                <a:lnTo>
                  <a:pt x="42774" y="94464"/>
                </a:lnTo>
                <a:lnTo>
                  <a:pt x="0" y="94464"/>
                </a:lnTo>
                <a:lnTo>
                  <a:pt x="0" y="79629"/>
                </a:lnTo>
                <a:lnTo>
                  <a:pt x="42774" y="79629"/>
                </a:lnTo>
                <a:lnTo>
                  <a:pt x="42774" y="52820"/>
                </a:lnTo>
                <a:lnTo>
                  <a:pt x="0" y="52820"/>
                </a:lnTo>
                <a:lnTo>
                  <a:pt x="0" y="38051"/>
                </a:lnTo>
                <a:lnTo>
                  <a:pt x="42774" y="38051"/>
                </a:lnTo>
                <a:lnTo>
                  <a:pt x="42774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10127887" y="6790109"/>
            <a:ext cx="2022996" cy="2746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13634967" y="6783657"/>
            <a:ext cx="857628" cy="2529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10120635" y="7783845"/>
            <a:ext cx="1022807" cy="2213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1263918" y="7783047"/>
            <a:ext cx="1069773" cy="2215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2453435" y="7787371"/>
            <a:ext cx="338455" cy="210820"/>
          </a:xfrm>
          <a:custGeom>
            <a:avLst/>
            <a:gdLst/>
            <a:ahLst/>
            <a:cxnLst/>
            <a:rect l="l" t="t" r="r" b="b"/>
            <a:pathLst>
              <a:path w="338454" h="210820">
                <a:moveTo>
                  <a:pt x="278003" y="266"/>
                </a:moveTo>
                <a:lnTo>
                  <a:pt x="205625" y="266"/>
                </a:lnTo>
                <a:lnTo>
                  <a:pt x="204295" y="665"/>
                </a:lnTo>
                <a:lnTo>
                  <a:pt x="202964" y="2128"/>
                </a:lnTo>
                <a:lnTo>
                  <a:pt x="202698" y="3459"/>
                </a:lnTo>
                <a:lnTo>
                  <a:pt x="202758" y="207721"/>
                </a:lnTo>
                <a:lnTo>
                  <a:pt x="202964" y="208752"/>
                </a:lnTo>
                <a:lnTo>
                  <a:pt x="204295" y="210082"/>
                </a:lnTo>
                <a:lnTo>
                  <a:pt x="205625" y="210415"/>
                </a:lnTo>
                <a:lnTo>
                  <a:pt x="275343" y="210415"/>
                </a:lnTo>
                <a:lnTo>
                  <a:pt x="318051" y="198308"/>
                </a:lnTo>
                <a:lnTo>
                  <a:pt x="321442" y="194782"/>
                </a:lnTo>
                <a:lnTo>
                  <a:pt x="220527" y="194782"/>
                </a:lnTo>
                <a:lnTo>
                  <a:pt x="220527" y="108966"/>
                </a:lnTo>
                <a:lnTo>
                  <a:pt x="315673" y="108966"/>
                </a:lnTo>
                <a:lnTo>
                  <a:pt x="310916" y="106047"/>
                </a:lnTo>
                <a:lnTo>
                  <a:pt x="300925" y="102520"/>
                </a:lnTo>
                <a:lnTo>
                  <a:pt x="289313" y="100584"/>
                </a:lnTo>
                <a:lnTo>
                  <a:pt x="299092" y="97903"/>
                </a:lnTo>
                <a:lnTo>
                  <a:pt x="307474" y="94056"/>
                </a:lnTo>
                <a:lnTo>
                  <a:pt x="308112" y="93599"/>
                </a:lnTo>
                <a:lnTo>
                  <a:pt x="220527" y="93599"/>
                </a:lnTo>
                <a:lnTo>
                  <a:pt x="220527" y="15633"/>
                </a:lnTo>
                <a:lnTo>
                  <a:pt x="314943" y="15633"/>
                </a:lnTo>
                <a:lnTo>
                  <a:pt x="311332" y="12839"/>
                </a:lnTo>
                <a:lnTo>
                  <a:pt x="305744" y="8781"/>
                </a:lnTo>
                <a:lnTo>
                  <a:pt x="299424" y="5654"/>
                </a:lnTo>
                <a:lnTo>
                  <a:pt x="285255" y="1397"/>
                </a:lnTo>
                <a:lnTo>
                  <a:pt x="278003" y="266"/>
                </a:lnTo>
                <a:close/>
              </a:path>
              <a:path w="338454" h="210820">
                <a:moveTo>
                  <a:pt x="315673" y="108966"/>
                </a:moveTo>
                <a:lnTo>
                  <a:pt x="254654" y="108966"/>
                </a:lnTo>
                <a:lnTo>
                  <a:pt x="261628" y="109065"/>
                </a:lnTo>
                <a:lnTo>
                  <a:pt x="268291" y="109357"/>
                </a:lnTo>
                <a:lnTo>
                  <a:pt x="306875" y="119477"/>
                </a:lnTo>
                <a:lnTo>
                  <a:pt x="319448" y="142627"/>
                </a:lnTo>
                <a:lnTo>
                  <a:pt x="319448" y="151741"/>
                </a:lnTo>
                <a:lnTo>
                  <a:pt x="296782" y="190198"/>
                </a:lnTo>
                <a:lnTo>
                  <a:pt x="264433" y="194782"/>
                </a:lnTo>
                <a:lnTo>
                  <a:pt x="321442" y="194782"/>
                </a:lnTo>
                <a:lnTo>
                  <a:pt x="337875" y="161853"/>
                </a:lnTo>
                <a:lnTo>
                  <a:pt x="337875" y="154801"/>
                </a:lnTo>
                <a:lnTo>
                  <a:pt x="326034" y="117947"/>
                </a:lnTo>
                <a:lnTo>
                  <a:pt x="319286" y="111183"/>
                </a:lnTo>
                <a:lnTo>
                  <a:pt x="315673" y="108966"/>
                </a:lnTo>
                <a:close/>
              </a:path>
              <a:path w="338454" h="210820">
                <a:moveTo>
                  <a:pt x="314943" y="15633"/>
                </a:moveTo>
                <a:lnTo>
                  <a:pt x="265830" y="15633"/>
                </a:lnTo>
                <a:lnTo>
                  <a:pt x="271418" y="15832"/>
                </a:lnTo>
                <a:lnTo>
                  <a:pt x="276939" y="16431"/>
                </a:lnTo>
                <a:lnTo>
                  <a:pt x="287916" y="18493"/>
                </a:lnTo>
                <a:lnTo>
                  <a:pt x="292705" y="20422"/>
                </a:lnTo>
                <a:lnTo>
                  <a:pt x="296830" y="23216"/>
                </a:lnTo>
                <a:lnTo>
                  <a:pt x="301087" y="26010"/>
                </a:lnTo>
                <a:lnTo>
                  <a:pt x="304547" y="29869"/>
                </a:lnTo>
                <a:lnTo>
                  <a:pt x="307141" y="34792"/>
                </a:lnTo>
                <a:lnTo>
                  <a:pt x="309802" y="39714"/>
                </a:lnTo>
                <a:lnTo>
                  <a:pt x="311066" y="46101"/>
                </a:lnTo>
                <a:lnTo>
                  <a:pt x="311066" y="61401"/>
                </a:lnTo>
                <a:lnTo>
                  <a:pt x="309802" y="67654"/>
                </a:lnTo>
                <a:lnTo>
                  <a:pt x="307141" y="72777"/>
                </a:lnTo>
                <a:lnTo>
                  <a:pt x="304547" y="77899"/>
                </a:lnTo>
                <a:lnTo>
                  <a:pt x="301021" y="81957"/>
                </a:lnTo>
                <a:lnTo>
                  <a:pt x="296564" y="84951"/>
                </a:lnTo>
                <a:lnTo>
                  <a:pt x="292107" y="88144"/>
                </a:lnTo>
                <a:lnTo>
                  <a:pt x="286785" y="90339"/>
                </a:lnTo>
                <a:lnTo>
                  <a:pt x="280731" y="91670"/>
                </a:lnTo>
                <a:lnTo>
                  <a:pt x="274677" y="92934"/>
                </a:lnTo>
                <a:lnTo>
                  <a:pt x="268224" y="93599"/>
                </a:lnTo>
                <a:lnTo>
                  <a:pt x="308112" y="93599"/>
                </a:lnTo>
                <a:lnTo>
                  <a:pt x="329215" y="60568"/>
                </a:lnTo>
                <a:lnTo>
                  <a:pt x="329826" y="52287"/>
                </a:lnTo>
                <a:lnTo>
                  <a:pt x="329826" y="43307"/>
                </a:lnTo>
                <a:lnTo>
                  <a:pt x="328096" y="35590"/>
                </a:lnTo>
                <a:lnTo>
                  <a:pt x="321444" y="22551"/>
                </a:lnTo>
                <a:lnTo>
                  <a:pt x="316920" y="17163"/>
                </a:lnTo>
                <a:lnTo>
                  <a:pt x="314943" y="15633"/>
                </a:lnTo>
                <a:close/>
              </a:path>
              <a:path w="338454" h="210820">
                <a:moveTo>
                  <a:pt x="52021" y="0"/>
                </a:moveTo>
                <a:lnTo>
                  <a:pt x="2993" y="0"/>
                </a:lnTo>
                <a:lnTo>
                  <a:pt x="1663" y="399"/>
                </a:lnTo>
                <a:lnTo>
                  <a:pt x="332" y="1862"/>
                </a:lnTo>
                <a:lnTo>
                  <a:pt x="0" y="3193"/>
                </a:lnTo>
                <a:lnTo>
                  <a:pt x="0" y="207688"/>
                </a:lnTo>
                <a:lnTo>
                  <a:pt x="332" y="209085"/>
                </a:lnTo>
                <a:lnTo>
                  <a:pt x="997" y="209683"/>
                </a:lnTo>
                <a:lnTo>
                  <a:pt x="1663" y="210349"/>
                </a:lnTo>
                <a:lnTo>
                  <a:pt x="2993" y="210681"/>
                </a:lnTo>
                <a:lnTo>
                  <a:pt x="52021" y="210681"/>
                </a:lnTo>
                <a:lnTo>
                  <a:pt x="75459" y="209036"/>
                </a:lnTo>
                <a:lnTo>
                  <a:pt x="96077" y="204104"/>
                </a:lnTo>
                <a:lnTo>
                  <a:pt x="113876" y="195891"/>
                </a:lnTo>
                <a:lnTo>
                  <a:pt x="115323" y="194782"/>
                </a:lnTo>
                <a:lnTo>
                  <a:pt x="17894" y="194782"/>
                </a:lnTo>
                <a:lnTo>
                  <a:pt x="17894" y="15633"/>
                </a:lnTo>
                <a:lnTo>
                  <a:pt x="114976" y="15633"/>
                </a:lnTo>
                <a:lnTo>
                  <a:pt x="113876" y="14790"/>
                </a:lnTo>
                <a:lnTo>
                  <a:pt x="96077" y="6577"/>
                </a:lnTo>
                <a:lnTo>
                  <a:pt x="75459" y="1645"/>
                </a:lnTo>
                <a:lnTo>
                  <a:pt x="52021" y="0"/>
                </a:lnTo>
                <a:close/>
              </a:path>
              <a:path w="338454" h="210820">
                <a:moveTo>
                  <a:pt x="114976" y="15633"/>
                </a:moveTo>
                <a:lnTo>
                  <a:pt x="49693" y="15633"/>
                </a:lnTo>
                <a:lnTo>
                  <a:pt x="68154" y="16990"/>
                </a:lnTo>
                <a:lnTo>
                  <a:pt x="84726" y="20855"/>
                </a:lnTo>
                <a:lnTo>
                  <a:pt x="123276" y="48467"/>
                </a:lnTo>
                <a:lnTo>
                  <a:pt x="137505" y="105374"/>
                </a:lnTo>
                <a:lnTo>
                  <a:pt x="137194" y="115314"/>
                </a:lnTo>
                <a:lnTo>
                  <a:pt x="126487" y="157528"/>
                </a:lnTo>
                <a:lnTo>
                  <a:pt x="99938" y="184981"/>
                </a:lnTo>
                <a:lnTo>
                  <a:pt x="56478" y="194782"/>
                </a:lnTo>
                <a:lnTo>
                  <a:pt x="115323" y="194782"/>
                </a:lnTo>
                <a:lnTo>
                  <a:pt x="149155" y="151525"/>
                </a:lnTo>
                <a:lnTo>
                  <a:pt x="155932" y="105374"/>
                </a:lnTo>
                <a:lnTo>
                  <a:pt x="154237" y="80601"/>
                </a:lnTo>
                <a:lnTo>
                  <a:pt x="149155" y="59164"/>
                </a:lnTo>
                <a:lnTo>
                  <a:pt x="140693" y="41058"/>
                </a:lnTo>
                <a:lnTo>
                  <a:pt x="128857" y="26276"/>
                </a:lnTo>
                <a:lnTo>
                  <a:pt x="114976" y="156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12673962" y="7896338"/>
            <a:ext cx="99060" cy="86360"/>
          </a:xfrm>
          <a:custGeom>
            <a:avLst/>
            <a:gdLst/>
            <a:ahLst/>
            <a:cxnLst/>
            <a:rect l="l" t="t" r="r" b="b"/>
            <a:pathLst>
              <a:path w="99059" h="86359">
                <a:moveTo>
                  <a:pt x="0" y="0"/>
                </a:moveTo>
                <a:lnTo>
                  <a:pt x="0" y="85816"/>
                </a:lnTo>
                <a:lnTo>
                  <a:pt x="43905" y="85816"/>
                </a:lnTo>
                <a:lnTo>
                  <a:pt x="84285" y="77300"/>
                </a:lnTo>
                <a:lnTo>
                  <a:pt x="98921" y="42774"/>
                </a:lnTo>
                <a:lnTo>
                  <a:pt x="98921" y="33661"/>
                </a:lnTo>
                <a:lnTo>
                  <a:pt x="97324" y="26210"/>
                </a:lnTo>
                <a:lnTo>
                  <a:pt x="94065" y="20555"/>
                </a:lnTo>
                <a:lnTo>
                  <a:pt x="90805" y="14901"/>
                </a:lnTo>
                <a:lnTo>
                  <a:pt x="54127" y="870"/>
                </a:lnTo>
                <a:lnTo>
                  <a:pt x="34126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2673962" y="7803005"/>
            <a:ext cx="90805" cy="78105"/>
          </a:xfrm>
          <a:custGeom>
            <a:avLst/>
            <a:gdLst/>
            <a:ahLst/>
            <a:cxnLst/>
            <a:rect l="l" t="t" r="r" b="b"/>
            <a:pathLst>
              <a:path w="90804" h="78104">
                <a:moveTo>
                  <a:pt x="0" y="0"/>
                </a:moveTo>
                <a:lnTo>
                  <a:pt x="0" y="77966"/>
                </a:lnTo>
                <a:lnTo>
                  <a:pt x="40845" y="77966"/>
                </a:lnTo>
                <a:lnTo>
                  <a:pt x="47697" y="77966"/>
                </a:lnTo>
                <a:lnTo>
                  <a:pt x="76036" y="69318"/>
                </a:lnTo>
                <a:lnTo>
                  <a:pt x="80494" y="66324"/>
                </a:lnTo>
                <a:lnTo>
                  <a:pt x="84019" y="62266"/>
                </a:lnTo>
                <a:lnTo>
                  <a:pt x="86614" y="57144"/>
                </a:lnTo>
                <a:lnTo>
                  <a:pt x="89275" y="52021"/>
                </a:lnTo>
                <a:lnTo>
                  <a:pt x="90539" y="45768"/>
                </a:lnTo>
                <a:lnTo>
                  <a:pt x="90539" y="38317"/>
                </a:lnTo>
                <a:lnTo>
                  <a:pt x="90539" y="30468"/>
                </a:lnTo>
                <a:lnTo>
                  <a:pt x="89275" y="24081"/>
                </a:lnTo>
                <a:lnTo>
                  <a:pt x="86614" y="19158"/>
                </a:lnTo>
                <a:lnTo>
                  <a:pt x="84019" y="14236"/>
                </a:lnTo>
                <a:lnTo>
                  <a:pt x="80560" y="10377"/>
                </a:lnTo>
                <a:lnTo>
                  <a:pt x="76303" y="7583"/>
                </a:lnTo>
                <a:lnTo>
                  <a:pt x="72178" y="4789"/>
                </a:lnTo>
                <a:lnTo>
                  <a:pt x="67388" y="2860"/>
                </a:lnTo>
                <a:lnTo>
                  <a:pt x="61933" y="1862"/>
                </a:lnTo>
                <a:lnTo>
                  <a:pt x="56412" y="798"/>
                </a:lnTo>
                <a:lnTo>
                  <a:pt x="50890" y="199"/>
                </a:lnTo>
                <a:lnTo>
                  <a:pt x="45302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2471329" y="7803005"/>
            <a:ext cx="120014" cy="179705"/>
          </a:xfrm>
          <a:custGeom>
            <a:avLst/>
            <a:gdLst/>
            <a:ahLst/>
            <a:cxnLst/>
            <a:rect l="l" t="t" r="r" b="b"/>
            <a:pathLst>
              <a:path w="120015" h="179704">
                <a:moveTo>
                  <a:pt x="31798" y="0"/>
                </a:moveTo>
                <a:lnTo>
                  <a:pt x="30068" y="0"/>
                </a:lnTo>
                <a:lnTo>
                  <a:pt x="28339" y="0"/>
                </a:lnTo>
                <a:lnTo>
                  <a:pt x="26543" y="0"/>
                </a:lnTo>
                <a:lnTo>
                  <a:pt x="0" y="0"/>
                </a:lnTo>
                <a:lnTo>
                  <a:pt x="0" y="179149"/>
                </a:lnTo>
                <a:lnTo>
                  <a:pt x="38583" y="179149"/>
                </a:lnTo>
                <a:lnTo>
                  <a:pt x="48700" y="178751"/>
                </a:lnTo>
                <a:lnTo>
                  <a:pt x="88684" y="165187"/>
                </a:lnTo>
                <a:lnTo>
                  <a:pt x="111942" y="134538"/>
                </a:lnTo>
                <a:lnTo>
                  <a:pt x="119610" y="89740"/>
                </a:lnTo>
                <a:lnTo>
                  <a:pt x="118027" y="67487"/>
                </a:lnTo>
                <a:lnTo>
                  <a:pt x="94331" y="20422"/>
                </a:lnTo>
                <a:lnTo>
                  <a:pt x="50259" y="1357"/>
                </a:lnTo>
                <a:lnTo>
                  <a:pt x="3179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2656133" y="7787637"/>
            <a:ext cx="135255" cy="210185"/>
          </a:xfrm>
          <a:custGeom>
            <a:avLst/>
            <a:gdLst/>
            <a:ahLst/>
            <a:cxnLst/>
            <a:rect l="l" t="t" r="r" b="b"/>
            <a:pathLst>
              <a:path w="135254" h="210184">
                <a:moveTo>
                  <a:pt x="4989" y="0"/>
                </a:moveTo>
                <a:lnTo>
                  <a:pt x="67854" y="0"/>
                </a:lnTo>
                <a:lnTo>
                  <a:pt x="75305" y="0"/>
                </a:lnTo>
                <a:lnTo>
                  <a:pt x="82556" y="1130"/>
                </a:lnTo>
                <a:lnTo>
                  <a:pt x="118745" y="22285"/>
                </a:lnTo>
                <a:lnTo>
                  <a:pt x="122071" y="28804"/>
                </a:lnTo>
                <a:lnTo>
                  <a:pt x="125397" y="35324"/>
                </a:lnTo>
                <a:lnTo>
                  <a:pt x="127127" y="43041"/>
                </a:lnTo>
                <a:lnTo>
                  <a:pt x="127127" y="52021"/>
                </a:lnTo>
                <a:lnTo>
                  <a:pt x="111760" y="88783"/>
                </a:lnTo>
                <a:lnTo>
                  <a:pt x="86614" y="100318"/>
                </a:lnTo>
                <a:lnTo>
                  <a:pt x="98226" y="102254"/>
                </a:lnTo>
                <a:lnTo>
                  <a:pt x="128525" y="125637"/>
                </a:lnTo>
                <a:lnTo>
                  <a:pt x="135176" y="154535"/>
                </a:lnTo>
                <a:lnTo>
                  <a:pt x="135176" y="161586"/>
                </a:lnTo>
                <a:lnTo>
                  <a:pt x="115352" y="198042"/>
                </a:lnTo>
                <a:lnTo>
                  <a:pt x="72644" y="210149"/>
                </a:lnTo>
                <a:lnTo>
                  <a:pt x="4989" y="210149"/>
                </a:lnTo>
                <a:lnTo>
                  <a:pt x="2927" y="210149"/>
                </a:lnTo>
                <a:lnTo>
                  <a:pt x="1596" y="209816"/>
                </a:lnTo>
                <a:lnTo>
                  <a:pt x="931" y="209151"/>
                </a:lnTo>
                <a:lnTo>
                  <a:pt x="266" y="208486"/>
                </a:lnTo>
                <a:lnTo>
                  <a:pt x="0" y="207155"/>
                </a:lnTo>
                <a:lnTo>
                  <a:pt x="0" y="205093"/>
                </a:lnTo>
                <a:lnTo>
                  <a:pt x="0" y="5055"/>
                </a:lnTo>
                <a:lnTo>
                  <a:pt x="0" y="3193"/>
                </a:lnTo>
                <a:lnTo>
                  <a:pt x="266" y="1862"/>
                </a:lnTo>
                <a:lnTo>
                  <a:pt x="931" y="1130"/>
                </a:lnTo>
                <a:lnTo>
                  <a:pt x="1596" y="399"/>
                </a:lnTo>
                <a:lnTo>
                  <a:pt x="2927" y="0"/>
                </a:lnTo>
                <a:lnTo>
                  <a:pt x="4989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2453434" y="7787371"/>
            <a:ext cx="156210" cy="210820"/>
          </a:xfrm>
          <a:custGeom>
            <a:avLst/>
            <a:gdLst/>
            <a:ahLst/>
            <a:cxnLst/>
            <a:rect l="l" t="t" r="r" b="b"/>
            <a:pathLst>
              <a:path w="156209" h="210820">
                <a:moveTo>
                  <a:pt x="5055" y="0"/>
                </a:moveTo>
                <a:lnTo>
                  <a:pt x="52021" y="0"/>
                </a:lnTo>
                <a:lnTo>
                  <a:pt x="75459" y="1645"/>
                </a:lnTo>
                <a:lnTo>
                  <a:pt x="113876" y="14790"/>
                </a:lnTo>
                <a:lnTo>
                  <a:pt x="149155" y="59164"/>
                </a:lnTo>
                <a:lnTo>
                  <a:pt x="155932" y="105374"/>
                </a:lnTo>
                <a:lnTo>
                  <a:pt x="154237" y="130108"/>
                </a:lnTo>
                <a:lnTo>
                  <a:pt x="140693" y="169623"/>
                </a:lnTo>
                <a:lnTo>
                  <a:pt x="96077" y="204104"/>
                </a:lnTo>
                <a:lnTo>
                  <a:pt x="52021" y="210681"/>
                </a:lnTo>
                <a:lnTo>
                  <a:pt x="5055" y="210681"/>
                </a:lnTo>
                <a:lnTo>
                  <a:pt x="2993" y="210681"/>
                </a:lnTo>
                <a:lnTo>
                  <a:pt x="1663" y="210349"/>
                </a:lnTo>
                <a:lnTo>
                  <a:pt x="997" y="209683"/>
                </a:lnTo>
                <a:lnTo>
                  <a:pt x="332" y="209085"/>
                </a:lnTo>
                <a:lnTo>
                  <a:pt x="0" y="207688"/>
                </a:lnTo>
                <a:lnTo>
                  <a:pt x="0" y="205625"/>
                </a:lnTo>
                <a:lnTo>
                  <a:pt x="0" y="5055"/>
                </a:lnTo>
                <a:lnTo>
                  <a:pt x="0" y="3193"/>
                </a:lnTo>
                <a:lnTo>
                  <a:pt x="332" y="1862"/>
                </a:lnTo>
                <a:lnTo>
                  <a:pt x="997" y="1130"/>
                </a:lnTo>
                <a:lnTo>
                  <a:pt x="1663" y="399"/>
                </a:lnTo>
                <a:lnTo>
                  <a:pt x="2993" y="0"/>
                </a:lnTo>
                <a:lnTo>
                  <a:pt x="505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12818784" y="7779987"/>
            <a:ext cx="232235" cy="2439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13157458" y="7772403"/>
            <a:ext cx="926613" cy="2593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4206477" y="7776461"/>
            <a:ext cx="685165" cy="248285"/>
          </a:xfrm>
          <a:custGeom>
            <a:avLst/>
            <a:gdLst/>
            <a:ahLst/>
            <a:cxnLst/>
            <a:rect l="l" t="t" r="r" b="b"/>
            <a:pathLst>
              <a:path w="685165" h="248284">
                <a:moveTo>
                  <a:pt x="59805" y="143359"/>
                </a:moveTo>
                <a:lnTo>
                  <a:pt x="41910" y="143359"/>
                </a:lnTo>
                <a:lnTo>
                  <a:pt x="41910" y="242081"/>
                </a:lnTo>
                <a:lnTo>
                  <a:pt x="42309" y="243478"/>
                </a:lnTo>
                <a:lnTo>
                  <a:pt x="43772" y="244941"/>
                </a:lnTo>
                <a:lnTo>
                  <a:pt x="45169" y="245340"/>
                </a:lnTo>
                <a:lnTo>
                  <a:pt x="200836" y="245340"/>
                </a:lnTo>
                <a:lnTo>
                  <a:pt x="202166" y="244941"/>
                </a:lnTo>
                <a:lnTo>
                  <a:pt x="203031" y="244209"/>
                </a:lnTo>
                <a:lnTo>
                  <a:pt x="203829" y="243478"/>
                </a:lnTo>
                <a:lnTo>
                  <a:pt x="204295" y="242081"/>
                </a:lnTo>
                <a:lnTo>
                  <a:pt x="204295" y="230838"/>
                </a:lnTo>
                <a:lnTo>
                  <a:pt x="59805" y="230838"/>
                </a:lnTo>
                <a:lnTo>
                  <a:pt x="59805" y="192254"/>
                </a:lnTo>
                <a:lnTo>
                  <a:pt x="204295" y="192254"/>
                </a:lnTo>
                <a:lnTo>
                  <a:pt x="204295" y="177752"/>
                </a:lnTo>
                <a:lnTo>
                  <a:pt x="59805" y="177752"/>
                </a:lnTo>
                <a:lnTo>
                  <a:pt x="59805" y="143359"/>
                </a:lnTo>
                <a:close/>
              </a:path>
              <a:path w="685165" h="248284">
                <a:moveTo>
                  <a:pt x="204295" y="192254"/>
                </a:moveTo>
                <a:lnTo>
                  <a:pt x="186400" y="192254"/>
                </a:lnTo>
                <a:lnTo>
                  <a:pt x="186400" y="230838"/>
                </a:lnTo>
                <a:lnTo>
                  <a:pt x="204295" y="230838"/>
                </a:lnTo>
                <a:lnTo>
                  <a:pt x="204295" y="192254"/>
                </a:lnTo>
                <a:close/>
              </a:path>
              <a:path w="685165" h="248284">
                <a:moveTo>
                  <a:pt x="204295" y="143359"/>
                </a:moveTo>
                <a:lnTo>
                  <a:pt x="186400" y="143359"/>
                </a:lnTo>
                <a:lnTo>
                  <a:pt x="186400" y="177752"/>
                </a:lnTo>
                <a:lnTo>
                  <a:pt x="204295" y="177752"/>
                </a:lnTo>
                <a:lnTo>
                  <a:pt x="204295" y="143359"/>
                </a:lnTo>
                <a:close/>
              </a:path>
              <a:path w="685165" h="248284">
                <a:moveTo>
                  <a:pt x="303017" y="161786"/>
                </a:moveTo>
                <a:lnTo>
                  <a:pt x="284855" y="161786"/>
                </a:lnTo>
                <a:lnTo>
                  <a:pt x="284855" y="239553"/>
                </a:lnTo>
                <a:lnTo>
                  <a:pt x="285188" y="240950"/>
                </a:lnTo>
                <a:lnTo>
                  <a:pt x="285986" y="241681"/>
                </a:lnTo>
                <a:lnTo>
                  <a:pt x="286718" y="242480"/>
                </a:lnTo>
                <a:lnTo>
                  <a:pt x="288115" y="242812"/>
                </a:lnTo>
                <a:lnTo>
                  <a:pt x="454425" y="242812"/>
                </a:lnTo>
                <a:lnTo>
                  <a:pt x="454425" y="227711"/>
                </a:lnTo>
                <a:lnTo>
                  <a:pt x="303017" y="227711"/>
                </a:lnTo>
                <a:lnTo>
                  <a:pt x="303017" y="161786"/>
                </a:lnTo>
                <a:close/>
              </a:path>
              <a:path w="685165" h="248284">
                <a:moveTo>
                  <a:pt x="447773" y="78232"/>
                </a:moveTo>
                <a:lnTo>
                  <a:pt x="429878" y="78232"/>
                </a:lnTo>
                <a:lnTo>
                  <a:pt x="429878" y="186400"/>
                </a:lnTo>
                <a:lnTo>
                  <a:pt x="447773" y="186400"/>
                </a:lnTo>
                <a:lnTo>
                  <a:pt x="447773" y="78232"/>
                </a:lnTo>
                <a:close/>
              </a:path>
              <a:path w="685165" h="248284">
                <a:moveTo>
                  <a:pt x="394354" y="4191"/>
                </a:moveTo>
                <a:lnTo>
                  <a:pt x="377058" y="4191"/>
                </a:lnTo>
                <a:lnTo>
                  <a:pt x="377058" y="180546"/>
                </a:lnTo>
                <a:lnTo>
                  <a:pt x="394354" y="180546"/>
                </a:lnTo>
                <a:lnTo>
                  <a:pt x="394354" y="78232"/>
                </a:lnTo>
                <a:lnTo>
                  <a:pt x="447773" y="78232"/>
                </a:lnTo>
                <a:lnTo>
                  <a:pt x="447773" y="62865"/>
                </a:lnTo>
                <a:lnTo>
                  <a:pt x="394354" y="62865"/>
                </a:lnTo>
                <a:lnTo>
                  <a:pt x="394354" y="4191"/>
                </a:lnTo>
                <a:close/>
              </a:path>
              <a:path w="685165" h="248284">
                <a:moveTo>
                  <a:pt x="306476" y="5588"/>
                </a:moveTo>
                <a:lnTo>
                  <a:pt x="298227" y="5588"/>
                </a:lnTo>
                <a:lnTo>
                  <a:pt x="286191" y="6709"/>
                </a:lnTo>
                <a:lnTo>
                  <a:pt x="251155" y="33085"/>
                </a:lnTo>
                <a:lnTo>
                  <a:pt x="242679" y="69850"/>
                </a:lnTo>
                <a:lnTo>
                  <a:pt x="242932" y="76823"/>
                </a:lnTo>
                <a:lnTo>
                  <a:pt x="257780" y="115951"/>
                </a:lnTo>
                <a:lnTo>
                  <a:pt x="289712" y="133846"/>
                </a:lnTo>
                <a:lnTo>
                  <a:pt x="306609" y="133846"/>
                </a:lnTo>
                <a:lnTo>
                  <a:pt x="314259" y="132316"/>
                </a:lnTo>
                <a:lnTo>
                  <a:pt x="327830" y="126196"/>
                </a:lnTo>
                <a:lnTo>
                  <a:pt x="333618" y="121739"/>
                </a:lnTo>
                <a:lnTo>
                  <a:pt x="336789" y="117947"/>
                </a:lnTo>
                <a:lnTo>
                  <a:pt x="297961" y="117947"/>
                </a:lnTo>
                <a:lnTo>
                  <a:pt x="289267" y="117087"/>
                </a:lnTo>
                <a:lnTo>
                  <a:pt x="262196" y="88817"/>
                </a:lnTo>
                <a:lnTo>
                  <a:pt x="259709" y="69850"/>
                </a:lnTo>
                <a:lnTo>
                  <a:pt x="260332" y="59945"/>
                </a:lnTo>
                <a:lnTo>
                  <a:pt x="281646" y="24780"/>
                </a:lnTo>
                <a:lnTo>
                  <a:pt x="297961" y="21287"/>
                </a:lnTo>
                <a:lnTo>
                  <a:pt x="336118" y="21287"/>
                </a:lnTo>
                <a:lnTo>
                  <a:pt x="333352" y="18028"/>
                </a:lnTo>
                <a:lnTo>
                  <a:pt x="327564" y="13504"/>
                </a:lnTo>
                <a:lnTo>
                  <a:pt x="313926" y="7184"/>
                </a:lnTo>
                <a:lnTo>
                  <a:pt x="306476" y="5588"/>
                </a:lnTo>
                <a:close/>
              </a:path>
              <a:path w="685165" h="248284">
                <a:moveTo>
                  <a:pt x="336118" y="21287"/>
                </a:moveTo>
                <a:lnTo>
                  <a:pt x="297961" y="21287"/>
                </a:lnTo>
                <a:lnTo>
                  <a:pt x="306678" y="22160"/>
                </a:lnTo>
                <a:lnTo>
                  <a:pt x="314367" y="24780"/>
                </a:lnTo>
                <a:lnTo>
                  <a:pt x="336175" y="59945"/>
                </a:lnTo>
                <a:lnTo>
                  <a:pt x="336811" y="69850"/>
                </a:lnTo>
                <a:lnTo>
                  <a:pt x="336175" y="79780"/>
                </a:lnTo>
                <a:lnTo>
                  <a:pt x="314367" y="114512"/>
                </a:lnTo>
                <a:lnTo>
                  <a:pt x="297961" y="117947"/>
                </a:lnTo>
                <a:lnTo>
                  <a:pt x="336789" y="117947"/>
                </a:lnTo>
                <a:lnTo>
                  <a:pt x="353329" y="76698"/>
                </a:lnTo>
                <a:lnTo>
                  <a:pt x="353575" y="69850"/>
                </a:lnTo>
                <a:lnTo>
                  <a:pt x="353309" y="62865"/>
                </a:lnTo>
                <a:lnTo>
                  <a:pt x="338208" y="23749"/>
                </a:lnTo>
                <a:lnTo>
                  <a:pt x="336118" y="21287"/>
                </a:lnTo>
                <a:close/>
              </a:path>
              <a:path w="685165" h="248284">
                <a:moveTo>
                  <a:pt x="447773" y="0"/>
                </a:moveTo>
                <a:lnTo>
                  <a:pt x="429878" y="0"/>
                </a:lnTo>
                <a:lnTo>
                  <a:pt x="429878" y="62865"/>
                </a:lnTo>
                <a:lnTo>
                  <a:pt x="447773" y="62865"/>
                </a:lnTo>
                <a:lnTo>
                  <a:pt x="447773" y="0"/>
                </a:lnTo>
                <a:close/>
              </a:path>
              <a:path w="685165" h="248284">
                <a:moveTo>
                  <a:pt x="610624" y="15367"/>
                </a:moveTo>
                <a:lnTo>
                  <a:pt x="505449" y="15367"/>
                </a:lnTo>
                <a:lnTo>
                  <a:pt x="503986" y="15766"/>
                </a:lnTo>
                <a:lnTo>
                  <a:pt x="502655" y="17229"/>
                </a:lnTo>
                <a:lnTo>
                  <a:pt x="502323" y="18626"/>
                </a:lnTo>
                <a:lnTo>
                  <a:pt x="502323" y="179415"/>
                </a:lnTo>
                <a:lnTo>
                  <a:pt x="502655" y="180878"/>
                </a:lnTo>
                <a:lnTo>
                  <a:pt x="503320" y="181477"/>
                </a:lnTo>
                <a:lnTo>
                  <a:pt x="503986" y="182142"/>
                </a:lnTo>
                <a:lnTo>
                  <a:pt x="505449" y="182475"/>
                </a:lnTo>
                <a:lnTo>
                  <a:pt x="610624" y="182475"/>
                </a:lnTo>
                <a:lnTo>
                  <a:pt x="611954" y="182142"/>
                </a:lnTo>
                <a:lnTo>
                  <a:pt x="612686" y="181477"/>
                </a:lnTo>
                <a:lnTo>
                  <a:pt x="613484" y="180878"/>
                </a:lnTo>
                <a:lnTo>
                  <a:pt x="613817" y="179415"/>
                </a:lnTo>
                <a:lnTo>
                  <a:pt x="613817" y="167108"/>
                </a:lnTo>
                <a:lnTo>
                  <a:pt x="519951" y="167108"/>
                </a:lnTo>
                <a:lnTo>
                  <a:pt x="519951" y="30734"/>
                </a:lnTo>
                <a:lnTo>
                  <a:pt x="613817" y="30734"/>
                </a:lnTo>
                <a:lnTo>
                  <a:pt x="613817" y="18626"/>
                </a:lnTo>
                <a:lnTo>
                  <a:pt x="613484" y="17229"/>
                </a:lnTo>
                <a:lnTo>
                  <a:pt x="612686" y="16497"/>
                </a:lnTo>
                <a:lnTo>
                  <a:pt x="611954" y="15766"/>
                </a:lnTo>
                <a:lnTo>
                  <a:pt x="610624" y="15367"/>
                </a:lnTo>
                <a:close/>
              </a:path>
              <a:path w="685165" h="248284">
                <a:moveTo>
                  <a:pt x="613817" y="30734"/>
                </a:moveTo>
                <a:lnTo>
                  <a:pt x="596188" y="30734"/>
                </a:lnTo>
                <a:lnTo>
                  <a:pt x="596188" y="167108"/>
                </a:lnTo>
                <a:lnTo>
                  <a:pt x="613817" y="167108"/>
                </a:lnTo>
                <a:lnTo>
                  <a:pt x="613817" y="30734"/>
                </a:lnTo>
                <a:close/>
              </a:path>
              <a:path w="685165" h="248284">
                <a:moveTo>
                  <a:pt x="54217" y="5055"/>
                </a:moveTo>
                <a:lnTo>
                  <a:pt x="14568" y="21553"/>
                </a:lnTo>
                <a:lnTo>
                  <a:pt x="0" y="63996"/>
                </a:lnTo>
                <a:lnTo>
                  <a:pt x="910" y="76157"/>
                </a:lnTo>
                <a:lnTo>
                  <a:pt x="22475" y="113114"/>
                </a:lnTo>
                <a:lnTo>
                  <a:pt x="54217" y="122404"/>
                </a:lnTo>
                <a:lnTo>
                  <a:pt x="66043" y="121370"/>
                </a:lnTo>
                <a:lnTo>
                  <a:pt x="76519" y="118313"/>
                </a:lnTo>
                <a:lnTo>
                  <a:pt x="85761" y="113198"/>
                </a:lnTo>
                <a:lnTo>
                  <a:pt x="91658" y="107902"/>
                </a:lnTo>
                <a:lnTo>
                  <a:pt x="53951" y="107902"/>
                </a:lnTo>
                <a:lnTo>
                  <a:pt x="45430" y="107116"/>
                </a:lnTo>
                <a:lnTo>
                  <a:pt x="17936" y="73129"/>
                </a:lnTo>
                <a:lnTo>
                  <a:pt x="17362" y="64262"/>
                </a:lnTo>
                <a:lnTo>
                  <a:pt x="17936" y="55158"/>
                </a:lnTo>
                <a:lnTo>
                  <a:pt x="45430" y="20367"/>
                </a:lnTo>
                <a:lnTo>
                  <a:pt x="53951" y="19558"/>
                </a:lnTo>
                <a:lnTo>
                  <a:pt x="91382" y="19558"/>
                </a:lnTo>
                <a:lnTo>
                  <a:pt x="85593" y="14345"/>
                </a:lnTo>
                <a:lnTo>
                  <a:pt x="76352" y="9188"/>
                </a:lnTo>
                <a:lnTo>
                  <a:pt x="65889" y="6090"/>
                </a:lnTo>
                <a:lnTo>
                  <a:pt x="54217" y="5055"/>
                </a:lnTo>
                <a:close/>
              </a:path>
              <a:path w="685165" h="248284">
                <a:moveTo>
                  <a:pt x="91382" y="19558"/>
                </a:moveTo>
                <a:lnTo>
                  <a:pt x="53951" y="19558"/>
                </a:lnTo>
                <a:lnTo>
                  <a:pt x="62619" y="20367"/>
                </a:lnTo>
                <a:lnTo>
                  <a:pt x="70166" y="22792"/>
                </a:lnTo>
                <a:lnTo>
                  <a:pt x="90806" y="55158"/>
                </a:lnTo>
                <a:lnTo>
                  <a:pt x="91404" y="64262"/>
                </a:lnTo>
                <a:lnTo>
                  <a:pt x="90806" y="73129"/>
                </a:lnTo>
                <a:lnTo>
                  <a:pt x="62619" y="107116"/>
                </a:lnTo>
                <a:lnTo>
                  <a:pt x="53951" y="107902"/>
                </a:lnTo>
                <a:lnTo>
                  <a:pt x="91658" y="107902"/>
                </a:lnTo>
                <a:lnTo>
                  <a:pt x="108434" y="63996"/>
                </a:lnTo>
                <a:lnTo>
                  <a:pt x="107510" y="51611"/>
                </a:lnTo>
                <a:lnTo>
                  <a:pt x="104733" y="40405"/>
                </a:lnTo>
                <a:lnTo>
                  <a:pt x="100098" y="30383"/>
                </a:lnTo>
                <a:lnTo>
                  <a:pt x="93599" y="21553"/>
                </a:lnTo>
                <a:lnTo>
                  <a:pt x="91382" y="19558"/>
                </a:lnTo>
                <a:close/>
              </a:path>
              <a:path w="685165" h="248284">
                <a:moveTo>
                  <a:pt x="684798" y="0"/>
                </a:moveTo>
                <a:lnTo>
                  <a:pt x="666903" y="0"/>
                </a:lnTo>
                <a:lnTo>
                  <a:pt x="666903" y="248134"/>
                </a:lnTo>
                <a:lnTo>
                  <a:pt x="684798" y="248134"/>
                </a:lnTo>
                <a:lnTo>
                  <a:pt x="684798" y="0"/>
                </a:lnTo>
                <a:close/>
              </a:path>
              <a:path w="685165" h="248284">
                <a:moveTo>
                  <a:pt x="150876" y="4191"/>
                </a:moveTo>
                <a:lnTo>
                  <a:pt x="133580" y="4191"/>
                </a:lnTo>
                <a:lnTo>
                  <a:pt x="133580" y="131318"/>
                </a:lnTo>
                <a:lnTo>
                  <a:pt x="150876" y="131318"/>
                </a:lnTo>
                <a:lnTo>
                  <a:pt x="150876" y="68785"/>
                </a:lnTo>
                <a:lnTo>
                  <a:pt x="204295" y="68785"/>
                </a:lnTo>
                <a:lnTo>
                  <a:pt x="204295" y="52820"/>
                </a:lnTo>
                <a:lnTo>
                  <a:pt x="150876" y="52820"/>
                </a:lnTo>
                <a:lnTo>
                  <a:pt x="150876" y="4191"/>
                </a:lnTo>
                <a:close/>
              </a:path>
              <a:path w="685165" h="248284">
                <a:moveTo>
                  <a:pt x="204295" y="68785"/>
                </a:moveTo>
                <a:lnTo>
                  <a:pt x="186400" y="68785"/>
                </a:lnTo>
                <a:lnTo>
                  <a:pt x="186400" y="131318"/>
                </a:lnTo>
                <a:lnTo>
                  <a:pt x="204295" y="131318"/>
                </a:lnTo>
                <a:lnTo>
                  <a:pt x="204295" y="68785"/>
                </a:lnTo>
                <a:close/>
              </a:path>
              <a:path w="685165" h="248284">
                <a:moveTo>
                  <a:pt x="204295" y="0"/>
                </a:moveTo>
                <a:lnTo>
                  <a:pt x="186400" y="0"/>
                </a:lnTo>
                <a:lnTo>
                  <a:pt x="186400" y="52820"/>
                </a:lnTo>
                <a:lnTo>
                  <a:pt x="204295" y="52820"/>
                </a:lnTo>
                <a:lnTo>
                  <a:pt x="20429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4266281" y="7968716"/>
            <a:ext cx="127000" cy="38735"/>
          </a:xfrm>
          <a:custGeom>
            <a:avLst/>
            <a:gdLst/>
            <a:ahLst/>
            <a:cxnLst/>
            <a:rect l="l" t="t" r="r" b="b"/>
            <a:pathLst>
              <a:path w="127000" h="38734">
                <a:moveTo>
                  <a:pt x="0" y="0"/>
                </a:moveTo>
                <a:lnTo>
                  <a:pt x="0" y="38583"/>
                </a:lnTo>
                <a:lnTo>
                  <a:pt x="126595" y="38583"/>
                </a:lnTo>
                <a:lnTo>
                  <a:pt x="126595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4491332" y="7938248"/>
            <a:ext cx="170180" cy="81280"/>
          </a:xfrm>
          <a:custGeom>
            <a:avLst/>
            <a:gdLst/>
            <a:ahLst/>
            <a:cxnLst/>
            <a:rect l="l" t="t" r="r" b="b"/>
            <a:pathLst>
              <a:path w="170180" h="81279">
                <a:moveTo>
                  <a:pt x="0" y="0"/>
                </a:moveTo>
                <a:lnTo>
                  <a:pt x="18161" y="0"/>
                </a:lnTo>
                <a:lnTo>
                  <a:pt x="18161" y="65925"/>
                </a:lnTo>
                <a:lnTo>
                  <a:pt x="169569" y="65925"/>
                </a:lnTo>
                <a:lnTo>
                  <a:pt x="169569" y="81026"/>
                </a:lnTo>
                <a:lnTo>
                  <a:pt x="5321" y="81026"/>
                </a:lnTo>
                <a:lnTo>
                  <a:pt x="3259" y="81026"/>
                </a:lnTo>
                <a:lnTo>
                  <a:pt x="1862" y="80693"/>
                </a:lnTo>
                <a:lnTo>
                  <a:pt x="1130" y="79895"/>
                </a:lnTo>
                <a:lnTo>
                  <a:pt x="332" y="79163"/>
                </a:lnTo>
                <a:lnTo>
                  <a:pt x="0" y="77766"/>
                </a:lnTo>
                <a:lnTo>
                  <a:pt x="0" y="7570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14248386" y="7919821"/>
            <a:ext cx="162560" cy="102235"/>
          </a:xfrm>
          <a:custGeom>
            <a:avLst/>
            <a:gdLst/>
            <a:ahLst/>
            <a:cxnLst/>
            <a:rect l="l" t="t" r="r" b="b"/>
            <a:pathLst>
              <a:path w="162559" h="102234">
                <a:moveTo>
                  <a:pt x="0" y="0"/>
                </a:moveTo>
                <a:lnTo>
                  <a:pt x="17894" y="0"/>
                </a:lnTo>
                <a:lnTo>
                  <a:pt x="17894" y="34392"/>
                </a:lnTo>
                <a:lnTo>
                  <a:pt x="144490" y="34392"/>
                </a:lnTo>
                <a:lnTo>
                  <a:pt x="144490" y="0"/>
                </a:lnTo>
                <a:lnTo>
                  <a:pt x="162385" y="0"/>
                </a:lnTo>
                <a:lnTo>
                  <a:pt x="162385" y="96659"/>
                </a:lnTo>
                <a:lnTo>
                  <a:pt x="162385" y="98721"/>
                </a:lnTo>
                <a:lnTo>
                  <a:pt x="161919" y="100118"/>
                </a:lnTo>
                <a:lnTo>
                  <a:pt x="161121" y="100850"/>
                </a:lnTo>
                <a:lnTo>
                  <a:pt x="160256" y="101582"/>
                </a:lnTo>
                <a:lnTo>
                  <a:pt x="158925" y="101981"/>
                </a:lnTo>
                <a:lnTo>
                  <a:pt x="157063" y="101981"/>
                </a:lnTo>
                <a:lnTo>
                  <a:pt x="5321" y="101981"/>
                </a:lnTo>
                <a:lnTo>
                  <a:pt x="3259" y="101981"/>
                </a:lnTo>
                <a:lnTo>
                  <a:pt x="1862" y="101582"/>
                </a:lnTo>
                <a:lnTo>
                  <a:pt x="1130" y="100850"/>
                </a:lnTo>
                <a:lnTo>
                  <a:pt x="399" y="100118"/>
                </a:lnTo>
                <a:lnTo>
                  <a:pt x="0" y="98721"/>
                </a:lnTo>
                <a:lnTo>
                  <a:pt x="0" y="96659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14726428" y="7807196"/>
            <a:ext cx="76835" cy="136525"/>
          </a:xfrm>
          <a:custGeom>
            <a:avLst/>
            <a:gdLst/>
            <a:ahLst/>
            <a:cxnLst/>
            <a:rect l="l" t="t" r="r" b="b"/>
            <a:pathLst>
              <a:path w="76834" h="136525">
                <a:moveTo>
                  <a:pt x="0" y="0"/>
                </a:moveTo>
                <a:lnTo>
                  <a:pt x="0" y="136374"/>
                </a:lnTo>
                <a:lnTo>
                  <a:pt x="76236" y="136374"/>
                </a:lnTo>
                <a:lnTo>
                  <a:pt x="76236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14466186" y="7797749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69" h="97154">
                <a:moveTo>
                  <a:pt x="38251" y="0"/>
                </a:moveTo>
                <a:lnTo>
                  <a:pt x="5584" y="21367"/>
                </a:lnTo>
                <a:lnTo>
                  <a:pt x="0" y="48562"/>
                </a:lnTo>
                <a:lnTo>
                  <a:pt x="622" y="58492"/>
                </a:lnTo>
                <a:lnTo>
                  <a:pt x="21936" y="93225"/>
                </a:lnTo>
                <a:lnTo>
                  <a:pt x="38251" y="96659"/>
                </a:lnTo>
                <a:lnTo>
                  <a:pt x="46969" y="95799"/>
                </a:lnTo>
                <a:lnTo>
                  <a:pt x="74556" y="67530"/>
                </a:lnTo>
                <a:lnTo>
                  <a:pt x="77101" y="48562"/>
                </a:lnTo>
                <a:lnTo>
                  <a:pt x="76465" y="38657"/>
                </a:lnTo>
                <a:lnTo>
                  <a:pt x="54657" y="3492"/>
                </a:lnTo>
                <a:lnTo>
                  <a:pt x="3825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14223838" y="7796020"/>
            <a:ext cx="74295" cy="88900"/>
          </a:xfrm>
          <a:custGeom>
            <a:avLst/>
            <a:gdLst/>
            <a:ahLst/>
            <a:cxnLst/>
            <a:rect l="l" t="t" r="r" b="b"/>
            <a:pathLst>
              <a:path w="74294" h="88900">
                <a:moveTo>
                  <a:pt x="36588" y="0"/>
                </a:moveTo>
                <a:lnTo>
                  <a:pt x="2295" y="27258"/>
                </a:lnTo>
                <a:lnTo>
                  <a:pt x="0" y="44704"/>
                </a:lnTo>
                <a:lnTo>
                  <a:pt x="573" y="53571"/>
                </a:lnTo>
                <a:lnTo>
                  <a:pt x="28067" y="87558"/>
                </a:lnTo>
                <a:lnTo>
                  <a:pt x="36588" y="88343"/>
                </a:lnTo>
                <a:lnTo>
                  <a:pt x="45257" y="87558"/>
                </a:lnTo>
                <a:lnTo>
                  <a:pt x="73443" y="53571"/>
                </a:lnTo>
                <a:lnTo>
                  <a:pt x="74041" y="44704"/>
                </a:lnTo>
                <a:lnTo>
                  <a:pt x="73443" y="35600"/>
                </a:lnTo>
                <a:lnTo>
                  <a:pt x="52803" y="3234"/>
                </a:lnTo>
                <a:lnTo>
                  <a:pt x="3658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14708799" y="7791829"/>
            <a:ext cx="111760" cy="167640"/>
          </a:xfrm>
          <a:custGeom>
            <a:avLst/>
            <a:gdLst/>
            <a:ahLst/>
            <a:cxnLst/>
            <a:rect l="l" t="t" r="r" b="b"/>
            <a:pathLst>
              <a:path w="111759" h="167640">
                <a:moveTo>
                  <a:pt x="5321" y="0"/>
                </a:moveTo>
                <a:lnTo>
                  <a:pt x="106505" y="0"/>
                </a:lnTo>
                <a:lnTo>
                  <a:pt x="108301" y="0"/>
                </a:lnTo>
                <a:lnTo>
                  <a:pt x="109631" y="399"/>
                </a:lnTo>
                <a:lnTo>
                  <a:pt x="110363" y="1130"/>
                </a:lnTo>
                <a:lnTo>
                  <a:pt x="111161" y="1862"/>
                </a:lnTo>
                <a:lnTo>
                  <a:pt x="111494" y="3259"/>
                </a:lnTo>
                <a:lnTo>
                  <a:pt x="111494" y="5321"/>
                </a:lnTo>
                <a:lnTo>
                  <a:pt x="111494" y="161786"/>
                </a:lnTo>
                <a:lnTo>
                  <a:pt x="111494" y="164048"/>
                </a:lnTo>
                <a:lnTo>
                  <a:pt x="111161" y="165511"/>
                </a:lnTo>
                <a:lnTo>
                  <a:pt x="110363" y="166110"/>
                </a:lnTo>
                <a:lnTo>
                  <a:pt x="109631" y="166775"/>
                </a:lnTo>
                <a:lnTo>
                  <a:pt x="108301" y="167108"/>
                </a:lnTo>
                <a:lnTo>
                  <a:pt x="106505" y="167108"/>
                </a:lnTo>
                <a:lnTo>
                  <a:pt x="5321" y="167108"/>
                </a:lnTo>
                <a:lnTo>
                  <a:pt x="3126" y="167108"/>
                </a:lnTo>
                <a:lnTo>
                  <a:pt x="1663" y="166775"/>
                </a:lnTo>
                <a:lnTo>
                  <a:pt x="997" y="166110"/>
                </a:lnTo>
                <a:lnTo>
                  <a:pt x="332" y="165511"/>
                </a:lnTo>
                <a:lnTo>
                  <a:pt x="0" y="164048"/>
                </a:lnTo>
                <a:lnTo>
                  <a:pt x="0" y="161786"/>
                </a:lnTo>
                <a:lnTo>
                  <a:pt x="0" y="5321"/>
                </a:lnTo>
                <a:lnTo>
                  <a:pt x="0" y="3259"/>
                </a:lnTo>
                <a:lnTo>
                  <a:pt x="332" y="1862"/>
                </a:lnTo>
                <a:lnTo>
                  <a:pt x="997" y="1130"/>
                </a:lnTo>
                <a:lnTo>
                  <a:pt x="1663" y="399"/>
                </a:lnTo>
                <a:lnTo>
                  <a:pt x="3126" y="0"/>
                </a:lnTo>
                <a:lnTo>
                  <a:pt x="532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14449156" y="7782049"/>
            <a:ext cx="111125" cy="128270"/>
          </a:xfrm>
          <a:custGeom>
            <a:avLst/>
            <a:gdLst/>
            <a:ahLst/>
            <a:cxnLst/>
            <a:rect l="l" t="t" r="r" b="b"/>
            <a:pathLst>
              <a:path w="111125" h="128270">
                <a:moveTo>
                  <a:pt x="55547" y="0"/>
                </a:moveTo>
                <a:lnTo>
                  <a:pt x="63796" y="0"/>
                </a:lnTo>
                <a:lnTo>
                  <a:pt x="71247" y="1596"/>
                </a:lnTo>
                <a:lnTo>
                  <a:pt x="78099" y="4789"/>
                </a:lnTo>
                <a:lnTo>
                  <a:pt x="84884" y="7916"/>
                </a:lnTo>
                <a:lnTo>
                  <a:pt x="90672" y="12439"/>
                </a:lnTo>
                <a:lnTo>
                  <a:pt x="95528" y="18161"/>
                </a:lnTo>
                <a:lnTo>
                  <a:pt x="100384" y="23749"/>
                </a:lnTo>
                <a:lnTo>
                  <a:pt x="110895" y="64262"/>
                </a:lnTo>
                <a:lnTo>
                  <a:pt x="110645" y="71235"/>
                </a:lnTo>
                <a:lnTo>
                  <a:pt x="95794" y="110363"/>
                </a:lnTo>
                <a:lnTo>
                  <a:pt x="63929" y="128258"/>
                </a:lnTo>
                <a:lnTo>
                  <a:pt x="55547" y="128258"/>
                </a:lnTo>
                <a:lnTo>
                  <a:pt x="47032" y="128258"/>
                </a:lnTo>
                <a:lnTo>
                  <a:pt x="10244" y="104642"/>
                </a:lnTo>
                <a:lnTo>
                  <a:pt x="0" y="64262"/>
                </a:lnTo>
                <a:lnTo>
                  <a:pt x="937" y="50693"/>
                </a:lnTo>
                <a:lnTo>
                  <a:pt x="23282" y="10075"/>
                </a:lnTo>
                <a:lnTo>
                  <a:pt x="43511" y="1121"/>
                </a:lnTo>
                <a:lnTo>
                  <a:pt x="55547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14206477" y="7781518"/>
            <a:ext cx="108585" cy="117475"/>
          </a:xfrm>
          <a:custGeom>
            <a:avLst/>
            <a:gdLst/>
            <a:ahLst/>
            <a:cxnLst/>
            <a:rect l="l" t="t" r="r" b="b"/>
            <a:pathLst>
              <a:path w="108584" h="117475">
                <a:moveTo>
                  <a:pt x="54217" y="0"/>
                </a:moveTo>
                <a:lnTo>
                  <a:pt x="93599" y="16497"/>
                </a:lnTo>
                <a:lnTo>
                  <a:pt x="108434" y="58940"/>
                </a:lnTo>
                <a:lnTo>
                  <a:pt x="107512" y="71225"/>
                </a:lnTo>
                <a:lnTo>
                  <a:pt x="85761" y="108143"/>
                </a:lnTo>
                <a:lnTo>
                  <a:pt x="54217" y="117348"/>
                </a:lnTo>
                <a:lnTo>
                  <a:pt x="42306" y="116314"/>
                </a:lnTo>
                <a:lnTo>
                  <a:pt x="8194" y="92056"/>
                </a:lnTo>
                <a:lnTo>
                  <a:pt x="0" y="58940"/>
                </a:lnTo>
                <a:lnTo>
                  <a:pt x="910" y="46555"/>
                </a:lnTo>
                <a:lnTo>
                  <a:pt x="22475" y="9289"/>
                </a:lnTo>
                <a:lnTo>
                  <a:pt x="54217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14873380" y="7776461"/>
            <a:ext cx="18415" cy="248285"/>
          </a:xfrm>
          <a:custGeom>
            <a:avLst/>
            <a:gdLst/>
            <a:ahLst/>
            <a:cxnLst/>
            <a:rect l="l" t="t" r="r" b="b"/>
            <a:pathLst>
              <a:path w="18415" h="248284">
                <a:moveTo>
                  <a:pt x="0" y="0"/>
                </a:moveTo>
                <a:lnTo>
                  <a:pt x="17894" y="0"/>
                </a:lnTo>
                <a:lnTo>
                  <a:pt x="17894" y="248134"/>
                </a:lnTo>
                <a:lnTo>
                  <a:pt x="0" y="2481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14583534" y="7776461"/>
            <a:ext cx="71120" cy="186690"/>
          </a:xfrm>
          <a:custGeom>
            <a:avLst/>
            <a:gdLst/>
            <a:ahLst/>
            <a:cxnLst/>
            <a:rect l="l" t="t" r="r" b="b"/>
            <a:pathLst>
              <a:path w="71119" h="186690">
                <a:moveTo>
                  <a:pt x="52820" y="0"/>
                </a:moveTo>
                <a:lnTo>
                  <a:pt x="70715" y="0"/>
                </a:lnTo>
                <a:lnTo>
                  <a:pt x="70715" y="186400"/>
                </a:lnTo>
                <a:lnTo>
                  <a:pt x="52820" y="186400"/>
                </a:lnTo>
                <a:lnTo>
                  <a:pt x="52820" y="78232"/>
                </a:lnTo>
                <a:lnTo>
                  <a:pt x="17296" y="78232"/>
                </a:lnTo>
                <a:lnTo>
                  <a:pt x="17296" y="180546"/>
                </a:lnTo>
                <a:lnTo>
                  <a:pt x="0" y="180546"/>
                </a:lnTo>
                <a:lnTo>
                  <a:pt x="0" y="4191"/>
                </a:lnTo>
                <a:lnTo>
                  <a:pt x="17296" y="4191"/>
                </a:lnTo>
                <a:lnTo>
                  <a:pt x="17296" y="62865"/>
                </a:lnTo>
                <a:lnTo>
                  <a:pt x="52820" y="62865"/>
                </a:lnTo>
                <a:lnTo>
                  <a:pt x="5282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14340056" y="7776461"/>
            <a:ext cx="71120" cy="131445"/>
          </a:xfrm>
          <a:custGeom>
            <a:avLst/>
            <a:gdLst/>
            <a:ahLst/>
            <a:cxnLst/>
            <a:rect l="l" t="t" r="r" b="b"/>
            <a:pathLst>
              <a:path w="71119" h="131445">
                <a:moveTo>
                  <a:pt x="52820" y="0"/>
                </a:moveTo>
                <a:lnTo>
                  <a:pt x="70715" y="0"/>
                </a:lnTo>
                <a:lnTo>
                  <a:pt x="70715" y="131318"/>
                </a:lnTo>
                <a:lnTo>
                  <a:pt x="52820" y="131318"/>
                </a:lnTo>
                <a:lnTo>
                  <a:pt x="52820" y="68785"/>
                </a:lnTo>
                <a:lnTo>
                  <a:pt x="17296" y="68785"/>
                </a:lnTo>
                <a:lnTo>
                  <a:pt x="17296" y="131318"/>
                </a:lnTo>
                <a:lnTo>
                  <a:pt x="0" y="131318"/>
                </a:lnTo>
                <a:lnTo>
                  <a:pt x="0" y="4191"/>
                </a:lnTo>
                <a:lnTo>
                  <a:pt x="17296" y="4191"/>
                </a:lnTo>
                <a:lnTo>
                  <a:pt x="17296" y="52820"/>
                </a:lnTo>
                <a:lnTo>
                  <a:pt x="52820" y="52820"/>
                </a:lnTo>
                <a:lnTo>
                  <a:pt x="5282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15010951" y="7773534"/>
            <a:ext cx="1186522" cy="2537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16309767" y="7773534"/>
            <a:ext cx="961804" cy="2534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10104071" y="8227628"/>
            <a:ext cx="959485" cy="248920"/>
          </a:xfrm>
          <a:custGeom>
            <a:avLst/>
            <a:gdLst/>
            <a:ahLst/>
            <a:cxnLst/>
            <a:rect l="l" t="t" r="r" b="b"/>
            <a:pathLst>
              <a:path w="959484" h="248920">
                <a:moveTo>
                  <a:pt x="305744" y="168239"/>
                </a:moveTo>
                <a:lnTo>
                  <a:pt x="288182" y="168239"/>
                </a:lnTo>
                <a:lnTo>
                  <a:pt x="288182" y="239553"/>
                </a:lnTo>
                <a:lnTo>
                  <a:pt x="288514" y="240950"/>
                </a:lnTo>
                <a:lnTo>
                  <a:pt x="289313" y="241681"/>
                </a:lnTo>
                <a:lnTo>
                  <a:pt x="290044" y="242413"/>
                </a:lnTo>
                <a:lnTo>
                  <a:pt x="291441" y="242812"/>
                </a:lnTo>
                <a:lnTo>
                  <a:pt x="449968" y="242812"/>
                </a:lnTo>
                <a:lnTo>
                  <a:pt x="449968" y="227711"/>
                </a:lnTo>
                <a:lnTo>
                  <a:pt x="305744" y="227711"/>
                </a:lnTo>
                <a:lnTo>
                  <a:pt x="305744" y="168239"/>
                </a:lnTo>
                <a:close/>
              </a:path>
              <a:path w="959484" h="248920">
                <a:moveTo>
                  <a:pt x="441586" y="0"/>
                </a:moveTo>
                <a:lnTo>
                  <a:pt x="423957" y="0"/>
                </a:lnTo>
                <a:lnTo>
                  <a:pt x="423957" y="191655"/>
                </a:lnTo>
                <a:lnTo>
                  <a:pt x="441586" y="191655"/>
                </a:lnTo>
                <a:lnTo>
                  <a:pt x="441586" y="99187"/>
                </a:lnTo>
                <a:lnTo>
                  <a:pt x="477310" y="99187"/>
                </a:lnTo>
                <a:lnTo>
                  <a:pt x="477310" y="83820"/>
                </a:lnTo>
                <a:lnTo>
                  <a:pt x="441586" y="83820"/>
                </a:lnTo>
                <a:lnTo>
                  <a:pt x="441586" y="0"/>
                </a:lnTo>
                <a:close/>
              </a:path>
              <a:path w="959484" h="248920">
                <a:moveTo>
                  <a:pt x="318916" y="67322"/>
                </a:moveTo>
                <a:lnTo>
                  <a:pt x="302152" y="67322"/>
                </a:lnTo>
                <a:lnTo>
                  <a:pt x="302152" y="130520"/>
                </a:lnTo>
                <a:lnTo>
                  <a:pt x="246005" y="130520"/>
                </a:lnTo>
                <a:lnTo>
                  <a:pt x="246005" y="145554"/>
                </a:lnTo>
                <a:lnTo>
                  <a:pt x="276141" y="145554"/>
                </a:lnTo>
                <a:lnTo>
                  <a:pt x="324229" y="144897"/>
                </a:lnTo>
                <a:lnTo>
                  <a:pt x="362888" y="142893"/>
                </a:lnTo>
                <a:lnTo>
                  <a:pt x="405556" y="138693"/>
                </a:lnTo>
                <a:lnTo>
                  <a:pt x="416107" y="137172"/>
                </a:lnTo>
                <a:lnTo>
                  <a:pt x="416107" y="130187"/>
                </a:lnTo>
                <a:lnTo>
                  <a:pt x="318916" y="130187"/>
                </a:lnTo>
                <a:lnTo>
                  <a:pt x="318916" y="67322"/>
                </a:lnTo>
                <a:close/>
              </a:path>
              <a:path w="959484" h="248920">
                <a:moveTo>
                  <a:pt x="416107" y="122670"/>
                </a:moveTo>
                <a:lnTo>
                  <a:pt x="352228" y="128948"/>
                </a:lnTo>
                <a:lnTo>
                  <a:pt x="324504" y="130187"/>
                </a:lnTo>
                <a:lnTo>
                  <a:pt x="416107" y="130187"/>
                </a:lnTo>
                <a:lnTo>
                  <a:pt x="416107" y="122670"/>
                </a:lnTo>
                <a:close/>
              </a:path>
              <a:path w="959484" h="248920">
                <a:moveTo>
                  <a:pt x="382779" y="11176"/>
                </a:moveTo>
                <a:lnTo>
                  <a:pt x="262769" y="11176"/>
                </a:lnTo>
                <a:lnTo>
                  <a:pt x="262769" y="26010"/>
                </a:lnTo>
                <a:lnTo>
                  <a:pt x="368609" y="26010"/>
                </a:lnTo>
                <a:lnTo>
                  <a:pt x="366148" y="51090"/>
                </a:lnTo>
                <a:lnTo>
                  <a:pt x="360227" y="92268"/>
                </a:lnTo>
                <a:lnTo>
                  <a:pt x="358032" y="102580"/>
                </a:lnTo>
                <a:lnTo>
                  <a:pt x="375062" y="102580"/>
                </a:lnTo>
                <a:lnTo>
                  <a:pt x="382313" y="61202"/>
                </a:lnTo>
                <a:lnTo>
                  <a:pt x="385839" y="23216"/>
                </a:lnTo>
                <a:lnTo>
                  <a:pt x="386238" y="16497"/>
                </a:lnTo>
                <a:lnTo>
                  <a:pt x="386238" y="14834"/>
                </a:lnTo>
                <a:lnTo>
                  <a:pt x="385839" y="13504"/>
                </a:lnTo>
                <a:lnTo>
                  <a:pt x="384109" y="11641"/>
                </a:lnTo>
                <a:lnTo>
                  <a:pt x="382779" y="11176"/>
                </a:lnTo>
                <a:close/>
              </a:path>
              <a:path w="959484" h="248920">
                <a:moveTo>
                  <a:pt x="959276" y="198973"/>
                </a:moveTo>
                <a:lnTo>
                  <a:pt x="730434" y="198973"/>
                </a:lnTo>
                <a:lnTo>
                  <a:pt x="730434" y="214007"/>
                </a:lnTo>
                <a:lnTo>
                  <a:pt x="959276" y="214007"/>
                </a:lnTo>
                <a:lnTo>
                  <a:pt x="959276" y="198973"/>
                </a:lnTo>
                <a:close/>
              </a:path>
              <a:path w="959484" h="248920">
                <a:moveTo>
                  <a:pt x="834943" y="101981"/>
                </a:moveTo>
                <a:lnTo>
                  <a:pt x="817314" y="101981"/>
                </a:lnTo>
                <a:lnTo>
                  <a:pt x="817314" y="198973"/>
                </a:lnTo>
                <a:lnTo>
                  <a:pt x="834943" y="198973"/>
                </a:lnTo>
                <a:lnTo>
                  <a:pt x="834943" y="101981"/>
                </a:lnTo>
                <a:close/>
              </a:path>
              <a:path w="959484" h="248920">
                <a:moveTo>
                  <a:pt x="926480" y="15100"/>
                </a:moveTo>
                <a:lnTo>
                  <a:pt x="758906" y="15100"/>
                </a:lnTo>
                <a:lnTo>
                  <a:pt x="758906" y="29935"/>
                </a:lnTo>
                <a:lnTo>
                  <a:pt x="912044" y="29935"/>
                </a:lnTo>
                <a:lnTo>
                  <a:pt x="911641" y="37921"/>
                </a:lnTo>
                <a:lnTo>
                  <a:pt x="907970" y="77300"/>
                </a:lnTo>
                <a:lnTo>
                  <a:pt x="901863" y="119727"/>
                </a:lnTo>
                <a:lnTo>
                  <a:pt x="894681" y="161254"/>
                </a:lnTo>
                <a:lnTo>
                  <a:pt x="912842" y="161520"/>
                </a:lnTo>
                <a:lnTo>
                  <a:pt x="921608" y="108543"/>
                </a:lnTo>
                <a:lnTo>
                  <a:pt x="927245" y="55489"/>
                </a:lnTo>
                <a:lnTo>
                  <a:pt x="929939" y="20422"/>
                </a:lnTo>
                <a:lnTo>
                  <a:pt x="929939" y="18759"/>
                </a:lnTo>
                <a:lnTo>
                  <a:pt x="929474" y="17429"/>
                </a:lnTo>
                <a:lnTo>
                  <a:pt x="928675" y="16497"/>
                </a:lnTo>
                <a:lnTo>
                  <a:pt x="927810" y="15566"/>
                </a:lnTo>
                <a:lnTo>
                  <a:pt x="926480" y="15100"/>
                </a:lnTo>
                <a:close/>
              </a:path>
              <a:path w="959484" h="248920">
                <a:moveTo>
                  <a:pt x="576098" y="82689"/>
                </a:moveTo>
                <a:lnTo>
                  <a:pt x="558003" y="82689"/>
                </a:lnTo>
                <a:lnTo>
                  <a:pt x="549754" y="84219"/>
                </a:lnTo>
                <a:lnTo>
                  <a:pt x="514031" y="111161"/>
                </a:lnTo>
                <a:lnTo>
                  <a:pt x="507075" y="150844"/>
                </a:lnTo>
                <a:lnTo>
                  <a:pt x="508443" y="158659"/>
                </a:lnTo>
                <a:lnTo>
                  <a:pt x="514031" y="173029"/>
                </a:lnTo>
                <a:lnTo>
                  <a:pt x="518022" y="179282"/>
                </a:lnTo>
                <a:lnTo>
                  <a:pt x="523278" y="184670"/>
                </a:lnTo>
                <a:lnTo>
                  <a:pt x="528267" y="189926"/>
                </a:lnTo>
                <a:lnTo>
                  <a:pt x="567117" y="201168"/>
                </a:lnTo>
                <a:lnTo>
                  <a:pt x="576098" y="201168"/>
                </a:lnTo>
                <a:lnTo>
                  <a:pt x="584280" y="199705"/>
                </a:lnTo>
                <a:lnTo>
                  <a:pt x="599182" y="193984"/>
                </a:lnTo>
                <a:lnTo>
                  <a:pt x="605501" y="189793"/>
                </a:lnTo>
                <a:lnTo>
                  <a:pt x="608768" y="186400"/>
                </a:lnTo>
                <a:lnTo>
                  <a:pt x="567117" y="186400"/>
                </a:lnTo>
                <a:lnTo>
                  <a:pt x="557862" y="185579"/>
                </a:lnTo>
                <a:lnTo>
                  <a:pt x="528001" y="159034"/>
                </a:lnTo>
                <a:lnTo>
                  <a:pt x="525207" y="141962"/>
                </a:lnTo>
                <a:lnTo>
                  <a:pt x="525917" y="133069"/>
                </a:lnTo>
                <a:lnTo>
                  <a:pt x="549846" y="100767"/>
                </a:lnTo>
                <a:lnTo>
                  <a:pt x="567117" y="97524"/>
                </a:lnTo>
                <a:lnTo>
                  <a:pt x="608761" y="97524"/>
                </a:lnTo>
                <a:lnTo>
                  <a:pt x="605501" y="94264"/>
                </a:lnTo>
                <a:lnTo>
                  <a:pt x="599182" y="90140"/>
                </a:lnTo>
                <a:lnTo>
                  <a:pt x="584280" y="84219"/>
                </a:lnTo>
                <a:lnTo>
                  <a:pt x="576098" y="82689"/>
                </a:lnTo>
                <a:close/>
              </a:path>
              <a:path w="959484" h="248920">
                <a:moveTo>
                  <a:pt x="608761" y="97524"/>
                </a:moveTo>
                <a:lnTo>
                  <a:pt x="567117" y="97524"/>
                </a:lnTo>
                <a:lnTo>
                  <a:pt x="576258" y="98335"/>
                </a:lnTo>
                <a:lnTo>
                  <a:pt x="584413" y="100767"/>
                </a:lnTo>
                <a:lnTo>
                  <a:pt x="608317" y="133069"/>
                </a:lnTo>
                <a:lnTo>
                  <a:pt x="609027" y="141962"/>
                </a:lnTo>
                <a:lnTo>
                  <a:pt x="608304" y="150844"/>
                </a:lnTo>
                <a:lnTo>
                  <a:pt x="584081" y="183124"/>
                </a:lnTo>
                <a:lnTo>
                  <a:pt x="567117" y="186400"/>
                </a:lnTo>
                <a:lnTo>
                  <a:pt x="608768" y="186400"/>
                </a:lnTo>
                <a:lnTo>
                  <a:pt x="610690" y="184404"/>
                </a:lnTo>
                <a:lnTo>
                  <a:pt x="615946" y="179215"/>
                </a:lnTo>
                <a:lnTo>
                  <a:pt x="620004" y="172962"/>
                </a:lnTo>
                <a:lnTo>
                  <a:pt x="625725" y="158460"/>
                </a:lnTo>
                <a:lnTo>
                  <a:pt x="627133" y="150844"/>
                </a:lnTo>
                <a:lnTo>
                  <a:pt x="627130" y="133069"/>
                </a:lnTo>
                <a:lnTo>
                  <a:pt x="625725" y="125530"/>
                </a:lnTo>
                <a:lnTo>
                  <a:pt x="620004" y="111161"/>
                </a:lnTo>
                <a:lnTo>
                  <a:pt x="615946" y="104908"/>
                </a:lnTo>
                <a:lnTo>
                  <a:pt x="610690" y="99453"/>
                </a:lnTo>
                <a:lnTo>
                  <a:pt x="608761" y="97524"/>
                </a:lnTo>
                <a:close/>
              </a:path>
              <a:path w="959484" h="248920">
                <a:moveTo>
                  <a:pt x="228510" y="198973"/>
                </a:moveTo>
                <a:lnTo>
                  <a:pt x="0" y="198973"/>
                </a:lnTo>
                <a:lnTo>
                  <a:pt x="0" y="214007"/>
                </a:lnTo>
                <a:lnTo>
                  <a:pt x="228510" y="214007"/>
                </a:lnTo>
                <a:lnTo>
                  <a:pt x="228510" y="198973"/>
                </a:lnTo>
                <a:close/>
              </a:path>
              <a:path w="959484" h="248920">
                <a:moveTo>
                  <a:pt x="122670" y="141363"/>
                </a:moveTo>
                <a:lnTo>
                  <a:pt x="105041" y="141363"/>
                </a:lnTo>
                <a:lnTo>
                  <a:pt x="105041" y="198973"/>
                </a:lnTo>
                <a:lnTo>
                  <a:pt x="122670" y="198973"/>
                </a:lnTo>
                <a:lnTo>
                  <a:pt x="122670" y="141363"/>
                </a:lnTo>
                <a:close/>
              </a:path>
              <a:path w="959484" h="248920">
                <a:moveTo>
                  <a:pt x="49693" y="12306"/>
                </a:moveTo>
                <a:lnTo>
                  <a:pt x="32663" y="12306"/>
                </a:lnTo>
                <a:lnTo>
                  <a:pt x="32663" y="138303"/>
                </a:lnTo>
                <a:lnTo>
                  <a:pt x="32929" y="139767"/>
                </a:lnTo>
                <a:lnTo>
                  <a:pt x="34060" y="141030"/>
                </a:lnTo>
                <a:lnTo>
                  <a:pt x="35457" y="141363"/>
                </a:lnTo>
                <a:lnTo>
                  <a:pt x="192853" y="141363"/>
                </a:lnTo>
                <a:lnTo>
                  <a:pt x="194250" y="141030"/>
                </a:lnTo>
                <a:lnTo>
                  <a:pt x="195780" y="139767"/>
                </a:lnTo>
                <a:lnTo>
                  <a:pt x="196112" y="138303"/>
                </a:lnTo>
                <a:lnTo>
                  <a:pt x="196112" y="126595"/>
                </a:lnTo>
                <a:lnTo>
                  <a:pt x="49693" y="126595"/>
                </a:lnTo>
                <a:lnTo>
                  <a:pt x="49693" y="72378"/>
                </a:lnTo>
                <a:lnTo>
                  <a:pt x="196112" y="72378"/>
                </a:lnTo>
                <a:lnTo>
                  <a:pt x="196112" y="58142"/>
                </a:lnTo>
                <a:lnTo>
                  <a:pt x="49693" y="58142"/>
                </a:lnTo>
                <a:lnTo>
                  <a:pt x="49693" y="12306"/>
                </a:lnTo>
                <a:close/>
              </a:path>
              <a:path w="959484" h="248920">
                <a:moveTo>
                  <a:pt x="196112" y="72378"/>
                </a:moveTo>
                <a:lnTo>
                  <a:pt x="178550" y="72378"/>
                </a:lnTo>
                <a:lnTo>
                  <a:pt x="178550" y="126595"/>
                </a:lnTo>
                <a:lnTo>
                  <a:pt x="196112" y="126595"/>
                </a:lnTo>
                <a:lnTo>
                  <a:pt x="196112" y="72378"/>
                </a:lnTo>
                <a:close/>
              </a:path>
              <a:path w="959484" h="248920">
                <a:moveTo>
                  <a:pt x="196112" y="12306"/>
                </a:moveTo>
                <a:lnTo>
                  <a:pt x="178550" y="12306"/>
                </a:lnTo>
                <a:lnTo>
                  <a:pt x="178550" y="58142"/>
                </a:lnTo>
                <a:lnTo>
                  <a:pt x="196112" y="58142"/>
                </a:lnTo>
                <a:lnTo>
                  <a:pt x="196112" y="12306"/>
                </a:lnTo>
                <a:close/>
              </a:path>
              <a:path w="959484" h="248920">
                <a:moveTo>
                  <a:pt x="637233" y="45568"/>
                </a:moveTo>
                <a:lnTo>
                  <a:pt x="496136" y="45568"/>
                </a:lnTo>
                <a:lnTo>
                  <a:pt x="496136" y="60669"/>
                </a:lnTo>
                <a:lnTo>
                  <a:pt x="637233" y="60669"/>
                </a:lnTo>
                <a:lnTo>
                  <a:pt x="637233" y="45568"/>
                </a:lnTo>
                <a:close/>
              </a:path>
              <a:path w="959484" h="248920">
                <a:moveTo>
                  <a:pt x="602907" y="5588"/>
                </a:moveTo>
                <a:lnTo>
                  <a:pt x="530795" y="5588"/>
                </a:lnTo>
                <a:lnTo>
                  <a:pt x="530795" y="20688"/>
                </a:lnTo>
                <a:lnTo>
                  <a:pt x="602907" y="20688"/>
                </a:lnTo>
                <a:lnTo>
                  <a:pt x="602907" y="5588"/>
                </a:lnTo>
                <a:close/>
              </a:path>
              <a:path w="959484" h="248920">
                <a:moveTo>
                  <a:pt x="685862" y="0"/>
                </a:moveTo>
                <a:lnTo>
                  <a:pt x="667435" y="0"/>
                </a:lnTo>
                <a:lnTo>
                  <a:pt x="667435" y="248400"/>
                </a:lnTo>
                <a:lnTo>
                  <a:pt x="685862" y="248400"/>
                </a:lnTo>
                <a:lnTo>
                  <a:pt x="685862" y="118213"/>
                </a:lnTo>
                <a:lnTo>
                  <a:pt x="724180" y="118213"/>
                </a:lnTo>
                <a:lnTo>
                  <a:pt x="724180" y="102580"/>
                </a:lnTo>
                <a:lnTo>
                  <a:pt x="685862" y="102580"/>
                </a:lnTo>
                <a:lnTo>
                  <a:pt x="68586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10392254" y="8395867"/>
            <a:ext cx="161925" cy="74930"/>
          </a:xfrm>
          <a:custGeom>
            <a:avLst/>
            <a:gdLst/>
            <a:ahLst/>
            <a:cxnLst/>
            <a:rect l="l" t="t" r="r" b="b"/>
            <a:pathLst>
              <a:path w="161925" h="74929">
                <a:moveTo>
                  <a:pt x="0" y="0"/>
                </a:moveTo>
                <a:lnTo>
                  <a:pt x="17562" y="0"/>
                </a:lnTo>
                <a:lnTo>
                  <a:pt x="17562" y="59472"/>
                </a:lnTo>
                <a:lnTo>
                  <a:pt x="161786" y="59472"/>
                </a:lnTo>
                <a:lnTo>
                  <a:pt x="161786" y="74573"/>
                </a:lnTo>
                <a:lnTo>
                  <a:pt x="5321" y="74573"/>
                </a:lnTo>
                <a:lnTo>
                  <a:pt x="3259" y="74573"/>
                </a:lnTo>
                <a:lnTo>
                  <a:pt x="1862" y="74174"/>
                </a:lnTo>
                <a:lnTo>
                  <a:pt x="1130" y="73442"/>
                </a:lnTo>
                <a:lnTo>
                  <a:pt x="332" y="72710"/>
                </a:lnTo>
                <a:lnTo>
                  <a:pt x="0" y="71313"/>
                </a:lnTo>
                <a:lnTo>
                  <a:pt x="0" y="69251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10834505" y="8329609"/>
            <a:ext cx="229235" cy="112395"/>
          </a:xfrm>
          <a:custGeom>
            <a:avLst/>
            <a:gdLst/>
            <a:ahLst/>
            <a:cxnLst/>
            <a:rect l="l" t="t" r="r" b="b"/>
            <a:pathLst>
              <a:path w="229234" h="112395">
                <a:moveTo>
                  <a:pt x="86880" y="0"/>
                </a:moveTo>
                <a:lnTo>
                  <a:pt x="104509" y="0"/>
                </a:lnTo>
                <a:lnTo>
                  <a:pt x="104509" y="96992"/>
                </a:lnTo>
                <a:lnTo>
                  <a:pt x="228842" y="96992"/>
                </a:lnTo>
                <a:lnTo>
                  <a:pt x="228842" y="112026"/>
                </a:lnTo>
                <a:lnTo>
                  <a:pt x="0" y="112026"/>
                </a:lnTo>
                <a:lnTo>
                  <a:pt x="0" y="96992"/>
                </a:lnTo>
                <a:lnTo>
                  <a:pt x="86880" y="96992"/>
                </a:lnTo>
                <a:lnTo>
                  <a:pt x="8688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10629279" y="8325152"/>
            <a:ext cx="83820" cy="88900"/>
          </a:xfrm>
          <a:custGeom>
            <a:avLst/>
            <a:gdLst/>
            <a:ahLst/>
            <a:cxnLst/>
            <a:rect l="l" t="t" r="r" b="b"/>
            <a:pathLst>
              <a:path w="83820" h="88900">
                <a:moveTo>
                  <a:pt x="41910" y="0"/>
                </a:moveTo>
                <a:lnTo>
                  <a:pt x="6370" y="19806"/>
                </a:lnTo>
                <a:lnTo>
                  <a:pt x="0" y="44438"/>
                </a:lnTo>
                <a:lnTo>
                  <a:pt x="698" y="53320"/>
                </a:lnTo>
                <a:lnTo>
                  <a:pt x="24447" y="85599"/>
                </a:lnTo>
                <a:lnTo>
                  <a:pt x="41910" y="88876"/>
                </a:lnTo>
                <a:lnTo>
                  <a:pt x="50841" y="88054"/>
                </a:lnTo>
                <a:lnTo>
                  <a:pt x="80926" y="61509"/>
                </a:lnTo>
                <a:lnTo>
                  <a:pt x="83820" y="44438"/>
                </a:lnTo>
                <a:lnTo>
                  <a:pt x="83110" y="35545"/>
                </a:lnTo>
                <a:lnTo>
                  <a:pt x="59206" y="3243"/>
                </a:lnTo>
                <a:lnTo>
                  <a:pt x="4191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10611118" y="8310317"/>
            <a:ext cx="120650" cy="118745"/>
          </a:xfrm>
          <a:custGeom>
            <a:avLst/>
            <a:gdLst/>
            <a:ahLst/>
            <a:cxnLst/>
            <a:rect l="l" t="t" r="r" b="b"/>
            <a:pathLst>
              <a:path w="120650" h="118745">
                <a:moveTo>
                  <a:pt x="60071" y="0"/>
                </a:moveTo>
                <a:lnTo>
                  <a:pt x="69051" y="0"/>
                </a:lnTo>
                <a:lnTo>
                  <a:pt x="77234" y="1530"/>
                </a:lnTo>
                <a:lnTo>
                  <a:pt x="84685" y="4523"/>
                </a:lnTo>
                <a:lnTo>
                  <a:pt x="92135" y="7450"/>
                </a:lnTo>
                <a:lnTo>
                  <a:pt x="118678" y="42841"/>
                </a:lnTo>
                <a:lnTo>
                  <a:pt x="120142" y="50691"/>
                </a:lnTo>
                <a:lnTo>
                  <a:pt x="120142" y="59272"/>
                </a:lnTo>
                <a:lnTo>
                  <a:pt x="120142" y="67854"/>
                </a:lnTo>
                <a:lnTo>
                  <a:pt x="103644" y="101715"/>
                </a:lnTo>
                <a:lnTo>
                  <a:pt x="98455" y="107103"/>
                </a:lnTo>
                <a:lnTo>
                  <a:pt x="92135" y="111294"/>
                </a:lnTo>
                <a:lnTo>
                  <a:pt x="84685" y="114155"/>
                </a:lnTo>
                <a:lnTo>
                  <a:pt x="77234" y="117015"/>
                </a:lnTo>
                <a:lnTo>
                  <a:pt x="69051" y="118479"/>
                </a:lnTo>
                <a:lnTo>
                  <a:pt x="60071" y="118479"/>
                </a:lnTo>
                <a:lnTo>
                  <a:pt x="21221" y="107236"/>
                </a:lnTo>
                <a:lnTo>
                  <a:pt x="16231" y="101981"/>
                </a:lnTo>
                <a:lnTo>
                  <a:pt x="10976" y="96592"/>
                </a:lnTo>
                <a:lnTo>
                  <a:pt x="6985" y="90339"/>
                </a:lnTo>
                <a:lnTo>
                  <a:pt x="4191" y="83155"/>
                </a:lnTo>
                <a:lnTo>
                  <a:pt x="1397" y="75970"/>
                </a:lnTo>
                <a:lnTo>
                  <a:pt x="0" y="67987"/>
                </a:lnTo>
                <a:lnTo>
                  <a:pt x="0" y="59272"/>
                </a:lnTo>
                <a:lnTo>
                  <a:pt x="0" y="50691"/>
                </a:lnTo>
                <a:lnTo>
                  <a:pt x="1397" y="42841"/>
                </a:lnTo>
                <a:lnTo>
                  <a:pt x="4191" y="35656"/>
                </a:lnTo>
                <a:lnTo>
                  <a:pt x="6985" y="28472"/>
                </a:lnTo>
                <a:lnTo>
                  <a:pt x="35324" y="4523"/>
                </a:lnTo>
                <a:lnTo>
                  <a:pt x="42708" y="1530"/>
                </a:lnTo>
                <a:lnTo>
                  <a:pt x="50957" y="0"/>
                </a:lnTo>
                <a:lnTo>
                  <a:pt x="6007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10153764" y="8300005"/>
            <a:ext cx="128905" cy="54610"/>
          </a:xfrm>
          <a:custGeom>
            <a:avLst/>
            <a:gdLst/>
            <a:ahLst/>
            <a:cxnLst/>
            <a:rect l="l" t="t" r="r" b="b"/>
            <a:pathLst>
              <a:path w="128904" h="54609">
                <a:moveTo>
                  <a:pt x="0" y="0"/>
                </a:moveTo>
                <a:lnTo>
                  <a:pt x="0" y="54217"/>
                </a:lnTo>
                <a:lnTo>
                  <a:pt x="128857" y="54217"/>
                </a:lnTo>
                <a:lnTo>
                  <a:pt x="128857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10350077" y="8294950"/>
            <a:ext cx="170180" cy="78740"/>
          </a:xfrm>
          <a:custGeom>
            <a:avLst/>
            <a:gdLst/>
            <a:ahLst/>
            <a:cxnLst/>
            <a:rect l="l" t="t" r="r" b="b"/>
            <a:pathLst>
              <a:path w="170179" h="78740">
                <a:moveTo>
                  <a:pt x="56146" y="0"/>
                </a:moveTo>
                <a:lnTo>
                  <a:pt x="72910" y="0"/>
                </a:lnTo>
                <a:lnTo>
                  <a:pt x="72910" y="62865"/>
                </a:lnTo>
                <a:lnTo>
                  <a:pt x="78498" y="62865"/>
                </a:lnTo>
                <a:lnTo>
                  <a:pt x="119543" y="60669"/>
                </a:lnTo>
                <a:lnTo>
                  <a:pt x="126354" y="60194"/>
                </a:lnTo>
                <a:lnTo>
                  <a:pt x="170101" y="55348"/>
                </a:lnTo>
                <a:lnTo>
                  <a:pt x="170101" y="69850"/>
                </a:lnTo>
                <a:lnTo>
                  <a:pt x="116882" y="75571"/>
                </a:lnTo>
                <a:lnTo>
                  <a:pt x="78223" y="77575"/>
                </a:lnTo>
                <a:lnTo>
                  <a:pt x="30135" y="78232"/>
                </a:lnTo>
                <a:lnTo>
                  <a:pt x="0" y="78232"/>
                </a:lnTo>
                <a:lnTo>
                  <a:pt x="0" y="63197"/>
                </a:lnTo>
                <a:lnTo>
                  <a:pt x="56146" y="63197"/>
                </a:lnTo>
                <a:lnTo>
                  <a:pt x="56146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10597812" y="828074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5887" y="0"/>
                </a:lnTo>
              </a:path>
            </a:pathLst>
          </a:custGeom>
          <a:ln w="1989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0862978" y="8242728"/>
            <a:ext cx="171450" cy="146685"/>
          </a:xfrm>
          <a:custGeom>
            <a:avLst/>
            <a:gdLst/>
            <a:ahLst/>
            <a:cxnLst/>
            <a:rect l="l" t="t" r="r" b="b"/>
            <a:pathLst>
              <a:path w="171450" h="146684">
                <a:moveTo>
                  <a:pt x="0" y="0"/>
                </a:moveTo>
                <a:lnTo>
                  <a:pt x="165711" y="0"/>
                </a:lnTo>
                <a:lnTo>
                  <a:pt x="167574" y="0"/>
                </a:lnTo>
                <a:lnTo>
                  <a:pt x="168904" y="465"/>
                </a:lnTo>
                <a:lnTo>
                  <a:pt x="169769" y="1397"/>
                </a:lnTo>
                <a:lnTo>
                  <a:pt x="170567" y="2328"/>
                </a:lnTo>
                <a:lnTo>
                  <a:pt x="171033" y="3658"/>
                </a:lnTo>
                <a:lnTo>
                  <a:pt x="171033" y="5321"/>
                </a:lnTo>
                <a:lnTo>
                  <a:pt x="166692" y="58018"/>
                </a:lnTo>
                <a:lnTo>
                  <a:pt x="160164" y="111136"/>
                </a:lnTo>
                <a:lnTo>
                  <a:pt x="153936" y="146419"/>
                </a:lnTo>
                <a:lnTo>
                  <a:pt x="135775" y="146153"/>
                </a:lnTo>
                <a:lnTo>
                  <a:pt x="137184" y="138107"/>
                </a:lnTo>
                <a:lnTo>
                  <a:pt x="138611" y="129929"/>
                </a:lnTo>
                <a:lnTo>
                  <a:pt x="140050" y="121615"/>
                </a:lnTo>
                <a:lnTo>
                  <a:pt x="141496" y="113157"/>
                </a:lnTo>
                <a:lnTo>
                  <a:pt x="142957" y="104626"/>
                </a:lnTo>
                <a:lnTo>
                  <a:pt x="149063" y="62199"/>
                </a:lnTo>
                <a:lnTo>
                  <a:pt x="152775" y="22193"/>
                </a:lnTo>
                <a:lnTo>
                  <a:pt x="153138" y="14834"/>
                </a:lnTo>
                <a:lnTo>
                  <a:pt x="0" y="148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10104071" y="8239935"/>
            <a:ext cx="228600" cy="201930"/>
          </a:xfrm>
          <a:custGeom>
            <a:avLst/>
            <a:gdLst/>
            <a:ahLst/>
            <a:cxnLst/>
            <a:rect l="l" t="t" r="r" b="b"/>
            <a:pathLst>
              <a:path w="228600" h="201929">
                <a:moveTo>
                  <a:pt x="32663" y="0"/>
                </a:moveTo>
                <a:lnTo>
                  <a:pt x="49693" y="0"/>
                </a:lnTo>
                <a:lnTo>
                  <a:pt x="49693" y="45835"/>
                </a:lnTo>
                <a:lnTo>
                  <a:pt x="178550" y="45835"/>
                </a:lnTo>
                <a:lnTo>
                  <a:pt x="178550" y="0"/>
                </a:lnTo>
                <a:lnTo>
                  <a:pt x="196112" y="0"/>
                </a:lnTo>
                <a:lnTo>
                  <a:pt x="196112" y="123801"/>
                </a:lnTo>
                <a:lnTo>
                  <a:pt x="196112" y="125996"/>
                </a:lnTo>
                <a:lnTo>
                  <a:pt x="195780" y="127460"/>
                </a:lnTo>
                <a:lnTo>
                  <a:pt x="194981" y="128125"/>
                </a:lnTo>
                <a:lnTo>
                  <a:pt x="194250" y="128724"/>
                </a:lnTo>
                <a:lnTo>
                  <a:pt x="192853" y="129056"/>
                </a:lnTo>
                <a:lnTo>
                  <a:pt x="190790" y="129056"/>
                </a:lnTo>
                <a:lnTo>
                  <a:pt x="122670" y="129056"/>
                </a:lnTo>
                <a:lnTo>
                  <a:pt x="122670" y="186666"/>
                </a:lnTo>
                <a:lnTo>
                  <a:pt x="228510" y="186666"/>
                </a:lnTo>
                <a:lnTo>
                  <a:pt x="228510" y="201700"/>
                </a:lnTo>
                <a:lnTo>
                  <a:pt x="0" y="201700"/>
                </a:lnTo>
                <a:lnTo>
                  <a:pt x="0" y="186666"/>
                </a:lnTo>
                <a:lnTo>
                  <a:pt x="105041" y="186666"/>
                </a:lnTo>
                <a:lnTo>
                  <a:pt x="105041" y="129056"/>
                </a:lnTo>
                <a:lnTo>
                  <a:pt x="37719" y="129056"/>
                </a:lnTo>
                <a:lnTo>
                  <a:pt x="35457" y="129056"/>
                </a:lnTo>
                <a:lnTo>
                  <a:pt x="34060" y="128724"/>
                </a:lnTo>
                <a:lnTo>
                  <a:pt x="33528" y="128125"/>
                </a:lnTo>
                <a:lnTo>
                  <a:pt x="32929" y="127460"/>
                </a:lnTo>
                <a:lnTo>
                  <a:pt x="32663" y="125996"/>
                </a:lnTo>
                <a:lnTo>
                  <a:pt x="32663" y="123801"/>
                </a:lnTo>
                <a:lnTo>
                  <a:pt x="32663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10366841" y="8238804"/>
            <a:ext cx="123825" cy="91440"/>
          </a:xfrm>
          <a:custGeom>
            <a:avLst/>
            <a:gdLst/>
            <a:ahLst/>
            <a:cxnLst/>
            <a:rect l="l" t="t" r="r" b="b"/>
            <a:pathLst>
              <a:path w="123825" h="91440">
                <a:moveTo>
                  <a:pt x="0" y="0"/>
                </a:moveTo>
                <a:lnTo>
                  <a:pt x="118146" y="0"/>
                </a:lnTo>
                <a:lnTo>
                  <a:pt x="120009" y="0"/>
                </a:lnTo>
                <a:lnTo>
                  <a:pt x="121339" y="465"/>
                </a:lnTo>
                <a:lnTo>
                  <a:pt x="122204" y="1397"/>
                </a:lnTo>
                <a:lnTo>
                  <a:pt x="123069" y="2328"/>
                </a:lnTo>
                <a:lnTo>
                  <a:pt x="123468" y="3658"/>
                </a:lnTo>
                <a:lnTo>
                  <a:pt x="123468" y="5321"/>
                </a:lnTo>
                <a:lnTo>
                  <a:pt x="123069" y="12040"/>
                </a:lnTo>
                <a:lnTo>
                  <a:pt x="122603" y="19225"/>
                </a:lnTo>
                <a:lnTo>
                  <a:pt x="121938" y="26942"/>
                </a:lnTo>
                <a:lnTo>
                  <a:pt x="121273" y="34725"/>
                </a:lnTo>
                <a:lnTo>
                  <a:pt x="114820" y="79429"/>
                </a:lnTo>
                <a:lnTo>
                  <a:pt x="112292" y="91404"/>
                </a:lnTo>
                <a:lnTo>
                  <a:pt x="95262" y="91404"/>
                </a:lnTo>
                <a:lnTo>
                  <a:pt x="96393" y="86747"/>
                </a:lnTo>
                <a:lnTo>
                  <a:pt x="97457" y="81092"/>
                </a:lnTo>
                <a:lnTo>
                  <a:pt x="98588" y="74440"/>
                </a:lnTo>
                <a:lnTo>
                  <a:pt x="99719" y="67854"/>
                </a:lnTo>
                <a:lnTo>
                  <a:pt x="100717" y="61002"/>
                </a:lnTo>
                <a:lnTo>
                  <a:pt x="101648" y="53951"/>
                </a:lnTo>
                <a:lnTo>
                  <a:pt x="102580" y="46832"/>
                </a:lnTo>
                <a:lnTo>
                  <a:pt x="103378" y="39914"/>
                </a:lnTo>
                <a:lnTo>
                  <a:pt x="104043" y="33128"/>
                </a:lnTo>
                <a:lnTo>
                  <a:pt x="104708" y="26343"/>
                </a:lnTo>
                <a:lnTo>
                  <a:pt x="105307" y="20223"/>
                </a:lnTo>
                <a:lnTo>
                  <a:pt x="105839" y="14834"/>
                </a:lnTo>
                <a:lnTo>
                  <a:pt x="0" y="148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10634867" y="8233216"/>
            <a:ext cx="72390" cy="15240"/>
          </a:xfrm>
          <a:custGeom>
            <a:avLst/>
            <a:gdLst/>
            <a:ahLst/>
            <a:cxnLst/>
            <a:rect l="l" t="t" r="r" b="b"/>
            <a:pathLst>
              <a:path w="72390" h="15240">
                <a:moveTo>
                  <a:pt x="0" y="0"/>
                </a:moveTo>
                <a:lnTo>
                  <a:pt x="72112" y="0"/>
                </a:lnTo>
                <a:lnTo>
                  <a:pt x="72112" y="15100"/>
                </a:lnTo>
                <a:lnTo>
                  <a:pt x="0" y="151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10771507" y="8227628"/>
            <a:ext cx="57150" cy="248920"/>
          </a:xfrm>
          <a:custGeom>
            <a:avLst/>
            <a:gdLst/>
            <a:ahLst/>
            <a:cxnLst/>
            <a:rect l="l" t="t" r="r" b="b"/>
            <a:pathLst>
              <a:path w="57150" h="248920">
                <a:moveTo>
                  <a:pt x="0" y="0"/>
                </a:moveTo>
                <a:lnTo>
                  <a:pt x="18427" y="0"/>
                </a:lnTo>
                <a:lnTo>
                  <a:pt x="18427" y="102580"/>
                </a:lnTo>
                <a:lnTo>
                  <a:pt x="56745" y="102580"/>
                </a:lnTo>
                <a:lnTo>
                  <a:pt x="56745" y="118213"/>
                </a:lnTo>
                <a:lnTo>
                  <a:pt x="18427" y="118213"/>
                </a:lnTo>
                <a:lnTo>
                  <a:pt x="18427" y="248400"/>
                </a:lnTo>
                <a:lnTo>
                  <a:pt x="0" y="2484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10528029" y="8227628"/>
            <a:ext cx="53975" cy="191770"/>
          </a:xfrm>
          <a:custGeom>
            <a:avLst/>
            <a:gdLst/>
            <a:ahLst/>
            <a:cxnLst/>
            <a:rect l="l" t="t" r="r" b="b"/>
            <a:pathLst>
              <a:path w="53975" h="191770">
                <a:moveTo>
                  <a:pt x="0" y="0"/>
                </a:moveTo>
                <a:lnTo>
                  <a:pt x="17628" y="0"/>
                </a:lnTo>
                <a:lnTo>
                  <a:pt x="17628" y="83820"/>
                </a:lnTo>
                <a:lnTo>
                  <a:pt x="53352" y="83820"/>
                </a:lnTo>
                <a:lnTo>
                  <a:pt x="53352" y="99187"/>
                </a:lnTo>
                <a:lnTo>
                  <a:pt x="17628" y="99187"/>
                </a:lnTo>
                <a:lnTo>
                  <a:pt x="17628" y="191655"/>
                </a:lnTo>
                <a:lnTo>
                  <a:pt x="0" y="191655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11158544" y="8227628"/>
            <a:ext cx="454659" cy="248285"/>
          </a:xfrm>
          <a:custGeom>
            <a:avLst/>
            <a:gdLst/>
            <a:ahLst/>
            <a:cxnLst/>
            <a:rect l="l" t="t" r="r" b="b"/>
            <a:pathLst>
              <a:path w="454659" h="248284">
                <a:moveTo>
                  <a:pt x="450700" y="156198"/>
                </a:moveTo>
                <a:lnTo>
                  <a:pt x="299291" y="156198"/>
                </a:lnTo>
                <a:lnTo>
                  <a:pt x="297894" y="156597"/>
                </a:lnTo>
                <a:lnTo>
                  <a:pt x="297162" y="157462"/>
                </a:lnTo>
                <a:lnTo>
                  <a:pt x="296364" y="158260"/>
                </a:lnTo>
                <a:lnTo>
                  <a:pt x="296032" y="159657"/>
                </a:lnTo>
                <a:lnTo>
                  <a:pt x="296032" y="242081"/>
                </a:lnTo>
                <a:lnTo>
                  <a:pt x="296364" y="243478"/>
                </a:lnTo>
                <a:lnTo>
                  <a:pt x="297162" y="244209"/>
                </a:lnTo>
                <a:lnTo>
                  <a:pt x="297894" y="244941"/>
                </a:lnTo>
                <a:lnTo>
                  <a:pt x="299291" y="245340"/>
                </a:lnTo>
                <a:lnTo>
                  <a:pt x="450700" y="245340"/>
                </a:lnTo>
                <a:lnTo>
                  <a:pt x="452030" y="244941"/>
                </a:lnTo>
                <a:lnTo>
                  <a:pt x="453760" y="243478"/>
                </a:lnTo>
                <a:lnTo>
                  <a:pt x="454159" y="242081"/>
                </a:lnTo>
                <a:lnTo>
                  <a:pt x="454159" y="230505"/>
                </a:lnTo>
                <a:lnTo>
                  <a:pt x="313926" y="230505"/>
                </a:lnTo>
                <a:lnTo>
                  <a:pt x="313926" y="171033"/>
                </a:lnTo>
                <a:lnTo>
                  <a:pt x="454159" y="171033"/>
                </a:lnTo>
                <a:lnTo>
                  <a:pt x="454159" y="159657"/>
                </a:lnTo>
                <a:lnTo>
                  <a:pt x="453760" y="158260"/>
                </a:lnTo>
                <a:lnTo>
                  <a:pt x="452895" y="157462"/>
                </a:lnTo>
                <a:lnTo>
                  <a:pt x="452030" y="156597"/>
                </a:lnTo>
                <a:lnTo>
                  <a:pt x="450700" y="156198"/>
                </a:lnTo>
                <a:close/>
              </a:path>
              <a:path w="454659" h="248284">
                <a:moveTo>
                  <a:pt x="454159" y="171033"/>
                </a:moveTo>
                <a:lnTo>
                  <a:pt x="436530" y="171033"/>
                </a:lnTo>
                <a:lnTo>
                  <a:pt x="436530" y="230505"/>
                </a:lnTo>
                <a:lnTo>
                  <a:pt x="454159" y="230505"/>
                </a:lnTo>
                <a:lnTo>
                  <a:pt x="454159" y="171033"/>
                </a:lnTo>
                <a:close/>
              </a:path>
              <a:path w="454659" h="248284">
                <a:moveTo>
                  <a:pt x="79895" y="69850"/>
                </a:moveTo>
                <a:lnTo>
                  <a:pt x="60936" y="69850"/>
                </a:lnTo>
                <a:lnTo>
                  <a:pt x="60936" y="85217"/>
                </a:lnTo>
                <a:lnTo>
                  <a:pt x="60611" y="93374"/>
                </a:lnTo>
                <a:lnTo>
                  <a:pt x="49701" y="131642"/>
                </a:lnTo>
                <a:lnTo>
                  <a:pt x="27849" y="164007"/>
                </a:lnTo>
                <a:lnTo>
                  <a:pt x="0" y="188329"/>
                </a:lnTo>
                <a:lnTo>
                  <a:pt x="17362" y="200037"/>
                </a:lnTo>
                <a:lnTo>
                  <a:pt x="50425" y="163449"/>
                </a:lnTo>
                <a:lnTo>
                  <a:pt x="70715" y="122138"/>
                </a:lnTo>
                <a:lnTo>
                  <a:pt x="87509" y="122138"/>
                </a:lnTo>
                <a:lnTo>
                  <a:pt x="79895" y="85217"/>
                </a:lnTo>
                <a:lnTo>
                  <a:pt x="79895" y="69850"/>
                </a:lnTo>
                <a:close/>
              </a:path>
              <a:path w="454659" h="248284">
                <a:moveTo>
                  <a:pt x="87509" y="122138"/>
                </a:moveTo>
                <a:lnTo>
                  <a:pt x="70715" y="122138"/>
                </a:lnTo>
                <a:lnTo>
                  <a:pt x="74766" y="131966"/>
                </a:lnTo>
                <a:lnTo>
                  <a:pt x="96961" y="167186"/>
                </a:lnTo>
                <a:lnTo>
                  <a:pt x="119610" y="189460"/>
                </a:lnTo>
                <a:lnTo>
                  <a:pt x="134112" y="177685"/>
                </a:lnTo>
                <a:lnTo>
                  <a:pt x="128735" y="173909"/>
                </a:lnTo>
                <a:lnTo>
                  <a:pt x="123476" y="169777"/>
                </a:lnTo>
                <a:lnTo>
                  <a:pt x="96127" y="138569"/>
                </a:lnTo>
                <a:lnTo>
                  <a:pt x="89375" y="126445"/>
                </a:lnTo>
                <a:lnTo>
                  <a:pt x="87509" y="122138"/>
                </a:lnTo>
                <a:close/>
              </a:path>
              <a:path w="454659" h="248284">
                <a:moveTo>
                  <a:pt x="124599" y="54749"/>
                </a:moveTo>
                <a:lnTo>
                  <a:pt x="15367" y="54749"/>
                </a:lnTo>
                <a:lnTo>
                  <a:pt x="15367" y="69850"/>
                </a:lnTo>
                <a:lnTo>
                  <a:pt x="124599" y="69850"/>
                </a:lnTo>
                <a:lnTo>
                  <a:pt x="124599" y="54749"/>
                </a:lnTo>
                <a:close/>
              </a:path>
              <a:path w="454659" h="248284">
                <a:moveTo>
                  <a:pt x="454159" y="0"/>
                </a:moveTo>
                <a:lnTo>
                  <a:pt x="436264" y="0"/>
                </a:lnTo>
                <a:lnTo>
                  <a:pt x="436264" y="56745"/>
                </a:lnTo>
                <a:lnTo>
                  <a:pt x="380384" y="56745"/>
                </a:lnTo>
                <a:lnTo>
                  <a:pt x="380384" y="71845"/>
                </a:lnTo>
                <a:lnTo>
                  <a:pt x="436264" y="71845"/>
                </a:lnTo>
                <a:lnTo>
                  <a:pt x="436264" y="143625"/>
                </a:lnTo>
                <a:lnTo>
                  <a:pt x="454159" y="143625"/>
                </a:lnTo>
                <a:lnTo>
                  <a:pt x="454159" y="0"/>
                </a:lnTo>
                <a:close/>
              </a:path>
              <a:path w="454659" h="248284">
                <a:moveTo>
                  <a:pt x="334283" y="26809"/>
                </a:moveTo>
                <a:lnTo>
                  <a:pt x="316388" y="26809"/>
                </a:lnTo>
                <a:lnTo>
                  <a:pt x="316349" y="37719"/>
                </a:lnTo>
                <a:lnTo>
                  <a:pt x="315191" y="53500"/>
                </a:lnTo>
                <a:lnTo>
                  <a:pt x="297295" y="93998"/>
                </a:lnTo>
                <a:lnTo>
                  <a:pt x="260783" y="122774"/>
                </a:lnTo>
                <a:lnTo>
                  <a:pt x="245141" y="129921"/>
                </a:lnTo>
                <a:lnTo>
                  <a:pt x="261372" y="141363"/>
                </a:lnTo>
                <a:lnTo>
                  <a:pt x="293928" y="121156"/>
                </a:lnTo>
                <a:lnTo>
                  <a:pt x="321257" y="86733"/>
                </a:lnTo>
                <a:lnTo>
                  <a:pt x="325635" y="76569"/>
                </a:lnTo>
                <a:lnTo>
                  <a:pt x="344111" y="76569"/>
                </a:lnTo>
                <a:lnTo>
                  <a:pt x="339031" y="66116"/>
                </a:lnTo>
                <a:lnTo>
                  <a:pt x="335469" y="52575"/>
                </a:lnTo>
                <a:lnTo>
                  <a:pt x="334283" y="37719"/>
                </a:lnTo>
                <a:lnTo>
                  <a:pt x="334283" y="26809"/>
                </a:lnTo>
                <a:close/>
              </a:path>
              <a:path w="454659" h="248284">
                <a:moveTo>
                  <a:pt x="344111" y="76569"/>
                </a:moveTo>
                <a:lnTo>
                  <a:pt x="325635" y="76569"/>
                </a:lnTo>
                <a:lnTo>
                  <a:pt x="330377" y="85262"/>
                </a:lnTo>
                <a:lnTo>
                  <a:pt x="357763" y="115221"/>
                </a:lnTo>
                <a:lnTo>
                  <a:pt x="389897" y="133314"/>
                </a:lnTo>
                <a:lnTo>
                  <a:pt x="403002" y="120408"/>
                </a:lnTo>
                <a:lnTo>
                  <a:pt x="388371" y="114496"/>
                </a:lnTo>
                <a:lnTo>
                  <a:pt x="375212" y="107336"/>
                </a:lnTo>
                <a:lnTo>
                  <a:pt x="363524" y="98929"/>
                </a:lnTo>
                <a:lnTo>
                  <a:pt x="353309" y="89275"/>
                </a:lnTo>
                <a:lnTo>
                  <a:pt x="344976" y="78347"/>
                </a:lnTo>
                <a:lnTo>
                  <a:pt x="344111" y="76569"/>
                </a:lnTo>
                <a:close/>
              </a:path>
              <a:path w="454659" h="248284">
                <a:moveTo>
                  <a:pt x="385972" y="12040"/>
                </a:moveTo>
                <a:lnTo>
                  <a:pt x="263900" y="12040"/>
                </a:lnTo>
                <a:lnTo>
                  <a:pt x="263900" y="26809"/>
                </a:lnTo>
                <a:lnTo>
                  <a:pt x="385972" y="26809"/>
                </a:lnTo>
                <a:lnTo>
                  <a:pt x="385972" y="12040"/>
                </a:lnTo>
                <a:close/>
              </a:path>
              <a:path w="454659" h="248284">
                <a:moveTo>
                  <a:pt x="101715" y="7583"/>
                </a:moveTo>
                <a:lnTo>
                  <a:pt x="38583" y="7583"/>
                </a:lnTo>
                <a:lnTo>
                  <a:pt x="38583" y="22618"/>
                </a:lnTo>
                <a:lnTo>
                  <a:pt x="101715" y="22618"/>
                </a:lnTo>
                <a:lnTo>
                  <a:pt x="101715" y="7583"/>
                </a:lnTo>
                <a:close/>
              </a:path>
              <a:path w="454659" h="248284">
                <a:moveTo>
                  <a:pt x="217134" y="114288"/>
                </a:moveTo>
                <a:lnTo>
                  <a:pt x="199239" y="114288"/>
                </a:lnTo>
                <a:lnTo>
                  <a:pt x="199239" y="248134"/>
                </a:lnTo>
                <a:lnTo>
                  <a:pt x="217134" y="248134"/>
                </a:lnTo>
                <a:lnTo>
                  <a:pt x="217134" y="114288"/>
                </a:lnTo>
                <a:close/>
              </a:path>
              <a:path w="454659" h="248284">
                <a:moveTo>
                  <a:pt x="165445" y="4191"/>
                </a:moveTo>
                <a:lnTo>
                  <a:pt x="148082" y="4191"/>
                </a:lnTo>
                <a:lnTo>
                  <a:pt x="148082" y="236359"/>
                </a:lnTo>
                <a:lnTo>
                  <a:pt x="165445" y="236359"/>
                </a:lnTo>
                <a:lnTo>
                  <a:pt x="165445" y="114288"/>
                </a:lnTo>
                <a:lnTo>
                  <a:pt x="217134" y="114288"/>
                </a:lnTo>
                <a:lnTo>
                  <a:pt x="217134" y="98056"/>
                </a:lnTo>
                <a:lnTo>
                  <a:pt x="165445" y="98056"/>
                </a:lnTo>
                <a:lnTo>
                  <a:pt x="165445" y="4191"/>
                </a:lnTo>
                <a:close/>
              </a:path>
              <a:path w="454659" h="248284">
                <a:moveTo>
                  <a:pt x="217134" y="0"/>
                </a:moveTo>
                <a:lnTo>
                  <a:pt x="199239" y="0"/>
                </a:lnTo>
                <a:lnTo>
                  <a:pt x="199239" y="98056"/>
                </a:lnTo>
                <a:lnTo>
                  <a:pt x="217134" y="98056"/>
                </a:lnTo>
                <a:lnTo>
                  <a:pt x="21713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11472471" y="8398660"/>
            <a:ext cx="123189" cy="59690"/>
          </a:xfrm>
          <a:custGeom>
            <a:avLst/>
            <a:gdLst/>
            <a:ahLst/>
            <a:cxnLst/>
            <a:rect l="l" t="t" r="r" b="b"/>
            <a:pathLst>
              <a:path w="123190" h="59690">
                <a:moveTo>
                  <a:pt x="0" y="0"/>
                </a:moveTo>
                <a:lnTo>
                  <a:pt x="0" y="59472"/>
                </a:lnTo>
                <a:lnTo>
                  <a:pt x="122603" y="59472"/>
                </a:lnTo>
                <a:lnTo>
                  <a:pt x="122603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11454576" y="8383826"/>
            <a:ext cx="158750" cy="89535"/>
          </a:xfrm>
          <a:custGeom>
            <a:avLst/>
            <a:gdLst/>
            <a:ahLst/>
            <a:cxnLst/>
            <a:rect l="l" t="t" r="r" b="b"/>
            <a:pathLst>
              <a:path w="158750" h="89534">
                <a:moveTo>
                  <a:pt x="5321" y="0"/>
                </a:moveTo>
                <a:lnTo>
                  <a:pt x="152805" y="0"/>
                </a:lnTo>
                <a:lnTo>
                  <a:pt x="154668" y="0"/>
                </a:lnTo>
                <a:lnTo>
                  <a:pt x="155998" y="399"/>
                </a:lnTo>
                <a:lnTo>
                  <a:pt x="156863" y="1263"/>
                </a:lnTo>
                <a:lnTo>
                  <a:pt x="157728" y="2062"/>
                </a:lnTo>
                <a:lnTo>
                  <a:pt x="158127" y="3459"/>
                </a:lnTo>
                <a:lnTo>
                  <a:pt x="158127" y="5321"/>
                </a:lnTo>
                <a:lnTo>
                  <a:pt x="158127" y="83820"/>
                </a:lnTo>
                <a:lnTo>
                  <a:pt x="158127" y="85882"/>
                </a:lnTo>
                <a:lnTo>
                  <a:pt x="157728" y="87279"/>
                </a:lnTo>
                <a:lnTo>
                  <a:pt x="156863" y="88011"/>
                </a:lnTo>
                <a:lnTo>
                  <a:pt x="155998" y="88743"/>
                </a:lnTo>
                <a:lnTo>
                  <a:pt x="154668" y="89142"/>
                </a:lnTo>
                <a:lnTo>
                  <a:pt x="152805" y="89142"/>
                </a:lnTo>
                <a:lnTo>
                  <a:pt x="5321" y="89142"/>
                </a:lnTo>
                <a:lnTo>
                  <a:pt x="3259" y="89142"/>
                </a:lnTo>
                <a:lnTo>
                  <a:pt x="1862" y="88743"/>
                </a:lnTo>
                <a:lnTo>
                  <a:pt x="1130" y="88011"/>
                </a:lnTo>
                <a:lnTo>
                  <a:pt x="332" y="87279"/>
                </a:lnTo>
                <a:lnTo>
                  <a:pt x="0" y="85882"/>
                </a:lnTo>
                <a:lnTo>
                  <a:pt x="0" y="83820"/>
                </a:lnTo>
                <a:lnTo>
                  <a:pt x="0" y="5321"/>
                </a:lnTo>
                <a:lnTo>
                  <a:pt x="0" y="3459"/>
                </a:lnTo>
                <a:lnTo>
                  <a:pt x="332" y="2062"/>
                </a:lnTo>
                <a:lnTo>
                  <a:pt x="1130" y="1263"/>
                </a:lnTo>
                <a:lnTo>
                  <a:pt x="1862" y="399"/>
                </a:lnTo>
                <a:lnTo>
                  <a:pt x="3259" y="0"/>
                </a:lnTo>
                <a:lnTo>
                  <a:pt x="532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11158544" y="8282377"/>
            <a:ext cx="134620" cy="145415"/>
          </a:xfrm>
          <a:custGeom>
            <a:avLst/>
            <a:gdLst/>
            <a:ahLst/>
            <a:cxnLst/>
            <a:rect l="l" t="t" r="r" b="b"/>
            <a:pathLst>
              <a:path w="134620" h="145415">
                <a:moveTo>
                  <a:pt x="15367" y="0"/>
                </a:moveTo>
                <a:lnTo>
                  <a:pt x="124599" y="0"/>
                </a:lnTo>
                <a:lnTo>
                  <a:pt x="124599" y="15100"/>
                </a:lnTo>
                <a:lnTo>
                  <a:pt x="79895" y="15100"/>
                </a:lnTo>
                <a:lnTo>
                  <a:pt x="79895" y="30468"/>
                </a:lnTo>
                <a:lnTo>
                  <a:pt x="89375" y="71696"/>
                </a:lnTo>
                <a:lnTo>
                  <a:pt x="113290" y="105773"/>
                </a:lnTo>
                <a:lnTo>
                  <a:pt x="134112" y="122936"/>
                </a:lnTo>
                <a:lnTo>
                  <a:pt x="119610" y="134711"/>
                </a:lnTo>
                <a:lnTo>
                  <a:pt x="90539" y="104243"/>
                </a:lnTo>
                <a:lnTo>
                  <a:pt x="70715" y="67388"/>
                </a:lnTo>
                <a:lnTo>
                  <a:pt x="66824" y="78128"/>
                </a:lnTo>
                <a:lnTo>
                  <a:pt x="43378" y="118327"/>
                </a:lnTo>
                <a:lnTo>
                  <a:pt x="17362" y="145288"/>
                </a:lnTo>
                <a:lnTo>
                  <a:pt x="0" y="133580"/>
                </a:lnTo>
                <a:lnTo>
                  <a:pt x="5711" y="129490"/>
                </a:lnTo>
                <a:lnTo>
                  <a:pt x="11367" y="125007"/>
                </a:lnTo>
                <a:lnTo>
                  <a:pt x="37555" y="97103"/>
                </a:lnTo>
                <a:lnTo>
                  <a:pt x="55747" y="62199"/>
                </a:lnTo>
                <a:lnTo>
                  <a:pt x="60936" y="30468"/>
                </a:lnTo>
                <a:lnTo>
                  <a:pt x="60936" y="15100"/>
                </a:lnTo>
                <a:lnTo>
                  <a:pt x="15367" y="15100"/>
                </a:lnTo>
                <a:lnTo>
                  <a:pt x="15367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11403685" y="8239669"/>
            <a:ext cx="158115" cy="129539"/>
          </a:xfrm>
          <a:custGeom>
            <a:avLst/>
            <a:gdLst/>
            <a:ahLst/>
            <a:cxnLst/>
            <a:rect l="l" t="t" r="r" b="b"/>
            <a:pathLst>
              <a:path w="158115" h="129540">
                <a:moveTo>
                  <a:pt x="18759" y="0"/>
                </a:moveTo>
                <a:lnTo>
                  <a:pt x="140831" y="0"/>
                </a:lnTo>
                <a:lnTo>
                  <a:pt x="140831" y="14768"/>
                </a:lnTo>
                <a:lnTo>
                  <a:pt x="89142" y="14768"/>
                </a:lnTo>
                <a:lnTo>
                  <a:pt x="89142" y="25678"/>
                </a:lnTo>
                <a:lnTo>
                  <a:pt x="99834" y="66306"/>
                </a:lnTo>
                <a:lnTo>
                  <a:pt x="130071" y="95295"/>
                </a:lnTo>
                <a:lnTo>
                  <a:pt x="157861" y="108367"/>
                </a:lnTo>
                <a:lnTo>
                  <a:pt x="144756" y="121273"/>
                </a:lnTo>
                <a:lnTo>
                  <a:pt x="104376" y="96393"/>
                </a:lnTo>
                <a:lnTo>
                  <a:pt x="80494" y="64528"/>
                </a:lnTo>
                <a:lnTo>
                  <a:pt x="76115" y="74692"/>
                </a:lnTo>
                <a:lnTo>
                  <a:pt x="48787" y="109116"/>
                </a:lnTo>
                <a:lnTo>
                  <a:pt x="16231" y="129322"/>
                </a:lnTo>
                <a:lnTo>
                  <a:pt x="0" y="117880"/>
                </a:lnTo>
                <a:lnTo>
                  <a:pt x="15642" y="110733"/>
                </a:lnTo>
                <a:lnTo>
                  <a:pt x="29544" y="102363"/>
                </a:lnTo>
                <a:lnTo>
                  <a:pt x="60498" y="69872"/>
                </a:lnTo>
                <a:lnTo>
                  <a:pt x="71247" y="25146"/>
                </a:lnTo>
                <a:lnTo>
                  <a:pt x="71247" y="14768"/>
                </a:lnTo>
                <a:lnTo>
                  <a:pt x="18759" y="14768"/>
                </a:lnTo>
                <a:lnTo>
                  <a:pt x="18759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11197128" y="8235212"/>
            <a:ext cx="63500" cy="15240"/>
          </a:xfrm>
          <a:custGeom>
            <a:avLst/>
            <a:gdLst/>
            <a:ahLst/>
            <a:cxnLst/>
            <a:rect l="l" t="t" r="r" b="b"/>
            <a:pathLst>
              <a:path w="63500" h="15240">
                <a:moveTo>
                  <a:pt x="0" y="0"/>
                </a:moveTo>
                <a:lnTo>
                  <a:pt x="63131" y="0"/>
                </a:lnTo>
                <a:lnTo>
                  <a:pt x="63131" y="15034"/>
                </a:lnTo>
                <a:lnTo>
                  <a:pt x="0" y="150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11538929" y="8227628"/>
            <a:ext cx="74295" cy="144145"/>
          </a:xfrm>
          <a:custGeom>
            <a:avLst/>
            <a:gdLst/>
            <a:ahLst/>
            <a:cxnLst/>
            <a:rect l="l" t="t" r="r" b="b"/>
            <a:pathLst>
              <a:path w="74295" h="144145">
                <a:moveTo>
                  <a:pt x="55880" y="0"/>
                </a:moveTo>
                <a:lnTo>
                  <a:pt x="73775" y="0"/>
                </a:lnTo>
                <a:lnTo>
                  <a:pt x="73775" y="143625"/>
                </a:lnTo>
                <a:lnTo>
                  <a:pt x="55880" y="143625"/>
                </a:lnTo>
                <a:lnTo>
                  <a:pt x="55880" y="71845"/>
                </a:lnTo>
                <a:lnTo>
                  <a:pt x="0" y="71845"/>
                </a:lnTo>
                <a:lnTo>
                  <a:pt x="0" y="56745"/>
                </a:lnTo>
                <a:lnTo>
                  <a:pt x="55880" y="56745"/>
                </a:lnTo>
                <a:lnTo>
                  <a:pt x="5588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11306626" y="8227628"/>
            <a:ext cx="69215" cy="248285"/>
          </a:xfrm>
          <a:custGeom>
            <a:avLst/>
            <a:gdLst/>
            <a:ahLst/>
            <a:cxnLst/>
            <a:rect l="l" t="t" r="r" b="b"/>
            <a:pathLst>
              <a:path w="69215" h="248284">
                <a:moveTo>
                  <a:pt x="51156" y="0"/>
                </a:moveTo>
                <a:lnTo>
                  <a:pt x="69051" y="0"/>
                </a:lnTo>
                <a:lnTo>
                  <a:pt x="69051" y="248134"/>
                </a:lnTo>
                <a:lnTo>
                  <a:pt x="51156" y="248134"/>
                </a:lnTo>
                <a:lnTo>
                  <a:pt x="51156" y="114288"/>
                </a:lnTo>
                <a:lnTo>
                  <a:pt x="17362" y="114288"/>
                </a:lnTo>
                <a:lnTo>
                  <a:pt x="17362" y="236359"/>
                </a:lnTo>
                <a:lnTo>
                  <a:pt x="0" y="236359"/>
                </a:lnTo>
                <a:lnTo>
                  <a:pt x="0" y="4191"/>
                </a:lnTo>
                <a:lnTo>
                  <a:pt x="17362" y="4191"/>
                </a:lnTo>
                <a:lnTo>
                  <a:pt x="17362" y="98056"/>
                </a:lnTo>
                <a:lnTo>
                  <a:pt x="51156" y="98056"/>
                </a:lnTo>
                <a:lnTo>
                  <a:pt x="51156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11720140" y="8225232"/>
            <a:ext cx="215737" cy="2529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12064601" y="8223570"/>
            <a:ext cx="2977350" cy="28279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15148323" y="8223570"/>
            <a:ext cx="692914" cy="2593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15945149" y="8223570"/>
            <a:ext cx="963201" cy="25931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7001018" y="8225232"/>
            <a:ext cx="464271" cy="25738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121500" y="8682852"/>
            <a:ext cx="1936581" cy="25452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12169377" y="8682252"/>
            <a:ext cx="1082811" cy="2752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3359426" y="8674736"/>
            <a:ext cx="926014" cy="25931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4418622" y="8687575"/>
            <a:ext cx="617077" cy="2193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5056853" y="8686178"/>
            <a:ext cx="600246" cy="22132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5762406" y="8678794"/>
            <a:ext cx="474980" cy="248285"/>
          </a:xfrm>
          <a:custGeom>
            <a:avLst/>
            <a:gdLst/>
            <a:ahLst/>
            <a:cxnLst/>
            <a:rect l="l" t="t" r="r" b="b"/>
            <a:pathLst>
              <a:path w="474980" h="248284">
                <a:moveTo>
                  <a:pt x="436730" y="140831"/>
                </a:moveTo>
                <a:lnTo>
                  <a:pt x="285920" y="140831"/>
                </a:lnTo>
                <a:lnTo>
                  <a:pt x="285920" y="155932"/>
                </a:lnTo>
                <a:lnTo>
                  <a:pt x="422028" y="155932"/>
                </a:lnTo>
                <a:lnTo>
                  <a:pt x="422028" y="185269"/>
                </a:lnTo>
                <a:lnTo>
                  <a:pt x="289180" y="185269"/>
                </a:lnTo>
                <a:lnTo>
                  <a:pt x="287783" y="185668"/>
                </a:lnTo>
                <a:lnTo>
                  <a:pt x="287051" y="186466"/>
                </a:lnTo>
                <a:lnTo>
                  <a:pt x="286319" y="187331"/>
                </a:lnTo>
                <a:lnTo>
                  <a:pt x="285920" y="188662"/>
                </a:lnTo>
                <a:lnTo>
                  <a:pt x="285920" y="241748"/>
                </a:lnTo>
                <a:lnTo>
                  <a:pt x="286319" y="243145"/>
                </a:lnTo>
                <a:lnTo>
                  <a:pt x="287051" y="243877"/>
                </a:lnTo>
                <a:lnTo>
                  <a:pt x="287783" y="244675"/>
                </a:lnTo>
                <a:lnTo>
                  <a:pt x="289180" y="245008"/>
                </a:lnTo>
                <a:lnTo>
                  <a:pt x="446309" y="245008"/>
                </a:lnTo>
                <a:lnTo>
                  <a:pt x="446309" y="230505"/>
                </a:lnTo>
                <a:lnTo>
                  <a:pt x="303815" y="230505"/>
                </a:lnTo>
                <a:lnTo>
                  <a:pt x="303815" y="200303"/>
                </a:lnTo>
                <a:lnTo>
                  <a:pt x="436730" y="200303"/>
                </a:lnTo>
                <a:lnTo>
                  <a:pt x="438060" y="199971"/>
                </a:lnTo>
                <a:lnTo>
                  <a:pt x="438925" y="199239"/>
                </a:lnTo>
                <a:lnTo>
                  <a:pt x="439723" y="198441"/>
                </a:lnTo>
                <a:lnTo>
                  <a:pt x="440189" y="197044"/>
                </a:lnTo>
                <a:lnTo>
                  <a:pt x="440189" y="144290"/>
                </a:lnTo>
                <a:lnTo>
                  <a:pt x="439723" y="142893"/>
                </a:lnTo>
                <a:lnTo>
                  <a:pt x="438060" y="141230"/>
                </a:lnTo>
                <a:lnTo>
                  <a:pt x="436730" y="140831"/>
                </a:lnTo>
                <a:close/>
              </a:path>
              <a:path w="474980" h="248284">
                <a:moveTo>
                  <a:pt x="275609" y="8648"/>
                </a:moveTo>
                <a:lnTo>
                  <a:pt x="259111" y="8648"/>
                </a:lnTo>
                <a:lnTo>
                  <a:pt x="259111" y="110895"/>
                </a:lnTo>
                <a:lnTo>
                  <a:pt x="259377" y="112359"/>
                </a:lnTo>
                <a:lnTo>
                  <a:pt x="259975" y="113024"/>
                </a:lnTo>
                <a:lnTo>
                  <a:pt x="260508" y="113689"/>
                </a:lnTo>
                <a:lnTo>
                  <a:pt x="261905" y="114022"/>
                </a:lnTo>
                <a:lnTo>
                  <a:pt x="365948" y="114022"/>
                </a:lnTo>
                <a:lnTo>
                  <a:pt x="367345" y="113689"/>
                </a:lnTo>
                <a:lnTo>
                  <a:pt x="368809" y="112359"/>
                </a:lnTo>
                <a:lnTo>
                  <a:pt x="369208" y="110895"/>
                </a:lnTo>
                <a:lnTo>
                  <a:pt x="369208" y="99719"/>
                </a:lnTo>
                <a:lnTo>
                  <a:pt x="275609" y="99719"/>
                </a:lnTo>
                <a:lnTo>
                  <a:pt x="275609" y="59539"/>
                </a:lnTo>
                <a:lnTo>
                  <a:pt x="369208" y="59539"/>
                </a:lnTo>
                <a:lnTo>
                  <a:pt x="369208" y="45236"/>
                </a:lnTo>
                <a:lnTo>
                  <a:pt x="275609" y="45236"/>
                </a:lnTo>
                <a:lnTo>
                  <a:pt x="275609" y="8648"/>
                </a:lnTo>
                <a:close/>
              </a:path>
              <a:path w="474980" h="248284">
                <a:moveTo>
                  <a:pt x="369208" y="59539"/>
                </a:moveTo>
                <a:lnTo>
                  <a:pt x="352444" y="59539"/>
                </a:lnTo>
                <a:lnTo>
                  <a:pt x="352444" y="99719"/>
                </a:lnTo>
                <a:lnTo>
                  <a:pt x="369208" y="99719"/>
                </a:lnTo>
                <a:lnTo>
                  <a:pt x="369208" y="59539"/>
                </a:lnTo>
                <a:close/>
              </a:path>
              <a:path w="474980" h="248284">
                <a:moveTo>
                  <a:pt x="369208" y="8648"/>
                </a:moveTo>
                <a:lnTo>
                  <a:pt x="352444" y="8648"/>
                </a:lnTo>
                <a:lnTo>
                  <a:pt x="352444" y="45236"/>
                </a:lnTo>
                <a:lnTo>
                  <a:pt x="369208" y="45236"/>
                </a:lnTo>
                <a:lnTo>
                  <a:pt x="369208" y="8648"/>
                </a:lnTo>
                <a:close/>
              </a:path>
              <a:path w="474980" h="248284">
                <a:moveTo>
                  <a:pt x="101050" y="17296"/>
                </a:moveTo>
                <a:lnTo>
                  <a:pt x="15367" y="17296"/>
                </a:lnTo>
                <a:lnTo>
                  <a:pt x="15367" y="32131"/>
                </a:lnTo>
                <a:lnTo>
                  <a:pt x="86880" y="32131"/>
                </a:lnTo>
                <a:lnTo>
                  <a:pt x="84808" y="54982"/>
                </a:lnTo>
                <a:lnTo>
                  <a:pt x="73306" y="97091"/>
                </a:lnTo>
                <a:lnTo>
                  <a:pt x="51826" y="134410"/>
                </a:lnTo>
                <a:lnTo>
                  <a:pt x="19894" y="166914"/>
                </a:lnTo>
                <a:lnTo>
                  <a:pt x="0" y="181344"/>
                </a:lnTo>
                <a:lnTo>
                  <a:pt x="15899" y="191655"/>
                </a:lnTo>
                <a:lnTo>
                  <a:pt x="54017" y="158385"/>
                </a:lnTo>
                <a:lnTo>
                  <a:pt x="81159" y="118878"/>
                </a:lnTo>
                <a:lnTo>
                  <a:pt x="97823" y="73517"/>
                </a:lnTo>
                <a:lnTo>
                  <a:pt x="104509" y="22618"/>
                </a:lnTo>
                <a:lnTo>
                  <a:pt x="104509" y="20955"/>
                </a:lnTo>
                <a:lnTo>
                  <a:pt x="104043" y="19624"/>
                </a:lnTo>
                <a:lnTo>
                  <a:pt x="103245" y="18693"/>
                </a:lnTo>
                <a:lnTo>
                  <a:pt x="102380" y="17761"/>
                </a:lnTo>
                <a:lnTo>
                  <a:pt x="101050" y="17296"/>
                </a:lnTo>
                <a:close/>
              </a:path>
              <a:path w="474980" h="248284">
                <a:moveTo>
                  <a:pt x="439923" y="0"/>
                </a:moveTo>
                <a:lnTo>
                  <a:pt x="422294" y="0"/>
                </a:lnTo>
                <a:lnTo>
                  <a:pt x="422294" y="127992"/>
                </a:lnTo>
                <a:lnTo>
                  <a:pt x="439923" y="127992"/>
                </a:lnTo>
                <a:lnTo>
                  <a:pt x="439923" y="63730"/>
                </a:lnTo>
                <a:lnTo>
                  <a:pt x="474848" y="63730"/>
                </a:lnTo>
                <a:lnTo>
                  <a:pt x="474848" y="48362"/>
                </a:lnTo>
                <a:lnTo>
                  <a:pt x="439923" y="48362"/>
                </a:lnTo>
                <a:lnTo>
                  <a:pt x="439923" y="0"/>
                </a:lnTo>
                <a:close/>
              </a:path>
              <a:path w="474980" h="248284">
                <a:moveTo>
                  <a:pt x="207555" y="110097"/>
                </a:moveTo>
                <a:lnTo>
                  <a:pt x="189726" y="110097"/>
                </a:lnTo>
                <a:lnTo>
                  <a:pt x="189726" y="248068"/>
                </a:lnTo>
                <a:lnTo>
                  <a:pt x="207555" y="248068"/>
                </a:lnTo>
                <a:lnTo>
                  <a:pt x="207555" y="110097"/>
                </a:lnTo>
                <a:close/>
              </a:path>
              <a:path w="474980" h="248284">
                <a:moveTo>
                  <a:pt x="156464" y="4191"/>
                </a:moveTo>
                <a:lnTo>
                  <a:pt x="138569" y="4191"/>
                </a:lnTo>
                <a:lnTo>
                  <a:pt x="138569" y="236359"/>
                </a:lnTo>
                <a:lnTo>
                  <a:pt x="156464" y="236359"/>
                </a:lnTo>
                <a:lnTo>
                  <a:pt x="156464" y="110097"/>
                </a:lnTo>
                <a:lnTo>
                  <a:pt x="207555" y="110097"/>
                </a:lnTo>
                <a:lnTo>
                  <a:pt x="207555" y="93865"/>
                </a:lnTo>
                <a:lnTo>
                  <a:pt x="156464" y="93865"/>
                </a:lnTo>
                <a:lnTo>
                  <a:pt x="156464" y="4191"/>
                </a:lnTo>
                <a:close/>
              </a:path>
              <a:path w="474980" h="248284">
                <a:moveTo>
                  <a:pt x="207555" y="0"/>
                </a:moveTo>
                <a:lnTo>
                  <a:pt x="189726" y="0"/>
                </a:lnTo>
                <a:lnTo>
                  <a:pt x="189726" y="93865"/>
                </a:lnTo>
                <a:lnTo>
                  <a:pt x="207555" y="93865"/>
                </a:lnTo>
                <a:lnTo>
                  <a:pt x="2075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6048327" y="8819625"/>
            <a:ext cx="160655" cy="104775"/>
          </a:xfrm>
          <a:custGeom>
            <a:avLst/>
            <a:gdLst/>
            <a:ahLst/>
            <a:cxnLst/>
            <a:rect l="l" t="t" r="r" b="b"/>
            <a:pathLst>
              <a:path w="160655" h="104775">
                <a:moveTo>
                  <a:pt x="0" y="0"/>
                </a:moveTo>
                <a:lnTo>
                  <a:pt x="148947" y="0"/>
                </a:lnTo>
                <a:lnTo>
                  <a:pt x="150810" y="0"/>
                </a:lnTo>
                <a:lnTo>
                  <a:pt x="152140" y="399"/>
                </a:lnTo>
                <a:lnTo>
                  <a:pt x="153005" y="1263"/>
                </a:lnTo>
                <a:lnTo>
                  <a:pt x="153803" y="2062"/>
                </a:lnTo>
                <a:lnTo>
                  <a:pt x="154269" y="3459"/>
                </a:lnTo>
                <a:lnTo>
                  <a:pt x="154269" y="5321"/>
                </a:lnTo>
                <a:lnTo>
                  <a:pt x="154269" y="54217"/>
                </a:lnTo>
                <a:lnTo>
                  <a:pt x="154269" y="56212"/>
                </a:lnTo>
                <a:lnTo>
                  <a:pt x="153803" y="57609"/>
                </a:lnTo>
                <a:lnTo>
                  <a:pt x="153005" y="58408"/>
                </a:lnTo>
                <a:lnTo>
                  <a:pt x="152140" y="59139"/>
                </a:lnTo>
                <a:lnTo>
                  <a:pt x="150810" y="59472"/>
                </a:lnTo>
                <a:lnTo>
                  <a:pt x="148947" y="59472"/>
                </a:lnTo>
                <a:lnTo>
                  <a:pt x="17894" y="59472"/>
                </a:lnTo>
                <a:lnTo>
                  <a:pt x="17894" y="89674"/>
                </a:lnTo>
                <a:lnTo>
                  <a:pt x="160389" y="89674"/>
                </a:lnTo>
                <a:lnTo>
                  <a:pt x="160389" y="104176"/>
                </a:lnTo>
                <a:lnTo>
                  <a:pt x="5321" y="104176"/>
                </a:lnTo>
                <a:lnTo>
                  <a:pt x="3259" y="104176"/>
                </a:lnTo>
                <a:lnTo>
                  <a:pt x="1862" y="103844"/>
                </a:lnTo>
                <a:lnTo>
                  <a:pt x="1130" y="103045"/>
                </a:lnTo>
                <a:lnTo>
                  <a:pt x="399" y="102313"/>
                </a:lnTo>
                <a:lnTo>
                  <a:pt x="0" y="100916"/>
                </a:lnTo>
                <a:lnTo>
                  <a:pt x="0" y="98921"/>
                </a:lnTo>
                <a:lnTo>
                  <a:pt x="0" y="49693"/>
                </a:lnTo>
                <a:lnTo>
                  <a:pt x="0" y="47830"/>
                </a:lnTo>
                <a:lnTo>
                  <a:pt x="399" y="46500"/>
                </a:lnTo>
                <a:lnTo>
                  <a:pt x="1130" y="45635"/>
                </a:lnTo>
                <a:lnTo>
                  <a:pt x="1862" y="44837"/>
                </a:lnTo>
                <a:lnTo>
                  <a:pt x="3259" y="44438"/>
                </a:lnTo>
                <a:lnTo>
                  <a:pt x="5321" y="44438"/>
                </a:lnTo>
                <a:lnTo>
                  <a:pt x="136108" y="44438"/>
                </a:lnTo>
                <a:lnTo>
                  <a:pt x="136108" y="15100"/>
                </a:lnTo>
                <a:lnTo>
                  <a:pt x="0" y="151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16038016" y="8738333"/>
            <a:ext cx="76835" cy="40640"/>
          </a:xfrm>
          <a:custGeom>
            <a:avLst/>
            <a:gdLst/>
            <a:ahLst/>
            <a:cxnLst/>
            <a:rect l="l" t="t" r="r" b="b"/>
            <a:pathLst>
              <a:path w="76834" h="40640">
                <a:moveTo>
                  <a:pt x="0" y="0"/>
                </a:moveTo>
                <a:lnTo>
                  <a:pt x="0" y="40180"/>
                </a:lnTo>
                <a:lnTo>
                  <a:pt x="76835" y="40180"/>
                </a:lnTo>
                <a:lnTo>
                  <a:pt x="76835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15760013" y="8693695"/>
            <a:ext cx="109299" cy="1791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6021518" y="8687441"/>
            <a:ext cx="110489" cy="105410"/>
          </a:xfrm>
          <a:custGeom>
            <a:avLst/>
            <a:gdLst/>
            <a:ahLst/>
            <a:cxnLst/>
            <a:rect l="l" t="t" r="r" b="b"/>
            <a:pathLst>
              <a:path w="110490" h="105409">
                <a:moveTo>
                  <a:pt x="0" y="0"/>
                </a:moveTo>
                <a:lnTo>
                  <a:pt x="16497" y="0"/>
                </a:lnTo>
                <a:lnTo>
                  <a:pt x="16497" y="36588"/>
                </a:lnTo>
                <a:lnTo>
                  <a:pt x="93333" y="36588"/>
                </a:lnTo>
                <a:lnTo>
                  <a:pt x="93333" y="0"/>
                </a:lnTo>
                <a:lnTo>
                  <a:pt x="110097" y="0"/>
                </a:lnTo>
                <a:lnTo>
                  <a:pt x="110097" y="100052"/>
                </a:lnTo>
                <a:lnTo>
                  <a:pt x="110097" y="102247"/>
                </a:lnTo>
                <a:lnTo>
                  <a:pt x="109698" y="103710"/>
                </a:lnTo>
                <a:lnTo>
                  <a:pt x="108966" y="104376"/>
                </a:lnTo>
                <a:lnTo>
                  <a:pt x="108234" y="105041"/>
                </a:lnTo>
                <a:lnTo>
                  <a:pt x="106837" y="105374"/>
                </a:lnTo>
                <a:lnTo>
                  <a:pt x="104775" y="105374"/>
                </a:lnTo>
                <a:lnTo>
                  <a:pt x="5055" y="105374"/>
                </a:lnTo>
                <a:lnTo>
                  <a:pt x="2794" y="105374"/>
                </a:lnTo>
                <a:lnTo>
                  <a:pt x="1397" y="105041"/>
                </a:lnTo>
                <a:lnTo>
                  <a:pt x="864" y="104376"/>
                </a:lnTo>
                <a:lnTo>
                  <a:pt x="266" y="103710"/>
                </a:lnTo>
                <a:lnTo>
                  <a:pt x="0" y="102247"/>
                </a:lnTo>
                <a:lnTo>
                  <a:pt x="0" y="100052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16184702" y="8678794"/>
            <a:ext cx="52705" cy="128270"/>
          </a:xfrm>
          <a:custGeom>
            <a:avLst/>
            <a:gdLst/>
            <a:ahLst/>
            <a:cxnLst/>
            <a:rect l="l" t="t" r="r" b="b"/>
            <a:pathLst>
              <a:path w="52705" h="128270">
                <a:moveTo>
                  <a:pt x="0" y="0"/>
                </a:moveTo>
                <a:lnTo>
                  <a:pt x="17628" y="0"/>
                </a:lnTo>
                <a:lnTo>
                  <a:pt x="17628" y="48362"/>
                </a:lnTo>
                <a:lnTo>
                  <a:pt x="52553" y="48362"/>
                </a:lnTo>
                <a:lnTo>
                  <a:pt x="52553" y="63730"/>
                </a:lnTo>
                <a:lnTo>
                  <a:pt x="17628" y="63730"/>
                </a:lnTo>
                <a:lnTo>
                  <a:pt x="17628" y="127992"/>
                </a:lnTo>
                <a:lnTo>
                  <a:pt x="0" y="127992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15900976" y="8678794"/>
            <a:ext cx="69215" cy="248285"/>
          </a:xfrm>
          <a:custGeom>
            <a:avLst/>
            <a:gdLst/>
            <a:ahLst/>
            <a:cxnLst/>
            <a:rect l="l" t="t" r="r" b="b"/>
            <a:pathLst>
              <a:path w="69215" h="248284">
                <a:moveTo>
                  <a:pt x="51156" y="0"/>
                </a:moveTo>
                <a:lnTo>
                  <a:pt x="68985" y="0"/>
                </a:lnTo>
                <a:lnTo>
                  <a:pt x="68985" y="248068"/>
                </a:lnTo>
                <a:lnTo>
                  <a:pt x="51156" y="248068"/>
                </a:lnTo>
                <a:lnTo>
                  <a:pt x="51156" y="110097"/>
                </a:lnTo>
                <a:lnTo>
                  <a:pt x="17894" y="110097"/>
                </a:lnTo>
                <a:lnTo>
                  <a:pt x="17894" y="236359"/>
                </a:lnTo>
                <a:lnTo>
                  <a:pt x="0" y="236359"/>
                </a:lnTo>
                <a:lnTo>
                  <a:pt x="0" y="4191"/>
                </a:lnTo>
                <a:lnTo>
                  <a:pt x="17894" y="4191"/>
                </a:lnTo>
                <a:lnTo>
                  <a:pt x="17894" y="93865"/>
                </a:lnTo>
                <a:lnTo>
                  <a:pt x="51156" y="93865"/>
                </a:lnTo>
                <a:lnTo>
                  <a:pt x="51156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10060099" y="4476469"/>
            <a:ext cx="646946" cy="2627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10827653" y="4494364"/>
            <a:ext cx="233366" cy="20649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11171516" y="4483920"/>
            <a:ext cx="438150" cy="245745"/>
          </a:xfrm>
          <a:custGeom>
            <a:avLst/>
            <a:gdLst/>
            <a:ahLst/>
            <a:cxnLst/>
            <a:rect l="l" t="t" r="r" b="b"/>
            <a:pathLst>
              <a:path w="438150" h="245745">
                <a:moveTo>
                  <a:pt x="291242" y="165910"/>
                </a:moveTo>
                <a:lnTo>
                  <a:pt x="273347" y="165910"/>
                </a:lnTo>
                <a:lnTo>
                  <a:pt x="273347" y="239486"/>
                </a:lnTo>
                <a:lnTo>
                  <a:pt x="273746" y="240883"/>
                </a:lnTo>
                <a:lnTo>
                  <a:pt x="274478" y="241681"/>
                </a:lnTo>
                <a:lnTo>
                  <a:pt x="275209" y="242413"/>
                </a:lnTo>
                <a:lnTo>
                  <a:pt x="276606" y="242746"/>
                </a:lnTo>
                <a:lnTo>
                  <a:pt x="437927" y="242746"/>
                </a:lnTo>
                <a:lnTo>
                  <a:pt x="437927" y="227711"/>
                </a:lnTo>
                <a:lnTo>
                  <a:pt x="291242" y="227711"/>
                </a:lnTo>
                <a:lnTo>
                  <a:pt x="291242" y="165910"/>
                </a:lnTo>
                <a:close/>
              </a:path>
              <a:path w="438150" h="245745">
                <a:moveTo>
                  <a:pt x="431474" y="0"/>
                </a:moveTo>
                <a:lnTo>
                  <a:pt x="413646" y="0"/>
                </a:lnTo>
                <a:lnTo>
                  <a:pt x="413646" y="60337"/>
                </a:lnTo>
                <a:lnTo>
                  <a:pt x="341268" y="60337"/>
                </a:lnTo>
                <a:lnTo>
                  <a:pt x="341268" y="75438"/>
                </a:lnTo>
                <a:lnTo>
                  <a:pt x="413646" y="75438"/>
                </a:lnTo>
                <a:lnTo>
                  <a:pt x="413646" y="184670"/>
                </a:lnTo>
                <a:lnTo>
                  <a:pt x="431474" y="184670"/>
                </a:lnTo>
                <a:lnTo>
                  <a:pt x="431474" y="0"/>
                </a:lnTo>
                <a:close/>
              </a:path>
              <a:path w="438150" h="245745">
                <a:moveTo>
                  <a:pt x="359163" y="12240"/>
                </a:moveTo>
                <a:lnTo>
                  <a:pt x="250662" y="12240"/>
                </a:lnTo>
                <a:lnTo>
                  <a:pt x="249265" y="12706"/>
                </a:lnTo>
                <a:lnTo>
                  <a:pt x="248467" y="13637"/>
                </a:lnTo>
                <a:lnTo>
                  <a:pt x="247735" y="14568"/>
                </a:lnTo>
                <a:lnTo>
                  <a:pt x="247402" y="15899"/>
                </a:lnTo>
                <a:lnTo>
                  <a:pt x="247502" y="131318"/>
                </a:lnTo>
                <a:lnTo>
                  <a:pt x="247735" y="132249"/>
                </a:lnTo>
                <a:lnTo>
                  <a:pt x="248467" y="133114"/>
                </a:lnTo>
                <a:lnTo>
                  <a:pt x="249265" y="133912"/>
                </a:lnTo>
                <a:lnTo>
                  <a:pt x="250662" y="134378"/>
                </a:lnTo>
                <a:lnTo>
                  <a:pt x="275609" y="134378"/>
                </a:lnTo>
                <a:lnTo>
                  <a:pt x="294169" y="133912"/>
                </a:lnTo>
                <a:lnTo>
                  <a:pt x="300821" y="133646"/>
                </a:lnTo>
                <a:lnTo>
                  <a:pt x="307740" y="133247"/>
                </a:lnTo>
                <a:lnTo>
                  <a:pt x="315523" y="133048"/>
                </a:lnTo>
                <a:lnTo>
                  <a:pt x="363420" y="128657"/>
                </a:lnTo>
                <a:lnTo>
                  <a:pt x="393755" y="123202"/>
                </a:lnTo>
                <a:lnTo>
                  <a:pt x="393755" y="118745"/>
                </a:lnTo>
                <a:lnTo>
                  <a:pt x="264699" y="118745"/>
                </a:lnTo>
                <a:lnTo>
                  <a:pt x="264699" y="27075"/>
                </a:lnTo>
                <a:lnTo>
                  <a:pt x="359163" y="27075"/>
                </a:lnTo>
                <a:lnTo>
                  <a:pt x="359163" y="12240"/>
                </a:lnTo>
                <a:close/>
              </a:path>
              <a:path w="438150" h="245745">
                <a:moveTo>
                  <a:pt x="393755" y="108101"/>
                </a:moveTo>
                <a:lnTo>
                  <a:pt x="389498" y="109232"/>
                </a:lnTo>
                <a:lnTo>
                  <a:pt x="383644" y="110296"/>
                </a:lnTo>
                <a:lnTo>
                  <a:pt x="368742" y="112359"/>
                </a:lnTo>
                <a:lnTo>
                  <a:pt x="352178" y="114221"/>
                </a:lnTo>
                <a:lnTo>
                  <a:pt x="345717" y="115021"/>
                </a:lnTo>
                <a:lnTo>
                  <a:pt x="339206" y="115726"/>
                </a:lnTo>
                <a:lnTo>
                  <a:pt x="332645" y="116345"/>
                </a:lnTo>
                <a:lnTo>
                  <a:pt x="317186" y="117547"/>
                </a:lnTo>
                <a:lnTo>
                  <a:pt x="309203" y="117880"/>
                </a:lnTo>
                <a:lnTo>
                  <a:pt x="302152" y="117880"/>
                </a:lnTo>
                <a:lnTo>
                  <a:pt x="264699" y="118745"/>
                </a:lnTo>
                <a:lnTo>
                  <a:pt x="393755" y="118745"/>
                </a:lnTo>
                <a:lnTo>
                  <a:pt x="393755" y="108101"/>
                </a:lnTo>
                <a:close/>
              </a:path>
              <a:path w="438150" h="245745">
                <a:moveTo>
                  <a:pt x="181344" y="157528"/>
                </a:moveTo>
                <a:lnTo>
                  <a:pt x="31731" y="157528"/>
                </a:lnTo>
                <a:lnTo>
                  <a:pt x="30334" y="157994"/>
                </a:lnTo>
                <a:lnTo>
                  <a:pt x="29603" y="158792"/>
                </a:lnTo>
                <a:lnTo>
                  <a:pt x="28871" y="159657"/>
                </a:lnTo>
                <a:lnTo>
                  <a:pt x="28472" y="160988"/>
                </a:lnTo>
                <a:lnTo>
                  <a:pt x="28472" y="242014"/>
                </a:lnTo>
                <a:lnTo>
                  <a:pt x="28871" y="243411"/>
                </a:lnTo>
                <a:lnTo>
                  <a:pt x="29603" y="244143"/>
                </a:lnTo>
                <a:lnTo>
                  <a:pt x="30334" y="244941"/>
                </a:lnTo>
                <a:lnTo>
                  <a:pt x="31731" y="245274"/>
                </a:lnTo>
                <a:lnTo>
                  <a:pt x="186333" y="245274"/>
                </a:lnTo>
                <a:lnTo>
                  <a:pt x="186333" y="230505"/>
                </a:lnTo>
                <a:lnTo>
                  <a:pt x="46101" y="230505"/>
                </a:lnTo>
                <a:lnTo>
                  <a:pt x="46101" y="172629"/>
                </a:lnTo>
                <a:lnTo>
                  <a:pt x="181344" y="172629"/>
                </a:lnTo>
                <a:lnTo>
                  <a:pt x="181344" y="157528"/>
                </a:lnTo>
                <a:close/>
              </a:path>
              <a:path w="438150" h="245745">
                <a:moveTo>
                  <a:pt x="16497" y="9180"/>
                </a:moveTo>
                <a:lnTo>
                  <a:pt x="0" y="9180"/>
                </a:lnTo>
                <a:lnTo>
                  <a:pt x="0" y="123734"/>
                </a:lnTo>
                <a:lnTo>
                  <a:pt x="266" y="125198"/>
                </a:lnTo>
                <a:lnTo>
                  <a:pt x="798" y="125863"/>
                </a:lnTo>
                <a:lnTo>
                  <a:pt x="1397" y="126462"/>
                </a:lnTo>
                <a:lnTo>
                  <a:pt x="2794" y="126794"/>
                </a:lnTo>
                <a:lnTo>
                  <a:pt x="106837" y="126794"/>
                </a:lnTo>
                <a:lnTo>
                  <a:pt x="108234" y="126462"/>
                </a:lnTo>
                <a:lnTo>
                  <a:pt x="108966" y="125863"/>
                </a:lnTo>
                <a:lnTo>
                  <a:pt x="109698" y="125198"/>
                </a:lnTo>
                <a:lnTo>
                  <a:pt x="110097" y="123734"/>
                </a:lnTo>
                <a:lnTo>
                  <a:pt x="110097" y="112292"/>
                </a:lnTo>
                <a:lnTo>
                  <a:pt x="16497" y="112292"/>
                </a:lnTo>
                <a:lnTo>
                  <a:pt x="16497" y="67854"/>
                </a:lnTo>
                <a:lnTo>
                  <a:pt x="110097" y="67854"/>
                </a:lnTo>
                <a:lnTo>
                  <a:pt x="110097" y="53352"/>
                </a:lnTo>
                <a:lnTo>
                  <a:pt x="16497" y="53352"/>
                </a:lnTo>
                <a:lnTo>
                  <a:pt x="16497" y="9180"/>
                </a:lnTo>
                <a:close/>
              </a:path>
              <a:path w="438150" h="245745">
                <a:moveTo>
                  <a:pt x="110097" y="67854"/>
                </a:moveTo>
                <a:lnTo>
                  <a:pt x="93333" y="67854"/>
                </a:lnTo>
                <a:lnTo>
                  <a:pt x="93333" y="112292"/>
                </a:lnTo>
                <a:lnTo>
                  <a:pt x="110097" y="112292"/>
                </a:lnTo>
                <a:lnTo>
                  <a:pt x="110097" y="67854"/>
                </a:lnTo>
                <a:close/>
              </a:path>
              <a:path w="438150" h="245745">
                <a:moveTo>
                  <a:pt x="110097" y="9180"/>
                </a:moveTo>
                <a:lnTo>
                  <a:pt x="93333" y="9180"/>
                </a:lnTo>
                <a:lnTo>
                  <a:pt x="93333" y="53352"/>
                </a:lnTo>
                <a:lnTo>
                  <a:pt x="110097" y="53352"/>
                </a:lnTo>
                <a:lnTo>
                  <a:pt x="110097" y="9180"/>
                </a:lnTo>
                <a:close/>
              </a:path>
              <a:path w="438150" h="245745">
                <a:moveTo>
                  <a:pt x="180745" y="0"/>
                </a:moveTo>
                <a:lnTo>
                  <a:pt x="163183" y="0"/>
                </a:lnTo>
                <a:lnTo>
                  <a:pt x="163183" y="144955"/>
                </a:lnTo>
                <a:lnTo>
                  <a:pt x="180745" y="144955"/>
                </a:lnTo>
                <a:lnTo>
                  <a:pt x="180745" y="70382"/>
                </a:lnTo>
                <a:lnTo>
                  <a:pt x="215937" y="70382"/>
                </a:lnTo>
                <a:lnTo>
                  <a:pt x="215937" y="55015"/>
                </a:lnTo>
                <a:lnTo>
                  <a:pt x="180745" y="55015"/>
                </a:lnTo>
                <a:lnTo>
                  <a:pt x="1807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11444863" y="4649831"/>
            <a:ext cx="165100" cy="76835"/>
          </a:xfrm>
          <a:custGeom>
            <a:avLst/>
            <a:gdLst/>
            <a:ahLst/>
            <a:cxnLst/>
            <a:rect l="l" t="t" r="r" b="b"/>
            <a:pathLst>
              <a:path w="165100" h="76835">
                <a:moveTo>
                  <a:pt x="0" y="0"/>
                </a:moveTo>
                <a:lnTo>
                  <a:pt x="17894" y="0"/>
                </a:lnTo>
                <a:lnTo>
                  <a:pt x="17894" y="61800"/>
                </a:lnTo>
                <a:lnTo>
                  <a:pt x="164580" y="61800"/>
                </a:lnTo>
                <a:lnTo>
                  <a:pt x="164580" y="76835"/>
                </a:lnTo>
                <a:lnTo>
                  <a:pt x="5321" y="76835"/>
                </a:lnTo>
                <a:lnTo>
                  <a:pt x="3259" y="76835"/>
                </a:lnTo>
                <a:lnTo>
                  <a:pt x="1862" y="76502"/>
                </a:lnTo>
                <a:lnTo>
                  <a:pt x="1130" y="75770"/>
                </a:lnTo>
                <a:lnTo>
                  <a:pt x="399" y="74972"/>
                </a:lnTo>
                <a:lnTo>
                  <a:pt x="0" y="73575"/>
                </a:lnTo>
                <a:lnTo>
                  <a:pt x="0" y="71579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11199988" y="4641449"/>
            <a:ext cx="158115" cy="88265"/>
          </a:xfrm>
          <a:custGeom>
            <a:avLst/>
            <a:gdLst/>
            <a:ahLst/>
            <a:cxnLst/>
            <a:rect l="l" t="t" r="r" b="b"/>
            <a:pathLst>
              <a:path w="158115" h="88264">
                <a:moveTo>
                  <a:pt x="5321" y="0"/>
                </a:moveTo>
                <a:lnTo>
                  <a:pt x="152872" y="0"/>
                </a:lnTo>
                <a:lnTo>
                  <a:pt x="152872" y="15100"/>
                </a:lnTo>
                <a:lnTo>
                  <a:pt x="17628" y="15100"/>
                </a:lnTo>
                <a:lnTo>
                  <a:pt x="17628" y="72976"/>
                </a:lnTo>
                <a:lnTo>
                  <a:pt x="157861" y="72976"/>
                </a:lnTo>
                <a:lnTo>
                  <a:pt x="157861" y="87745"/>
                </a:lnTo>
                <a:lnTo>
                  <a:pt x="5321" y="87745"/>
                </a:lnTo>
                <a:lnTo>
                  <a:pt x="3259" y="87745"/>
                </a:lnTo>
                <a:lnTo>
                  <a:pt x="1862" y="87412"/>
                </a:lnTo>
                <a:lnTo>
                  <a:pt x="1130" y="86614"/>
                </a:lnTo>
                <a:lnTo>
                  <a:pt x="399" y="85882"/>
                </a:lnTo>
                <a:lnTo>
                  <a:pt x="0" y="84485"/>
                </a:lnTo>
                <a:lnTo>
                  <a:pt x="0" y="82423"/>
                </a:lnTo>
                <a:lnTo>
                  <a:pt x="0" y="5321"/>
                </a:lnTo>
                <a:lnTo>
                  <a:pt x="0" y="3459"/>
                </a:lnTo>
                <a:lnTo>
                  <a:pt x="399" y="2128"/>
                </a:lnTo>
                <a:lnTo>
                  <a:pt x="1130" y="1263"/>
                </a:lnTo>
                <a:lnTo>
                  <a:pt x="1862" y="465"/>
                </a:lnTo>
                <a:lnTo>
                  <a:pt x="3259" y="0"/>
                </a:lnTo>
                <a:lnTo>
                  <a:pt x="532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11188013" y="4551775"/>
            <a:ext cx="76835" cy="44450"/>
          </a:xfrm>
          <a:custGeom>
            <a:avLst/>
            <a:gdLst/>
            <a:ahLst/>
            <a:cxnLst/>
            <a:rect l="l" t="t" r="r" b="b"/>
            <a:pathLst>
              <a:path w="76834" h="44450">
                <a:moveTo>
                  <a:pt x="0" y="0"/>
                </a:moveTo>
                <a:lnTo>
                  <a:pt x="0" y="44438"/>
                </a:lnTo>
                <a:lnTo>
                  <a:pt x="76835" y="44438"/>
                </a:lnTo>
                <a:lnTo>
                  <a:pt x="76835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11418919" y="4496161"/>
            <a:ext cx="146685" cy="122555"/>
          </a:xfrm>
          <a:custGeom>
            <a:avLst/>
            <a:gdLst/>
            <a:ahLst/>
            <a:cxnLst/>
            <a:rect l="l" t="t" r="r" b="b"/>
            <a:pathLst>
              <a:path w="146684" h="122554">
                <a:moveTo>
                  <a:pt x="5255" y="0"/>
                </a:moveTo>
                <a:lnTo>
                  <a:pt x="111760" y="0"/>
                </a:lnTo>
                <a:lnTo>
                  <a:pt x="111760" y="14834"/>
                </a:lnTo>
                <a:lnTo>
                  <a:pt x="17296" y="14834"/>
                </a:lnTo>
                <a:lnTo>
                  <a:pt x="17296" y="106505"/>
                </a:lnTo>
                <a:lnTo>
                  <a:pt x="54749" y="105640"/>
                </a:lnTo>
                <a:lnTo>
                  <a:pt x="61800" y="105640"/>
                </a:lnTo>
                <a:lnTo>
                  <a:pt x="69783" y="105307"/>
                </a:lnTo>
                <a:lnTo>
                  <a:pt x="104775" y="101981"/>
                </a:lnTo>
                <a:lnTo>
                  <a:pt x="113290" y="101050"/>
                </a:lnTo>
                <a:lnTo>
                  <a:pt x="121339" y="100118"/>
                </a:lnTo>
                <a:lnTo>
                  <a:pt x="128790" y="99054"/>
                </a:lnTo>
                <a:lnTo>
                  <a:pt x="136241" y="98056"/>
                </a:lnTo>
                <a:lnTo>
                  <a:pt x="142095" y="96992"/>
                </a:lnTo>
                <a:lnTo>
                  <a:pt x="146352" y="95861"/>
                </a:lnTo>
                <a:lnTo>
                  <a:pt x="146352" y="110962"/>
                </a:lnTo>
                <a:lnTo>
                  <a:pt x="141895" y="112093"/>
                </a:lnTo>
                <a:lnTo>
                  <a:pt x="136374" y="113157"/>
                </a:lnTo>
                <a:lnTo>
                  <a:pt x="129721" y="114288"/>
                </a:lnTo>
                <a:lnTo>
                  <a:pt x="123136" y="115419"/>
                </a:lnTo>
                <a:lnTo>
                  <a:pt x="116017" y="116417"/>
                </a:lnTo>
                <a:lnTo>
                  <a:pt x="108367" y="117348"/>
                </a:lnTo>
                <a:lnTo>
                  <a:pt x="100717" y="118279"/>
                </a:lnTo>
                <a:lnTo>
                  <a:pt x="92801" y="119078"/>
                </a:lnTo>
                <a:lnTo>
                  <a:pt x="84485" y="119743"/>
                </a:lnTo>
                <a:lnTo>
                  <a:pt x="76170" y="120408"/>
                </a:lnTo>
                <a:lnTo>
                  <a:pt x="68120" y="120807"/>
                </a:lnTo>
                <a:lnTo>
                  <a:pt x="60337" y="121007"/>
                </a:lnTo>
                <a:lnTo>
                  <a:pt x="53418" y="121406"/>
                </a:lnTo>
                <a:lnTo>
                  <a:pt x="46766" y="121672"/>
                </a:lnTo>
                <a:lnTo>
                  <a:pt x="40313" y="121872"/>
                </a:lnTo>
                <a:lnTo>
                  <a:pt x="33927" y="122005"/>
                </a:lnTo>
                <a:lnTo>
                  <a:pt x="28206" y="122138"/>
                </a:lnTo>
                <a:lnTo>
                  <a:pt x="3259" y="122138"/>
                </a:lnTo>
                <a:lnTo>
                  <a:pt x="1862" y="121672"/>
                </a:lnTo>
                <a:lnTo>
                  <a:pt x="1064" y="120874"/>
                </a:lnTo>
                <a:lnTo>
                  <a:pt x="332" y="120009"/>
                </a:lnTo>
                <a:lnTo>
                  <a:pt x="0" y="118678"/>
                </a:lnTo>
                <a:lnTo>
                  <a:pt x="0" y="116816"/>
                </a:lnTo>
                <a:lnTo>
                  <a:pt x="0" y="5321"/>
                </a:lnTo>
                <a:lnTo>
                  <a:pt x="0" y="3658"/>
                </a:lnTo>
                <a:lnTo>
                  <a:pt x="332" y="2328"/>
                </a:lnTo>
                <a:lnTo>
                  <a:pt x="1064" y="1397"/>
                </a:lnTo>
                <a:lnTo>
                  <a:pt x="1862" y="465"/>
                </a:lnTo>
                <a:lnTo>
                  <a:pt x="3259" y="0"/>
                </a:lnTo>
                <a:lnTo>
                  <a:pt x="525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11171516" y="4493100"/>
            <a:ext cx="110489" cy="118110"/>
          </a:xfrm>
          <a:custGeom>
            <a:avLst/>
            <a:gdLst/>
            <a:ahLst/>
            <a:cxnLst/>
            <a:rect l="l" t="t" r="r" b="b"/>
            <a:pathLst>
              <a:path w="110490" h="118110">
                <a:moveTo>
                  <a:pt x="0" y="0"/>
                </a:moveTo>
                <a:lnTo>
                  <a:pt x="16497" y="0"/>
                </a:lnTo>
                <a:lnTo>
                  <a:pt x="16497" y="44171"/>
                </a:lnTo>
                <a:lnTo>
                  <a:pt x="93333" y="44171"/>
                </a:lnTo>
                <a:lnTo>
                  <a:pt x="93333" y="0"/>
                </a:lnTo>
                <a:lnTo>
                  <a:pt x="110097" y="0"/>
                </a:lnTo>
                <a:lnTo>
                  <a:pt x="110097" y="112359"/>
                </a:lnTo>
                <a:lnTo>
                  <a:pt x="110097" y="114554"/>
                </a:lnTo>
                <a:lnTo>
                  <a:pt x="109698" y="116017"/>
                </a:lnTo>
                <a:lnTo>
                  <a:pt x="108966" y="116683"/>
                </a:lnTo>
                <a:lnTo>
                  <a:pt x="108234" y="117281"/>
                </a:lnTo>
                <a:lnTo>
                  <a:pt x="106837" y="117614"/>
                </a:lnTo>
                <a:lnTo>
                  <a:pt x="104775" y="117614"/>
                </a:lnTo>
                <a:lnTo>
                  <a:pt x="4989" y="117614"/>
                </a:lnTo>
                <a:lnTo>
                  <a:pt x="2794" y="117614"/>
                </a:lnTo>
                <a:lnTo>
                  <a:pt x="1397" y="117281"/>
                </a:lnTo>
                <a:lnTo>
                  <a:pt x="798" y="116683"/>
                </a:lnTo>
                <a:lnTo>
                  <a:pt x="266" y="116017"/>
                </a:lnTo>
                <a:lnTo>
                  <a:pt x="0" y="114554"/>
                </a:lnTo>
                <a:lnTo>
                  <a:pt x="0" y="112359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11512784" y="4483920"/>
            <a:ext cx="90805" cy="184785"/>
          </a:xfrm>
          <a:custGeom>
            <a:avLst/>
            <a:gdLst/>
            <a:ahLst/>
            <a:cxnLst/>
            <a:rect l="l" t="t" r="r" b="b"/>
            <a:pathLst>
              <a:path w="90804" h="184785">
                <a:moveTo>
                  <a:pt x="72378" y="0"/>
                </a:moveTo>
                <a:lnTo>
                  <a:pt x="90206" y="0"/>
                </a:lnTo>
                <a:lnTo>
                  <a:pt x="90206" y="184670"/>
                </a:lnTo>
                <a:lnTo>
                  <a:pt x="72378" y="184670"/>
                </a:lnTo>
                <a:lnTo>
                  <a:pt x="72378" y="75438"/>
                </a:lnTo>
                <a:lnTo>
                  <a:pt x="0" y="75438"/>
                </a:lnTo>
                <a:lnTo>
                  <a:pt x="0" y="60337"/>
                </a:lnTo>
                <a:lnTo>
                  <a:pt x="72378" y="60337"/>
                </a:lnTo>
                <a:lnTo>
                  <a:pt x="7237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11334699" y="4483920"/>
            <a:ext cx="53340" cy="145415"/>
          </a:xfrm>
          <a:custGeom>
            <a:avLst/>
            <a:gdLst/>
            <a:ahLst/>
            <a:cxnLst/>
            <a:rect l="l" t="t" r="r" b="b"/>
            <a:pathLst>
              <a:path w="53340" h="145414">
                <a:moveTo>
                  <a:pt x="0" y="0"/>
                </a:moveTo>
                <a:lnTo>
                  <a:pt x="17562" y="0"/>
                </a:lnTo>
                <a:lnTo>
                  <a:pt x="17562" y="55015"/>
                </a:lnTo>
                <a:lnTo>
                  <a:pt x="52753" y="55015"/>
                </a:lnTo>
                <a:lnTo>
                  <a:pt x="52753" y="70382"/>
                </a:lnTo>
                <a:lnTo>
                  <a:pt x="17562" y="70382"/>
                </a:lnTo>
                <a:lnTo>
                  <a:pt x="17562" y="144955"/>
                </a:lnTo>
                <a:lnTo>
                  <a:pt x="0" y="144955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11723134" y="4483920"/>
            <a:ext cx="692150" cy="253365"/>
          </a:xfrm>
          <a:custGeom>
            <a:avLst/>
            <a:gdLst/>
            <a:ahLst/>
            <a:cxnLst/>
            <a:rect l="l" t="t" r="r" b="b"/>
            <a:pathLst>
              <a:path w="692150" h="253364">
                <a:moveTo>
                  <a:pt x="113689" y="159258"/>
                </a:moveTo>
                <a:lnTo>
                  <a:pt x="61432" y="166695"/>
                </a:lnTo>
                <a:lnTo>
                  <a:pt x="27687" y="196249"/>
                </a:lnTo>
                <a:lnTo>
                  <a:pt x="26276" y="205891"/>
                </a:lnTo>
                <a:lnTo>
                  <a:pt x="27687" y="215632"/>
                </a:lnTo>
                <a:lnTo>
                  <a:pt x="61432" y="245364"/>
                </a:lnTo>
                <a:lnTo>
                  <a:pt x="113689" y="252857"/>
                </a:lnTo>
                <a:lnTo>
                  <a:pt x="133559" y="252023"/>
                </a:lnTo>
                <a:lnTo>
                  <a:pt x="150959" y="249523"/>
                </a:lnTo>
                <a:lnTo>
                  <a:pt x="165890" y="245364"/>
                </a:lnTo>
                <a:lnTo>
                  <a:pt x="178350" y="239553"/>
                </a:lnTo>
                <a:lnTo>
                  <a:pt x="180111" y="238289"/>
                </a:lnTo>
                <a:lnTo>
                  <a:pt x="113689" y="238289"/>
                </a:lnTo>
                <a:lnTo>
                  <a:pt x="98931" y="237788"/>
                </a:lnTo>
                <a:lnTo>
                  <a:pt x="55368" y="225621"/>
                </a:lnTo>
                <a:lnTo>
                  <a:pt x="44704" y="205891"/>
                </a:lnTo>
                <a:lnTo>
                  <a:pt x="45889" y="198521"/>
                </a:lnTo>
                <a:lnTo>
                  <a:pt x="85682" y="175814"/>
                </a:lnTo>
                <a:lnTo>
                  <a:pt x="113689" y="173760"/>
                </a:lnTo>
                <a:lnTo>
                  <a:pt x="179992" y="173760"/>
                </a:lnTo>
                <a:lnTo>
                  <a:pt x="178217" y="172496"/>
                </a:lnTo>
                <a:lnTo>
                  <a:pt x="165721" y="166695"/>
                </a:lnTo>
                <a:lnTo>
                  <a:pt x="150793" y="162559"/>
                </a:lnTo>
                <a:lnTo>
                  <a:pt x="133445" y="160082"/>
                </a:lnTo>
                <a:lnTo>
                  <a:pt x="113689" y="159258"/>
                </a:lnTo>
                <a:close/>
              </a:path>
              <a:path w="692150" h="253364">
                <a:moveTo>
                  <a:pt x="179992" y="173760"/>
                </a:moveTo>
                <a:lnTo>
                  <a:pt x="113689" y="173760"/>
                </a:lnTo>
                <a:lnTo>
                  <a:pt x="128111" y="174273"/>
                </a:lnTo>
                <a:lnTo>
                  <a:pt x="141155" y="175814"/>
                </a:lnTo>
                <a:lnTo>
                  <a:pt x="177610" y="192079"/>
                </a:lnTo>
                <a:lnTo>
                  <a:pt x="182408" y="205891"/>
                </a:lnTo>
                <a:lnTo>
                  <a:pt x="181210" y="213474"/>
                </a:lnTo>
                <a:lnTo>
                  <a:pt x="141155" y="236276"/>
                </a:lnTo>
                <a:lnTo>
                  <a:pt x="113689" y="238289"/>
                </a:lnTo>
                <a:lnTo>
                  <a:pt x="180111" y="238289"/>
                </a:lnTo>
                <a:lnTo>
                  <a:pt x="188217" y="232469"/>
                </a:lnTo>
                <a:lnTo>
                  <a:pt x="195264" y="224493"/>
                </a:lnTo>
                <a:lnTo>
                  <a:pt x="199493" y="215632"/>
                </a:lnTo>
                <a:lnTo>
                  <a:pt x="200902" y="205891"/>
                </a:lnTo>
                <a:lnTo>
                  <a:pt x="199481" y="196249"/>
                </a:lnTo>
                <a:lnTo>
                  <a:pt x="195223" y="187473"/>
                </a:lnTo>
                <a:lnTo>
                  <a:pt x="188133" y="179557"/>
                </a:lnTo>
                <a:lnTo>
                  <a:pt x="179992" y="173760"/>
                </a:lnTo>
                <a:close/>
              </a:path>
              <a:path w="692150" h="253364">
                <a:moveTo>
                  <a:pt x="312197" y="6120"/>
                </a:moveTo>
                <a:lnTo>
                  <a:pt x="269755" y="29603"/>
                </a:lnTo>
                <a:lnTo>
                  <a:pt x="254281" y="77996"/>
                </a:lnTo>
                <a:lnTo>
                  <a:pt x="253257" y="99985"/>
                </a:lnTo>
                <a:lnTo>
                  <a:pt x="254281" y="122099"/>
                </a:lnTo>
                <a:lnTo>
                  <a:pt x="269755" y="170567"/>
                </a:lnTo>
                <a:lnTo>
                  <a:pt x="312197" y="193851"/>
                </a:lnTo>
                <a:lnTo>
                  <a:pt x="324582" y="192392"/>
                </a:lnTo>
                <a:lnTo>
                  <a:pt x="335788" y="188021"/>
                </a:lnTo>
                <a:lnTo>
                  <a:pt x="345809" y="180744"/>
                </a:lnTo>
                <a:lnTo>
                  <a:pt x="347771" y="178484"/>
                </a:lnTo>
                <a:lnTo>
                  <a:pt x="312197" y="178484"/>
                </a:lnTo>
                <a:lnTo>
                  <a:pt x="303067" y="177160"/>
                </a:lnTo>
                <a:lnTo>
                  <a:pt x="276839" y="145712"/>
                </a:lnTo>
                <a:lnTo>
                  <a:pt x="270553" y="99985"/>
                </a:lnTo>
                <a:lnTo>
                  <a:pt x="271251" y="83011"/>
                </a:lnTo>
                <a:lnTo>
                  <a:pt x="281757" y="42798"/>
                </a:lnTo>
                <a:lnTo>
                  <a:pt x="312197" y="21487"/>
                </a:lnTo>
                <a:lnTo>
                  <a:pt x="347657" y="21487"/>
                </a:lnTo>
                <a:lnTo>
                  <a:pt x="345809" y="19338"/>
                </a:lnTo>
                <a:lnTo>
                  <a:pt x="335788" y="11999"/>
                </a:lnTo>
                <a:lnTo>
                  <a:pt x="324582" y="7591"/>
                </a:lnTo>
                <a:lnTo>
                  <a:pt x="312197" y="6120"/>
                </a:lnTo>
                <a:close/>
              </a:path>
              <a:path w="692150" h="253364">
                <a:moveTo>
                  <a:pt x="347657" y="21487"/>
                </a:moveTo>
                <a:lnTo>
                  <a:pt x="312197" y="21487"/>
                </a:lnTo>
                <a:lnTo>
                  <a:pt x="321315" y="22821"/>
                </a:lnTo>
                <a:lnTo>
                  <a:pt x="329410" y="26825"/>
                </a:lnTo>
                <a:lnTo>
                  <a:pt x="350856" y="67821"/>
                </a:lnTo>
                <a:lnTo>
                  <a:pt x="353841" y="99985"/>
                </a:lnTo>
                <a:lnTo>
                  <a:pt x="353142" y="117074"/>
                </a:lnTo>
                <a:lnTo>
                  <a:pt x="342665" y="157262"/>
                </a:lnTo>
                <a:lnTo>
                  <a:pt x="312197" y="178484"/>
                </a:lnTo>
                <a:lnTo>
                  <a:pt x="347771" y="178484"/>
                </a:lnTo>
                <a:lnTo>
                  <a:pt x="367029" y="141238"/>
                </a:lnTo>
                <a:lnTo>
                  <a:pt x="371137" y="99985"/>
                </a:lnTo>
                <a:lnTo>
                  <a:pt x="370112" y="77996"/>
                </a:lnTo>
                <a:lnTo>
                  <a:pt x="367029" y="58931"/>
                </a:lnTo>
                <a:lnTo>
                  <a:pt x="361876" y="42798"/>
                </a:lnTo>
                <a:lnTo>
                  <a:pt x="354639" y="29603"/>
                </a:lnTo>
                <a:lnTo>
                  <a:pt x="347657" y="21487"/>
                </a:lnTo>
                <a:close/>
              </a:path>
              <a:path w="692150" h="253364">
                <a:moveTo>
                  <a:pt x="616744" y="13105"/>
                </a:moveTo>
                <a:lnTo>
                  <a:pt x="510106" y="13105"/>
                </a:lnTo>
                <a:lnTo>
                  <a:pt x="510106" y="28206"/>
                </a:lnTo>
                <a:lnTo>
                  <a:pt x="603173" y="28206"/>
                </a:lnTo>
                <a:lnTo>
                  <a:pt x="603173" y="91337"/>
                </a:lnTo>
                <a:lnTo>
                  <a:pt x="513366" y="91337"/>
                </a:lnTo>
                <a:lnTo>
                  <a:pt x="511969" y="91803"/>
                </a:lnTo>
                <a:lnTo>
                  <a:pt x="510505" y="93665"/>
                </a:lnTo>
                <a:lnTo>
                  <a:pt x="510106" y="94996"/>
                </a:lnTo>
                <a:lnTo>
                  <a:pt x="510106" y="183140"/>
                </a:lnTo>
                <a:lnTo>
                  <a:pt x="510505" y="184537"/>
                </a:lnTo>
                <a:lnTo>
                  <a:pt x="511237" y="185335"/>
                </a:lnTo>
                <a:lnTo>
                  <a:pt x="511969" y="186200"/>
                </a:lnTo>
                <a:lnTo>
                  <a:pt x="513366" y="186599"/>
                </a:lnTo>
                <a:lnTo>
                  <a:pt x="542902" y="186599"/>
                </a:lnTo>
                <a:lnTo>
                  <a:pt x="564722" y="186400"/>
                </a:lnTo>
                <a:lnTo>
                  <a:pt x="579956" y="185801"/>
                </a:lnTo>
                <a:lnTo>
                  <a:pt x="587806" y="185602"/>
                </a:lnTo>
                <a:lnTo>
                  <a:pt x="635371" y="180945"/>
                </a:lnTo>
                <a:lnTo>
                  <a:pt x="663244" y="176554"/>
                </a:lnTo>
                <a:lnTo>
                  <a:pt x="663244" y="170700"/>
                </a:lnTo>
                <a:lnTo>
                  <a:pt x="527735" y="170700"/>
                </a:lnTo>
                <a:lnTo>
                  <a:pt x="527735" y="106172"/>
                </a:lnTo>
                <a:lnTo>
                  <a:pt x="616744" y="106172"/>
                </a:lnTo>
                <a:lnTo>
                  <a:pt x="618141" y="105706"/>
                </a:lnTo>
                <a:lnTo>
                  <a:pt x="619804" y="104043"/>
                </a:lnTo>
                <a:lnTo>
                  <a:pt x="620203" y="102713"/>
                </a:lnTo>
                <a:lnTo>
                  <a:pt x="620203" y="16764"/>
                </a:lnTo>
                <a:lnTo>
                  <a:pt x="619804" y="15433"/>
                </a:lnTo>
                <a:lnTo>
                  <a:pt x="618939" y="14502"/>
                </a:lnTo>
                <a:lnTo>
                  <a:pt x="618141" y="13570"/>
                </a:lnTo>
                <a:lnTo>
                  <a:pt x="616744" y="13105"/>
                </a:lnTo>
                <a:close/>
              </a:path>
              <a:path w="692150" h="253364">
                <a:moveTo>
                  <a:pt x="663244" y="160921"/>
                </a:moveTo>
                <a:lnTo>
                  <a:pt x="619847" y="167185"/>
                </a:lnTo>
                <a:lnTo>
                  <a:pt x="580715" y="170038"/>
                </a:lnTo>
                <a:lnTo>
                  <a:pt x="527735" y="170700"/>
                </a:lnTo>
                <a:lnTo>
                  <a:pt x="663244" y="170700"/>
                </a:lnTo>
                <a:lnTo>
                  <a:pt x="663244" y="160921"/>
                </a:lnTo>
                <a:close/>
              </a:path>
              <a:path w="692150" h="253364">
                <a:moveTo>
                  <a:pt x="227445" y="124000"/>
                </a:moveTo>
                <a:lnTo>
                  <a:pt x="0" y="124000"/>
                </a:lnTo>
                <a:lnTo>
                  <a:pt x="0" y="138835"/>
                </a:lnTo>
                <a:lnTo>
                  <a:pt x="227445" y="138835"/>
                </a:lnTo>
                <a:lnTo>
                  <a:pt x="227445" y="124000"/>
                </a:lnTo>
                <a:close/>
              </a:path>
              <a:path w="692150" h="253364">
                <a:moveTo>
                  <a:pt x="122337" y="86281"/>
                </a:moveTo>
                <a:lnTo>
                  <a:pt x="105041" y="86281"/>
                </a:lnTo>
                <a:lnTo>
                  <a:pt x="105041" y="124000"/>
                </a:lnTo>
                <a:lnTo>
                  <a:pt x="122337" y="124000"/>
                </a:lnTo>
                <a:lnTo>
                  <a:pt x="122337" y="86281"/>
                </a:lnTo>
                <a:close/>
              </a:path>
              <a:path w="692150" h="253364">
                <a:moveTo>
                  <a:pt x="196378" y="7783"/>
                </a:moveTo>
                <a:lnTo>
                  <a:pt x="34525" y="7783"/>
                </a:lnTo>
                <a:lnTo>
                  <a:pt x="33128" y="8248"/>
                </a:lnTo>
                <a:lnTo>
                  <a:pt x="31665" y="10111"/>
                </a:lnTo>
                <a:lnTo>
                  <a:pt x="31266" y="11442"/>
                </a:lnTo>
                <a:lnTo>
                  <a:pt x="31266" y="82888"/>
                </a:lnTo>
                <a:lnTo>
                  <a:pt x="31665" y="84219"/>
                </a:lnTo>
                <a:lnTo>
                  <a:pt x="32397" y="85017"/>
                </a:lnTo>
                <a:lnTo>
                  <a:pt x="33128" y="85882"/>
                </a:lnTo>
                <a:lnTo>
                  <a:pt x="34525" y="86281"/>
                </a:lnTo>
                <a:lnTo>
                  <a:pt x="198906" y="86281"/>
                </a:lnTo>
                <a:lnTo>
                  <a:pt x="198906" y="71779"/>
                </a:lnTo>
                <a:lnTo>
                  <a:pt x="48296" y="71779"/>
                </a:lnTo>
                <a:lnTo>
                  <a:pt x="48296" y="22352"/>
                </a:lnTo>
                <a:lnTo>
                  <a:pt x="196378" y="22352"/>
                </a:lnTo>
                <a:lnTo>
                  <a:pt x="196378" y="7783"/>
                </a:lnTo>
                <a:close/>
              </a:path>
              <a:path w="692150" h="253364">
                <a:moveTo>
                  <a:pt x="692049" y="0"/>
                </a:moveTo>
                <a:lnTo>
                  <a:pt x="674154" y="0"/>
                </a:lnTo>
                <a:lnTo>
                  <a:pt x="674154" y="248068"/>
                </a:lnTo>
                <a:lnTo>
                  <a:pt x="692049" y="248068"/>
                </a:lnTo>
                <a:lnTo>
                  <a:pt x="692049" y="0"/>
                </a:lnTo>
                <a:close/>
              </a:path>
              <a:path w="692150" h="253364">
                <a:moveTo>
                  <a:pt x="437395" y="0"/>
                </a:moveTo>
                <a:lnTo>
                  <a:pt x="418901" y="0"/>
                </a:lnTo>
                <a:lnTo>
                  <a:pt x="418901" y="248334"/>
                </a:lnTo>
                <a:lnTo>
                  <a:pt x="437395" y="248334"/>
                </a:lnTo>
                <a:lnTo>
                  <a:pt x="437395" y="104775"/>
                </a:lnTo>
                <a:lnTo>
                  <a:pt x="475913" y="104775"/>
                </a:lnTo>
                <a:lnTo>
                  <a:pt x="475913" y="89075"/>
                </a:lnTo>
                <a:lnTo>
                  <a:pt x="437395" y="89075"/>
                </a:lnTo>
                <a:lnTo>
                  <a:pt x="43739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11767838" y="4657681"/>
            <a:ext cx="137795" cy="64769"/>
          </a:xfrm>
          <a:custGeom>
            <a:avLst/>
            <a:gdLst/>
            <a:ahLst/>
            <a:cxnLst/>
            <a:rect l="l" t="t" r="r" b="b"/>
            <a:pathLst>
              <a:path w="137795" h="64770">
                <a:moveTo>
                  <a:pt x="68985" y="0"/>
                </a:moveTo>
                <a:lnTo>
                  <a:pt x="29226" y="4630"/>
                </a:lnTo>
                <a:lnTo>
                  <a:pt x="0" y="32131"/>
                </a:lnTo>
                <a:lnTo>
                  <a:pt x="1184" y="39713"/>
                </a:lnTo>
                <a:lnTo>
                  <a:pt x="40978" y="62515"/>
                </a:lnTo>
                <a:lnTo>
                  <a:pt x="68985" y="64528"/>
                </a:lnTo>
                <a:lnTo>
                  <a:pt x="83407" y="64027"/>
                </a:lnTo>
                <a:lnTo>
                  <a:pt x="126899" y="51860"/>
                </a:lnTo>
                <a:lnTo>
                  <a:pt x="137704" y="32131"/>
                </a:lnTo>
                <a:lnTo>
                  <a:pt x="136506" y="24760"/>
                </a:lnTo>
                <a:lnTo>
                  <a:pt x="96451" y="2053"/>
                </a:lnTo>
                <a:lnTo>
                  <a:pt x="6898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11749410" y="4643179"/>
            <a:ext cx="174625" cy="93980"/>
          </a:xfrm>
          <a:custGeom>
            <a:avLst/>
            <a:gdLst/>
            <a:ahLst/>
            <a:cxnLst/>
            <a:rect l="l" t="t" r="r" b="b"/>
            <a:pathLst>
              <a:path w="174625" h="93979">
                <a:moveTo>
                  <a:pt x="87412" y="0"/>
                </a:moveTo>
                <a:lnTo>
                  <a:pt x="139444" y="7437"/>
                </a:lnTo>
                <a:lnTo>
                  <a:pt x="173204" y="36990"/>
                </a:lnTo>
                <a:lnTo>
                  <a:pt x="174625" y="46633"/>
                </a:lnTo>
                <a:lnTo>
                  <a:pt x="173216" y="56373"/>
                </a:lnTo>
                <a:lnTo>
                  <a:pt x="139613" y="86106"/>
                </a:lnTo>
                <a:lnTo>
                  <a:pt x="87412" y="93599"/>
                </a:lnTo>
                <a:lnTo>
                  <a:pt x="67540" y="92764"/>
                </a:lnTo>
                <a:lnTo>
                  <a:pt x="22618" y="80294"/>
                </a:lnTo>
                <a:lnTo>
                  <a:pt x="0" y="46633"/>
                </a:lnTo>
                <a:lnTo>
                  <a:pt x="1410" y="36990"/>
                </a:lnTo>
                <a:lnTo>
                  <a:pt x="35155" y="7437"/>
                </a:lnTo>
                <a:lnTo>
                  <a:pt x="87412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11993687" y="4505407"/>
            <a:ext cx="83820" cy="157480"/>
          </a:xfrm>
          <a:custGeom>
            <a:avLst/>
            <a:gdLst/>
            <a:ahLst/>
            <a:cxnLst/>
            <a:rect l="l" t="t" r="r" b="b"/>
            <a:pathLst>
              <a:path w="83820" h="157479">
                <a:moveTo>
                  <a:pt x="41644" y="0"/>
                </a:moveTo>
                <a:lnTo>
                  <a:pt x="6286" y="32939"/>
                </a:lnTo>
                <a:lnTo>
                  <a:pt x="0" y="78498"/>
                </a:lnTo>
                <a:lnTo>
                  <a:pt x="698" y="95586"/>
                </a:lnTo>
                <a:lnTo>
                  <a:pt x="11176" y="135775"/>
                </a:lnTo>
                <a:lnTo>
                  <a:pt x="41644" y="156996"/>
                </a:lnTo>
                <a:lnTo>
                  <a:pt x="50773" y="155673"/>
                </a:lnTo>
                <a:lnTo>
                  <a:pt x="77001" y="124225"/>
                </a:lnTo>
                <a:lnTo>
                  <a:pt x="83288" y="78498"/>
                </a:lnTo>
                <a:lnTo>
                  <a:pt x="82465" y="61524"/>
                </a:lnTo>
                <a:lnTo>
                  <a:pt x="71979" y="21354"/>
                </a:lnTo>
                <a:lnTo>
                  <a:pt x="41644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12233240" y="4497025"/>
            <a:ext cx="153670" cy="173990"/>
          </a:xfrm>
          <a:custGeom>
            <a:avLst/>
            <a:gdLst/>
            <a:ahLst/>
            <a:cxnLst/>
            <a:rect l="l" t="t" r="r" b="b"/>
            <a:pathLst>
              <a:path w="153670" h="173989">
                <a:moveTo>
                  <a:pt x="0" y="0"/>
                </a:moveTo>
                <a:lnTo>
                  <a:pt x="104775" y="0"/>
                </a:lnTo>
                <a:lnTo>
                  <a:pt x="106638" y="0"/>
                </a:lnTo>
                <a:lnTo>
                  <a:pt x="108035" y="465"/>
                </a:lnTo>
                <a:lnTo>
                  <a:pt x="108833" y="1397"/>
                </a:lnTo>
                <a:lnTo>
                  <a:pt x="109698" y="2328"/>
                </a:lnTo>
                <a:lnTo>
                  <a:pt x="110097" y="3658"/>
                </a:lnTo>
                <a:lnTo>
                  <a:pt x="110097" y="5321"/>
                </a:lnTo>
                <a:lnTo>
                  <a:pt x="110097" y="87745"/>
                </a:lnTo>
                <a:lnTo>
                  <a:pt x="110097" y="89607"/>
                </a:lnTo>
                <a:lnTo>
                  <a:pt x="109698" y="90938"/>
                </a:lnTo>
                <a:lnTo>
                  <a:pt x="108833" y="91803"/>
                </a:lnTo>
                <a:lnTo>
                  <a:pt x="108035" y="92601"/>
                </a:lnTo>
                <a:lnTo>
                  <a:pt x="106638" y="93067"/>
                </a:lnTo>
                <a:lnTo>
                  <a:pt x="104775" y="93067"/>
                </a:lnTo>
                <a:lnTo>
                  <a:pt x="17628" y="93067"/>
                </a:lnTo>
                <a:lnTo>
                  <a:pt x="17628" y="157595"/>
                </a:lnTo>
                <a:lnTo>
                  <a:pt x="64262" y="156996"/>
                </a:lnTo>
                <a:lnTo>
                  <a:pt x="70609" y="156933"/>
                </a:lnTo>
                <a:lnTo>
                  <a:pt x="77068" y="156738"/>
                </a:lnTo>
                <a:lnTo>
                  <a:pt x="115951" y="153404"/>
                </a:lnTo>
                <a:lnTo>
                  <a:pt x="124000" y="152273"/>
                </a:lnTo>
                <a:lnTo>
                  <a:pt x="131318" y="151275"/>
                </a:lnTo>
                <a:lnTo>
                  <a:pt x="137904" y="150344"/>
                </a:lnTo>
                <a:lnTo>
                  <a:pt x="144490" y="149413"/>
                </a:lnTo>
                <a:lnTo>
                  <a:pt x="149612" y="148548"/>
                </a:lnTo>
                <a:lnTo>
                  <a:pt x="153138" y="147816"/>
                </a:lnTo>
                <a:lnTo>
                  <a:pt x="153138" y="163449"/>
                </a:lnTo>
                <a:lnTo>
                  <a:pt x="149413" y="164181"/>
                </a:lnTo>
                <a:lnTo>
                  <a:pt x="144490" y="165046"/>
                </a:lnTo>
                <a:lnTo>
                  <a:pt x="138303" y="165977"/>
                </a:lnTo>
                <a:lnTo>
                  <a:pt x="132183" y="166908"/>
                </a:lnTo>
                <a:lnTo>
                  <a:pt x="125264" y="167840"/>
                </a:lnTo>
                <a:lnTo>
                  <a:pt x="117681" y="168771"/>
                </a:lnTo>
                <a:lnTo>
                  <a:pt x="110230" y="169702"/>
                </a:lnTo>
                <a:lnTo>
                  <a:pt x="69850" y="172696"/>
                </a:lnTo>
                <a:lnTo>
                  <a:pt x="62266" y="173029"/>
                </a:lnTo>
                <a:lnTo>
                  <a:pt x="54616" y="173295"/>
                </a:lnTo>
                <a:lnTo>
                  <a:pt x="47099" y="173361"/>
                </a:lnTo>
                <a:lnTo>
                  <a:pt x="39581" y="173428"/>
                </a:lnTo>
                <a:lnTo>
                  <a:pt x="32796" y="173494"/>
                </a:lnTo>
                <a:lnTo>
                  <a:pt x="3259" y="173494"/>
                </a:lnTo>
                <a:lnTo>
                  <a:pt x="1862" y="173095"/>
                </a:lnTo>
                <a:lnTo>
                  <a:pt x="1130" y="172230"/>
                </a:lnTo>
                <a:lnTo>
                  <a:pt x="399" y="171432"/>
                </a:lnTo>
                <a:lnTo>
                  <a:pt x="0" y="170035"/>
                </a:lnTo>
                <a:lnTo>
                  <a:pt x="0" y="168172"/>
                </a:lnTo>
                <a:lnTo>
                  <a:pt x="0" y="83554"/>
                </a:lnTo>
                <a:lnTo>
                  <a:pt x="0" y="81891"/>
                </a:lnTo>
                <a:lnTo>
                  <a:pt x="399" y="80560"/>
                </a:lnTo>
                <a:lnTo>
                  <a:pt x="1130" y="79629"/>
                </a:lnTo>
                <a:lnTo>
                  <a:pt x="1862" y="78697"/>
                </a:lnTo>
                <a:lnTo>
                  <a:pt x="3259" y="78232"/>
                </a:lnTo>
                <a:lnTo>
                  <a:pt x="5321" y="78232"/>
                </a:lnTo>
                <a:lnTo>
                  <a:pt x="93067" y="78232"/>
                </a:lnTo>
                <a:lnTo>
                  <a:pt x="93067" y="15100"/>
                </a:lnTo>
                <a:lnTo>
                  <a:pt x="0" y="151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11723134" y="4491704"/>
            <a:ext cx="227965" cy="131445"/>
          </a:xfrm>
          <a:custGeom>
            <a:avLst/>
            <a:gdLst/>
            <a:ahLst/>
            <a:cxnLst/>
            <a:rect l="l" t="t" r="r" b="b"/>
            <a:pathLst>
              <a:path w="227965" h="131445">
                <a:moveTo>
                  <a:pt x="36588" y="0"/>
                </a:moveTo>
                <a:lnTo>
                  <a:pt x="196378" y="0"/>
                </a:lnTo>
                <a:lnTo>
                  <a:pt x="196378" y="14568"/>
                </a:lnTo>
                <a:lnTo>
                  <a:pt x="48296" y="14568"/>
                </a:lnTo>
                <a:lnTo>
                  <a:pt x="48296" y="63996"/>
                </a:lnTo>
                <a:lnTo>
                  <a:pt x="198906" y="63996"/>
                </a:lnTo>
                <a:lnTo>
                  <a:pt x="198906" y="78498"/>
                </a:lnTo>
                <a:lnTo>
                  <a:pt x="122337" y="78498"/>
                </a:lnTo>
                <a:lnTo>
                  <a:pt x="122337" y="116217"/>
                </a:lnTo>
                <a:lnTo>
                  <a:pt x="227445" y="116217"/>
                </a:lnTo>
                <a:lnTo>
                  <a:pt x="227445" y="131052"/>
                </a:lnTo>
                <a:lnTo>
                  <a:pt x="0" y="131052"/>
                </a:lnTo>
                <a:lnTo>
                  <a:pt x="0" y="116217"/>
                </a:lnTo>
                <a:lnTo>
                  <a:pt x="105041" y="116217"/>
                </a:lnTo>
                <a:lnTo>
                  <a:pt x="105041" y="78498"/>
                </a:lnTo>
                <a:lnTo>
                  <a:pt x="36588" y="78498"/>
                </a:lnTo>
                <a:lnTo>
                  <a:pt x="34525" y="78498"/>
                </a:lnTo>
                <a:lnTo>
                  <a:pt x="33128" y="78099"/>
                </a:lnTo>
                <a:lnTo>
                  <a:pt x="32397" y="77234"/>
                </a:lnTo>
                <a:lnTo>
                  <a:pt x="31665" y="76436"/>
                </a:lnTo>
                <a:lnTo>
                  <a:pt x="31266" y="75105"/>
                </a:lnTo>
                <a:lnTo>
                  <a:pt x="31266" y="73242"/>
                </a:lnTo>
                <a:lnTo>
                  <a:pt x="31266" y="5321"/>
                </a:lnTo>
                <a:lnTo>
                  <a:pt x="31266" y="3658"/>
                </a:lnTo>
                <a:lnTo>
                  <a:pt x="31665" y="2328"/>
                </a:lnTo>
                <a:lnTo>
                  <a:pt x="32397" y="1397"/>
                </a:lnTo>
                <a:lnTo>
                  <a:pt x="33128" y="465"/>
                </a:lnTo>
                <a:lnTo>
                  <a:pt x="34525" y="0"/>
                </a:lnTo>
                <a:lnTo>
                  <a:pt x="3658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11976390" y="4490041"/>
            <a:ext cx="118110" cy="187960"/>
          </a:xfrm>
          <a:custGeom>
            <a:avLst/>
            <a:gdLst/>
            <a:ahLst/>
            <a:cxnLst/>
            <a:rect l="l" t="t" r="r" b="b"/>
            <a:pathLst>
              <a:path w="118109" h="187960">
                <a:moveTo>
                  <a:pt x="58940" y="0"/>
                </a:moveTo>
                <a:lnTo>
                  <a:pt x="101382" y="23482"/>
                </a:lnTo>
                <a:lnTo>
                  <a:pt x="116855" y="71876"/>
                </a:lnTo>
                <a:lnTo>
                  <a:pt x="117880" y="93865"/>
                </a:lnTo>
                <a:lnTo>
                  <a:pt x="116855" y="115979"/>
                </a:lnTo>
                <a:lnTo>
                  <a:pt x="101382" y="164447"/>
                </a:lnTo>
                <a:lnTo>
                  <a:pt x="58940" y="187730"/>
                </a:lnTo>
                <a:lnTo>
                  <a:pt x="46555" y="186272"/>
                </a:lnTo>
                <a:lnTo>
                  <a:pt x="9261" y="151276"/>
                </a:lnTo>
                <a:lnTo>
                  <a:pt x="0" y="93865"/>
                </a:lnTo>
                <a:lnTo>
                  <a:pt x="1024" y="71876"/>
                </a:lnTo>
                <a:lnTo>
                  <a:pt x="16497" y="23482"/>
                </a:lnTo>
                <a:lnTo>
                  <a:pt x="5894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12397288" y="4483920"/>
            <a:ext cx="18415" cy="248285"/>
          </a:xfrm>
          <a:custGeom>
            <a:avLst/>
            <a:gdLst/>
            <a:ahLst/>
            <a:cxnLst/>
            <a:rect l="l" t="t" r="r" b="b"/>
            <a:pathLst>
              <a:path w="18415" h="248285">
                <a:moveTo>
                  <a:pt x="0" y="0"/>
                </a:moveTo>
                <a:lnTo>
                  <a:pt x="17894" y="0"/>
                </a:lnTo>
                <a:lnTo>
                  <a:pt x="17894" y="248068"/>
                </a:lnTo>
                <a:lnTo>
                  <a:pt x="0" y="248068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12142035" y="4483920"/>
            <a:ext cx="57150" cy="248920"/>
          </a:xfrm>
          <a:custGeom>
            <a:avLst/>
            <a:gdLst/>
            <a:ahLst/>
            <a:cxnLst/>
            <a:rect l="l" t="t" r="r" b="b"/>
            <a:pathLst>
              <a:path w="57150" h="248920">
                <a:moveTo>
                  <a:pt x="0" y="0"/>
                </a:moveTo>
                <a:lnTo>
                  <a:pt x="18493" y="0"/>
                </a:lnTo>
                <a:lnTo>
                  <a:pt x="18493" y="89075"/>
                </a:lnTo>
                <a:lnTo>
                  <a:pt x="57011" y="89075"/>
                </a:lnTo>
                <a:lnTo>
                  <a:pt x="57011" y="104775"/>
                </a:lnTo>
                <a:lnTo>
                  <a:pt x="18493" y="104775"/>
                </a:lnTo>
                <a:lnTo>
                  <a:pt x="18493" y="248334"/>
                </a:lnTo>
                <a:lnTo>
                  <a:pt x="0" y="2483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12532598" y="4480926"/>
            <a:ext cx="961871" cy="2534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13616474" y="4476469"/>
            <a:ext cx="1872119" cy="26237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15605211" y="4483920"/>
            <a:ext cx="939165" cy="248920"/>
          </a:xfrm>
          <a:custGeom>
            <a:avLst/>
            <a:gdLst/>
            <a:ahLst/>
            <a:cxnLst/>
            <a:rect l="l" t="t" r="r" b="b"/>
            <a:pathLst>
              <a:path w="939165" h="248920">
                <a:moveTo>
                  <a:pt x="310800" y="164247"/>
                </a:moveTo>
                <a:lnTo>
                  <a:pt x="292905" y="164247"/>
                </a:lnTo>
                <a:lnTo>
                  <a:pt x="292905" y="239486"/>
                </a:lnTo>
                <a:lnTo>
                  <a:pt x="293304" y="240883"/>
                </a:lnTo>
                <a:lnTo>
                  <a:pt x="294036" y="241681"/>
                </a:lnTo>
                <a:lnTo>
                  <a:pt x="294768" y="242413"/>
                </a:lnTo>
                <a:lnTo>
                  <a:pt x="296165" y="242746"/>
                </a:lnTo>
                <a:lnTo>
                  <a:pt x="457485" y="242746"/>
                </a:lnTo>
                <a:lnTo>
                  <a:pt x="457485" y="227711"/>
                </a:lnTo>
                <a:lnTo>
                  <a:pt x="310800" y="227711"/>
                </a:lnTo>
                <a:lnTo>
                  <a:pt x="310800" y="164247"/>
                </a:lnTo>
                <a:close/>
              </a:path>
              <a:path w="939165" h="248920">
                <a:moveTo>
                  <a:pt x="451365" y="0"/>
                </a:moveTo>
                <a:lnTo>
                  <a:pt x="433736" y="0"/>
                </a:lnTo>
                <a:lnTo>
                  <a:pt x="433736" y="37985"/>
                </a:lnTo>
                <a:lnTo>
                  <a:pt x="390961" y="37985"/>
                </a:lnTo>
                <a:lnTo>
                  <a:pt x="390961" y="52753"/>
                </a:lnTo>
                <a:lnTo>
                  <a:pt x="433736" y="52753"/>
                </a:lnTo>
                <a:lnTo>
                  <a:pt x="433736" y="79629"/>
                </a:lnTo>
                <a:lnTo>
                  <a:pt x="390961" y="79629"/>
                </a:lnTo>
                <a:lnTo>
                  <a:pt x="390961" y="94397"/>
                </a:lnTo>
                <a:lnTo>
                  <a:pt x="433736" y="94397"/>
                </a:lnTo>
                <a:lnTo>
                  <a:pt x="433736" y="183805"/>
                </a:lnTo>
                <a:lnTo>
                  <a:pt x="451365" y="183805"/>
                </a:lnTo>
                <a:lnTo>
                  <a:pt x="451365" y="0"/>
                </a:lnTo>
                <a:close/>
              </a:path>
              <a:path w="939165" h="248920">
                <a:moveTo>
                  <a:pt x="299624" y="26809"/>
                </a:moveTo>
                <a:lnTo>
                  <a:pt x="282328" y="26809"/>
                </a:lnTo>
                <a:lnTo>
                  <a:pt x="283725" y="120408"/>
                </a:lnTo>
                <a:lnTo>
                  <a:pt x="250729" y="120408"/>
                </a:lnTo>
                <a:lnTo>
                  <a:pt x="250729" y="135176"/>
                </a:lnTo>
                <a:lnTo>
                  <a:pt x="278137" y="135176"/>
                </a:lnTo>
                <a:lnTo>
                  <a:pt x="331039" y="134812"/>
                </a:lnTo>
                <a:lnTo>
                  <a:pt x="379494" y="132806"/>
                </a:lnTo>
                <a:lnTo>
                  <a:pt x="412781" y="129056"/>
                </a:lnTo>
                <a:lnTo>
                  <a:pt x="412781" y="120142"/>
                </a:lnTo>
                <a:lnTo>
                  <a:pt x="300755" y="120142"/>
                </a:lnTo>
                <a:lnTo>
                  <a:pt x="299624" y="26809"/>
                </a:lnTo>
                <a:close/>
              </a:path>
              <a:path w="939165" h="248920">
                <a:moveTo>
                  <a:pt x="366946" y="26809"/>
                </a:moveTo>
                <a:lnTo>
                  <a:pt x="349916" y="26809"/>
                </a:lnTo>
                <a:lnTo>
                  <a:pt x="349384" y="119543"/>
                </a:lnTo>
                <a:lnTo>
                  <a:pt x="343596" y="119743"/>
                </a:lnTo>
                <a:lnTo>
                  <a:pt x="336345" y="119876"/>
                </a:lnTo>
                <a:lnTo>
                  <a:pt x="300755" y="120142"/>
                </a:lnTo>
                <a:lnTo>
                  <a:pt x="412781" y="120142"/>
                </a:lnTo>
                <a:lnTo>
                  <a:pt x="412781" y="119011"/>
                </a:lnTo>
                <a:lnTo>
                  <a:pt x="365815" y="119011"/>
                </a:lnTo>
                <a:lnTo>
                  <a:pt x="366946" y="26809"/>
                </a:lnTo>
                <a:close/>
              </a:path>
              <a:path w="939165" h="248920">
                <a:moveTo>
                  <a:pt x="412781" y="114554"/>
                </a:moveTo>
                <a:lnTo>
                  <a:pt x="406661" y="115618"/>
                </a:lnTo>
                <a:lnTo>
                  <a:pt x="399476" y="116550"/>
                </a:lnTo>
                <a:lnTo>
                  <a:pt x="365815" y="119011"/>
                </a:lnTo>
                <a:lnTo>
                  <a:pt x="412781" y="119011"/>
                </a:lnTo>
                <a:lnTo>
                  <a:pt x="412781" y="114554"/>
                </a:lnTo>
                <a:close/>
              </a:path>
              <a:path w="939165" h="248920">
                <a:moveTo>
                  <a:pt x="392691" y="12240"/>
                </a:moveTo>
                <a:lnTo>
                  <a:pt x="258845" y="12240"/>
                </a:lnTo>
                <a:lnTo>
                  <a:pt x="258845" y="26809"/>
                </a:lnTo>
                <a:lnTo>
                  <a:pt x="392691" y="26809"/>
                </a:lnTo>
                <a:lnTo>
                  <a:pt x="392691" y="12240"/>
                </a:lnTo>
                <a:close/>
              </a:path>
              <a:path w="939165" h="248920">
                <a:moveTo>
                  <a:pt x="62599" y="161719"/>
                </a:moveTo>
                <a:lnTo>
                  <a:pt x="44970" y="161719"/>
                </a:lnTo>
                <a:lnTo>
                  <a:pt x="44970" y="239486"/>
                </a:lnTo>
                <a:lnTo>
                  <a:pt x="45369" y="240883"/>
                </a:lnTo>
                <a:lnTo>
                  <a:pt x="46101" y="241681"/>
                </a:lnTo>
                <a:lnTo>
                  <a:pt x="46832" y="242413"/>
                </a:lnTo>
                <a:lnTo>
                  <a:pt x="48229" y="242746"/>
                </a:lnTo>
                <a:lnTo>
                  <a:pt x="205891" y="242746"/>
                </a:lnTo>
                <a:lnTo>
                  <a:pt x="205891" y="227711"/>
                </a:lnTo>
                <a:lnTo>
                  <a:pt x="62599" y="227711"/>
                </a:lnTo>
                <a:lnTo>
                  <a:pt x="62599" y="161719"/>
                </a:lnTo>
                <a:close/>
              </a:path>
              <a:path w="939165" h="248920">
                <a:moveTo>
                  <a:pt x="197509" y="0"/>
                </a:moveTo>
                <a:lnTo>
                  <a:pt x="179947" y="0"/>
                </a:lnTo>
                <a:lnTo>
                  <a:pt x="179947" y="184404"/>
                </a:lnTo>
                <a:lnTo>
                  <a:pt x="197509" y="184404"/>
                </a:lnTo>
                <a:lnTo>
                  <a:pt x="197509" y="91869"/>
                </a:lnTo>
                <a:lnTo>
                  <a:pt x="233832" y="91869"/>
                </a:lnTo>
                <a:lnTo>
                  <a:pt x="233832" y="76502"/>
                </a:lnTo>
                <a:lnTo>
                  <a:pt x="197509" y="76502"/>
                </a:lnTo>
                <a:lnTo>
                  <a:pt x="197509" y="0"/>
                </a:lnTo>
                <a:close/>
              </a:path>
              <a:path w="939165" h="248920">
                <a:moveTo>
                  <a:pt x="126462" y="11974"/>
                </a:moveTo>
                <a:lnTo>
                  <a:pt x="18161" y="11974"/>
                </a:lnTo>
                <a:lnTo>
                  <a:pt x="18161" y="27075"/>
                </a:lnTo>
                <a:lnTo>
                  <a:pt x="110895" y="27075"/>
                </a:lnTo>
                <a:lnTo>
                  <a:pt x="106230" y="45586"/>
                </a:lnTo>
                <a:lnTo>
                  <a:pt x="76369" y="93399"/>
                </a:lnTo>
                <a:lnTo>
                  <a:pt x="43398" y="119044"/>
                </a:lnTo>
                <a:lnTo>
                  <a:pt x="0" y="139700"/>
                </a:lnTo>
                <a:lnTo>
                  <a:pt x="13703" y="152273"/>
                </a:lnTo>
                <a:lnTo>
                  <a:pt x="60495" y="127327"/>
                </a:lnTo>
                <a:lnTo>
                  <a:pt x="95262" y="96193"/>
                </a:lnTo>
                <a:lnTo>
                  <a:pt x="118304" y="59364"/>
                </a:lnTo>
                <a:lnTo>
                  <a:pt x="129921" y="17296"/>
                </a:lnTo>
                <a:lnTo>
                  <a:pt x="129921" y="15633"/>
                </a:lnTo>
                <a:lnTo>
                  <a:pt x="129455" y="14302"/>
                </a:lnTo>
                <a:lnTo>
                  <a:pt x="128657" y="13371"/>
                </a:lnTo>
                <a:lnTo>
                  <a:pt x="127792" y="12439"/>
                </a:lnTo>
                <a:lnTo>
                  <a:pt x="126462" y="11974"/>
                </a:lnTo>
                <a:close/>
              </a:path>
              <a:path w="939165" h="248920">
                <a:moveTo>
                  <a:pt x="575499" y="82689"/>
                </a:moveTo>
                <a:lnTo>
                  <a:pt x="557471" y="82689"/>
                </a:lnTo>
                <a:lnTo>
                  <a:pt x="549222" y="84152"/>
                </a:lnTo>
                <a:lnTo>
                  <a:pt x="534454" y="90140"/>
                </a:lnTo>
                <a:lnTo>
                  <a:pt x="528200" y="94198"/>
                </a:lnTo>
                <a:lnTo>
                  <a:pt x="523012" y="99453"/>
                </a:lnTo>
                <a:lnTo>
                  <a:pt x="517557" y="104841"/>
                </a:lnTo>
                <a:lnTo>
                  <a:pt x="513499" y="111095"/>
                </a:lnTo>
                <a:lnTo>
                  <a:pt x="507911" y="125464"/>
                </a:lnTo>
                <a:lnTo>
                  <a:pt x="506567" y="133013"/>
                </a:lnTo>
                <a:lnTo>
                  <a:pt x="506532" y="150778"/>
                </a:lnTo>
                <a:lnTo>
                  <a:pt x="507911" y="158593"/>
                </a:lnTo>
                <a:lnTo>
                  <a:pt x="533988" y="193917"/>
                </a:lnTo>
                <a:lnTo>
                  <a:pt x="566585" y="201168"/>
                </a:lnTo>
                <a:lnTo>
                  <a:pt x="575499" y="201168"/>
                </a:lnTo>
                <a:lnTo>
                  <a:pt x="583681" y="199705"/>
                </a:lnTo>
                <a:lnTo>
                  <a:pt x="598583" y="193917"/>
                </a:lnTo>
                <a:lnTo>
                  <a:pt x="604969" y="189793"/>
                </a:lnTo>
                <a:lnTo>
                  <a:pt x="608300" y="186333"/>
                </a:lnTo>
                <a:lnTo>
                  <a:pt x="566585" y="186333"/>
                </a:lnTo>
                <a:lnTo>
                  <a:pt x="557330" y="185523"/>
                </a:lnTo>
                <a:lnTo>
                  <a:pt x="527469" y="158975"/>
                </a:lnTo>
                <a:lnTo>
                  <a:pt x="524675" y="141895"/>
                </a:lnTo>
                <a:lnTo>
                  <a:pt x="525375" y="133013"/>
                </a:lnTo>
                <a:lnTo>
                  <a:pt x="549289" y="100709"/>
                </a:lnTo>
                <a:lnTo>
                  <a:pt x="566585" y="97457"/>
                </a:lnTo>
                <a:lnTo>
                  <a:pt x="608188" y="97457"/>
                </a:lnTo>
                <a:lnTo>
                  <a:pt x="604969" y="94198"/>
                </a:lnTo>
                <a:lnTo>
                  <a:pt x="598583" y="90140"/>
                </a:lnTo>
                <a:lnTo>
                  <a:pt x="583681" y="84152"/>
                </a:lnTo>
                <a:lnTo>
                  <a:pt x="575499" y="82689"/>
                </a:lnTo>
                <a:close/>
              </a:path>
              <a:path w="939165" h="248920">
                <a:moveTo>
                  <a:pt x="608188" y="97457"/>
                </a:moveTo>
                <a:lnTo>
                  <a:pt x="566585" y="97457"/>
                </a:lnTo>
                <a:lnTo>
                  <a:pt x="575716" y="98269"/>
                </a:lnTo>
                <a:lnTo>
                  <a:pt x="583856" y="100709"/>
                </a:lnTo>
                <a:lnTo>
                  <a:pt x="607785" y="133013"/>
                </a:lnTo>
                <a:lnTo>
                  <a:pt x="608495" y="141895"/>
                </a:lnTo>
                <a:lnTo>
                  <a:pt x="607770" y="150778"/>
                </a:lnTo>
                <a:lnTo>
                  <a:pt x="583490" y="183090"/>
                </a:lnTo>
                <a:lnTo>
                  <a:pt x="566585" y="186333"/>
                </a:lnTo>
                <a:lnTo>
                  <a:pt x="608300" y="186333"/>
                </a:lnTo>
                <a:lnTo>
                  <a:pt x="610158" y="184404"/>
                </a:lnTo>
                <a:lnTo>
                  <a:pt x="615347" y="179149"/>
                </a:lnTo>
                <a:lnTo>
                  <a:pt x="619405" y="172896"/>
                </a:lnTo>
                <a:lnTo>
                  <a:pt x="622332" y="165644"/>
                </a:lnTo>
                <a:lnTo>
                  <a:pt x="625193" y="158393"/>
                </a:lnTo>
                <a:lnTo>
                  <a:pt x="626600" y="150778"/>
                </a:lnTo>
                <a:lnTo>
                  <a:pt x="626600" y="133013"/>
                </a:lnTo>
                <a:lnTo>
                  <a:pt x="610158" y="99453"/>
                </a:lnTo>
                <a:lnTo>
                  <a:pt x="608188" y="97457"/>
                </a:lnTo>
                <a:close/>
              </a:path>
              <a:path w="939165" h="248920">
                <a:moveTo>
                  <a:pt x="636701" y="45502"/>
                </a:moveTo>
                <a:lnTo>
                  <a:pt x="495604" y="45502"/>
                </a:lnTo>
                <a:lnTo>
                  <a:pt x="495604" y="60603"/>
                </a:lnTo>
                <a:lnTo>
                  <a:pt x="636701" y="60603"/>
                </a:lnTo>
                <a:lnTo>
                  <a:pt x="636701" y="45502"/>
                </a:lnTo>
                <a:close/>
              </a:path>
              <a:path w="939165" h="248920">
                <a:moveTo>
                  <a:pt x="892220" y="4191"/>
                </a:moveTo>
                <a:lnTo>
                  <a:pt x="874591" y="4191"/>
                </a:lnTo>
                <a:lnTo>
                  <a:pt x="874591" y="92202"/>
                </a:lnTo>
                <a:lnTo>
                  <a:pt x="832681" y="92202"/>
                </a:lnTo>
                <a:lnTo>
                  <a:pt x="832681" y="108367"/>
                </a:lnTo>
                <a:lnTo>
                  <a:pt x="874591" y="108367"/>
                </a:lnTo>
                <a:lnTo>
                  <a:pt x="874591" y="236359"/>
                </a:lnTo>
                <a:lnTo>
                  <a:pt x="892220" y="236359"/>
                </a:lnTo>
                <a:lnTo>
                  <a:pt x="892220" y="4191"/>
                </a:lnTo>
                <a:close/>
              </a:path>
              <a:path w="939165" h="248920">
                <a:moveTo>
                  <a:pt x="832614" y="17296"/>
                </a:moveTo>
                <a:lnTo>
                  <a:pt x="746932" y="17296"/>
                </a:lnTo>
                <a:lnTo>
                  <a:pt x="746932" y="32131"/>
                </a:lnTo>
                <a:lnTo>
                  <a:pt x="818445" y="32131"/>
                </a:lnTo>
                <a:lnTo>
                  <a:pt x="816336" y="54970"/>
                </a:lnTo>
                <a:lnTo>
                  <a:pt x="804534" y="97007"/>
                </a:lnTo>
                <a:lnTo>
                  <a:pt x="782569" y="134190"/>
                </a:lnTo>
                <a:lnTo>
                  <a:pt x="750365" y="166593"/>
                </a:lnTo>
                <a:lnTo>
                  <a:pt x="730434" y="181011"/>
                </a:lnTo>
                <a:lnTo>
                  <a:pt x="747464" y="191655"/>
                </a:lnTo>
                <a:lnTo>
                  <a:pt x="785582" y="158360"/>
                </a:lnTo>
                <a:lnTo>
                  <a:pt x="812724" y="118878"/>
                </a:lnTo>
                <a:lnTo>
                  <a:pt x="829380" y="73492"/>
                </a:lnTo>
                <a:lnTo>
                  <a:pt x="836007" y="22618"/>
                </a:lnTo>
                <a:lnTo>
                  <a:pt x="836007" y="20955"/>
                </a:lnTo>
                <a:lnTo>
                  <a:pt x="835608" y="19624"/>
                </a:lnTo>
                <a:lnTo>
                  <a:pt x="834743" y="18693"/>
                </a:lnTo>
                <a:lnTo>
                  <a:pt x="833945" y="17761"/>
                </a:lnTo>
                <a:lnTo>
                  <a:pt x="832614" y="17296"/>
                </a:lnTo>
                <a:close/>
              </a:path>
              <a:path w="939165" h="248920">
                <a:moveTo>
                  <a:pt x="602308" y="5588"/>
                </a:moveTo>
                <a:lnTo>
                  <a:pt x="530263" y="5588"/>
                </a:lnTo>
                <a:lnTo>
                  <a:pt x="530263" y="20622"/>
                </a:lnTo>
                <a:lnTo>
                  <a:pt x="602308" y="20622"/>
                </a:lnTo>
                <a:lnTo>
                  <a:pt x="602308" y="5588"/>
                </a:lnTo>
                <a:close/>
              </a:path>
              <a:path w="939165" h="248920">
                <a:moveTo>
                  <a:pt x="939119" y="0"/>
                </a:moveTo>
                <a:lnTo>
                  <a:pt x="921225" y="0"/>
                </a:lnTo>
                <a:lnTo>
                  <a:pt x="921225" y="248334"/>
                </a:lnTo>
                <a:lnTo>
                  <a:pt x="939119" y="248334"/>
                </a:lnTo>
                <a:lnTo>
                  <a:pt x="939119" y="0"/>
                </a:lnTo>
                <a:close/>
              </a:path>
              <a:path w="939165" h="248920">
                <a:moveTo>
                  <a:pt x="685330" y="0"/>
                </a:moveTo>
                <a:lnTo>
                  <a:pt x="666903" y="0"/>
                </a:lnTo>
                <a:lnTo>
                  <a:pt x="666903" y="248334"/>
                </a:lnTo>
                <a:lnTo>
                  <a:pt x="685330" y="248334"/>
                </a:lnTo>
                <a:lnTo>
                  <a:pt x="685330" y="118146"/>
                </a:lnTo>
                <a:lnTo>
                  <a:pt x="723582" y="118146"/>
                </a:lnTo>
                <a:lnTo>
                  <a:pt x="723582" y="102513"/>
                </a:lnTo>
                <a:lnTo>
                  <a:pt x="685330" y="102513"/>
                </a:lnTo>
                <a:lnTo>
                  <a:pt x="6853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15898116" y="4648168"/>
            <a:ext cx="165100" cy="78740"/>
          </a:xfrm>
          <a:custGeom>
            <a:avLst/>
            <a:gdLst/>
            <a:ahLst/>
            <a:cxnLst/>
            <a:rect l="l" t="t" r="r" b="b"/>
            <a:pathLst>
              <a:path w="165100" h="78739">
                <a:moveTo>
                  <a:pt x="0" y="0"/>
                </a:moveTo>
                <a:lnTo>
                  <a:pt x="17894" y="0"/>
                </a:lnTo>
                <a:lnTo>
                  <a:pt x="17894" y="63463"/>
                </a:lnTo>
                <a:lnTo>
                  <a:pt x="164580" y="63463"/>
                </a:lnTo>
                <a:lnTo>
                  <a:pt x="164580" y="78498"/>
                </a:lnTo>
                <a:lnTo>
                  <a:pt x="5321" y="78498"/>
                </a:lnTo>
                <a:lnTo>
                  <a:pt x="3259" y="78498"/>
                </a:lnTo>
                <a:lnTo>
                  <a:pt x="1862" y="78165"/>
                </a:lnTo>
                <a:lnTo>
                  <a:pt x="1130" y="77433"/>
                </a:lnTo>
                <a:lnTo>
                  <a:pt x="399" y="76635"/>
                </a:lnTo>
                <a:lnTo>
                  <a:pt x="0" y="75238"/>
                </a:lnTo>
                <a:lnTo>
                  <a:pt x="0" y="73242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15650181" y="4645640"/>
            <a:ext cx="161290" cy="81280"/>
          </a:xfrm>
          <a:custGeom>
            <a:avLst/>
            <a:gdLst/>
            <a:ahLst/>
            <a:cxnLst/>
            <a:rect l="l" t="t" r="r" b="b"/>
            <a:pathLst>
              <a:path w="161290" h="81279">
                <a:moveTo>
                  <a:pt x="0" y="0"/>
                </a:moveTo>
                <a:lnTo>
                  <a:pt x="17628" y="0"/>
                </a:lnTo>
                <a:lnTo>
                  <a:pt x="17628" y="65991"/>
                </a:lnTo>
                <a:lnTo>
                  <a:pt x="160921" y="65991"/>
                </a:lnTo>
                <a:lnTo>
                  <a:pt x="160921" y="81026"/>
                </a:lnTo>
                <a:lnTo>
                  <a:pt x="5321" y="81026"/>
                </a:lnTo>
                <a:lnTo>
                  <a:pt x="3259" y="81026"/>
                </a:lnTo>
                <a:lnTo>
                  <a:pt x="1862" y="80693"/>
                </a:lnTo>
                <a:lnTo>
                  <a:pt x="1130" y="79961"/>
                </a:lnTo>
                <a:lnTo>
                  <a:pt x="399" y="79163"/>
                </a:lnTo>
                <a:lnTo>
                  <a:pt x="0" y="77766"/>
                </a:lnTo>
                <a:lnTo>
                  <a:pt x="0" y="7577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16098420" y="4527028"/>
            <a:ext cx="145887" cy="1604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15904835" y="4510729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5">
                <a:moveTo>
                  <a:pt x="0" y="0"/>
                </a:moveTo>
                <a:lnTo>
                  <a:pt x="1130" y="93333"/>
                </a:lnTo>
                <a:lnTo>
                  <a:pt x="8053" y="93320"/>
                </a:lnTo>
                <a:lnTo>
                  <a:pt x="14851" y="93283"/>
                </a:lnTo>
                <a:lnTo>
                  <a:pt x="21524" y="93220"/>
                </a:lnTo>
                <a:lnTo>
                  <a:pt x="28073" y="93133"/>
                </a:lnTo>
                <a:lnTo>
                  <a:pt x="36721" y="93067"/>
                </a:lnTo>
                <a:lnTo>
                  <a:pt x="43972" y="92934"/>
                </a:lnTo>
                <a:lnTo>
                  <a:pt x="49759" y="92734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16335644" y="4501216"/>
            <a:ext cx="106045" cy="174625"/>
          </a:xfrm>
          <a:custGeom>
            <a:avLst/>
            <a:gdLst/>
            <a:ahLst/>
            <a:cxnLst/>
            <a:rect l="l" t="t" r="r" b="b"/>
            <a:pathLst>
              <a:path w="106044" h="174625">
                <a:moveTo>
                  <a:pt x="16497" y="0"/>
                </a:moveTo>
                <a:lnTo>
                  <a:pt x="100318" y="0"/>
                </a:lnTo>
                <a:lnTo>
                  <a:pt x="102180" y="0"/>
                </a:lnTo>
                <a:lnTo>
                  <a:pt x="103511" y="465"/>
                </a:lnTo>
                <a:lnTo>
                  <a:pt x="104309" y="1397"/>
                </a:lnTo>
                <a:lnTo>
                  <a:pt x="105174" y="2328"/>
                </a:lnTo>
                <a:lnTo>
                  <a:pt x="105573" y="3658"/>
                </a:lnTo>
                <a:lnTo>
                  <a:pt x="105573" y="5321"/>
                </a:lnTo>
                <a:lnTo>
                  <a:pt x="103516" y="31438"/>
                </a:lnTo>
                <a:lnTo>
                  <a:pt x="91868" y="79581"/>
                </a:lnTo>
                <a:lnTo>
                  <a:pt x="70091" y="122102"/>
                </a:lnTo>
                <a:lnTo>
                  <a:pt x="37461" y="158478"/>
                </a:lnTo>
                <a:lnTo>
                  <a:pt x="17030" y="174359"/>
                </a:lnTo>
                <a:lnTo>
                  <a:pt x="0" y="163715"/>
                </a:lnTo>
                <a:lnTo>
                  <a:pt x="19931" y="149297"/>
                </a:lnTo>
                <a:lnTo>
                  <a:pt x="37311" y="133688"/>
                </a:lnTo>
                <a:lnTo>
                  <a:pt x="64395" y="98921"/>
                </a:lnTo>
                <a:lnTo>
                  <a:pt x="81267" y="59297"/>
                </a:lnTo>
                <a:lnTo>
                  <a:pt x="88011" y="14834"/>
                </a:lnTo>
                <a:lnTo>
                  <a:pt x="16497" y="14834"/>
                </a:lnTo>
                <a:lnTo>
                  <a:pt x="16497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15855940" y="4496161"/>
            <a:ext cx="162560" cy="123189"/>
          </a:xfrm>
          <a:custGeom>
            <a:avLst/>
            <a:gdLst/>
            <a:ahLst/>
            <a:cxnLst/>
            <a:rect l="l" t="t" r="r" b="b"/>
            <a:pathLst>
              <a:path w="162559" h="123189">
                <a:moveTo>
                  <a:pt x="8115" y="0"/>
                </a:moveTo>
                <a:lnTo>
                  <a:pt x="141962" y="0"/>
                </a:lnTo>
                <a:lnTo>
                  <a:pt x="141962" y="14568"/>
                </a:lnTo>
                <a:lnTo>
                  <a:pt x="116217" y="14568"/>
                </a:lnTo>
                <a:lnTo>
                  <a:pt x="115086" y="106771"/>
                </a:lnTo>
                <a:lnTo>
                  <a:pt x="121612" y="106321"/>
                </a:lnTo>
                <a:lnTo>
                  <a:pt x="128025" y="105864"/>
                </a:lnTo>
                <a:lnTo>
                  <a:pt x="134339" y="105395"/>
                </a:lnTo>
                <a:lnTo>
                  <a:pt x="140565" y="104908"/>
                </a:lnTo>
                <a:lnTo>
                  <a:pt x="148747" y="104309"/>
                </a:lnTo>
                <a:lnTo>
                  <a:pt x="155932" y="103378"/>
                </a:lnTo>
                <a:lnTo>
                  <a:pt x="162052" y="102313"/>
                </a:lnTo>
                <a:lnTo>
                  <a:pt x="162052" y="116816"/>
                </a:lnTo>
                <a:lnTo>
                  <a:pt x="112518" y="121671"/>
                </a:lnTo>
                <a:lnTo>
                  <a:pt x="63389" y="122778"/>
                </a:lnTo>
                <a:lnTo>
                  <a:pt x="27407" y="122936"/>
                </a:lnTo>
                <a:lnTo>
                  <a:pt x="0" y="122936"/>
                </a:lnTo>
                <a:lnTo>
                  <a:pt x="0" y="108168"/>
                </a:lnTo>
                <a:lnTo>
                  <a:pt x="32995" y="108168"/>
                </a:lnTo>
                <a:lnTo>
                  <a:pt x="31598" y="14568"/>
                </a:lnTo>
                <a:lnTo>
                  <a:pt x="8115" y="14568"/>
                </a:lnTo>
                <a:lnTo>
                  <a:pt x="811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15605211" y="4495894"/>
            <a:ext cx="130175" cy="140335"/>
          </a:xfrm>
          <a:custGeom>
            <a:avLst/>
            <a:gdLst/>
            <a:ahLst/>
            <a:cxnLst/>
            <a:rect l="l" t="t" r="r" b="b"/>
            <a:pathLst>
              <a:path w="130175" h="140335">
                <a:moveTo>
                  <a:pt x="18161" y="0"/>
                </a:moveTo>
                <a:lnTo>
                  <a:pt x="124599" y="0"/>
                </a:lnTo>
                <a:lnTo>
                  <a:pt x="126462" y="0"/>
                </a:lnTo>
                <a:lnTo>
                  <a:pt x="127792" y="465"/>
                </a:lnTo>
                <a:lnTo>
                  <a:pt x="128657" y="1397"/>
                </a:lnTo>
                <a:lnTo>
                  <a:pt x="129455" y="2328"/>
                </a:lnTo>
                <a:lnTo>
                  <a:pt x="129921" y="3658"/>
                </a:lnTo>
                <a:lnTo>
                  <a:pt x="129921" y="5321"/>
                </a:lnTo>
                <a:lnTo>
                  <a:pt x="118304" y="47390"/>
                </a:lnTo>
                <a:lnTo>
                  <a:pt x="95262" y="84219"/>
                </a:lnTo>
                <a:lnTo>
                  <a:pt x="60495" y="115352"/>
                </a:lnTo>
                <a:lnTo>
                  <a:pt x="13703" y="140299"/>
                </a:lnTo>
                <a:lnTo>
                  <a:pt x="0" y="127726"/>
                </a:lnTo>
                <a:lnTo>
                  <a:pt x="22999" y="118021"/>
                </a:lnTo>
                <a:lnTo>
                  <a:pt x="43398" y="107070"/>
                </a:lnTo>
                <a:lnTo>
                  <a:pt x="76369" y="81425"/>
                </a:lnTo>
                <a:lnTo>
                  <a:pt x="106230" y="33612"/>
                </a:lnTo>
                <a:lnTo>
                  <a:pt x="110895" y="15100"/>
                </a:lnTo>
                <a:lnTo>
                  <a:pt x="18161" y="15100"/>
                </a:lnTo>
                <a:lnTo>
                  <a:pt x="1816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16135474" y="4489508"/>
            <a:ext cx="72390" cy="15240"/>
          </a:xfrm>
          <a:custGeom>
            <a:avLst/>
            <a:gdLst/>
            <a:ahLst/>
            <a:cxnLst/>
            <a:rect l="l" t="t" r="r" b="b"/>
            <a:pathLst>
              <a:path w="72390" h="15239">
                <a:moveTo>
                  <a:pt x="0" y="0"/>
                </a:moveTo>
                <a:lnTo>
                  <a:pt x="72045" y="0"/>
                </a:lnTo>
                <a:lnTo>
                  <a:pt x="72045" y="15034"/>
                </a:lnTo>
                <a:lnTo>
                  <a:pt x="0" y="150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16437892" y="4488111"/>
            <a:ext cx="59690" cy="232410"/>
          </a:xfrm>
          <a:custGeom>
            <a:avLst/>
            <a:gdLst/>
            <a:ahLst/>
            <a:cxnLst/>
            <a:rect l="l" t="t" r="r" b="b"/>
            <a:pathLst>
              <a:path w="59690" h="232410">
                <a:moveTo>
                  <a:pt x="41910" y="0"/>
                </a:moveTo>
                <a:lnTo>
                  <a:pt x="59539" y="0"/>
                </a:lnTo>
                <a:lnTo>
                  <a:pt x="59539" y="232168"/>
                </a:lnTo>
                <a:lnTo>
                  <a:pt x="41910" y="232168"/>
                </a:lnTo>
                <a:lnTo>
                  <a:pt x="41910" y="104176"/>
                </a:lnTo>
                <a:lnTo>
                  <a:pt x="0" y="104176"/>
                </a:lnTo>
                <a:lnTo>
                  <a:pt x="0" y="88011"/>
                </a:lnTo>
                <a:lnTo>
                  <a:pt x="41910" y="88011"/>
                </a:lnTo>
                <a:lnTo>
                  <a:pt x="4191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16526436" y="4483920"/>
            <a:ext cx="18415" cy="248920"/>
          </a:xfrm>
          <a:custGeom>
            <a:avLst/>
            <a:gdLst/>
            <a:ahLst/>
            <a:cxnLst/>
            <a:rect l="l" t="t" r="r" b="b"/>
            <a:pathLst>
              <a:path w="18415" h="248920">
                <a:moveTo>
                  <a:pt x="0" y="0"/>
                </a:moveTo>
                <a:lnTo>
                  <a:pt x="17894" y="0"/>
                </a:lnTo>
                <a:lnTo>
                  <a:pt x="17894" y="248334"/>
                </a:lnTo>
                <a:lnTo>
                  <a:pt x="0" y="2483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16272115" y="4483920"/>
            <a:ext cx="57150" cy="248920"/>
          </a:xfrm>
          <a:custGeom>
            <a:avLst/>
            <a:gdLst/>
            <a:ahLst/>
            <a:cxnLst/>
            <a:rect l="l" t="t" r="r" b="b"/>
            <a:pathLst>
              <a:path w="57150" h="248920">
                <a:moveTo>
                  <a:pt x="0" y="0"/>
                </a:moveTo>
                <a:lnTo>
                  <a:pt x="18427" y="0"/>
                </a:lnTo>
                <a:lnTo>
                  <a:pt x="18427" y="102513"/>
                </a:lnTo>
                <a:lnTo>
                  <a:pt x="56678" y="102513"/>
                </a:lnTo>
                <a:lnTo>
                  <a:pt x="56678" y="118146"/>
                </a:lnTo>
                <a:lnTo>
                  <a:pt x="18427" y="118146"/>
                </a:lnTo>
                <a:lnTo>
                  <a:pt x="18427" y="248334"/>
                </a:lnTo>
                <a:lnTo>
                  <a:pt x="0" y="2483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15996172" y="4483920"/>
            <a:ext cx="60960" cy="184150"/>
          </a:xfrm>
          <a:custGeom>
            <a:avLst/>
            <a:gdLst/>
            <a:ahLst/>
            <a:cxnLst/>
            <a:rect l="l" t="t" r="r" b="b"/>
            <a:pathLst>
              <a:path w="60959" h="184150">
                <a:moveTo>
                  <a:pt x="42774" y="0"/>
                </a:moveTo>
                <a:lnTo>
                  <a:pt x="60403" y="0"/>
                </a:lnTo>
                <a:lnTo>
                  <a:pt x="60403" y="183805"/>
                </a:lnTo>
                <a:lnTo>
                  <a:pt x="42774" y="183805"/>
                </a:lnTo>
                <a:lnTo>
                  <a:pt x="42774" y="94397"/>
                </a:lnTo>
                <a:lnTo>
                  <a:pt x="0" y="94397"/>
                </a:lnTo>
                <a:lnTo>
                  <a:pt x="0" y="79629"/>
                </a:lnTo>
                <a:lnTo>
                  <a:pt x="42774" y="79629"/>
                </a:lnTo>
                <a:lnTo>
                  <a:pt x="42774" y="52753"/>
                </a:lnTo>
                <a:lnTo>
                  <a:pt x="0" y="52753"/>
                </a:lnTo>
                <a:lnTo>
                  <a:pt x="0" y="37985"/>
                </a:lnTo>
                <a:lnTo>
                  <a:pt x="42774" y="37985"/>
                </a:lnTo>
                <a:lnTo>
                  <a:pt x="42774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15785158" y="4483920"/>
            <a:ext cx="53975" cy="184785"/>
          </a:xfrm>
          <a:custGeom>
            <a:avLst/>
            <a:gdLst/>
            <a:ahLst/>
            <a:cxnLst/>
            <a:rect l="l" t="t" r="r" b="b"/>
            <a:pathLst>
              <a:path w="53975" h="184785">
                <a:moveTo>
                  <a:pt x="0" y="0"/>
                </a:moveTo>
                <a:lnTo>
                  <a:pt x="17562" y="0"/>
                </a:lnTo>
                <a:lnTo>
                  <a:pt x="17562" y="76502"/>
                </a:lnTo>
                <a:lnTo>
                  <a:pt x="53884" y="76502"/>
                </a:lnTo>
                <a:lnTo>
                  <a:pt x="53884" y="91869"/>
                </a:lnTo>
                <a:lnTo>
                  <a:pt x="17562" y="91869"/>
                </a:lnTo>
                <a:lnTo>
                  <a:pt x="17562" y="184404"/>
                </a:lnTo>
                <a:lnTo>
                  <a:pt x="0" y="18440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bk object 158"/>
          <p:cNvSpPr/>
          <p:nvPr/>
        </p:nvSpPr>
        <p:spPr>
          <a:xfrm>
            <a:off x="16600078" y="4488910"/>
            <a:ext cx="23495" cy="220345"/>
          </a:xfrm>
          <a:custGeom>
            <a:avLst/>
            <a:gdLst/>
            <a:ahLst/>
            <a:cxnLst/>
            <a:rect l="l" t="t" r="r" b="b"/>
            <a:pathLst>
              <a:path w="23494" h="220345">
                <a:moveTo>
                  <a:pt x="23150" y="196711"/>
                </a:moveTo>
                <a:lnTo>
                  <a:pt x="532" y="196711"/>
                </a:lnTo>
                <a:lnTo>
                  <a:pt x="532" y="220194"/>
                </a:lnTo>
                <a:lnTo>
                  <a:pt x="23150" y="220194"/>
                </a:lnTo>
                <a:lnTo>
                  <a:pt x="23150" y="196711"/>
                </a:lnTo>
                <a:close/>
              </a:path>
              <a:path w="23494" h="220345">
                <a:moveTo>
                  <a:pt x="23482" y="0"/>
                </a:moveTo>
                <a:lnTo>
                  <a:pt x="0" y="0"/>
                </a:lnTo>
                <a:lnTo>
                  <a:pt x="4191" y="169636"/>
                </a:lnTo>
                <a:lnTo>
                  <a:pt x="19558" y="169636"/>
                </a:lnTo>
                <a:lnTo>
                  <a:pt x="2348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k object 159"/>
          <p:cNvSpPr/>
          <p:nvPr/>
        </p:nvSpPr>
        <p:spPr>
          <a:xfrm>
            <a:off x="16600609" y="4685621"/>
            <a:ext cx="22860" cy="23495"/>
          </a:xfrm>
          <a:custGeom>
            <a:avLst/>
            <a:gdLst/>
            <a:ahLst/>
            <a:cxnLst/>
            <a:rect l="l" t="t" r="r" b="b"/>
            <a:pathLst>
              <a:path w="22859" h="23495">
                <a:moveTo>
                  <a:pt x="0" y="0"/>
                </a:moveTo>
                <a:lnTo>
                  <a:pt x="22618" y="0"/>
                </a:lnTo>
                <a:lnTo>
                  <a:pt x="22618" y="23482"/>
                </a:lnTo>
                <a:lnTo>
                  <a:pt x="0" y="23482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bk object 160"/>
          <p:cNvSpPr/>
          <p:nvPr/>
        </p:nvSpPr>
        <p:spPr>
          <a:xfrm>
            <a:off x="16600078" y="4488910"/>
            <a:ext cx="23495" cy="170180"/>
          </a:xfrm>
          <a:custGeom>
            <a:avLst/>
            <a:gdLst/>
            <a:ahLst/>
            <a:cxnLst/>
            <a:rect l="l" t="t" r="r" b="b"/>
            <a:pathLst>
              <a:path w="23494" h="170179">
                <a:moveTo>
                  <a:pt x="0" y="0"/>
                </a:moveTo>
                <a:lnTo>
                  <a:pt x="23482" y="0"/>
                </a:lnTo>
                <a:lnTo>
                  <a:pt x="19558" y="169636"/>
                </a:lnTo>
                <a:lnTo>
                  <a:pt x="4191" y="169636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bk object 161"/>
          <p:cNvSpPr/>
          <p:nvPr/>
        </p:nvSpPr>
        <p:spPr>
          <a:xfrm>
            <a:off x="10108395" y="4932625"/>
            <a:ext cx="1421951" cy="25319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bk object 162"/>
          <p:cNvSpPr/>
          <p:nvPr/>
        </p:nvSpPr>
        <p:spPr>
          <a:xfrm>
            <a:off x="11646897" y="4935020"/>
            <a:ext cx="459740" cy="253365"/>
          </a:xfrm>
          <a:custGeom>
            <a:avLst/>
            <a:gdLst/>
            <a:ahLst/>
            <a:cxnLst/>
            <a:rect l="l" t="t" r="r" b="b"/>
            <a:pathLst>
              <a:path w="459740" h="253364">
                <a:moveTo>
                  <a:pt x="113756" y="164048"/>
                </a:moveTo>
                <a:lnTo>
                  <a:pt x="61583" y="171401"/>
                </a:lnTo>
                <a:lnTo>
                  <a:pt x="28206" y="199998"/>
                </a:lnTo>
                <a:lnTo>
                  <a:pt x="26809" y="209018"/>
                </a:lnTo>
                <a:lnTo>
                  <a:pt x="28206" y="217984"/>
                </a:lnTo>
                <a:lnTo>
                  <a:pt x="61583" y="245995"/>
                </a:lnTo>
                <a:lnTo>
                  <a:pt x="113756" y="253124"/>
                </a:lnTo>
                <a:lnTo>
                  <a:pt x="133586" y="252336"/>
                </a:lnTo>
                <a:lnTo>
                  <a:pt x="150959" y="249964"/>
                </a:lnTo>
                <a:lnTo>
                  <a:pt x="165863" y="245995"/>
                </a:lnTo>
                <a:lnTo>
                  <a:pt x="178284" y="240417"/>
                </a:lnTo>
                <a:lnTo>
                  <a:pt x="180510" y="238887"/>
                </a:lnTo>
                <a:lnTo>
                  <a:pt x="113756" y="238887"/>
                </a:lnTo>
                <a:lnTo>
                  <a:pt x="99221" y="238361"/>
                </a:lnTo>
                <a:lnTo>
                  <a:pt x="55967" y="225857"/>
                </a:lnTo>
                <a:lnTo>
                  <a:pt x="45302" y="209018"/>
                </a:lnTo>
                <a:lnTo>
                  <a:pt x="46487" y="202259"/>
                </a:lnTo>
                <a:lnTo>
                  <a:pt x="86140" y="180338"/>
                </a:lnTo>
                <a:lnTo>
                  <a:pt x="113756" y="178284"/>
                </a:lnTo>
                <a:lnTo>
                  <a:pt x="179881" y="178284"/>
                </a:lnTo>
                <a:lnTo>
                  <a:pt x="178284" y="177153"/>
                </a:lnTo>
                <a:lnTo>
                  <a:pt x="165863" y="171401"/>
                </a:lnTo>
                <a:lnTo>
                  <a:pt x="150959" y="167307"/>
                </a:lnTo>
                <a:lnTo>
                  <a:pt x="133586" y="164861"/>
                </a:lnTo>
                <a:lnTo>
                  <a:pt x="113756" y="164048"/>
                </a:lnTo>
                <a:close/>
              </a:path>
              <a:path w="459740" h="253364">
                <a:moveTo>
                  <a:pt x="179881" y="178284"/>
                </a:moveTo>
                <a:lnTo>
                  <a:pt x="113756" y="178284"/>
                </a:lnTo>
                <a:lnTo>
                  <a:pt x="128126" y="178808"/>
                </a:lnTo>
                <a:lnTo>
                  <a:pt x="141105" y="180379"/>
                </a:lnTo>
                <a:lnTo>
                  <a:pt x="177136" y="196445"/>
                </a:lnTo>
                <a:lnTo>
                  <a:pt x="181876" y="209018"/>
                </a:lnTo>
                <a:lnTo>
                  <a:pt x="180691" y="215266"/>
                </a:lnTo>
                <a:lnTo>
                  <a:pt x="141105" y="236792"/>
                </a:lnTo>
                <a:lnTo>
                  <a:pt x="113756" y="238887"/>
                </a:lnTo>
                <a:lnTo>
                  <a:pt x="180510" y="238887"/>
                </a:lnTo>
                <a:lnTo>
                  <a:pt x="188063" y="233696"/>
                </a:lnTo>
                <a:lnTo>
                  <a:pt x="195048" y="226215"/>
                </a:lnTo>
                <a:lnTo>
                  <a:pt x="199239" y="217984"/>
                </a:lnTo>
                <a:lnTo>
                  <a:pt x="200636" y="209018"/>
                </a:lnTo>
                <a:lnTo>
                  <a:pt x="199239" y="199998"/>
                </a:lnTo>
                <a:lnTo>
                  <a:pt x="195048" y="191689"/>
                </a:lnTo>
                <a:lnTo>
                  <a:pt x="188063" y="184078"/>
                </a:lnTo>
                <a:lnTo>
                  <a:pt x="179881" y="178284"/>
                </a:lnTo>
                <a:close/>
              </a:path>
              <a:path w="459740" h="253364">
                <a:moveTo>
                  <a:pt x="312197" y="84951"/>
                </a:moveTo>
                <a:lnTo>
                  <a:pt x="274345" y="100451"/>
                </a:lnTo>
                <a:lnTo>
                  <a:pt x="260242" y="140565"/>
                </a:lnTo>
                <a:lnTo>
                  <a:pt x="261103" y="152263"/>
                </a:lnTo>
                <a:lnTo>
                  <a:pt x="281662" y="187020"/>
                </a:lnTo>
                <a:lnTo>
                  <a:pt x="312197" y="195580"/>
                </a:lnTo>
                <a:lnTo>
                  <a:pt x="323472" y="194620"/>
                </a:lnTo>
                <a:lnTo>
                  <a:pt x="333543" y="191738"/>
                </a:lnTo>
                <a:lnTo>
                  <a:pt x="342404" y="186936"/>
                </a:lnTo>
                <a:lnTo>
                  <a:pt x="349368" y="180812"/>
                </a:lnTo>
                <a:lnTo>
                  <a:pt x="312197" y="180812"/>
                </a:lnTo>
                <a:lnTo>
                  <a:pt x="304300" y="180102"/>
                </a:lnTo>
                <a:lnTo>
                  <a:pt x="277844" y="148959"/>
                </a:lnTo>
                <a:lnTo>
                  <a:pt x="277272" y="140565"/>
                </a:lnTo>
                <a:lnTo>
                  <a:pt x="277844" y="132243"/>
                </a:lnTo>
                <a:lnTo>
                  <a:pt x="304300" y="100511"/>
                </a:lnTo>
                <a:lnTo>
                  <a:pt x="312197" y="99786"/>
                </a:lnTo>
                <a:lnTo>
                  <a:pt x="349298" y="99786"/>
                </a:lnTo>
                <a:lnTo>
                  <a:pt x="342404" y="93679"/>
                </a:lnTo>
                <a:lnTo>
                  <a:pt x="333543" y="88834"/>
                </a:lnTo>
                <a:lnTo>
                  <a:pt x="323472" y="85923"/>
                </a:lnTo>
                <a:lnTo>
                  <a:pt x="312197" y="84951"/>
                </a:lnTo>
                <a:close/>
              </a:path>
              <a:path w="459740" h="253364">
                <a:moveTo>
                  <a:pt x="349298" y="99786"/>
                </a:moveTo>
                <a:lnTo>
                  <a:pt x="312197" y="99786"/>
                </a:lnTo>
                <a:lnTo>
                  <a:pt x="320008" y="100511"/>
                </a:lnTo>
                <a:lnTo>
                  <a:pt x="326890" y="102696"/>
                </a:lnTo>
                <a:lnTo>
                  <a:pt x="347122" y="140565"/>
                </a:lnTo>
                <a:lnTo>
                  <a:pt x="346535" y="148959"/>
                </a:lnTo>
                <a:lnTo>
                  <a:pt x="319770" y="180102"/>
                </a:lnTo>
                <a:lnTo>
                  <a:pt x="312197" y="180812"/>
                </a:lnTo>
                <a:lnTo>
                  <a:pt x="349368" y="180812"/>
                </a:lnTo>
                <a:lnTo>
                  <a:pt x="364219" y="140565"/>
                </a:lnTo>
                <a:lnTo>
                  <a:pt x="363333" y="128824"/>
                </a:lnTo>
                <a:lnTo>
                  <a:pt x="360676" y="118238"/>
                </a:lnTo>
                <a:lnTo>
                  <a:pt x="356248" y="108786"/>
                </a:lnTo>
                <a:lnTo>
                  <a:pt x="350049" y="100451"/>
                </a:lnTo>
                <a:lnTo>
                  <a:pt x="349298" y="99786"/>
                </a:lnTo>
                <a:close/>
              </a:path>
              <a:path w="459740" h="253364">
                <a:moveTo>
                  <a:pt x="370871" y="46965"/>
                </a:moveTo>
                <a:lnTo>
                  <a:pt x="252458" y="46965"/>
                </a:lnTo>
                <a:lnTo>
                  <a:pt x="252458" y="62066"/>
                </a:lnTo>
                <a:lnTo>
                  <a:pt x="370871" y="62066"/>
                </a:lnTo>
                <a:lnTo>
                  <a:pt x="370871" y="46965"/>
                </a:lnTo>
                <a:close/>
              </a:path>
              <a:path w="459740" h="253364">
                <a:moveTo>
                  <a:pt x="344062" y="7583"/>
                </a:moveTo>
                <a:lnTo>
                  <a:pt x="279267" y="7583"/>
                </a:lnTo>
                <a:lnTo>
                  <a:pt x="279267" y="22950"/>
                </a:lnTo>
                <a:lnTo>
                  <a:pt x="344062" y="22950"/>
                </a:lnTo>
                <a:lnTo>
                  <a:pt x="344062" y="7583"/>
                </a:lnTo>
                <a:close/>
              </a:path>
              <a:path w="459740" h="253364">
                <a:moveTo>
                  <a:pt x="227445" y="131318"/>
                </a:moveTo>
                <a:lnTo>
                  <a:pt x="0" y="131318"/>
                </a:lnTo>
                <a:lnTo>
                  <a:pt x="0" y="146153"/>
                </a:lnTo>
                <a:lnTo>
                  <a:pt x="227445" y="146153"/>
                </a:lnTo>
                <a:lnTo>
                  <a:pt x="227445" y="131318"/>
                </a:lnTo>
                <a:close/>
              </a:path>
              <a:path w="459740" h="253364">
                <a:moveTo>
                  <a:pt x="122670" y="102846"/>
                </a:moveTo>
                <a:lnTo>
                  <a:pt x="104243" y="102846"/>
                </a:lnTo>
                <a:lnTo>
                  <a:pt x="104243" y="131318"/>
                </a:lnTo>
                <a:lnTo>
                  <a:pt x="122670" y="131318"/>
                </a:lnTo>
                <a:lnTo>
                  <a:pt x="122670" y="102846"/>
                </a:lnTo>
                <a:close/>
              </a:path>
              <a:path w="459740" h="253364">
                <a:moveTo>
                  <a:pt x="196445" y="5854"/>
                </a:moveTo>
                <a:lnTo>
                  <a:pt x="34858" y="5854"/>
                </a:lnTo>
                <a:lnTo>
                  <a:pt x="33461" y="6319"/>
                </a:lnTo>
                <a:lnTo>
                  <a:pt x="32729" y="7251"/>
                </a:lnTo>
                <a:lnTo>
                  <a:pt x="31931" y="8182"/>
                </a:lnTo>
                <a:lnTo>
                  <a:pt x="31598" y="9512"/>
                </a:lnTo>
                <a:lnTo>
                  <a:pt x="31598" y="99386"/>
                </a:lnTo>
                <a:lnTo>
                  <a:pt x="31931" y="100717"/>
                </a:lnTo>
                <a:lnTo>
                  <a:pt x="32729" y="101582"/>
                </a:lnTo>
                <a:lnTo>
                  <a:pt x="33461" y="102447"/>
                </a:lnTo>
                <a:lnTo>
                  <a:pt x="34858" y="102846"/>
                </a:lnTo>
                <a:lnTo>
                  <a:pt x="198640" y="102846"/>
                </a:lnTo>
                <a:lnTo>
                  <a:pt x="198640" y="88610"/>
                </a:lnTo>
                <a:lnTo>
                  <a:pt x="48362" y="88610"/>
                </a:lnTo>
                <a:lnTo>
                  <a:pt x="48362" y="61202"/>
                </a:lnTo>
                <a:lnTo>
                  <a:pt x="196179" y="61202"/>
                </a:lnTo>
                <a:lnTo>
                  <a:pt x="196179" y="47232"/>
                </a:lnTo>
                <a:lnTo>
                  <a:pt x="48362" y="47232"/>
                </a:lnTo>
                <a:lnTo>
                  <a:pt x="48362" y="20156"/>
                </a:lnTo>
                <a:lnTo>
                  <a:pt x="196445" y="20156"/>
                </a:lnTo>
                <a:lnTo>
                  <a:pt x="196445" y="5854"/>
                </a:lnTo>
                <a:close/>
              </a:path>
              <a:path w="459740" h="253364">
                <a:moveTo>
                  <a:pt x="459215" y="117082"/>
                </a:moveTo>
                <a:lnTo>
                  <a:pt x="441320" y="117082"/>
                </a:lnTo>
                <a:lnTo>
                  <a:pt x="441320" y="248134"/>
                </a:lnTo>
                <a:lnTo>
                  <a:pt x="459215" y="248134"/>
                </a:lnTo>
                <a:lnTo>
                  <a:pt x="459215" y="117082"/>
                </a:lnTo>
                <a:close/>
              </a:path>
              <a:path w="459740" h="253364">
                <a:moveTo>
                  <a:pt x="406129" y="4191"/>
                </a:moveTo>
                <a:lnTo>
                  <a:pt x="388766" y="4191"/>
                </a:lnTo>
                <a:lnTo>
                  <a:pt x="388766" y="236359"/>
                </a:lnTo>
                <a:lnTo>
                  <a:pt x="406129" y="236359"/>
                </a:lnTo>
                <a:lnTo>
                  <a:pt x="406129" y="117082"/>
                </a:lnTo>
                <a:lnTo>
                  <a:pt x="459215" y="117082"/>
                </a:lnTo>
                <a:lnTo>
                  <a:pt x="459215" y="100850"/>
                </a:lnTo>
                <a:lnTo>
                  <a:pt x="406129" y="100850"/>
                </a:lnTo>
                <a:lnTo>
                  <a:pt x="406129" y="4191"/>
                </a:lnTo>
                <a:close/>
              </a:path>
              <a:path w="459740" h="253364">
                <a:moveTo>
                  <a:pt x="459215" y="0"/>
                </a:moveTo>
                <a:lnTo>
                  <a:pt x="441320" y="0"/>
                </a:lnTo>
                <a:lnTo>
                  <a:pt x="441320" y="100850"/>
                </a:lnTo>
                <a:lnTo>
                  <a:pt x="459215" y="100850"/>
                </a:lnTo>
                <a:lnTo>
                  <a:pt x="4592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k object 163"/>
          <p:cNvSpPr/>
          <p:nvPr/>
        </p:nvSpPr>
        <p:spPr>
          <a:xfrm>
            <a:off x="11692200" y="5113304"/>
            <a:ext cx="137160" cy="60960"/>
          </a:xfrm>
          <a:custGeom>
            <a:avLst/>
            <a:gdLst/>
            <a:ahLst/>
            <a:cxnLst/>
            <a:rect l="l" t="t" r="r" b="b"/>
            <a:pathLst>
              <a:path w="137159" h="60960">
                <a:moveTo>
                  <a:pt x="68453" y="0"/>
                </a:moveTo>
                <a:lnTo>
                  <a:pt x="29190" y="4630"/>
                </a:lnTo>
                <a:lnTo>
                  <a:pt x="0" y="30734"/>
                </a:lnTo>
                <a:lnTo>
                  <a:pt x="1184" y="36895"/>
                </a:lnTo>
                <a:lnTo>
                  <a:pt x="40837" y="58491"/>
                </a:lnTo>
                <a:lnTo>
                  <a:pt x="68453" y="60603"/>
                </a:lnTo>
                <a:lnTo>
                  <a:pt x="82823" y="60079"/>
                </a:lnTo>
                <a:lnTo>
                  <a:pt x="125909" y="47732"/>
                </a:lnTo>
                <a:lnTo>
                  <a:pt x="136573" y="30734"/>
                </a:lnTo>
                <a:lnTo>
                  <a:pt x="135388" y="24098"/>
                </a:lnTo>
                <a:lnTo>
                  <a:pt x="95802" y="2095"/>
                </a:lnTo>
                <a:lnTo>
                  <a:pt x="68453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bk object 164"/>
          <p:cNvSpPr/>
          <p:nvPr/>
        </p:nvSpPr>
        <p:spPr>
          <a:xfrm>
            <a:off x="11673706" y="5099068"/>
            <a:ext cx="173990" cy="89535"/>
          </a:xfrm>
          <a:custGeom>
            <a:avLst/>
            <a:gdLst/>
            <a:ahLst/>
            <a:cxnLst/>
            <a:rect l="l" t="t" r="r" b="b"/>
            <a:pathLst>
              <a:path w="173990" h="89535">
                <a:moveTo>
                  <a:pt x="86946" y="0"/>
                </a:moveTo>
                <a:lnTo>
                  <a:pt x="139053" y="7352"/>
                </a:lnTo>
                <a:lnTo>
                  <a:pt x="172430" y="35950"/>
                </a:lnTo>
                <a:lnTo>
                  <a:pt x="173827" y="44970"/>
                </a:lnTo>
                <a:lnTo>
                  <a:pt x="172430" y="53936"/>
                </a:lnTo>
                <a:lnTo>
                  <a:pt x="139053" y="81947"/>
                </a:lnTo>
                <a:lnTo>
                  <a:pt x="86946" y="89075"/>
                </a:lnTo>
                <a:lnTo>
                  <a:pt x="67078" y="88287"/>
                </a:lnTo>
                <a:lnTo>
                  <a:pt x="22352" y="76369"/>
                </a:lnTo>
                <a:lnTo>
                  <a:pt x="0" y="44970"/>
                </a:lnTo>
                <a:lnTo>
                  <a:pt x="1397" y="35950"/>
                </a:lnTo>
                <a:lnTo>
                  <a:pt x="34774" y="7352"/>
                </a:lnTo>
                <a:lnTo>
                  <a:pt x="86946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bk object 165"/>
          <p:cNvSpPr/>
          <p:nvPr/>
        </p:nvSpPr>
        <p:spPr>
          <a:xfrm>
            <a:off x="11924169" y="5034806"/>
            <a:ext cx="69850" cy="81280"/>
          </a:xfrm>
          <a:custGeom>
            <a:avLst/>
            <a:gdLst/>
            <a:ahLst/>
            <a:cxnLst/>
            <a:rect l="l" t="t" r="r" b="b"/>
            <a:pathLst>
              <a:path w="69850" h="81279">
                <a:moveTo>
                  <a:pt x="34925" y="0"/>
                </a:moveTo>
                <a:lnTo>
                  <a:pt x="2286" y="24846"/>
                </a:lnTo>
                <a:lnTo>
                  <a:pt x="0" y="40779"/>
                </a:lnTo>
                <a:lnTo>
                  <a:pt x="572" y="49173"/>
                </a:lnTo>
                <a:lnTo>
                  <a:pt x="27028" y="80316"/>
                </a:lnTo>
                <a:lnTo>
                  <a:pt x="34925" y="81026"/>
                </a:lnTo>
                <a:lnTo>
                  <a:pt x="42498" y="80316"/>
                </a:lnTo>
                <a:lnTo>
                  <a:pt x="69262" y="49173"/>
                </a:lnTo>
                <a:lnTo>
                  <a:pt x="69850" y="40779"/>
                </a:lnTo>
                <a:lnTo>
                  <a:pt x="69276" y="32457"/>
                </a:lnTo>
                <a:lnTo>
                  <a:pt x="42736" y="725"/>
                </a:lnTo>
                <a:lnTo>
                  <a:pt x="3492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bk object 166"/>
          <p:cNvSpPr/>
          <p:nvPr/>
        </p:nvSpPr>
        <p:spPr>
          <a:xfrm>
            <a:off x="11907139" y="5019971"/>
            <a:ext cx="104139" cy="111125"/>
          </a:xfrm>
          <a:custGeom>
            <a:avLst/>
            <a:gdLst/>
            <a:ahLst/>
            <a:cxnLst/>
            <a:rect l="l" t="t" r="r" b="b"/>
            <a:pathLst>
              <a:path w="104140" h="111125">
                <a:moveTo>
                  <a:pt x="51955" y="0"/>
                </a:moveTo>
                <a:lnTo>
                  <a:pt x="89807" y="15500"/>
                </a:lnTo>
                <a:lnTo>
                  <a:pt x="103977" y="55614"/>
                </a:lnTo>
                <a:lnTo>
                  <a:pt x="103091" y="67188"/>
                </a:lnTo>
                <a:lnTo>
                  <a:pt x="82162" y="101985"/>
                </a:lnTo>
                <a:lnTo>
                  <a:pt x="51955" y="110629"/>
                </a:lnTo>
                <a:lnTo>
                  <a:pt x="40479" y="109680"/>
                </a:lnTo>
                <a:lnTo>
                  <a:pt x="7773" y="87215"/>
                </a:lnTo>
                <a:lnTo>
                  <a:pt x="0" y="55614"/>
                </a:lnTo>
                <a:lnTo>
                  <a:pt x="884" y="43873"/>
                </a:lnTo>
                <a:lnTo>
                  <a:pt x="21776" y="8728"/>
                </a:lnTo>
                <a:lnTo>
                  <a:pt x="5195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bk object 167"/>
          <p:cNvSpPr/>
          <p:nvPr/>
        </p:nvSpPr>
        <p:spPr>
          <a:xfrm>
            <a:off x="11896961" y="4989536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202" y="0"/>
                </a:lnTo>
              </a:path>
            </a:pathLst>
          </a:custGeom>
          <a:ln w="1989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bk object 168"/>
          <p:cNvSpPr/>
          <p:nvPr/>
        </p:nvSpPr>
        <p:spPr>
          <a:xfrm>
            <a:off x="11926165" y="4942604"/>
            <a:ext cx="65405" cy="15875"/>
          </a:xfrm>
          <a:custGeom>
            <a:avLst/>
            <a:gdLst/>
            <a:ahLst/>
            <a:cxnLst/>
            <a:rect l="l" t="t" r="r" b="b"/>
            <a:pathLst>
              <a:path w="65404" h="15875">
                <a:moveTo>
                  <a:pt x="0" y="0"/>
                </a:moveTo>
                <a:lnTo>
                  <a:pt x="64794" y="0"/>
                </a:lnTo>
                <a:lnTo>
                  <a:pt x="64794" y="15367"/>
                </a:lnTo>
                <a:lnTo>
                  <a:pt x="0" y="15367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bk object 169"/>
          <p:cNvSpPr/>
          <p:nvPr/>
        </p:nvSpPr>
        <p:spPr>
          <a:xfrm>
            <a:off x="11646897" y="4940874"/>
            <a:ext cx="227965" cy="140335"/>
          </a:xfrm>
          <a:custGeom>
            <a:avLst/>
            <a:gdLst/>
            <a:ahLst/>
            <a:cxnLst/>
            <a:rect l="l" t="t" r="r" b="b"/>
            <a:pathLst>
              <a:path w="227965" h="140335">
                <a:moveTo>
                  <a:pt x="36920" y="0"/>
                </a:moveTo>
                <a:lnTo>
                  <a:pt x="196445" y="0"/>
                </a:lnTo>
                <a:lnTo>
                  <a:pt x="196445" y="14302"/>
                </a:lnTo>
                <a:lnTo>
                  <a:pt x="48362" y="14302"/>
                </a:lnTo>
                <a:lnTo>
                  <a:pt x="48362" y="41377"/>
                </a:lnTo>
                <a:lnTo>
                  <a:pt x="196179" y="41377"/>
                </a:lnTo>
                <a:lnTo>
                  <a:pt x="196179" y="55348"/>
                </a:lnTo>
                <a:lnTo>
                  <a:pt x="48362" y="55348"/>
                </a:lnTo>
                <a:lnTo>
                  <a:pt x="48362" y="82755"/>
                </a:lnTo>
                <a:lnTo>
                  <a:pt x="198640" y="82755"/>
                </a:lnTo>
                <a:lnTo>
                  <a:pt x="198640" y="96992"/>
                </a:lnTo>
                <a:lnTo>
                  <a:pt x="122670" y="96992"/>
                </a:lnTo>
                <a:lnTo>
                  <a:pt x="122670" y="125464"/>
                </a:lnTo>
                <a:lnTo>
                  <a:pt x="227445" y="125464"/>
                </a:lnTo>
                <a:lnTo>
                  <a:pt x="227445" y="140299"/>
                </a:lnTo>
                <a:lnTo>
                  <a:pt x="0" y="140299"/>
                </a:lnTo>
                <a:lnTo>
                  <a:pt x="0" y="125464"/>
                </a:lnTo>
                <a:lnTo>
                  <a:pt x="104243" y="125464"/>
                </a:lnTo>
                <a:lnTo>
                  <a:pt x="104243" y="96992"/>
                </a:lnTo>
                <a:lnTo>
                  <a:pt x="36920" y="96992"/>
                </a:lnTo>
                <a:lnTo>
                  <a:pt x="34858" y="96992"/>
                </a:lnTo>
                <a:lnTo>
                  <a:pt x="33461" y="96592"/>
                </a:lnTo>
                <a:lnTo>
                  <a:pt x="32729" y="95728"/>
                </a:lnTo>
                <a:lnTo>
                  <a:pt x="31931" y="94863"/>
                </a:lnTo>
                <a:lnTo>
                  <a:pt x="31598" y="93532"/>
                </a:lnTo>
                <a:lnTo>
                  <a:pt x="31598" y="91670"/>
                </a:lnTo>
                <a:lnTo>
                  <a:pt x="31598" y="5321"/>
                </a:lnTo>
                <a:lnTo>
                  <a:pt x="31598" y="3658"/>
                </a:lnTo>
                <a:lnTo>
                  <a:pt x="31931" y="2328"/>
                </a:lnTo>
                <a:lnTo>
                  <a:pt x="32729" y="1397"/>
                </a:lnTo>
                <a:lnTo>
                  <a:pt x="33461" y="465"/>
                </a:lnTo>
                <a:lnTo>
                  <a:pt x="34858" y="0"/>
                </a:lnTo>
                <a:lnTo>
                  <a:pt x="3692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bk object 170"/>
          <p:cNvSpPr/>
          <p:nvPr/>
        </p:nvSpPr>
        <p:spPr>
          <a:xfrm>
            <a:off x="12035663" y="4935020"/>
            <a:ext cx="70485" cy="248285"/>
          </a:xfrm>
          <a:custGeom>
            <a:avLst/>
            <a:gdLst/>
            <a:ahLst/>
            <a:cxnLst/>
            <a:rect l="l" t="t" r="r" b="b"/>
            <a:pathLst>
              <a:path w="70484" h="248285">
                <a:moveTo>
                  <a:pt x="52553" y="0"/>
                </a:moveTo>
                <a:lnTo>
                  <a:pt x="70448" y="0"/>
                </a:lnTo>
                <a:lnTo>
                  <a:pt x="70448" y="248134"/>
                </a:lnTo>
                <a:lnTo>
                  <a:pt x="52553" y="248134"/>
                </a:lnTo>
                <a:lnTo>
                  <a:pt x="52553" y="117082"/>
                </a:lnTo>
                <a:lnTo>
                  <a:pt x="17362" y="117082"/>
                </a:lnTo>
                <a:lnTo>
                  <a:pt x="17362" y="236359"/>
                </a:lnTo>
                <a:lnTo>
                  <a:pt x="0" y="236359"/>
                </a:lnTo>
                <a:lnTo>
                  <a:pt x="0" y="4191"/>
                </a:lnTo>
                <a:lnTo>
                  <a:pt x="17362" y="4191"/>
                </a:lnTo>
                <a:lnTo>
                  <a:pt x="17362" y="100850"/>
                </a:lnTo>
                <a:lnTo>
                  <a:pt x="52553" y="100850"/>
                </a:lnTo>
                <a:lnTo>
                  <a:pt x="52553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bk object 171"/>
          <p:cNvSpPr/>
          <p:nvPr/>
        </p:nvSpPr>
        <p:spPr>
          <a:xfrm>
            <a:off x="12232042" y="4933357"/>
            <a:ext cx="454659" cy="247015"/>
          </a:xfrm>
          <a:custGeom>
            <a:avLst/>
            <a:gdLst/>
            <a:ahLst/>
            <a:cxnLst/>
            <a:rect l="l" t="t" r="r" b="b"/>
            <a:pathLst>
              <a:path w="454659" h="247014">
                <a:moveTo>
                  <a:pt x="274810" y="170168"/>
                </a:moveTo>
                <a:lnTo>
                  <a:pt x="258312" y="170168"/>
                </a:lnTo>
                <a:lnTo>
                  <a:pt x="258312" y="241216"/>
                </a:lnTo>
                <a:lnTo>
                  <a:pt x="258645" y="242613"/>
                </a:lnTo>
                <a:lnTo>
                  <a:pt x="259443" y="243344"/>
                </a:lnTo>
                <a:lnTo>
                  <a:pt x="260175" y="244076"/>
                </a:lnTo>
                <a:lnTo>
                  <a:pt x="261572" y="244475"/>
                </a:lnTo>
                <a:lnTo>
                  <a:pt x="432073" y="244475"/>
                </a:lnTo>
                <a:lnTo>
                  <a:pt x="432073" y="229374"/>
                </a:lnTo>
                <a:lnTo>
                  <a:pt x="274810" y="229374"/>
                </a:lnTo>
                <a:lnTo>
                  <a:pt x="274810" y="170168"/>
                </a:lnTo>
                <a:close/>
              </a:path>
              <a:path w="454659" h="247014">
                <a:moveTo>
                  <a:pt x="181344" y="159258"/>
                </a:moveTo>
                <a:lnTo>
                  <a:pt x="31798" y="159258"/>
                </a:lnTo>
                <a:lnTo>
                  <a:pt x="30401" y="159657"/>
                </a:lnTo>
                <a:lnTo>
                  <a:pt x="29603" y="160522"/>
                </a:lnTo>
                <a:lnTo>
                  <a:pt x="28871" y="161387"/>
                </a:lnTo>
                <a:lnTo>
                  <a:pt x="28538" y="162717"/>
                </a:lnTo>
                <a:lnTo>
                  <a:pt x="28538" y="243744"/>
                </a:lnTo>
                <a:lnTo>
                  <a:pt x="28871" y="245141"/>
                </a:lnTo>
                <a:lnTo>
                  <a:pt x="29603" y="245872"/>
                </a:lnTo>
                <a:lnTo>
                  <a:pt x="30401" y="246604"/>
                </a:lnTo>
                <a:lnTo>
                  <a:pt x="31798" y="247003"/>
                </a:lnTo>
                <a:lnTo>
                  <a:pt x="186400" y="247003"/>
                </a:lnTo>
                <a:lnTo>
                  <a:pt x="186400" y="232168"/>
                </a:lnTo>
                <a:lnTo>
                  <a:pt x="46101" y="232168"/>
                </a:lnTo>
                <a:lnTo>
                  <a:pt x="46101" y="174359"/>
                </a:lnTo>
                <a:lnTo>
                  <a:pt x="181344" y="174359"/>
                </a:lnTo>
                <a:lnTo>
                  <a:pt x="181344" y="159258"/>
                </a:lnTo>
                <a:close/>
              </a:path>
              <a:path w="454659" h="247014">
                <a:moveTo>
                  <a:pt x="454159" y="132183"/>
                </a:moveTo>
                <a:lnTo>
                  <a:pt x="226713" y="132183"/>
                </a:lnTo>
                <a:lnTo>
                  <a:pt x="226713" y="146951"/>
                </a:lnTo>
                <a:lnTo>
                  <a:pt x="454159" y="146951"/>
                </a:lnTo>
                <a:lnTo>
                  <a:pt x="454159" y="132183"/>
                </a:lnTo>
                <a:close/>
              </a:path>
              <a:path w="454659" h="247014">
                <a:moveTo>
                  <a:pt x="16497" y="10909"/>
                </a:moveTo>
                <a:lnTo>
                  <a:pt x="0" y="10909"/>
                </a:lnTo>
                <a:lnTo>
                  <a:pt x="0" y="125464"/>
                </a:lnTo>
                <a:lnTo>
                  <a:pt x="266" y="126927"/>
                </a:lnTo>
                <a:lnTo>
                  <a:pt x="864" y="127526"/>
                </a:lnTo>
                <a:lnTo>
                  <a:pt x="1397" y="128191"/>
                </a:lnTo>
                <a:lnTo>
                  <a:pt x="2794" y="128524"/>
                </a:lnTo>
                <a:lnTo>
                  <a:pt x="106837" y="128524"/>
                </a:lnTo>
                <a:lnTo>
                  <a:pt x="108234" y="128191"/>
                </a:lnTo>
                <a:lnTo>
                  <a:pt x="108966" y="127526"/>
                </a:lnTo>
                <a:lnTo>
                  <a:pt x="109698" y="126927"/>
                </a:lnTo>
                <a:lnTo>
                  <a:pt x="110097" y="125464"/>
                </a:lnTo>
                <a:lnTo>
                  <a:pt x="110097" y="114022"/>
                </a:lnTo>
                <a:lnTo>
                  <a:pt x="16497" y="114022"/>
                </a:lnTo>
                <a:lnTo>
                  <a:pt x="16497" y="69584"/>
                </a:lnTo>
                <a:lnTo>
                  <a:pt x="110097" y="69584"/>
                </a:lnTo>
                <a:lnTo>
                  <a:pt x="110097" y="55015"/>
                </a:lnTo>
                <a:lnTo>
                  <a:pt x="16497" y="55015"/>
                </a:lnTo>
                <a:lnTo>
                  <a:pt x="16497" y="10909"/>
                </a:lnTo>
                <a:close/>
              </a:path>
              <a:path w="454659" h="247014">
                <a:moveTo>
                  <a:pt x="110097" y="69584"/>
                </a:moveTo>
                <a:lnTo>
                  <a:pt x="93333" y="69584"/>
                </a:lnTo>
                <a:lnTo>
                  <a:pt x="93333" y="114022"/>
                </a:lnTo>
                <a:lnTo>
                  <a:pt x="110097" y="114022"/>
                </a:lnTo>
                <a:lnTo>
                  <a:pt x="110097" y="69584"/>
                </a:lnTo>
                <a:close/>
              </a:path>
              <a:path w="454659" h="247014">
                <a:moveTo>
                  <a:pt x="110097" y="10909"/>
                </a:moveTo>
                <a:lnTo>
                  <a:pt x="93333" y="10909"/>
                </a:lnTo>
                <a:lnTo>
                  <a:pt x="93333" y="55015"/>
                </a:lnTo>
                <a:lnTo>
                  <a:pt x="110097" y="55015"/>
                </a:lnTo>
                <a:lnTo>
                  <a:pt x="110097" y="10909"/>
                </a:lnTo>
                <a:close/>
              </a:path>
              <a:path w="454659" h="247014">
                <a:moveTo>
                  <a:pt x="340137" y="0"/>
                </a:moveTo>
                <a:lnTo>
                  <a:pt x="297483" y="6045"/>
                </a:lnTo>
                <a:lnTo>
                  <a:pt x="260641" y="31133"/>
                </a:lnTo>
                <a:lnTo>
                  <a:pt x="254654" y="44704"/>
                </a:lnTo>
                <a:lnTo>
                  <a:pt x="254654" y="60536"/>
                </a:lnTo>
                <a:lnTo>
                  <a:pt x="278137" y="90805"/>
                </a:lnTo>
                <a:lnTo>
                  <a:pt x="321735" y="104143"/>
                </a:lnTo>
                <a:lnTo>
                  <a:pt x="340137" y="105041"/>
                </a:lnTo>
                <a:lnTo>
                  <a:pt x="349456" y="104816"/>
                </a:lnTo>
                <a:lnTo>
                  <a:pt x="389581" y="96950"/>
                </a:lnTo>
                <a:lnTo>
                  <a:pt x="400983" y="91337"/>
                </a:lnTo>
                <a:lnTo>
                  <a:pt x="340137" y="91337"/>
                </a:lnTo>
                <a:lnTo>
                  <a:pt x="332892" y="91160"/>
                </a:lnTo>
                <a:lnTo>
                  <a:pt x="291574" y="80494"/>
                </a:lnTo>
                <a:lnTo>
                  <a:pt x="285388" y="77101"/>
                </a:lnTo>
                <a:lnTo>
                  <a:pt x="280664" y="73109"/>
                </a:lnTo>
                <a:lnTo>
                  <a:pt x="274145" y="63796"/>
                </a:lnTo>
                <a:lnTo>
                  <a:pt x="272549" y="58740"/>
                </a:lnTo>
                <a:lnTo>
                  <a:pt x="272549" y="47963"/>
                </a:lnTo>
                <a:lnTo>
                  <a:pt x="291574" y="25678"/>
                </a:lnTo>
                <a:lnTo>
                  <a:pt x="297495" y="22152"/>
                </a:lnTo>
                <a:lnTo>
                  <a:pt x="340137" y="13970"/>
                </a:lnTo>
                <a:lnTo>
                  <a:pt x="400949" y="13970"/>
                </a:lnTo>
                <a:lnTo>
                  <a:pt x="396052" y="11334"/>
                </a:lnTo>
                <a:lnTo>
                  <a:pt x="358356" y="989"/>
                </a:lnTo>
                <a:lnTo>
                  <a:pt x="349456" y="248"/>
                </a:lnTo>
                <a:lnTo>
                  <a:pt x="340137" y="0"/>
                </a:lnTo>
                <a:close/>
              </a:path>
              <a:path w="454659" h="247014">
                <a:moveTo>
                  <a:pt x="400949" y="13970"/>
                </a:moveTo>
                <a:lnTo>
                  <a:pt x="340137" y="13970"/>
                </a:lnTo>
                <a:lnTo>
                  <a:pt x="347285" y="14169"/>
                </a:lnTo>
                <a:lnTo>
                  <a:pt x="354165" y="14768"/>
                </a:lnTo>
                <a:lnTo>
                  <a:pt x="394487" y="29270"/>
                </a:lnTo>
                <a:lnTo>
                  <a:pt x="407792" y="47963"/>
                </a:lnTo>
                <a:lnTo>
                  <a:pt x="407792" y="58740"/>
                </a:lnTo>
                <a:lnTo>
                  <a:pt x="375395" y="86481"/>
                </a:lnTo>
                <a:lnTo>
                  <a:pt x="340137" y="91337"/>
                </a:lnTo>
                <a:lnTo>
                  <a:pt x="400983" y="91337"/>
                </a:lnTo>
                <a:lnTo>
                  <a:pt x="401938" y="90805"/>
                </a:lnTo>
                <a:lnTo>
                  <a:pt x="409388" y="86148"/>
                </a:lnTo>
                <a:lnTo>
                  <a:pt x="415176" y="80627"/>
                </a:lnTo>
                <a:lnTo>
                  <a:pt x="419367" y="74174"/>
                </a:lnTo>
                <a:lnTo>
                  <a:pt x="423558" y="67788"/>
                </a:lnTo>
                <a:lnTo>
                  <a:pt x="425687" y="60536"/>
                </a:lnTo>
                <a:lnTo>
                  <a:pt x="425687" y="44704"/>
                </a:lnTo>
                <a:lnTo>
                  <a:pt x="401938" y="14502"/>
                </a:lnTo>
                <a:lnTo>
                  <a:pt x="400949" y="13970"/>
                </a:lnTo>
                <a:close/>
              </a:path>
              <a:path w="454659" h="247014">
                <a:moveTo>
                  <a:pt x="180812" y="1663"/>
                </a:moveTo>
                <a:lnTo>
                  <a:pt x="163183" y="1663"/>
                </a:lnTo>
                <a:lnTo>
                  <a:pt x="163183" y="146685"/>
                </a:lnTo>
                <a:lnTo>
                  <a:pt x="180812" y="146685"/>
                </a:lnTo>
                <a:lnTo>
                  <a:pt x="180812" y="72112"/>
                </a:lnTo>
                <a:lnTo>
                  <a:pt x="216003" y="72112"/>
                </a:lnTo>
                <a:lnTo>
                  <a:pt x="216003" y="56745"/>
                </a:lnTo>
                <a:lnTo>
                  <a:pt x="180812" y="56745"/>
                </a:lnTo>
                <a:lnTo>
                  <a:pt x="180812" y="16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k object 172"/>
          <p:cNvSpPr/>
          <p:nvPr/>
        </p:nvSpPr>
        <p:spPr>
          <a:xfrm>
            <a:off x="12490355" y="5103525"/>
            <a:ext cx="173990" cy="74930"/>
          </a:xfrm>
          <a:custGeom>
            <a:avLst/>
            <a:gdLst/>
            <a:ahLst/>
            <a:cxnLst/>
            <a:rect l="l" t="t" r="r" b="b"/>
            <a:pathLst>
              <a:path w="173990" h="74929">
                <a:moveTo>
                  <a:pt x="0" y="0"/>
                </a:moveTo>
                <a:lnTo>
                  <a:pt x="16497" y="0"/>
                </a:lnTo>
                <a:lnTo>
                  <a:pt x="16497" y="59206"/>
                </a:lnTo>
                <a:lnTo>
                  <a:pt x="173760" y="59206"/>
                </a:lnTo>
                <a:lnTo>
                  <a:pt x="173760" y="74307"/>
                </a:lnTo>
                <a:lnTo>
                  <a:pt x="5321" y="74307"/>
                </a:lnTo>
                <a:lnTo>
                  <a:pt x="3259" y="74307"/>
                </a:lnTo>
                <a:lnTo>
                  <a:pt x="1862" y="73908"/>
                </a:lnTo>
                <a:lnTo>
                  <a:pt x="1130" y="73176"/>
                </a:lnTo>
                <a:lnTo>
                  <a:pt x="332" y="72444"/>
                </a:lnTo>
                <a:lnTo>
                  <a:pt x="0" y="71047"/>
                </a:lnTo>
                <a:lnTo>
                  <a:pt x="0" y="68985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bk object 173"/>
          <p:cNvSpPr/>
          <p:nvPr/>
        </p:nvSpPr>
        <p:spPr>
          <a:xfrm>
            <a:off x="12260581" y="5092615"/>
            <a:ext cx="158115" cy="88265"/>
          </a:xfrm>
          <a:custGeom>
            <a:avLst/>
            <a:gdLst/>
            <a:ahLst/>
            <a:cxnLst/>
            <a:rect l="l" t="t" r="r" b="b"/>
            <a:pathLst>
              <a:path w="158115" h="88264">
                <a:moveTo>
                  <a:pt x="5255" y="0"/>
                </a:moveTo>
                <a:lnTo>
                  <a:pt x="152805" y="0"/>
                </a:lnTo>
                <a:lnTo>
                  <a:pt x="152805" y="15100"/>
                </a:lnTo>
                <a:lnTo>
                  <a:pt x="17562" y="15100"/>
                </a:lnTo>
                <a:lnTo>
                  <a:pt x="17562" y="72910"/>
                </a:lnTo>
                <a:lnTo>
                  <a:pt x="157861" y="72910"/>
                </a:lnTo>
                <a:lnTo>
                  <a:pt x="157861" y="87745"/>
                </a:lnTo>
                <a:lnTo>
                  <a:pt x="5255" y="87745"/>
                </a:lnTo>
                <a:lnTo>
                  <a:pt x="3259" y="87745"/>
                </a:lnTo>
                <a:lnTo>
                  <a:pt x="1862" y="87346"/>
                </a:lnTo>
                <a:lnTo>
                  <a:pt x="1064" y="86614"/>
                </a:lnTo>
                <a:lnTo>
                  <a:pt x="332" y="85882"/>
                </a:lnTo>
                <a:lnTo>
                  <a:pt x="0" y="84485"/>
                </a:lnTo>
                <a:lnTo>
                  <a:pt x="0" y="82423"/>
                </a:lnTo>
                <a:lnTo>
                  <a:pt x="0" y="5321"/>
                </a:lnTo>
                <a:lnTo>
                  <a:pt x="0" y="3459"/>
                </a:lnTo>
                <a:lnTo>
                  <a:pt x="332" y="2128"/>
                </a:lnTo>
                <a:lnTo>
                  <a:pt x="1064" y="1263"/>
                </a:lnTo>
                <a:lnTo>
                  <a:pt x="1862" y="399"/>
                </a:lnTo>
                <a:lnTo>
                  <a:pt x="3259" y="0"/>
                </a:lnTo>
                <a:lnTo>
                  <a:pt x="525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bk object 174"/>
          <p:cNvSpPr/>
          <p:nvPr/>
        </p:nvSpPr>
        <p:spPr>
          <a:xfrm>
            <a:off x="12456362" y="5072924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 h="0">
                <a:moveTo>
                  <a:pt x="0" y="0"/>
                </a:moveTo>
                <a:lnTo>
                  <a:pt x="232235" y="0"/>
                </a:lnTo>
              </a:path>
            </a:pathLst>
          </a:custGeom>
          <a:ln w="19558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bk object 175"/>
          <p:cNvSpPr/>
          <p:nvPr/>
        </p:nvSpPr>
        <p:spPr>
          <a:xfrm>
            <a:off x="12248540" y="5002941"/>
            <a:ext cx="76835" cy="44450"/>
          </a:xfrm>
          <a:custGeom>
            <a:avLst/>
            <a:gdLst/>
            <a:ahLst/>
            <a:cxnLst/>
            <a:rect l="l" t="t" r="r" b="b"/>
            <a:pathLst>
              <a:path w="76834" h="44450">
                <a:moveTo>
                  <a:pt x="0" y="0"/>
                </a:moveTo>
                <a:lnTo>
                  <a:pt x="0" y="44438"/>
                </a:lnTo>
                <a:lnTo>
                  <a:pt x="76835" y="44438"/>
                </a:lnTo>
                <a:lnTo>
                  <a:pt x="76835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bk object 176"/>
          <p:cNvSpPr/>
          <p:nvPr/>
        </p:nvSpPr>
        <p:spPr>
          <a:xfrm>
            <a:off x="12504591" y="4947327"/>
            <a:ext cx="135255" cy="77470"/>
          </a:xfrm>
          <a:custGeom>
            <a:avLst/>
            <a:gdLst/>
            <a:ahLst/>
            <a:cxnLst/>
            <a:rect l="l" t="t" r="r" b="b"/>
            <a:pathLst>
              <a:path w="135254" h="77470">
                <a:moveTo>
                  <a:pt x="67588" y="0"/>
                </a:moveTo>
                <a:lnTo>
                  <a:pt x="24946" y="8182"/>
                </a:lnTo>
                <a:lnTo>
                  <a:pt x="19025" y="11708"/>
                </a:lnTo>
                <a:lnTo>
                  <a:pt x="12839" y="15300"/>
                </a:lnTo>
                <a:lnTo>
                  <a:pt x="8115" y="19425"/>
                </a:lnTo>
                <a:lnTo>
                  <a:pt x="4856" y="24148"/>
                </a:lnTo>
                <a:lnTo>
                  <a:pt x="1596" y="28937"/>
                </a:lnTo>
                <a:lnTo>
                  <a:pt x="0" y="33993"/>
                </a:lnTo>
                <a:lnTo>
                  <a:pt x="0" y="39382"/>
                </a:lnTo>
                <a:lnTo>
                  <a:pt x="0" y="44770"/>
                </a:lnTo>
                <a:lnTo>
                  <a:pt x="19025" y="66524"/>
                </a:lnTo>
                <a:lnTo>
                  <a:pt x="24946" y="69850"/>
                </a:lnTo>
                <a:lnTo>
                  <a:pt x="67588" y="77367"/>
                </a:lnTo>
                <a:lnTo>
                  <a:pt x="74736" y="77190"/>
                </a:lnTo>
                <a:lnTo>
                  <a:pt x="115951" y="66524"/>
                </a:lnTo>
                <a:lnTo>
                  <a:pt x="130054" y="54483"/>
                </a:lnTo>
                <a:lnTo>
                  <a:pt x="133513" y="49826"/>
                </a:lnTo>
                <a:lnTo>
                  <a:pt x="135243" y="44770"/>
                </a:lnTo>
                <a:lnTo>
                  <a:pt x="135243" y="39382"/>
                </a:lnTo>
                <a:lnTo>
                  <a:pt x="135243" y="33993"/>
                </a:lnTo>
                <a:lnTo>
                  <a:pt x="102846" y="5388"/>
                </a:lnTo>
                <a:lnTo>
                  <a:pt x="74736" y="199"/>
                </a:lnTo>
                <a:lnTo>
                  <a:pt x="67588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bk object 177"/>
          <p:cNvSpPr/>
          <p:nvPr/>
        </p:nvSpPr>
        <p:spPr>
          <a:xfrm>
            <a:off x="12232042" y="4944267"/>
            <a:ext cx="110489" cy="118110"/>
          </a:xfrm>
          <a:custGeom>
            <a:avLst/>
            <a:gdLst/>
            <a:ahLst/>
            <a:cxnLst/>
            <a:rect l="l" t="t" r="r" b="b"/>
            <a:pathLst>
              <a:path w="110490" h="118110">
                <a:moveTo>
                  <a:pt x="0" y="0"/>
                </a:moveTo>
                <a:lnTo>
                  <a:pt x="16497" y="0"/>
                </a:lnTo>
                <a:lnTo>
                  <a:pt x="16497" y="44105"/>
                </a:lnTo>
                <a:lnTo>
                  <a:pt x="93333" y="44105"/>
                </a:lnTo>
                <a:lnTo>
                  <a:pt x="93333" y="0"/>
                </a:lnTo>
                <a:lnTo>
                  <a:pt x="110097" y="0"/>
                </a:lnTo>
                <a:lnTo>
                  <a:pt x="110097" y="112292"/>
                </a:lnTo>
                <a:lnTo>
                  <a:pt x="110097" y="114554"/>
                </a:lnTo>
                <a:lnTo>
                  <a:pt x="109698" y="116017"/>
                </a:lnTo>
                <a:lnTo>
                  <a:pt x="108966" y="116616"/>
                </a:lnTo>
                <a:lnTo>
                  <a:pt x="108234" y="117281"/>
                </a:lnTo>
                <a:lnTo>
                  <a:pt x="106837" y="117614"/>
                </a:lnTo>
                <a:lnTo>
                  <a:pt x="104775" y="117614"/>
                </a:lnTo>
                <a:lnTo>
                  <a:pt x="5055" y="117614"/>
                </a:lnTo>
                <a:lnTo>
                  <a:pt x="2794" y="117614"/>
                </a:lnTo>
                <a:lnTo>
                  <a:pt x="1397" y="117281"/>
                </a:lnTo>
                <a:lnTo>
                  <a:pt x="864" y="116616"/>
                </a:lnTo>
                <a:lnTo>
                  <a:pt x="266" y="116017"/>
                </a:lnTo>
                <a:lnTo>
                  <a:pt x="0" y="114554"/>
                </a:lnTo>
                <a:lnTo>
                  <a:pt x="0" y="112292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bk object 178"/>
          <p:cNvSpPr/>
          <p:nvPr/>
        </p:nvSpPr>
        <p:spPr>
          <a:xfrm>
            <a:off x="12395226" y="4935020"/>
            <a:ext cx="53340" cy="145415"/>
          </a:xfrm>
          <a:custGeom>
            <a:avLst/>
            <a:gdLst/>
            <a:ahLst/>
            <a:cxnLst/>
            <a:rect l="l" t="t" r="r" b="b"/>
            <a:pathLst>
              <a:path w="53340" h="145414">
                <a:moveTo>
                  <a:pt x="0" y="0"/>
                </a:moveTo>
                <a:lnTo>
                  <a:pt x="17628" y="0"/>
                </a:lnTo>
                <a:lnTo>
                  <a:pt x="17628" y="55081"/>
                </a:lnTo>
                <a:lnTo>
                  <a:pt x="52820" y="55081"/>
                </a:lnTo>
                <a:lnTo>
                  <a:pt x="52820" y="70448"/>
                </a:lnTo>
                <a:lnTo>
                  <a:pt x="17628" y="70448"/>
                </a:lnTo>
                <a:lnTo>
                  <a:pt x="17628" y="145022"/>
                </a:lnTo>
                <a:lnTo>
                  <a:pt x="0" y="145022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bk object 179"/>
          <p:cNvSpPr/>
          <p:nvPr/>
        </p:nvSpPr>
        <p:spPr>
          <a:xfrm>
            <a:off x="12486696" y="4933357"/>
            <a:ext cx="171450" cy="105410"/>
          </a:xfrm>
          <a:custGeom>
            <a:avLst/>
            <a:gdLst/>
            <a:ahLst/>
            <a:cxnLst/>
            <a:rect l="l" t="t" r="r" b="b"/>
            <a:pathLst>
              <a:path w="171450" h="105410">
                <a:moveTo>
                  <a:pt x="85483" y="0"/>
                </a:moveTo>
                <a:lnTo>
                  <a:pt x="127882" y="6045"/>
                </a:lnTo>
                <a:lnTo>
                  <a:pt x="164713" y="31133"/>
                </a:lnTo>
                <a:lnTo>
                  <a:pt x="171033" y="44704"/>
                </a:lnTo>
                <a:lnTo>
                  <a:pt x="171033" y="52553"/>
                </a:lnTo>
                <a:lnTo>
                  <a:pt x="171033" y="60536"/>
                </a:lnTo>
                <a:lnTo>
                  <a:pt x="168904" y="67788"/>
                </a:lnTo>
                <a:lnTo>
                  <a:pt x="164713" y="74174"/>
                </a:lnTo>
                <a:lnTo>
                  <a:pt x="160522" y="80627"/>
                </a:lnTo>
                <a:lnTo>
                  <a:pt x="120275" y="101449"/>
                </a:lnTo>
                <a:lnTo>
                  <a:pt x="85483" y="105041"/>
                </a:lnTo>
                <a:lnTo>
                  <a:pt x="76067" y="104816"/>
                </a:lnTo>
                <a:lnTo>
                  <a:pt x="35806" y="96950"/>
                </a:lnTo>
                <a:lnTo>
                  <a:pt x="1995" y="67788"/>
                </a:lnTo>
                <a:lnTo>
                  <a:pt x="0" y="60536"/>
                </a:lnTo>
                <a:lnTo>
                  <a:pt x="0" y="52553"/>
                </a:lnTo>
                <a:lnTo>
                  <a:pt x="0" y="44704"/>
                </a:lnTo>
                <a:lnTo>
                  <a:pt x="23482" y="14502"/>
                </a:lnTo>
                <a:lnTo>
                  <a:pt x="67081" y="989"/>
                </a:lnTo>
                <a:lnTo>
                  <a:pt x="76067" y="248"/>
                </a:lnTo>
                <a:lnTo>
                  <a:pt x="85483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bk object 180"/>
          <p:cNvSpPr/>
          <p:nvPr/>
        </p:nvSpPr>
        <p:spPr>
          <a:xfrm>
            <a:off x="12781331" y="4932093"/>
            <a:ext cx="961804" cy="25345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bk object 181"/>
          <p:cNvSpPr/>
          <p:nvPr/>
        </p:nvSpPr>
        <p:spPr>
          <a:xfrm>
            <a:off x="13858888" y="4935020"/>
            <a:ext cx="432434" cy="245745"/>
          </a:xfrm>
          <a:custGeom>
            <a:avLst/>
            <a:gdLst/>
            <a:ahLst/>
            <a:cxnLst/>
            <a:rect l="l" t="t" r="r" b="b"/>
            <a:pathLst>
              <a:path w="432434" h="245745">
                <a:moveTo>
                  <a:pt x="291242" y="143093"/>
                </a:moveTo>
                <a:lnTo>
                  <a:pt x="273347" y="143093"/>
                </a:lnTo>
                <a:lnTo>
                  <a:pt x="273347" y="242081"/>
                </a:lnTo>
                <a:lnTo>
                  <a:pt x="273746" y="243478"/>
                </a:lnTo>
                <a:lnTo>
                  <a:pt x="275209" y="244941"/>
                </a:lnTo>
                <a:lnTo>
                  <a:pt x="276606" y="245340"/>
                </a:lnTo>
                <a:lnTo>
                  <a:pt x="428614" y="245340"/>
                </a:lnTo>
                <a:lnTo>
                  <a:pt x="429944" y="244941"/>
                </a:lnTo>
                <a:lnTo>
                  <a:pt x="431674" y="243478"/>
                </a:lnTo>
                <a:lnTo>
                  <a:pt x="432073" y="242081"/>
                </a:lnTo>
                <a:lnTo>
                  <a:pt x="432073" y="230771"/>
                </a:lnTo>
                <a:lnTo>
                  <a:pt x="291242" y="230771"/>
                </a:lnTo>
                <a:lnTo>
                  <a:pt x="291242" y="189992"/>
                </a:lnTo>
                <a:lnTo>
                  <a:pt x="432073" y="189992"/>
                </a:lnTo>
                <a:lnTo>
                  <a:pt x="432073" y="175490"/>
                </a:lnTo>
                <a:lnTo>
                  <a:pt x="291242" y="175490"/>
                </a:lnTo>
                <a:lnTo>
                  <a:pt x="291242" y="143093"/>
                </a:lnTo>
                <a:close/>
              </a:path>
              <a:path w="432434" h="245745">
                <a:moveTo>
                  <a:pt x="432073" y="189992"/>
                </a:moveTo>
                <a:lnTo>
                  <a:pt x="414444" y="189992"/>
                </a:lnTo>
                <a:lnTo>
                  <a:pt x="414444" y="230771"/>
                </a:lnTo>
                <a:lnTo>
                  <a:pt x="432073" y="230771"/>
                </a:lnTo>
                <a:lnTo>
                  <a:pt x="432073" y="189992"/>
                </a:lnTo>
                <a:close/>
              </a:path>
              <a:path w="432434" h="245745">
                <a:moveTo>
                  <a:pt x="432073" y="143093"/>
                </a:moveTo>
                <a:lnTo>
                  <a:pt x="414444" y="143093"/>
                </a:lnTo>
                <a:lnTo>
                  <a:pt x="414444" y="175490"/>
                </a:lnTo>
                <a:lnTo>
                  <a:pt x="432073" y="175490"/>
                </a:lnTo>
                <a:lnTo>
                  <a:pt x="432073" y="143093"/>
                </a:lnTo>
                <a:close/>
              </a:path>
              <a:path w="432434" h="245745">
                <a:moveTo>
                  <a:pt x="45236" y="162917"/>
                </a:moveTo>
                <a:lnTo>
                  <a:pt x="27341" y="162917"/>
                </a:lnTo>
                <a:lnTo>
                  <a:pt x="27341" y="239553"/>
                </a:lnTo>
                <a:lnTo>
                  <a:pt x="27740" y="240950"/>
                </a:lnTo>
                <a:lnTo>
                  <a:pt x="29204" y="242413"/>
                </a:lnTo>
                <a:lnTo>
                  <a:pt x="30601" y="242812"/>
                </a:lnTo>
                <a:lnTo>
                  <a:pt x="191921" y="242812"/>
                </a:lnTo>
                <a:lnTo>
                  <a:pt x="191921" y="227711"/>
                </a:lnTo>
                <a:lnTo>
                  <a:pt x="45236" y="227711"/>
                </a:lnTo>
                <a:lnTo>
                  <a:pt x="45236" y="162917"/>
                </a:lnTo>
                <a:close/>
              </a:path>
              <a:path w="432434" h="245745">
                <a:moveTo>
                  <a:pt x="185535" y="101715"/>
                </a:moveTo>
                <a:lnTo>
                  <a:pt x="167640" y="101715"/>
                </a:lnTo>
                <a:lnTo>
                  <a:pt x="167640" y="184138"/>
                </a:lnTo>
                <a:lnTo>
                  <a:pt x="185535" y="184138"/>
                </a:lnTo>
                <a:lnTo>
                  <a:pt x="185535" y="101715"/>
                </a:lnTo>
                <a:close/>
              </a:path>
              <a:path w="432434" h="245745">
                <a:moveTo>
                  <a:pt x="106904" y="12306"/>
                </a:moveTo>
                <a:lnTo>
                  <a:pt x="3060" y="12306"/>
                </a:lnTo>
                <a:lnTo>
                  <a:pt x="1596" y="12706"/>
                </a:lnTo>
                <a:lnTo>
                  <a:pt x="997" y="13437"/>
                </a:lnTo>
                <a:lnTo>
                  <a:pt x="332" y="14169"/>
                </a:lnTo>
                <a:lnTo>
                  <a:pt x="0" y="15566"/>
                </a:lnTo>
                <a:lnTo>
                  <a:pt x="0" y="128258"/>
                </a:lnTo>
                <a:lnTo>
                  <a:pt x="332" y="129721"/>
                </a:lnTo>
                <a:lnTo>
                  <a:pt x="1596" y="130985"/>
                </a:lnTo>
                <a:lnTo>
                  <a:pt x="3060" y="131318"/>
                </a:lnTo>
                <a:lnTo>
                  <a:pt x="106904" y="131318"/>
                </a:lnTo>
                <a:lnTo>
                  <a:pt x="108234" y="130985"/>
                </a:lnTo>
                <a:lnTo>
                  <a:pt x="108966" y="130387"/>
                </a:lnTo>
                <a:lnTo>
                  <a:pt x="109698" y="129721"/>
                </a:lnTo>
                <a:lnTo>
                  <a:pt x="110097" y="128258"/>
                </a:lnTo>
                <a:lnTo>
                  <a:pt x="110097" y="116816"/>
                </a:lnTo>
                <a:lnTo>
                  <a:pt x="16764" y="116816"/>
                </a:lnTo>
                <a:lnTo>
                  <a:pt x="16764" y="26809"/>
                </a:lnTo>
                <a:lnTo>
                  <a:pt x="110097" y="26809"/>
                </a:lnTo>
                <a:lnTo>
                  <a:pt x="110097" y="15566"/>
                </a:lnTo>
                <a:lnTo>
                  <a:pt x="109698" y="14169"/>
                </a:lnTo>
                <a:lnTo>
                  <a:pt x="108234" y="12706"/>
                </a:lnTo>
                <a:lnTo>
                  <a:pt x="106904" y="12306"/>
                </a:lnTo>
                <a:close/>
              </a:path>
              <a:path w="432434" h="245745">
                <a:moveTo>
                  <a:pt x="110097" y="26809"/>
                </a:moveTo>
                <a:lnTo>
                  <a:pt x="93599" y="26809"/>
                </a:lnTo>
                <a:lnTo>
                  <a:pt x="93599" y="116816"/>
                </a:lnTo>
                <a:lnTo>
                  <a:pt x="110097" y="116816"/>
                </a:lnTo>
                <a:lnTo>
                  <a:pt x="110097" y="101715"/>
                </a:lnTo>
                <a:lnTo>
                  <a:pt x="185535" y="101715"/>
                </a:lnTo>
                <a:lnTo>
                  <a:pt x="185535" y="86880"/>
                </a:lnTo>
                <a:lnTo>
                  <a:pt x="110097" y="86880"/>
                </a:lnTo>
                <a:lnTo>
                  <a:pt x="110097" y="52553"/>
                </a:lnTo>
                <a:lnTo>
                  <a:pt x="185535" y="52553"/>
                </a:lnTo>
                <a:lnTo>
                  <a:pt x="185535" y="37719"/>
                </a:lnTo>
                <a:lnTo>
                  <a:pt x="110097" y="37719"/>
                </a:lnTo>
                <a:lnTo>
                  <a:pt x="110097" y="26809"/>
                </a:lnTo>
                <a:close/>
              </a:path>
              <a:path w="432434" h="245745">
                <a:moveTo>
                  <a:pt x="185535" y="52553"/>
                </a:moveTo>
                <a:lnTo>
                  <a:pt x="167640" y="52553"/>
                </a:lnTo>
                <a:lnTo>
                  <a:pt x="167640" y="86880"/>
                </a:lnTo>
                <a:lnTo>
                  <a:pt x="185535" y="86880"/>
                </a:lnTo>
                <a:lnTo>
                  <a:pt x="185535" y="52553"/>
                </a:lnTo>
                <a:close/>
              </a:path>
              <a:path w="432434" h="245745">
                <a:moveTo>
                  <a:pt x="185535" y="0"/>
                </a:moveTo>
                <a:lnTo>
                  <a:pt x="167640" y="0"/>
                </a:lnTo>
                <a:lnTo>
                  <a:pt x="167640" y="37719"/>
                </a:lnTo>
                <a:lnTo>
                  <a:pt x="185535" y="37719"/>
                </a:lnTo>
                <a:lnTo>
                  <a:pt x="185535" y="0"/>
                </a:lnTo>
                <a:close/>
              </a:path>
              <a:path w="432434" h="245745">
                <a:moveTo>
                  <a:pt x="312197" y="26809"/>
                </a:moveTo>
                <a:lnTo>
                  <a:pt x="294302" y="26809"/>
                </a:lnTo>
                <a:lnTo>
                  <a:pt x="294256" y="38583"/>
                </a:lnTo>
                <a:lnTo>
                  <a:pt x="293167" y="52643"/>
                </a:lnTo>
                <a:lnTo>
                  <a:pt x="276141" y="89408"/>
                </a:lnTo>
                <a:lnTo>
                  <a:pt x="239806" y="115817"/>
                </a:lnTo>
                <a:lnTo>
                  <a:pt x="223653" y="122404"/>
                </a:lnTo>
                <a:lnTo>
                  <a:pt x="224784" y="123335"/>
                </a:lnTo>
                <a:lnTo>
                  <a:pt x="226048" y="124333"/>
                </a:lnTo>
                <a:lnTo>
                  <a:pt x="227578" y="125331"/>
                </a:lnTo>
                <a:lnTo>
                  <a:pt x="230505" y="127327"/>
                </a:lnTo>
                <a:lnTo>
                  <a:pt x="237490" y="132249"/>
                </a:lnTo>
                <a:lnTo>
                  <a:pt x="238688" y="133114"/>
                </a:lnTo>
                <a:lnTo>
                  <a:pt x="280066" y="108301"/>
                </a:lnTo>
                <a:lnTo>
                  <a:pt x="303549" y="73509"/>
                </a:lnTo>
                <a:lnTo>
                  <a:pt x="321723" y="73509"/>
                </a:lnTo>
                <a:lnTo>
                  <a:pt x="316795" y="64029"/>
                </a:lnTo>
                <a:lnTo>
                  <a:pt x="313345" y="51855"/>
                </a:lnTo>
                <a:lnTo>
                  <a:pt x="312197" y="38583"/>
                </a:lnTo>
                <a:lnTo>
                  <a:pt x="312197" y="26809"/>
                </a:lnTo>
                <a:close/>
              </a:path>
              <a:path w="432434" h="245745">
                <a:moveTo>
                  <a:pt x="432073" y="0"/>
                </a:moveTo>
                <a:lnTo>
                  <a:pt x="414178" y="0"/>
                </a:lnTo>
                <a:lnTo>
                  <a:pt x="414178" y="53352"/>
                </a:lnTo>
                <a:lnTo>
                  <a:pt x="358298" y="53352"/>
                </a:lnTo>
                <a:lnTo>
                  <a:pt x="358298" y="68453"/>
                </a:lnTo>
                <a:lnTo>
                  <a:pt x="414178" y="68453"/>
                </a:lnTo>
                <a:lnTo>
                  <a:pt x="414178" y="131052"/>
                </a:lnTo>
                <a:lnTo>
                  <a:pt x="432073" y="131052"/>
                </a:lnTo>
                <a:lnTo>
                  <a:pt x="432073" y="0"/>
                </a:lnTo>
                <a:close/>
              </a:path>
              <a:path w="432434" h="245745">
                <a:moveTo>
                  <a:pt x="321723" y="73509"/>
                </a:moveTo>
                <a:lnTo>
                  <a:pt x="303549" y="73509"/>
                </a:lnTo>
                <a:lnTo>
                  <a:pt x="308291" y="81642"/>
                </a:lnTo>
                <a:lnTo>
                  <a:pt x="335677" y="109372"/>
                </a:lnTo>
                <a:lnTo>
                  <a:pt x="367811" y="125996"/>
                </a:lnTo>
                <a:lnTo>
                  <a:pt x="369674" y="123801"/>
                </a:lnTo>
                <a:lnTo>
                  <a:pt x="371736" y="121672"/>
                </a:lnTo>
                <a:lnTo>
                  <a:pt x="373931" y="119610"/>
                </a:lnTo>
                <a:lnTo>
                  <a:pt x="378543" y="115398"/>
                </a:lnTo>
                <a:lnTo>
                  <a:pt x="380916" y="113157"/>
                </a:lnTo>
                <a:lnTo>
                  <a:pt x="340690" y="93914"/>
                </a:lnTo>
                <a:lnTo>
                  <a:pt x="322553" y="75105"/>
                </a:lnTo>
                <a:lnTo>
                  <a:pt x="321723" y="73509"/>
                </a:lnTo>
                <a:close/>
              </a:path>
              <a:path w="432434" h="245745">
                <a:moveTo>
                  <a:pt x="363886" y="12040"/>
                </a:moveTo>
                <a:lnTo>
                  <a:pt x="241814" y="12040"/>
                </a:lnTo>
                <a:lnTo>
                  <a:pt x="241814" y="26809"/>
                </a:lnTo>
                <a:lnTo>
                  <a:pt x="363886" y="26809"/>
                </a:lnTo>
                <a:lnTo>
                  <a:pt x="363886" y="1204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k object 182"/>
          <p:cNvSpPr/>
          <p:nvPr/>
        </p:nvSpPr>
        <p:spPr>
          <a:xfrm>
            <a:off x="14150130" y="5125012"/>
            <a:ext cx="123825" cy="41275"/>
          </a:xfrm>
          <a:custGeom>
            <a:avLst/>
            <a:gdLst/>
            <a:ahLst/>
            <a:cxnLst/>
            <a:rect l="l" t="t" r="r" b="b"/>
            <a:pathLst>
              <a:path w="123825" h="41275">
                <a:moveTo>
                  <a:pt x="0" y="0"/>
                </a:moveTo>
                <a:lnTo>
                  <a:pt x="0" y="40779"/>
                </a:lnTo>
                <a:lnTo>
                  <a:pt x="123202" y="40779"/>
                </a:lnTo>
                <a:lnTo>
                  <a:pt x="123202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bk object 183"/>
          <p:cNvSpPr/>
          <p:nvPr/>
        </p:nvSpPr>
        <p:spPr>
          <a:xfrm>
            <a:off x="13886229" y="5097937"/>
            <a:ext cx="165100" cy="80010"/>
          </a:xfrm>
          <a:custGeom>
            <a:avLst/>
            <a:gdLst/>
            <a:ahLst/>
            <a:cxnLst/>
            <a:rect l="l" t="t" r="r" b="b"/>
            <a:pathLst>
              <a:path w="165100" h="80010">
                <a:moveTo>
                  <a:pt x="0" y="0"/>
                </a:moveTo>
                <a:lnTo>
                  <a:pt x="17894" y="0"/>
                </a:lnTo>
                <a:lnTo>
                  <a:pt x="17894" y="64794"/>
                </a:lnTo>
                <a:lnTo>
                  <a:pt x="164580" y="64794"/>
                </a:lnTo>
                <a:lnTo>
                  <a:pt x="164580" y="79895"/>
                </a:lnTo>
                <a:lnTo>
                  <a:pt x="5321" y="79895"/>
                </a:lnTo>
                <a:lnTo>
                  <a:pt x="3259" y="79895"/>
                </a:lnTo>
                <a:lnTo>
                  <a:pt x="1862" y="79496"/>
                </a:lnTo>
                <a:lnTo>
                  <a:pt x="1130" y="78764"/>
                </a:lnTo>
                <a:lnTo>
                  <a:pt x="399" y="78032"/>
                </a:lnTo>
                <a:lnTo>
                  <a:pt x="0" y="76635"/>
                </a:lnTo>
                <a:lnTo>
                  <a:pt x="0" y="74573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bk object 184"/>
          <p:cNvSpPr/>
          <p:nvPr/>
        </p:nvSpPr>
        <p:spPr>
          <a:xfrm>
            <a:off x="14132235" y="5078113"/>
            <a:ext cx="158750" cy="102870"/>
          </a:xfrm>
          <a:custGeom>
            <a:avLst/>
            <a:gdLst/>
            <a:ahLst/>
            <a:cxnLst/>
            <a:rect l="l" t="t" r="r" b="b"/>
            <a:pathLst>
              <a:path w="158750" h="102870">
                <a:moveTo>
                  <a:pt x="0" y="0"/>
                </a:moveTo>
                <a:lnTo>
                  <a:pt x="17894" y="0"/>
                </a:lnTo>
                <a:lnTo>
                  <a:pt x="17894" y="32397"/>
                </a:lnTo>
                <a:lnTo>
                  <a:pt x="141097" y="32397"/>
                </a:lnTo>
                <a:lnTo>
                  <a:pt x="141097" y="0"/>
                </a:lnTo>
                <a:lnTo>
                  <a:pt x="158726" y="0"/>
                </a:lnTo>
                <a:lnTo>
                  <a:pt x="158726" y="96925"/>
                </a:lnTo>
                <a:lnTo>
                  <a:pt x="158726" y="98987"/>
                </a:lnTo>
                <a:lnTo>
                  <a:pt x="158327" y="100384"/>
                </a:lnTo>
                <a:lnTo>
                  <a:pt x="157462" y="101116"/>
                </a:lnTo>
                <a:lnTo>
                  <a:pt x="156597" y="101848"/>
                </a:lnTo>
                <a:lnTo>
                  <a:pt x="155267" y="102247"/>
                </a:lnTo>
                <a:lnTo>
                  <a:pt x="153404" y="102247"/>
                </a:lnTo>
                <a:lnTo>
                  <a:pt x="5321" y="102247"/>
                </a:lnTo>
                <a:lnTo>
                  <a:pt x="3259" y="102247"/>
                </a:lnTo>
                <a:lnTo>
                  <a:pt x="1862" y="101848"/>
                </a:lnTo>
                <a:lnTo>
                  <a:pt x="1130" y="101116"/>
                </a:lnTo>
                <a:lnTo>
                  <a:pt x="399" y="100384"/>
                </a:lnTo>
                <a:lnTo>
                  <a:pt x="0" y="98987"/>
                </a:lnTo>
                <a:lnTo>
                  <a:pt x="0" y="96925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bk object 185"/>
          <p:cNvSpPr/>
          <p:nvPr/>
        </p:nvSpPr>
        <p:spPr>
          <a:xfrm>
            <a:off x="13968986" y="4987574"/>
            <a:ext cx="57785" cy="34925"/>
          </a:xfrm>
          <a:custGeom>
            <a:avLst/>
            <a:gdLst/>
            <a:ahLst/>
            <a:cxnLst/>
            <a:rect l="l" t="t" r="r" b="b"/>
            <a:pathLst>
              <a:path w="57784" h="34925">
                <a:moveTo>
                  <a:pt x="0" y="0"/>
                </a:moveTo>
                <a:lnTo>
                  <a:pt x="0" y="34326"/>
                </a:lnTo>
                <a:lnTo>
                  <a:pt x="57543" y="34326"/>
                </a:lnTo>
                <a:lnTo>
                  <a:pt x="57543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bk object 186"/>
          <p:cNvSpPr/>
          <p:nvPr/>
        </p:nvSpPr>
        <p:spPr>
          <a:xfrm>
            <a:off x="13875652" y="4961829"/>
            <a:ext cx="76835" cy="90170"/>
          </a:xfrm>
          <a:custGeom>
            <a:avLst/>
            <a:gdLst/>
            <a:ahLst/>
            <a:cxnLst/>
            <a:rect l="l" t="t" r="r" b="b"/>
            <a:pathLst>
              <a:path w="76834" h="90170">
                <a:moveTo>
                  <a:pt x="0" y="0"/>
                </a:moveTo>
                <a:lnTo>
                  <a:pt x="0" y="90007"/>
                </a:lnTo>
                <a:lnTo>
                  <a:pt x="76835" y="90007"/>
                </a:lnTo>
                <a:lnTo>
                  <a:pt x="76835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bk object 187"/>
          <p:cNvSpPr/>
          <p:nvPr/>
        </p:nvSpPr>
        <p:spPr>
          <a:xfrm>
            <a:off x="14082541" y="4947061"/>
            <a:ext cx="157480" cy="121920"/>
          </a:xfrm>
          <a:custGeom>
            <a:avLst/>
            <a:gdLst/>
            <a:ahLst/>
            <a:cxnLst/>
            <a:rect l="l" t="t" r="r" b="b"/>
            <a:pathLst>
              <a:path w="157480" h="121920">
                <a:moveTo>
                  <a:pt x="18161" y="0"/>
                </a:moveTo>
                <a:lnTo>
                  <a:pt x="140232" y="0"/>
                </a:lnTo>
                <a:lnTo>
                  <a:pt x="140232" y="14768"/>
                </a:lnTo>
                <a:lnTo>
                  <a:pt x="88543" y="14768"/>
                </a:lnTo>
                <a:lnTo>
                  <a:pt x="88543" y="26543"/>
                </a:lnTo>
                <a:lnTo>
                  <a:pt x="106970" y="73043"/>
                </a:lnTo>
                <a:lnTo>
                  <a:pt x="142182" y="95916"/>
                </a:lnTo>
                <a:lnTo>
                  <a:pt x="157262" y="101116"/>
                </a:lnTo>
                <a:lnTo>
                  <a:pt x="154867" y="103378"/>
                </a:lnTo>
                <a:lnTo>
                  <a:pt x="152539" y="105507"/>
                </a:lnTo>
                <a:lnTo>
                  <a:pt x="150277" y="107569"/>
                </a:lnTo>
                <a:lnTo>
                  <a:pt x="148082" y="109631"/>
                </a:lnTo>
                <a:lnTo>
                  <a:pt x="146020" y="111760"/>
                </a:lnTo>
                <a:lnTo>
                  <a:pt x="144157" y="113955"/>
                </a:lnTo>
                <a:lnTo>
                  <a:pt x="132207" y="108780"/>
                </a:lnTo>
                <a:lnTo>
                  <a:pt x="96565" y="84397"/>
                </a:lnTo>
                <a:lnTo>
                  <a:pt x="79895" y="61468"/>
                </a:lnTo>
                <a:lnTo>
                  <a:pt x="75281" y="71170"/>
                </a:lnTo>
                <a:lnTo>
                  <a:pt x="48243" y="103357"/>
                </a:lnTo>
                <a:lnTo>
                  <a:pt x="16165" y="121805"/>
                </a:lnTo>
                <a:lnTo>
                  <a:pt x="15034" y="121073"/>
                </a:lnTo>
                <a:lnTo>
                  <a:pt x="13837" y="120208"/>
                </a:lnTo>
                <a:lnTo>
                  <a:pt x="12573" y="119144"/>
                </a:lnTo>
                <a:lnTo>
                  <a:pt x="11242" y="118146"/>
                </a:lnTo>
                <a:lnTo>
                  <a:pt x="9845" y="117148"/>
                </a:lnTo>
                <a:lnTo>
                  <a:pt x="8382" y="116217"/>
                </a:lnTo>
                <a:lnTo>
                  <a:pt x="6851" y="115286"/>
                </a:lnTo>
                <a:lnTo>
                  <a:pt x="5388" y="114288"/>
                </a:lnTo>
                <a:lnTo>
                  <a:pt x="3924" y="113290"/>
                </a:lnTo>
                <a:lnTo>
                  <a:pt x="2394" y="112292"/>
                </a:lnTo>
                <a:lnTo>
                  <a:pt x="1130" y="111294"/>
                </a:lnTo>
                <a:lnTo>
                  <a:pt x="0" y="110363"/>
                </a:lnTo>
                <a:lnTo>
                  <a:pt x="16152" y="103776"/>
                </a:lnTo>
                <a:lnTo>
                  <a:pt x="30285" y="96085"/>
                </a:lnTo>
                <a:lnTo>
                  <a:pt x="60432" y="66301"/>
                </a:lnTo>
                <a:lnTo>
                  <a:pt x="70648" y="25944"/>
                </a:lnTo>
                <a:lnTo>
                  <a:pt x="70648" y="14768"/>
                </a:lnTo>
                <a:lnTo>
                  <a:pt x="18161" y="14768"/>
                </a:lnTo>
                <a:lnTo>
                  <a:pt x="1816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bk object 188"/>
          <p:cNvSpPr/>
          <p:nvPr/>
        </p:nvSpPr>
        <p:spPr>
          <a:xfrm>
            <a:off x="14217186" y="4935020"/>
            <a:ext cx="74295" cy="131445"/>
          </a:xfrm>
          <a:custGeom>
            <a:avLst/>
            <a:gdLst/>
            <a:ahLst/>
            <a:cxnLst/>
            <a:rect l="l" t="t" r="r" b="b"/>
            <a:pathLst>
              <a:path w="74294" h="131445">
                <a:moveTo>
                  <a:pt x="55880" y="0"/>
                </a:moveTo>
                <a:lnTo>
                  <a:pt x="73775" y="0"/>
                </a:lnTo>
                <a:lnTo>
                  <a:pt x="73775" y="131052"/>
                </a:lnTo>
                <a:lnTo>
                  <a:pt x="55880" y="131052"/>
                </a:lnTo>
                <a:lnTo>
                  <a:pt x="55880" y="68453"/>
                </a:lnTo>
                <a:lnTo>
                  <a:pt x="0" y="68453"/>
                </a:lnTo>
                <a:lnTo>
                  <a:pt x="0" y="53352"/>
                </a:lnTo>
                <a:lnTo>
                  <a:pt x="55880" y="53352"/>
                </a:lnTo>
                <a:lnTo>
                  <a:pt x="5588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bk object 189"/>
          <p:cNvSpPr/>
          <p:nvPr/>
        </p:nvSpPr>
        <p:spPr>
          <a:xfrm>
            <a:off x="13858888" y="4935020"/>
            <a:ext cx="186055" cy="184150"/>
          </a:xfrm>
          <a:custGeom>
            <a:avLst/>
            <a:gdLst/>
            <a:ahLst/>
            <a:cxnLst/>
            <a:rect l="l" t="t" r="r" b="b"/>
            <a:pathLst>
              <a:path w="186055" h="184150">
                <a:moveTo>
                  <a:pt x="167640" y="0"/>
                </a:moveTo>
                <a:lnTo>
                  <a:pt x="185535" y="0"/>
                </a:lnTo>
                <a:lnTo>
                  <a:pt x="185535" y="184138"/>
                </a:lnTo>
                <a:lnTo>
                  <a:pt x="167640" y="184138"/>
                </a:lnTo>
                <a:lnTo>
                  <a:pt x="167640" y="101715"/>
                </a:lnTo>
                <a:lnTo>
                  <a:pt x="110097" y="101715"/>
                </a:lnTo>
                <a:lnTo>
                  <a:pt x="110097" y="125996"/>
                </a:lnTo>
                <a:lnTo>
                  <a:pt x="110097" y="128258"/>
                </a:lnTo>
                <a:lnTo>
                  <a:pt x="109698" y="129721"/>
                </a:lnTo>
                <a:lnTo>
                  <a:pt x="108966" y="130387"/>
                </a:lnTo>
                <a:lnTo>
                  <a:pt x="108234" y="130985"/>
                </a:lnTo>
                <a:lnTo>
                  <a:pt x="106904" y="131318"/>
                </a:lnTo>
                <a:lnTo>
                  <a:pt x="105041" y="131318"/>
                </a:lnTo>
                <a:lnTo>
                  <a:pt x="5321" y="131318"/>
                </a:lnTo>
                <a:lnTo>
                  <a:pt x="3060" y="131318"/>
                </a:lnTo>
                <a:lnTo>
                  <a:pt x="1596" y="130985"/>
                </a:lnTo>
                <a:lnTo>
                  <a:pt x="997" y="130387"/>
                </a:lnTo>
                <a:lnTo>
                  <a:pt x="332" y="129721"/>
                </a:lnTo>
                <a:lnTo>
                  <a:pt x="0" y="128258"/>
                </a:lnTo>
                <a:lnTo>
                  <a:pt x="0" y="125996"/>
                </a:lnTo>
                <a:lnTo>
                  <a:pt x="0" y="17628"/>
                </a:lnTo>
                <a:lnTo>
                  <a:pt x="0" y="15566"/>
                </a:lnTo>
                <a:lnTo>
                  <a:pt x="332" y="14169"/>
                </a:lnTo>
                <a:lnTo>
                  <a:pt x="997" y="13437"/>
                </a:lnTo>
                <a:lnTo>
                  <a:pt x="1596" y="12706"/>
                </a:lnTo>
                <a:lnTo>
                  <a:pt x="3060" y="12306"/>
                </a:lnTo>
                <a:lnTo>
                  <a:pt x="5321" y="12306"/>
                </a:lnTo>
                <a:lnTo>
                  <a:pt x="105041" y="12306"/>
                </a:lnTo>
                <a:lnTo>
                  <a:pt x="106904" y="12306"/>
                </a:lnTo>
                <a:lnTo>
                  <a:pt x="108234" y="12706"/>
                </a:lnTo>
                <a:lnTo>
                  <a:pt x="108966" y="13437"/>
                </a:lnTo>
                <a:lnTo>
                  <a:pt x="109698" y="14169"/>
                </a:lnTo>
                <a:lnTo>
                  <a:pt x="110097" y="15566"/>
                </a:lnTo>
                <a:lnTo>
                  <a:pt x="110097" y="17628"/>
                </a:lnTo>
                <a:lnTo>
                  <a:pt x="110097" y="37719"/>
                </a:lnTo>
                <a:lnTo>
                  <a:pt x="167640" y="37719"/>
                </a:lnTo>
                <a:lnTo>
                  <a:pt x="16764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bk object 190"/>
          <p:cNvSpPr/>
          <p:nvPr/>
        </p:nvSpPr>
        <p:spPr>
          <a:xfrm>
            <a:off x="14399130" y="4932625"/>
            <a:ext cx="215804" cy="25292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bk object 191"/>
          <p:cNvSpPr/>
          <p:nvPr/>
        </p:nvSpPr>
        <p:spPr>
          <a:xfrm>
            <a:off x="14720441" y="4932625"/>
            <a:ext cx="1192443" cy="25319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bk object 192"/>
          <p:cNvSpPr/>
          <p:nvPr/>
        </p:nvSpPr>
        <p:spPr>
          <a:xfrm>
            <a:off x="16041006" y="4935020"/>
            <a:ext cx="464820" cy="245745"/>
          </a:xfrm>
          <a:custGeom>
            <a:avLst/>
            <a:gdLst/>
            <a:ahLst/>
            <a:cxnLst/>
            <a:rect l="l" t="t" r="r" b="b"/>
            <a:pathLst>
              <a:path w="464819" h="245745">
                <a:moveTo>
                  <a:pt x="426622" y="157595"/>
                </a:moveTo>
                <a:lnTo>
                  <a:pt x="277741" y="157595"/>
                </a:lnTo>
                <a:lnTo>
                  <a:pt x="276344" y="157994"/>
                </a:lnTo>
                <a:lnTo>
                  <a:pt x="275546" y="158859"/>
                </a:lnTo>
                <a:lnTo>
                  <a:pt x="274814" y="159724"/>
                </a:lnTo>
                <a:lnTo>
                  <a:pt x="274482" y="161054"/>
                </a:lnTo>
                <a:lnTo>
                  <a:pt x="274482" y="242081"/>
                </a:lnTo>
                <a:lnTo>
                  <a:pt x="274814" y="243478"/>
                </a:lnTo>
                <a:lnTo>
                  <a:pt x="276278" y="244941"/>
                </a:lnTo>
                <a:lnTo>
                  <a:pt x="277741" y="245340"/>
                </a:lnTo>
                <a:lnTo>
                  <a:pt x="426622" y="245340"/>
                </a:lnTo>
                <a:lnTo>
                  <a:pt x="427953" y="244941"/>
                </a:lnTo>
                <a:lnTo>
                  <a:pt x="429682" y="243478"/>
                </a:lnTo>
                <a:lnTo>
                  <a:pt x="430082" y="242081"/>
                </a:lnTo>
                <a:lnTo>
                  <a:pt x="430082" y="230505"/>
                </a:lnTo>
                <a:lnTo>
                  <a:pt x="292044" y="230505"/>
                </a:lnTo>
                <a:lnTo>
                  <a:pt x="292044" y="172430"/>
                </a:lnTo>
                <a:lnTo>
                  <a:pt x="430082" y="172430"/>
                </a:lnTo>
                <a:lnTo>
                  <a:pt x="430082" y="161054"/>
                </a:lnTo>
                <a:lnTo>
                  <a:pt x="429682" y="159724"/>
                </a:lnTo>
                <a:lnTo>
                  <a:pt x="427953" y="157994"/>
                </a:lnTo>
                <a:lnTo>
                  <a:pt x="426622" y="157595"/>
                </a:lnTo>
                <a:close/>
              </a:path>
              <a:path w="464819" h="245745">
                <a:moveTo>
                  <a:pt x="430082" y="172430"/>
                </a:moveTo>
                <a:lnTo>
                  <a:pt x="412719" y="172430"/>
                </a:lnTo>
                <a:lnTo>
                  <a:pt x="412719" y="230505"/>
                </a:lnTo>
                <a:lnTo>
                  <a:pt x="430082" y="230505"/>
                </a:lnTo>
                <a:lnTo>
                  <a:pt x="430082" y="172430"/>
                </a:lnTo>
                <a:close/>
              </a:path>
              <a:path w="464819" h="245745">
                <a:moveTo>
                  <a:pt x="191260" y="142228"/>
                </a:moveTo>
                <a:lnTo>
                  <a:pt x="35993" y="142228"/>
                </a:lnTo>
                <a:lnTo>
                  <a:pt x="35993" y="157329"/>
                </a:lnTo>
                <a:lnTo>
                  <a:pt x="176292" y="157329"/>
                </a:lnTo>
                <a:lnTo>
                  <a:pt x="176292" y="186067"/>
                </a:lnTo>
                <a:lnTo>
                  <a:pt x="39253" y="186067"/>
                </a:lnTo>
                <a:lnTo>
                  <a:pt x="37856" y="186533"/>
                </a:lnTo>
                <a:lnTo>
                  <a:pt x="37124" y="187331"/>
                </a:lnTo>
                <a:lnTo>
                  <a:pt x="36392" y="188196"/>
                </a:lnTo>
                <a:lnTo>
                  <a:pt x="35993" y="189527"/>
                </a:lnTo>
                <a:lnTo>
                  <a:pt x="35993" y="241814"/>
                </a:lnTo>
                <a:lnTo>
                  <a:pt x="36392" y="243211"/>
                </a:lnTo>
                <a:lnTo>
                  <a:pt x="37856" y="244675"/>
                </a:lnTo>
                <a:lnTo>
                  <a:pt x="39253" y="245074"/>
                </a:lnTo>
                <a:lnTo>
                  <a:pt x="200840" y="245074"/>
                </a:lnTo>
                <a:lnTo>
                  <a:pt x="200840" y="230505"/>
                </a:lnTo>
                <a:lnTo>
                  <a:pt x="54154" y="230505"/>
                </a:lnTo>
                <a:lnTo>
                  <a:pt x="54154" y="201168"/>
                </a:lnTo>
                <a:lnTo>
                  <a:pt x="191260" y="201168"/>
                </a:lnTo>
                <a:lnTo>
                  <a:pt x="192591" y="200836"/>
                </a:lnTo>
                <a:lnTo>
                  <a:pt x="194254" y="199306"/>
                </a:lnTo>
                <a:lnTo>
                  <a:pt x="194719" y="197909"/>
                </a:lnTo>
                <a:lnTo>
                  <a:pt x="194719" y="145687"/>
                </a:lnTo>
                <a:lnTo>
                  <a:pt x="194254" y="144357"/>
                </a:lnTo>
                <a:lnTo>
                  <a:pt x="193456" y="143492"/>
                </a:lnTo>
                <a:lnTo>
                  <a:pt x="192591" y="142627"/>
                </a:lnTo>
                <a:lnTo>
                  <a:pt x="191260" y="142228"/>
                </a:lnTo>
                <a:close/>
              </a:path>
              <a:path w="464819" h="245745">
                <a:moveTo>
                  <a:pt x="194719" y="93865"/>
                </a:moveTo>
                <a:lnTo>
                  <a:pt x="176824" y="93865"/>
                </a:lnTo>
                <a:lnTo>
                  <a:pt x="176824" y="129123"/>
                </a:lnTo>
                <a:lnTo>
                  <a:pt x="194719" y="129123"/>
                </a:lnTo>
                <a:lnTo>
                  <a:pt x="194719" y="93865"/>
                </a:lnTo>
                <a:close/>
              </a:path>
              <a:path w="464819" h="245745">
                <a:moveTo>
                  <a:pt x="61738" y="2794"/>
                </a:moveTo>
                <a:lnTo>
                  <a:pt x="21823" y="14369"/>
                </a:lnTo>
                <a:lnTo>
                  <a:pt x="76" y="52611"/>
                </a:lnTo>
                <a:lnTo>
                  <a:pt x="0" y="70325"/>
                </a:lnTo>
                <a:lnTo>
                  <a:pt x="1334" y="77633"/>
                </a:lnTo>
                <a:lnTo>
                  <a:pt x="6922" y="92002"/>
                </a:lnTo>
                <a:lnTo>
                  <a:pt x="11047" y="98189"/>
                </a:lnTo>
                <a:lnTo>
                  <a:pt x="16435" y="103378"/>
                </a:lnTo>
                <a:lnTo>
                  <a:pt x="21690" y="108633"/>
                </a:lnTo>
                <a:lnTo>
                  <a:pt x="61405" y="120142"/>
                </a:lnTo>
                <a:lnTo>
                  <a:pt x="70113" y="119717"/>
                </a:lnTo>
                <a:lnTo>
                  <a:pt x="105198" y="105041"/>
                </a:lnTo>
                <a:lnTo>
                  <a:pt x="61405" y="105041"/>
                </a:lnTo>
                <a:lnTo>
                  <a:pt x="51203" y="104255"/>
                </a:lnTo>
                <a:lnTo>
                  <a:pt x="20568" y="78440"/>
                </a:lnTo>
                <a:lnTo>
                  <a:pt x="17832" y="61468"/>
                </a:lnTo>
                <a:lnTo>
                  <a:pt x="18517" y="52611"/>
                </a:lnTo>
                <a:lnTo>
                  <a:pt x="42354" y="21038"/>
                </a:lnTo>
                <a:lnTo>
                  <a:pt x="61405" y="17894"/>
                </a:lnTo>
                <a:lnTo>
                  <a:pt x="104488" y="17894"/>
                </a:lnTo>
                <a:lnTo>
                  <a:pt x="99295" y="13803"/>
                </a:lnTo>
                <a:lnTo>
                  <a:pt x="92871" y="9912"/>
                </a:lnTo>
                <a:lnTo>
                  <a:pt x="85836" y="6807"/>
                </a:lnTo>
                <a:lnTo>
                  <a:pt x="78302" y="4581"/>
                </a:lnTo>
                <a:lnTo>
                  <a:pt x="70270" y="3242"/>
                </a:lnTo>
                <a:lnTo>
                  <a:pt x="61738" y="2794"/>
                </a:lnTo>
                <a:close/>
              </a:path>
              <a:path w="464819" h="245745">
                <a:moveTo>
                  <a:pt x="104488" y="17894"/>
                </a:moveTo>
                <a:lnTo>
                  <a:pt x="61405" y="17894"/>
                </a:lnTo>
                <a:lnTo>
                  <a:pt x="71410" y="18680"/>
                </a:lnTo>
                <a:lnTo>
                  <a:pt x="80173" y="21038"/>
                </a:lnTo>
                <a:lnTo>
                  <a:pt x="104601" y="52611"/>
                </a:lnTo>
                <a:lnTo>
                  <a:pt x="105311" y="61468"/>
                </a:lnTo>
                <a:lnTo>
                  <a:pt x="104601" y="70325"/>
                </a:lnTo>
                <a:lnTo>
                  <a:pt x="80173" y="101898"/>
                </a:lnTo>
                <a:lnTo>
                  <a:pt x="61405" y="105041"/>
                </a:lnTo>
                <a:lnTo>
                  <a:pt x="105198" y="105041"/>
                </a:lnTo>
                <a:lnTo>
                  <a:pt x="110227" y="99800"/>
                </a:lnTo>
                <a:lnTo>
                  <a:pt x="114491" y="93865"/>
                </a:lnTo>
                <a:lnTo>
                  <a:pt x="194719" y="93865"/>
                </a:lnTo>
                <a:lnTo>
                  <a:pt x="194719" y="79363"/>
                </a:lnTo>
                <a:lnTo>
                  <a:pt x="120944" y="79363"/>
                </a:lnTo>
                <a:lnTo>
                  <a:pt x="122009" y="73708"/>
                </a:lnTo>
                <a:lnTo>
                  <a:pt x="122940" y="67987"/>
                </a:lnTo>
                <a:lnTo>
                  <a:pt x="123206" y="64927"/>
                </a:lnTo>
                <a:lnTo>
                  <a:pt x="123206" y="58607"/>
                </a:lnTo>
                <a:lnTo>
                  <a:pt x="122940" y="55481"/>
                </a:lnTo>
                <a:lnTo>
                  <a:pt x="122009" y="49360"/>
                </a:lnTo>
                <a:lnTo>
                  <a:pt x="121410" y="46367"/>
                </a:lnTo>
                <a:lnTo>
                  <a:pt x="120678" y="43573"/>
                </a:lnTo>
                <a:lnTo>
                  <a:pt x="194719" y="43573"/>
                </a:lnTo>
                <a:lnTo>
                  <a:pt x="194719" y="29071"/>
                </a:lnTo>
                <a:lnTo>
                  <a:pt x="114225" y="29071"/>
                </a:lnTo>
                <a:lnTo>
                  <a:pt x="109972" y="23383"/>
                </a:lnTo>
                <a:lnTo>
                  <a:pt x="104995" y="18294"/>
                </a:lnTo>
                <a:lnTo>
                  <a:pt x="104488" y="17894"/>
                </a:lnTo>
                <a:close/>
              </a:path>
              <a:path w="464819" h="245745">
                <a:moveTo>
                  <a:pt x="194719" y="43573"/>
                </a:moveTo>
                <a:lnTo>
                  <a:pt x="176824" y="43573"/>
                </a:lnTo>
                <a:lnTo>
                  <a:pt x="176824" y="79363"/>
                </a:lnTo>
                <a:lnTo>
                  <a:pt x="194719" y="79363"/>
                </a:lnTo>
                <a:lnTo>
                  <a:pt x="194719" y="43573"/>
                </a:lnTo>
                <a:close/>
              </a:path>
              <a:path w="464819" h="245745">
                <a:moveTo>
                  <a:pt x="194719" y="0"/>
                </a:moveTo>
                <a:lnTo>
                  <a:pt x="176824" y="0"/>
                </a:lnTo>
                <a:lnTo>
                  <a:pt x="176824" y="29071"/>
                </a:lnTo>
                <a:lnTo>
                  <a:pt x="194719" y="29071"/>
                </a:lnTo>
                <a:lnTo>
                  <a:pt x="194719" y="0"/>
                </a:lnTo>
                <a:close/>
              </a:path>
              <a:path w="464819" h="245745">
                <a:moveTo>
                  <a:pt x="356240" y="10045"/>
                </a:moveTo>
                <a:lnTo>
                  <a:pt x="248737" y="10045"/>
                </a:lnTo>
                <a:lnTo>
                  <a:pt x="248737" y="24613"/>
                </a:lnTo>
                <a:lnTo>
                  <a:pt x="342869" y="24613"/>
                </a:lnTo>
                <a:lnTo>
                  <a:pt x="342869" y="62333"/>
                </a:lnTo>
                <a:lnTo>
                  <a:pt x="251997" y="62333"/>
                </a:lnTo>
                <a:lnTo>
                  <a:pt x="250600" y="62798"/>
                </a:lnTo>
                <a:lnTo>
                  <a:pt x="249136" y="64661"/>
                </a:lnTo>
                <a:lnTo>
                  <a:pt x="248737" y="65925"/>
                </a:lnTo>
                <a:lnTo>
                  <a:pt x="248737" y="127327"/>
                </a:lnTo>
                <a:lnTo>
                  <a:pt x="249136" y="128657"/>
                </a:lnTo>
                <a:lnTo>
                  <a:pt x="250600" y="130387"/>
                </a:lnTo>
                <a:lnTo>
                  <a:pt x="251997" y="130786"/>
                </a:lnTo>
                <a:lnTo>
                  <a:pt x="280469" y="130786"/>
                </a:lnTo>
                <a:lnTo>
                  <a:pt x="300825" y="130520"/>
                </a:lnTo>
                <a:lnTo>
                  <a:pt x="307877" y="130320"/>
                </a:lnTo>
                <a:lnTo>
                  <a:pt x="314928" y="129921"/>
                </a:lnTo>
                <a:lnTo>
                  <a:pt x="321514" y="129721"/>
                </a:lnTo>
                <a:lnTo>
                  <a:pt x="328898" y="129322"/>
                </a:lnTo>
                <a:lnTo>
                  <a:pt x="345463" y="128058"/>
                </a:lnTo>
                <a:lnTo>
                  <a:pt x="353579" y="127127"/>
                </a:lnTo>
                <a:lnTo>
                  <a:pt x="361628" y="125996"/>
                </a:lnTo>
                <a:lnTo>
                  <a:pt x="377461" y="124133"/>
                </a:lnTo>
                <a:lnTo>
                  <a:pt x="384513" y="123069"/>
                </a:lnTo>
                <a:lnTo>
                  <a:pt x="391631" y="122071"/>
                </a:lnTo>
                <a:lnTo>
                  <a:pt x="397285" y="121073"/>
                </a:lnTo>
                <a:lnTo>
                  <a:pt x="401543" y="120142"/>
                </a:lnTo>
                <a:lnTo>
                  <a:pt x="401543" y="115153"/>
                </a:lnTo>
                <a:lnTo>
                  <a:pt x="265501" y="115153"/>
                </a:lnTo>
                <a:lnTo>
                  <a:pt x="265501" y="76835"/>
                </a:lnTo>
                <a:lnTo>
                  <a:pt x="356240" y="76835"/>
                </a:lnTo>
                <a:lnTo>
                  <a:pt x="357570" y="76436"/>
                </a:lnTo>
                <a:lnTo>
                  <a:pt x="359233" y="74773"/>
                </a:lnTo>
                <a:lnTo>
                  <a:pt x="359633" y="73376"/>
                </a:lnTo>
                <a:lnTo>
                  <a:pt x="359633" y="13703"/>
                </a:lnTo>
                <a:lnTo>
                  <a:pt x="359233" y="12373"/>
                </a:lnTo>
                <a:lnTo>
                  <a:pt x="358435" y="11442"/>
                </a:lnTo>
                <a:lnTo>
                  <a:pt x="357570" y="10510"/>
                </a:lnTo>
                <a:lnTo>
                  <a:pt x="356240" y="10045"/>
                </a:lnTo>
                <a:close/>
              </a:path>
              <a:path w="464819" h="245745">
                <a:moveTo>
                  <a:pt x="401543" y="105041"/>
                </a:moveTo>
                <a:lnTo>
                  <a:pt x="348856" y="112425"/>
                </a:lnTo>
                <a:lnTo>
                  <a:pt x="317124" y="114554"/>
                </a:lnTo>
                <a:lnTo>
                  <a:pt x="311336" y="114554"/>
                </a:lnTo>
                <a:lnTo>
                  <a:pt x="265501" y="115153"/>
                </a:lnTo>
                <a:lnTo>
                  <a:pt x="401543" y="115153"/>
                </a:lnTo>
                <a:lnTo>
                  <a:pt x="401543" y="105041"/>
                </a:lnTo>
                <a:close/>
              </a:path>
              <a:path w="464819" h="245745">
                <a:moveTo>
                  <a:pt x="429483" y="0"/>
                </a:moveTo>
                <a:lnTo>
                  <a:pt x="411920" y="0"/>
                </a:lnTo>
                <a:lnTo>
                  <a:pt x="411920" y="143359"/>
                </a:lnTo>
                <a:lnTo>
                  <a:pt x="429483" y="143359"/>
                </a:lnTo>
                <a:lnTo>
                  <a:pt x="429483" y="70715"/>
                </a:lnTo>
                <a:lnTo>
                  <a:pt x="464741" y="70715"/>
                </a:lnTo>
                <a:lnTo>
                  <a:pt x="464741" y="55348"/>
                </a:lnTo>
                <a:lnTo>
                  <a:pt x="429483" y="55348"/>
                </a:lnTo>
                <a:lnTo>
                  <a:pt x="4294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bk object 193"/>
          <p:cNvSpPr/>
          <p:nvPr/>
        </p:nvSpPr>
        <p:spPr>
          <a:xfrm>
            <a:off x="16333051" y="5107450"/>
            <a:ext cx="121285" cy="58419"/>
          </a:xfrm>
          <a:custGeom>
            <a:avLst/>
            <a:gdLst/>
            <a:ahLst/>
            <a:cxnLst/>
            <a:rect l="l" t="t" r="r" b="b"/>
            <a:pathLst>
              <a:path w="121284" h="58420">
                <a:moveTo>
                  <a:pt x="0" y="0"/>
                </a:moveTo>
                <a:lnTo>
                  <a:pt x="0" y="58075"/>
                </a:lnTo>
                <a:lnTo>
                  <a:pt x="120674" y="58075"/>
                </a:lnTo>
                <a:lnTo>
                  <a:pt x="120674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bk object 194"/>
          <p:cNvSpPr/>
          <p:nvPr/>
        </p:nvSpPr>
        <p:spPr>
          <a:xfrm>
            <a:off x="16315487" y="5092615"/>
            <a:ext cx="156210" cy="88265"/>
          </a:xfrm>
          <a:custGeom>
            <a:avLst/>
            <a:gdLst/>
            <a:ahLst/>
            <a:cxnLst/>
            <a:rect l="l" t="t" r="r" b="b"/>
            <a:pathLst>
              <a:path w="156209" h="88264">
                <a:moveTo>
                  <a:pt x="5255" y="0"/>
                </a:moveTo>
                <a:lnTo>
                  <a:pt x="150277" y="0"/>
                </a:lnTo>
                <a:lnTo>
                  <a:pt x="152140" y="0"/>
                </a:lnTo>
                <a:lnTo>
                  <a:pt x="153470" y="399"/>
                </a:lnTo>
                <a:lnTo>
                  <a:pt x="154335" y="1263"/>
                </a:lnTo>
                <a:lnTo>
                  <a:pt x="155200" y="2128"/>
                </a:lnTo>
                <a:lnTo>
                  <a:pt x="155599" y="3459"/>
                </a:lnTo>
                <a:lnTo>
                  <a:pt x="155599" y="5321"/>
                </a:lnTo>
                <a:lnTo>
                  <a:pt x="155599" y="82423"/>
                </a:lnTo>
                <a:lnTo>
                  <a:pt x="155599" y="84485"/>
                </a:lnTo>
                <a:lnTo>
                  <a:pt x="155200" y="85882"/>
                </a:lnTo>
                <a:lnTo>
                  <a:pt x="154335" y="86614"/>
                </a:lnTo>
                <a:lnTo>
                  <a:pt x="153470" y="87346"/>
                </a:lnTo>
                <a:lnTo>
                  <a:pt x="152140" y="87745"/>
                </a:lnTo>
                <a:lnTo>
                  <a:pt x="150277" y="87745"/>
                </a:lnTo>
                <a:lnTo>
                  <a:pt x="5255" y="87745"/>
                </a:lnTo>
                <a:lnTo>
                  <a:pt x="3259" y="87745"/>
                </a:lnTo>
                <a:lnTo>
                  <a:pt x="1796" y="87346"/>
                </a:lnTo>
                <a:lnTo>
                  <a:pt x="1064" y="86614"/>
                </a:lnTo>
                <a:lnTo>
                  <a:pt x="332" y="85882"/>
                </a:lnTo>
                <a:lnTo>
                  <a:pt x="0" y="84485"/>
                </a:lnTo>
                <a:lnTo>
                  <a:pt x="0" y="82423"/>
                </a:lnTo>
                <a:lnTo>
                  <a:pt x="0" y="5321"/>
                </a:lnTo>
                <a:lnTo>
                  <a:pt x="0" y="3459"/>
                </a:lnTo>
                <a:lnTo>
                  <a:pt x="332" y="2128"/>
                </a:lnTo>
                <a:lnTo>
                  <a:pt x="1064" y="1263"/>
                </a:lnTo>
                <a:lnTo>
                  <a:pt x="1862" y="399"/>
                </a:lnTo>
                <a:lnTo>
                  <a:pt x="3259" y="0"/>
                </a:lnTo>
                <a:lnTo>
                  <a:pt x="5255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bk object 195"/>
          <p:cNvSpPr/>
          <p:nvPr/>
        </p:nvSpPr>
        <p:spPr>
          <a:xfrm>
            <a:off x="16077000" y="5077248"/>
            <a:ext cx="165100" cy="102870"/>
          </a:xfrm>
          <a:custGeom>
            <a:avLst/>
            <a:gdLst/>
            <a:ahLst/>
            <a:cxnLst/>
            <a:rect l="l" t="t" r="r" b="b"/>
            <a:pathLst>
              <a:path w="165100" h="102870">
                <a:moveTo>
                  <a:pt x="0" y="0"/>
                </a:moveTo>
                <a:lnTo>
                  <a:pt x="153404" y="0"/>
                </a:lnTo>
                <a:lnTo>
                  <a:pt x="155267" y="0"/>
                </a:lnTo>
                <a:lnTo>
                  <a:pt x="156597" y="399"/>
                </a:lnTo>
                <a:lnTo>
                  <a:pt x="157462" y="1263"/>
                </a:lnTo>
                <a:lnTo>
                  <a:pt x="158260" y="2128"/>
                </a:lnTo>
                <a:lnTo>
                  <a:pt x="158726" y="3459"/>
                </a:lnTo>
                <a:lnTo>
                  <a:pt x="158726" y="5321"/>
                </a:lnTo>
                <a:lnTo>
                  <a:pt x="158726" y="53618"/>
                </a:lnTo>
                <a:lnTo>
                  <a:pt x="158726" y="55680"/>
                </a:lnTo>
                <a:lnTo>
                  <a:pt x="158260" y="57077"/>
                </a:lnTo>
                <a:lnTo>
                  <a:pt x="157462" y="57809"/>
                </a:lnTo>
                <a:lnTo>
                  <a:pt x="156597" y="58607"/>
                </a:lnTo>
                <a:lnTo>
                  <a:pt x="155267" y="58940"/>
                </a:lnTo>
                <a:lnTo>
                  <a:pt x="153404" y="58940"/>
                </a:lnTo>
                <a:lnTo>
                  <a:pt x="18161" y="58940"/>
                </a:lnTo>
                <a:lnTo>
                  <a:pt x="18161" y="88277"/>
                </a:lnTo>
                <a:lnTo>
                  <a:pt x="164846" y="88277"/>
                </a:lnTo>
                <a:lnTo>
                  <a:pt x="164846" y="102846"/>
                </a:lnTo>
                <a:lnTo>
                  <a:pt x="5321" y="102846"/>
                </a:lnTo>
                <a:lnTo>
                  <a:pt x="3259" y="102846"/>
                </a:lnTo>
                <a:lnTo>
                  <a:pt x="1862" y="102447"/>
                </a:lnTo>
                <a:lnTo>
                  <a:pt x="1130" y="101715"/>
                </a:lnTo>
                <a:lnTo>
                  <a:pt x="399" y="100983"/>
                </a:lnTo>
                <a:lnTo>
                  <a:pt x="0" y="99586"/>
                </a:lnTo>
                <a:lnTo>
                  <a:pt x="0" y="97524"/>
                </a:lnTo>
                <a:lnTo>
                  <a:pt x="0" y="49161"/>
                </a:lnTo>
                <a:lnTo>
                  <a:pt x="0" y="47298"/>
                </a:lnTo>
                <a:lnTo>
                  <a:pt x="399" y="45968"/>
                </a:lnTo>
                <a:lnTo>
                  <a:pt x="1130" y="45103"/>
                </a:lnTo>
                <a:lnTo>
                  <a:pt x="1862" y="44305"/>
                </a:lnTo>
                <a:lnTo>
                  <a:pt x="3259" y="43839"/>
                </a:lnTo>
                <a:lnTo>
                  <a:pt x="5321" y="43839"/>
                </a:lnTo>
                <a:lnTo>
                  <a:pt x="140299" y="43839"/>
                </a:lnTo>
                <a:lnTo>
                  <a:pt x="140299" y="15100"/>
                </a:lnTo>
                <a:lnTo>
                  <a:pt x="0" y="1510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bk object 196"/>
          <p:cNvSpPr/>
          <p:nvPr/>
        </p:nvSpPr>
        <p:spPr>
          <a:xfrm>
            <a:off x="16161684" y="4978593"/>
            <a:ext cx="56515" cy="36195"/>
          </a:xfrm>
          <a:custGeom>
            <a:avLst/>
            <a:gdLst/>
            <a:ahLst/>
            <a:cxnLst/>
            <a:rect l="l" t="t" r="r" b="b"/>
            <a:pathLst>
              <a:path w="56515" h="36195">
                <a:moveTo>
                  <a:pt x="0" y="0"/>
                </a:moveTo>
                <a:lnTo>
                  <a:pt x="731" y="2794"/>
                </a:lnTo>
                <a:lnTo>
                  <a:pt x="1330" y="5787"/>
                </a:lnTo>
                <a:lnTo>
                  <a:pt x="1796" y="8847"/>
                </a:lnTo>
                <a:lnTo>
                  <a:pt x="2261" y="11907"/>
                </a:lnTo>
                <a:lnTo>
                  <a:pt x="2527" y="15034"/>
                </a:lnTo>
                <a:lnTo>
                  <a:pt x="2527" y="18161"/>
                </a:lnTo>
                <a:lnTo>
                  <a:pt x="2527" y="21354"/>
                </a:lnTo>
                <a:lnTo>
                  <a:pt x="2261" y="24414"/>
                </a:lnTo>
                <a:lnTo>
                  <a:pt x="1796" y="27274"/>
                </a:lnTo>
                <a:lnTo>
                  <a:pt x="1330" y="30135"/>
                </a:lnTo>
                <a:lnTo>
                  <a:pt x="798" y="32995"/>
                </a:lnTo>
                <a:lnTo>
                  <a:pt x="266" y="35789"/>
                </a:lnTo>
                <a:lnTo>
                  <a:pt x="56146" y="35789"/>
                </a:lnTo>
                <a:lnTo>
                  <a:pt x="56146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bk object 197"/>
          <p:cNvSpPr/>
          <p:nvPr/>
        </p:nvSpPr>
        <p:spPr>
          <a:xfrm>
            <a:off x="16058838" y="495291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43573" y="0"/>
                </a:moveTo>
                <a:lnTo>
                  <a:pt x="6146" y="19222"/>
                </a:lnTo>
                <a:lnTo>
                  <a:pt x="0" y="43573"/>
                </a:lnTo>
                <a:lnTo>
                  <a:pt x="684" y="52430"/>
                </a:lnTo>
                <a:lnTo>
                  <a:pt x="24522" y="84003"/>
                </a:lnTo>
                <a:lnTo>
                  <a:pt x="43573" y="87146"/>
                </a:lnTo>
                <a:lnTo>
                  <a:pt x="53577" y="86360"/>
                </a:lnTo>
                <a:lnTo>
                  <a:pt x="84643" y="60545"/>
                </a:lnTo>
                <a:lnTo>
                  <a:pt x="87479" y="43573"/>
                </a:lnTo>
                <a:lnTo>
                  <a:pt x="86769" y="34716"/>
                </a:lnTo>
                <a:lnTo>
                  <a:pt x="62341" y="3143"/>
                </a:lnTo>
                <a:lnTo>
                  <a:pt x="43573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bk object 198"/>
          <p:cNvSpPr/>
          <p:nvPr/>
        </p:nvSpPr>
        <p:spPr>
          <a:xfrm>
            <a:off x="16289743" y="4945065"/>
            <a:ext cx="153035" cy="121285"/>
          </a:xfrm>
          <a:custGeom>
            <a:avLst/>
            <a:gdLst/>
            <a:ahLst/>
            <a:cxnLst/>
            <a:rect l="l" t="t" r="r" b="b"/>
            <a:pathLst>
              <a:path w="153034" h="121285">
                <a:moveTo>
                  <a:pt x="0" y="0"/>
                </a:moveTo>
                <a:lnTo>
                  <a:pt x="105640" y="0"/>
                </a:lnTo>
                <a:lnTo>
                  <a:pt x="107502" y="0"/>
                </a:lnTo>
                <a:lnTo>
                  <a:pt x="108833" y="465"/>
                </a:lnTo>
                <a:lnTo>
                  <a:pt x="109698" y="1397"/>
                </a:lnTo>
                <a:lnTo>
                  <a:pt x="110496" y="2328"/>
                </a:lnTo>
                <a:lnTo>
                  <a:pt x="110895" y="3658"/>
                </a:lnTo>
                <a:lnTo>
                  <a:pt x="110895" y="5321"/>
                </a:lnTo>
                <a:lnTo>
                  <a:pt x="110895" y="61468"/>
                </a:lnTo>
                <a:lnTo>
                  <a:pt x="110895" y="63330"/>
                </a:lnTo>
                <a:lnTo>
                  <a:pt x="110496" y="64727"/>
                </a:lnTo>
                <a:lnTo>
                  <a:pt x="109698" y="65526"/>
                </a:lnTo>
                <a:lnTo>
                  <a:pt x="108833" y="66390"/>
                </a:lnTo>
                <a:lnTo>
                  <a:pt x="107502" y="66790"/>
                </a:lnTo>
                <a:lnTo>
                  <a:pt x="105640" y="66790"/>
                </a:lnTo>
                <a:lnTo>
                  <a:pt x="16764" y="66790"/>
                </a:lnTo>
                <a:lnTo>
                  <a:pt x="16764" y="105107"/>
                </a:lnTo>
                <a:lnTo>
                  <a:pt x="62599" y="104509"/>
                </a:lnTo>
                <a:lnTo>
                  <a:pt x="68386" y="104509"/>
                </a:lnTo>
                <a:lnTo>
                  <a:pt x="108700" y="101449"/>
                </a:lnTo>
                <a:lnTo>
                  <a:pt x="147816" y="96127"/>
                </a:lnTo>
                <a:lnTo>
                  <a:pt x="152805" y="94996"/>
                </a:lnTo>
                <a:lnTo>
                  <a:pt x="152805" y="110097"/>
                </a:lnTo>
                <a:lnTo>
                  <a:pt x="148548" y="111028"/>
                </a:lnTo>
                <a:lnTo>
                  <a:pt x="142893" y="112026"/>
                </a:lnTo>
                <a:lnTo>
                  <a:pt x="135775" y="113024"/>
                </a:lnTo>
                <a:lnTo>
                  <a:pt x="128724" y="114088"/>
                </a:lnTo>
                <a:lnTo>
                  <a:pt x="121073" y="115020"/>
                </a:lnTo>
                <a:lnTo>
                  <a:pt x="112891" y="115951"/>
                </a:lnTo>
                <a:lnTo>
                  <a:pt x="104841" y="117082"/>
                </a:lnTo>
                <a:lnTo>
                  <a:pt x="96725" y="118013"/>
                </a:lnTo>
                <a:lnTo>
                  <a:pt x="88410" y="118612"/>
                </a:lnTo>
                <a:lnTo>
                  <a:pt x="80161" y="119277"/>
                </a:lnTo>
                <a:lnTo>
                  <a:pt x="72777" y="119676"/>
                </a:lnTo>
                <a:lnTo>
                  <a:pt x="66191" y="119876"/>
                </a:lnTo>
                <a:lnTo>
                  <a:pt x="59139" y="120275"/>
                </a:lnTo>
                <a:lnTo>
                  <a:pt x="52088" y="120475"/>
                </a:lnTo>
                <a:lnTo>
                  <a:pt x="45103" y="120608"/>
                </a:lnTo>
                <a:lnTo>
                  <a:pt x="38118" y="120674"/>
                </a:lnTo>
                <a:lnTo>
                  <a:pt x="31731" y="120741"/>
                </a:lnTo>
                <a:lnTo>
                  <a:pt x="3259" y="120741"/>
                </a:lnTo>
                <a:lnTo>
                  <a:pt x="1862" y="120342"/>
                </a:lnTo>
                <a:lnTo>
                  <a:pt x="1130" y="119477"/>
                </a:lnTo>
                <a:lnTo>
                  <a:pt x="399" y="118612"/>
                </a:lnTo>
                <a:lnTo>
                  <a:pt x="0" y="117281"/>
                </a:lnTo>
                <a:lnTo>
                  <a:pt x="0" y="115419"/>
                </a:lnTo>
                <a:lnTo>
                  <a:pt x="0" y="57609"/>
                </a:lnTo>
                <a:lnTo>
                  <a:pt x="0" y="55880"/>
                </a:lnTo>
                <a:lnTo>
                  <a:pt x="399" y="54616"/>
                </a:lnTo>
                <a:lnTo>
                  <a:pt x="1130" y="53684"/>
                </a:lnTo>
                <a:lnTo>
                  <a:pt x="1862" y="52753"/>
                </a:lnTo>
                <a:lnTo>
                  <a:pt x="3259" y="52287"/>
                </a:lnTo>
                <a:lnTo>
                  <a:pt x="5321" y="52287"/>
                </a:lnTo>
                <a:lnTo>
                  <a:pt x="94131" y="52287"/>
                </a:lnTo>
                <a:lnTo>
                  <a:pt x="94131" y="14568"/>
                </a:lnTo>
                <a:lnTo>
                  <a:pt x="0" y="14568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bk object 199"/>
          <p:cNvSpPr/>
          <p:nvPr/>
        </p:nvSpPr>
        <p:spPr>
          <a:xfrm>
            <a:off x="16452927" y="4935020"/>
            <a:ext cx="53340" cy="143510"/>
          </a:xfrm>
          <a:custGeom>
            <a:avLst/>
            <a:gdLst/>
            <a:ahLst/>
            <a:cxnLst/>
            <a:rect l="l" t="t" r="r" b="b"/>
            <a:pathLst>
              <a:path w="53340" h="143510">
                <a:moveTo>
                  <a:pt x="0" y="0"/>
                </a:moveTo>
                <a:lnTo>
                  <a:pt x="17562" y="0"/>
                </a:lnTo>
                <a:lnTo>
                  <a:pt x="17562" y="55348"/>
                </a:lnTo>
                <a:lnTo>
                  <a:pt x="52820" y="55348"/>
                </a:lnTo>
                <a:lnTo>
                  <a:pt x="52820" y="70715"/>
                </a:lnTo>
                <a:lnTo>
                  <a:pt x="17562" y="70715"/>
                </a:lnTo>
                <a:lnTo>
                  <a:pt x="17562" y="143359"/>
                </a:lnTo>
                <a:lnTo>
                  <a:pt x="0" y="143359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bk object 200"/>
          <p:cNvSpPr/>
          <p:nvPr/>
        </p:nvSpPr>
        <p:spPr>
          <a:xfrm>
            <a:off x="16040943" y="4935020"/>
            <a:ext cx="194945" cy="129539"/>
          </a:xfrm>
          <a:custGeom>
            <a:avLst/>
            <a:gdLst/>
            <a:ahLst/>
            <a:cxnLst/>
            <a:rect l="l" t="t" r="r" b="b"/>
            <a:pathLst>
              <a:path w="194944" h="129539">
                <a:moveTo>
                  <a:pt x="176887" y="0"/>
                </a:moveTo>
                <a:lnTo>
                  <a:pt x="194782" y="0"/>
                </a:lnTo>
                <a:lnTo>
                  <a:pt x="194782" y="129123"/>
                </a:lnTo>
                <a:lnTo>
                  <a:pt x="176887" y="129123"/>
                </a:lnTo>
                <a:lnTo>
                  <a:pt x="176887" y="93865"/>
                </a:lnTo>
                <a:lnTo>
                  <a:pt x="114554" y="93865"/>
                </a:lnTo>
                <a:lnTo>
                  <a:pt x="78340" y="118437"/>
                </a:lnTo>
                <a:lnTo>
                  <a:pt x="61468" y="120142"/>
                </a:lnTo>
                <a:lnTo>
                  <a:pt x="54518" y="119866"/>
                </a:lnTo>
                <a:lnTo>
                  <a:pt x="16497" y="103378"/>
                </a:lnTo>
                <a:lnTo>
                  <a:pt x="11109" y="98189"/>
                </a:lnTo>
                <a:lnTo>
                  <a:pt x="6985" y="92002"/>
                </a:lnTo>
                <a:lnTo>
                  <a:pt x="4191" y="84818"/>
                </a:lnTo>
                <a:lnTo>
                  <a:pt x="1397" y="77633"/>
                </a:lnTo>
                <a:lnTo>
                  <a:pt x="0" y="69983"/>
                </a:lnTo>
                <a:lnTo>
                  <a:pt x="0" y="61734"/>
                </a:lnTo>
                <a:lnTo>
                  <a:pt x="0" y="53352"/>
                </a:lnTo>
                <a:lnTo>
                  <a:pt x="21886" y="14369"/>
                </a:lnTo>
                <a:lnTo>
                  <a:pt x="61800" y="2794"/>
                </a:lnTo>
                <a:lnTo>
                  <a:pt x="70332" y="3242"/>
                </a:lnTo>
                <a:lnTo>
                  <a:pt x="110034" y="23383"/>
                </a:lnTo>
                <a:lnTo>
                  <a:pt x="114288" y="29071"/>
                </a:lnTo>
                <a:lnTo>
                  <a:pt x="176887" y="29071"/>
                </a:lnTo>
                <a:lnTo>
                  <a:pt x="176887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bk object 201"/>
          <p:cNvSpPr/>
          <p:nvPr/>
        </p:nvSpPr>
        <p:spPr>
          <a:xfrm>
            <a:off x="16615378" y="4932625"/>
            <a:ext cx="201501" cy="25265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bk object 202"/>
          <p:cNvSpPr/>
          <p:nvPr/>
        </p:nvSpPr>
        <p:spPr>
          <a:xfrm>
            <a:off x="16918196" y="4932625"/>
            <a:ext cx="964066" cy="25764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bk object 203"/>
          <p:cNvSpPr/>
          <p:nvPr/>
        </p:nvSpPr>
        <p:spPr>
          <a:xfrm>
            <a:off x="10102208" y="5383791"/>
            <a:ext cx="945040" cy="25764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bk object 204"/>
          <p:cNvSpPr/>
          <p:nvPr/>
        </p:nvSpPr>
        <p:spPr>
          <a:xfrm>
            <a:off x="11182027" y="5386186"/>
            <a:ext cx="457834" cy="248285"/>
          </a:xfrm>
          <a:custGeom>
            <a:avLst/>
            <a:gdLst/>
            <a:ahLst/>
            <a:cxnLst/>
            <a:rect l="l" t="t" r="r" b="b"/>
            <a:pathLst>
              <a:path w="457834" h="248285">
                <a:moveTo>
                  <a:pt x="286519" y="171831"/>
                </a:moveTo>
                <a:lnTo>
                  <a:pt x="268890" y="171831"/>
                </a:lnTo>
                <a:lnTo>
                  <a:pt x="268890" y="239553"/>
                </a:lnTo>
                <a:lnTo>
                  <a:pt x="269289" y="240950"/>
                </a:lnTo>
                <a:lnTo>
                  <a:pt x="270752" y="242413"/>
                </a:lnTo>
                <a:lnTo>
                  <a:pt x="272149" y="242812"/>
                </a:lnTo>
                <a:lnTo>
                  <a:pt x="430410" y="242812"/>
                </a:lnTo>
                <a:lnTo>
                  <a:pt x="430410" y="227711"/>
                </a:lnTo>
                <a:lnTo>
                  <a:pt x="286519" y="227711"/>
                </a:lnTo>
                <a:lnTo>
                  <a:pt x="286519" y="171831"/>
                </a:lnTo>
                <a:close/>
              </a:path>
              <a:path w="457834" h="248285">
                <a:moveTo>
                  <a:pt x="421762" y="0"/>
                </a:moveTo>
                <a:lnTo>
                  <a:pt x="404133" y="0"/>
                </a:lnTo>
                <a:lnTo>
                  <a:pt x="404133" y="184404"/>
                </a:lnTo>
                <a:lnTo>
                  <a:pt x="421762" y="184404"/>
                </a:lnTo>
                <a:lnTo>
                  <a:pt x="421762" y="91936"/>
                </a:lnTo>
                <a:lnTo>
                  <a:pt x="457751" y="91936"/>
                </a:lnTo>
                <a:lnTo>
                  <a:pt x="457751" y="76569"/>
                </a:lnTo>
                <a:lnTo>
                  <a:pt x="421762" y="76569"/>
                </a:lnTo>
                <a:lnTo>
                  <a:pt x="421762" y="0"/>
                </a:lnTo>
                <a:close/>
              </a:path>
              <a:path w="457834" h="248285">
                <a:moveTo>
                  <a:pt x="301886" y="68985"/>
                </a:moveTo>
                <a:lnTo>
                  <a:pt x="257448" y="80494"/>
                </a:lnTo>
                <a:lnTo>
                  <a:pt x="241814" y="111228"/>
                </a:lnTo>
                <a:lnTo>
                  <a:pt x="242788" y="120485"/>
                </a:lnTo>
                <a:lnTo>
                  <a:pt x="276374" y="150568"/>
                </a:lnTo>
                <a:lnTo>
                  <a:pt x="301886" y="153404"/>
                </a:lnTo>
                <a:lnTo>
                  <a:pt x="315318" y="152694"/>
                </a:lnTo>
                <a:lnTo>
                  <a:pt x="327173" y="150568"/>
                </a:lnTo>
                <a:lnTo>
                  <a:pt x="337444" y="147033"/>
                </a:lnTo>
                <a:lnTo>
                  <a:pt x="346124" y="142095"/>
                </a:lnTo>
                <a:lnTo>
                  <a:pt x="349777" y="138835"/>
                </a:lnTo>
                <a:lnTo>
                  <a:pt x="301886" y="138835"/>
                </a:lnTo>
                <a:lnTo>
                  <a:pt x="292745" y="138397"/>
                </a:lnTo>
                <a:lnTo>
                  <a:pt x="259975" y="120142"/>
                </a:lnTo>
                <a:lnTo>
                  <a:pt x="260084" y="102047"/>
                </a:lnTo>
                <a:lnTo>
                  <a:pt x="301886" y="83554"/>
                </a:lnTo>
                <a:lnTo>
                  <a:pt x="349555" y="83554"/>
                </a:lnTo>
                <a:lnTo>
                  <a:pt x="346124" y="80494"/>
                </a:lnTo>
                <a:lnTo>
                  <a:pt x="337444" y="75468"/>
                </a:lnTo>
                <a:lnTo>
                  <a:pt x="327173" y="71870"/>
                </a:lnTo>
                <a:lnTo>
                  <a:pt x="315318" y="69707"/>
                </a:lnTo>
                <a:lnTo>
                  <a:pt x="301886" y="68985"/>
                </a:lnTo>
                <a:close/>
              </a:path>
              <a:path w="457834" h="248285">
                <a:moveTo>
                  <a:pt x="349555" y="83554"/>
                </a:moveTo>
                <a:lnTo>
                  <a:pt x="301886" y="83554"/>
                </a:lnTo>
                <a:lnTo>
                  <a:pt x="311017" y="83992"/>
                </a:lnTo>
                <a:lnTo>
                  <a:pt x="319157" y="85317"/>
                </a:lnTo>
                <a:lnTo>
                  <a:pt x="343796" y="120142"/>
                </a:lnTo>
                <a:lnTo>
                  <a:pt x="340004" y="126994"/>
                </a:lnTo>
                <a:lnTo>
                  <a:pt x="301886" y="138835"/>
                </a:lnTo>
                <a:lnTo>
                  <a:pt x="349777" y="138835"/>
                </a:lnTo>
                <a:lnTo>
                  <a:pt x="353060" y="135906"/>
                </a:lnTo>
                <a:lnTo>
                  <a:pt x="358007" y="128707"/>
                </a:lnTo>
                <a:lnTo>
                  <a:pt x="360970" y="120485"/>
                </a:lnTo>
                <a:lnTo>
                  <a:pt x="361957" y="111228"/>
                </a:lnTo>
                <a:lnTo>
                  <a:pt x="360970" y="102047"/>
                </a:lnTo>
                <a:lnTo>
                  <a:pt x="358007" y="93865"/>
                </a:lnTo>
                <a:lnTo>
                  <a:pt x="353060" y="86680"/>
                </a:lnTo>
                <a:lnTo>
                  <a:pt x="349555" y="83554"/>
                </a:lnTo>
                <a:close/>
              </a:path>
              <a:path w="457834" h="248285">
                <a:moveTo>
                  <a:pt x="373133" y="37719"/>
                </a:moveTo>
                <a:lnTo>
                  <a:pt x="230904" y="37719"/>
                </a:lnTo>
                <a:lnTo>
                  <a:pt x="230904" y="52553"/>
                </a:lnTo>
                <a:lnTo>
                  <a:pt x="373133" y="52553"/>
                </a:lnTo>
                <a:lnTo>
                  <a:pt x="373133" y="37719"/>
                </a:lnTo>
                <a:close/>
              </a:path>
              <a:path w="457834" h="248285">
                <a:moveTo>
                  <a:pt x="337942" y="0"/>
                </a:moveTo>
                <a:lnTo>
                  <a:pt x="264433" y="0"/>
                </a:lnTo>
                <a:lnTo>
                  <a:pt x="264433" y="14834"/>
                </a:lnTo>
                <a:lnTo>
                  <a:pt x="337942" y="14834"/>
                </a:lnTo>
                <a:lnTo>
                  <a:pt x="337942" y="0"/>
                </a:lnTo>
                <a:close/>
              </a:path>
              <a:path w="457834" h="248285">
                <a:moveTo>
                  <a:pt x="18693" y="183007"/>
                </a:moveTo>
                <a:lnTo>
                  <a:pt x="5521" y="183007"/>
                </a:lnTo>
                <a:lnTo>
                  <a:pt x="6785" y="183074"/>
                </a:lnTo>
                <a:lnTo>
                  <a:pt x="11641" y="183207"/>
                </a:lnTo>
                <a:lnTo>
                  <a:pt x="14834" y="183207"/>
                </a:lnTo>
                <a:lnTo>
                  <a:pt x="18693" y="183007"/>
                </a:lnTo>
                <a:close/>
              </a:path>
              <a:path w="457834" h="248285">
                <a:moveTo>
                  <a:pt x="84951" y="17296"/>
                </a:moveTo>
                <a:lnTo>
                  <a:pt x="3259" y="17296"/>
                </a:lnTo>
                <a:lnTo>
                  <a:pt x="1862" y="17761"/>
                </a:lnTo>
                <a:lnTo>
                  <a:pt x="399" y="19624"/>
                </a:lnTo>
                <a:lnTo>
                  <a:pt x="0" y="20955"/>
                </a:lnTo>
                <a:lnTo>
                  <a:pt x="119" y="179947"/>
                </a:lnTo>
                <a:lnTo>
                  <a:pt x="399" y="180878"/>
                </a:lnTo>
                <a:lnTo>
                  <a:pt x="1862" y="182608"/>
                </a:lnTo>
                <a:lnTo>
                  <a:pt x="3259" y="183007"/>
                </a:lnTo>
                <a:lnTo>
                  <a:pt x="22618" y="183007"/>
                </a:lnTo>
                <a:lnTo>
                  <a:pt x="32264" y="182874"/>
                </a:lnTo>
                <a:lnTo>
                  <a:pt x="43041" y="182541"/>
                </a:lnTo>
                <a:lnTo>
                  <a:pt x="49161" y="182142"/>
                </a:lnTo>
                <a:lnTo>
                  <a:pt x="53817" y="182009"/>
                </a:lnTo>
                <a:lnTo>
                  <a:pt x="69916" y="180945"/>
                </a:lnTo>
                <a:lnTo>
                  <a:pt x="75172" y="180479"/>
                </a:lnTo>
                <a:lnTo>
                  <a:pt x="80161" y="179947"/>
                </a:lnTo>
                <a:lnTo>
                  <a:pt x="85416" y="179548"/>
                </a:lnTo>
                <a:lnTo>
                  <a:pt x="90073" y="179082"/>
                </a:lnTo>
                <a:lnTo>
                  <a:pt x="94264" y="178550"/>
                </a:lnTo>
                <a:lnTo>
                  <a:pt x="104243" y="177153"/>
                </a:lnTo>
                <a:lnTo>
                  <a:pt x="104243" y="167108"/>
                </a:lnTo>
                <a:lnTo>
                  <a:pt x="17296" y="167108"/>
                </a:lnTo>
                <a:lnTo>
                  <a:pt x="17296" y="32131"/>
                </a:lnTo>
                <a:lnTo>
                  <a:pt x="84951" y="32131"/>
                </a:lnTo>
                <a:lnTo>
                  <a:pt x="84951" y="17296"/>
                </a:lnTo>
                <a:close/>
              </a:path>
              <a:path w="457834" h="248285">
                <a:moveTo>
                  <a:pt x="104243" y="161187"/>
                </a:moveTo>
                <a:lnTo>
                  <a:pt x="79097" y="164314"/>
                </a:lnTo>
                <a:lnTo>
                  <a:pt x="74041" y="164846"/>
                </a:lnTo>
                <a:lnTo>
                  <a:pt x="69051" y="165312"/>
                </a:lnTo>
                <a:lnTo>
                  <a:pt x="64129" y="165711"/>
                </a:lnTo>
                <a:lnTo>
                  <a:pt x="59206" y="166044"/>
                </a:lnTo>
                <a:lnTo>
                  <a:pt x="55015" y="166243"/>
                </a:lnTo>
                <a:lnTo>
                  <a:pt x="51689" y="166243"/>
                </a:lnTo>
                <a:lnTo>
                  <a:pt x="17296" y="167108"/>
                </a:lnTo>
                <a:lnTo>
                  <a:pt x="104243" y="167108"/>
                </a:lnTo>
                <a:lnTo>
                  <a:pt x="104243" y="161187"/>
                </a:lnTo>
                <a:close/>
              </a:path>
              <a:path w="457834" h="248285">
                <a:moveTo>
                  <a:pt x="186666" y="110097"/>
                </a:moveTo>
                <a:lnTo>
                  <a:pt x="168771" y="110097"/>
                </a:lnTo>
                <a:lnTo>
                  <a:pt x="168771" y="248134"/>
                </a:lnTo>
                <a:lnTo>
                  <a:pt x="186666" y="248134"/>
                </a:lnTo>
                <a:lnTo>
                  <a:pt x="186666" y="110097"/>
                </a:lnTo>
                <a:close/>
              </a:path>
              <a:path w="457834" h="248285">
                <a:moveTo>
                  <a:pt x="132449" y="4191"/>
                </a:moveTo>
                <a:lnTo>
                  <a:pt x="114554" y="4191"/>
                </a:lnTo>
                <a:lnTo>
                  <a:pt x="114554" y="236359"/>
                </a:lnTo>
                <a:lnTo>
                  <a:pt x="132449" y="236359"/>
                </a:lnTo>
                <a:lnTo>
                  <a:pt x="132449" y="110097"/>
                </a:lnTo>
                <a:lnTo>
                  <a:pt x="186666" y="110097"/>
                </a:lnTo>
                <a:lnTo>
                  <a:pt x="186666" y="93865"/>
                </a:lnTo>
                <a:lnTo>
                  <a:pt x="132449" y="93865"/>
                </a:lnTo>
                <a:lnTo>
                  <a:pt x="132449" y="4191"/>
                </a:lnTo>
                <a:close/>
              </a:path>
              <a:path w="457834" h="248285">
                <a:moveTo>
                  <a:pt x="186666" y="0"/>
                </a:moveTo>
                <a:lnTo>
                  <a:pt x="168771" y="0"/>
                </a:lnTo>
                <a:lnTo>
                  <a:pt x="168771" y="93865"/>
                </a:lnTo>
                <a:lnTo>
                  <a:pt x="186666" y="93865"/>
                </a:lnTo>
                <a:lnTo>
                  <a:pt x="1866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bk object 205"/>
          <p:cNvSpPr/>
          <p:nvPr/>
        </p:nvSpPr>
        <p:spPr>
          <a:xfrm>
            <a:off x="11450917" y="5558018"/>
            <a:ext cx="161925" cy="71120"/>
          </a:xfrm>
          <a:custGeom>
            <a:avLst/>
            <a:gdLst/>
            <a:ahLst/>
            <a:cxnLst/>
            <a:rect l="l" t="t" r="r" b="b"/>
            <a:pathLst>
              <a:path w="161925" h="71120">
                <a:moveTo>
                  <a:pt x="0" y="0"/>
                </a:moveTo>
                <a:lnTo>
                  <a:pt x="17628" y="0"/>
                </a:lnTo>
                <a:lnTo>
                  <a:pt x="17628" y="55880"/>
                </a:lnTo>
                <a:lnTo>
                  <a:pt x="161520" y="55880"/>
                </a:lnTo>
                <a:lnTo>
                  <a:pt x="161520" y="70981"/>
                </a:lnTo>
                <a:lnTo>
                  <a:pt x="5321" y="70981"/>
                </a:lnTo>
                <a:lnTo>
                  <a:pt x="3259" y="70981"/>
                </a:lnTo>
                <a:lnTo>
                  <a:pt x="1862" y="70582"/>
                </a:lnTo>
                <a:lnTo>
                  <a:pt x="1130" y="69850"/>
                </a:lnTo>
                <a:lnTo>
                  <a:pt x="399" y="69118"/>
                </a:lnTo>
                <a:lnTo>
                  <a:pt x="0" y="67721"/>
                </a:lnTo>
                <a:lnTo>
                  <a:pt x="0" y="65659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bk object 206"/>
          <p:cNvSpPr/>
          <p:nvPr/>
        </p:nvSpPr>
        <p:spPr>
          <a:xfrm>
            <a:off x="11442003" y="5469740"/>
            <a:ext cx="83820" cy="55880"/>
          </a:xfrm>
          <a:custGeom>
            <a:avLst/>
            <a:gdLst/>
            <a:ahLst/>
            <a:cxnLst/>
            <a:rect l="l" t="t" r="r" b="b"/>
            <a:pathLst>
              <a:path w="83820" h="55879">
                <a:moveTo>
                  <a:pt x="41910" y="0"/>
                </a:moveTo>
                <a:lnTo>
                  <a:pt x="3725" y="11841"/>
                </a:lnTo>
                <a:lnTo>
                  <a:pt x="0" y="18693"/>
                </a:lnTo>
                <a:lnTo>
                  <a:pt x="0" y="27674"/>
                </a:lnTo>
                <a:lnTo>
                  <a:pt x="0" y="36588"/>
                </a:lnTo>
                <a:lnTo>
                  <a:pt x="41910" y="55281"/>
                </a:lnTo>
                <a:lnTo>
                  <a:pt x="51041" y="54842"/>
                </a:lnTo>
                <a:lnTo>
                  <a:pt x="83820" y="36588"/>
                </a:lnTo>
                <a:lnTo>
                  <a:pt x="83820" y="27674"/>
                </a:lnTo>
                <a:lnTo>
                  <a:pt x="83820" y="18693"/>
                </a:lnTo>
                <a:lnTo>
                  <a:pt x="51041" y="438"/>
                </a:lnTo>
                <a:lnTo>
                  <a:pt x="4191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bk object 207"/>
          <p:cNvSpPr/>
          <p:nvPr/>
        </p:nvSpPr>
        <p:spPr>
          <a:xfrm>
            <a:off x="11423842" y="5455171"/>
            <a:ext cx="120650" cy="84455"/>
          </a:xfrm>
          <a:custGeom>
            <a:avLst/>
            <a:gdLst/>
            <a:ahLst/>
            <a:cxnLst/>
            <a:rect l="l" t="t" r="r" b="b"/>
            <a:pathLst>
              <a:path w="120650" h="84454">
                <a:moveTo>
                  <a:pt x="60071" y="0"/>
                </a:moveTo>
                <a:lnTo>
                  <a:pt x="104309" y="11508"/>
                </a:lnTo>
                <a:lnTo>
                  <a:pt x="120142" y="42242"/>
                </a:lnTo>
                <a:lnTo>
                  <a:pt x="119156" y="51500"/>
                </a:lnTo>
                <a:lnTo>
                  <a:pt x="85358" y="81583"/>
                </a:lnTo>
                <a:lnTo>
                  <a:pt x="60071" y="84419"/>
                </a:lnTo>
                <a:lnTo>
                  <a:pt x="46485" y="83709"/>
                </a:lnTo>
                <a:lnTo>
                  <a:pt x="8784" y="66921"/>
                </a:lnTo>
                <a:lnTo>
                  <a:pt x="0" y="42242"/>
                </a:lnTo>
                <a:lnTo>
                  <a:pt x="973" y="33062"/>
                </a:lnTo>
                <a:lnTo>
                  <a:pt x="34559" y="2885"/>
                </a:lnTo>
                <a:lnTo>
                  <a:pt x="6007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bk object 208"/>
          <p:cNvSpPr/>
          <p:nvPr/>
        </p:nvSpPr>
        <p:spPr>
          <a:xfrm>
            <a:off x="11410537" y="5431322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18" y="0"/>
                </a:lnTo>
              </a:path>
            </a:pathLst>
          </a:custGeom>
          <a:ln w="1962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bk object 209"/>
          <p:cNvSpPr/>
          <p:nvPr/>
        </p:nvSpPr>
        <p:spPr>
          <a:xfrm>
            <a:off x="11182027" y="5403482"/>
            <a:ext cx="104775" cy="166370"/>
          </a:xfrm>
          <a:custGeom>
            <a:avLst/>
            <a:gdLst/>
            <a:ahLst/>
            <a:cxnLst/>
            <a:rect l="l" t="t" r="r" b="b"/>
            <a:pathLst>
              <a:path w="104775" h="166370">
                <a:moveTo>
                  <a:pt x="5321" y="0"/>
                </a:moveTo>
                <a:lnTo>
                  <a:pt x="84951" y="0"/>
                </a:lnTo>
                <a:lnTo>
                  <a:pt x="84951" y="14834"/>
                </a:lnTo>
                <a:lnTo>
                  <a:pt x="17296" y="14834"/>
                </a:lnTo>
                <a:lnTo>
                  <a:pt x="17296" y="149812"/>
                </a:lnTo>
                <a:lnTo>
                  <a:pt x="51689" y="148947"/>
                </a:lnTo>
                <a:lnTo>
                  <a:pt x="55015" y="148947"/>
                </a:lnTo>
                <a:lnTo>
                  <a:pt x="59206" y="148747"/>
                </a:lnTo>
                <a:lnTo>
                  <a:pt x="64129" y="148415"/>
                </a:lnTo>
                <a:lnTo>
                  <a:pt x="69051" y="148016"/>
                </a:lnTo>
                <a:lnTo>
                  <a:pt x="74041" y="147550"/>
                </a:lnTo>
                <a:lnTo>
                  <a:pt x="79097" y="147018"/>
                </a:lnTo>
                <a:lnTo>
                  <a:pt x="84086" y="146619"/>
                </a:lnTo>
                <a:lnTo>
                  <a:pt x="104243" y="143891"/>
                </a:lnTo>
                <a:lnTo>
                  <a:pt x="104243" y="159857"/>
                </a:lnTo>
                <a:lnTo>
                  <a:pt x="101781" y="160189"/>
                </a:lnTo>
                <a:lnTo>
                  <a:pt x="98455" y="160655"/>
                </a:lnTo>
                <a:lnTo>
                  <a:pt x="94264" y="161254"/>
                </a:lnTo>
                <a:lnTo>
                  <a:pt x="90073" y="161786"/>
                </a:lnTo>
                <a:lnTo>
                  <a:pt x="85416" y="162252"/>
                </a:lnTo>
                <a:lnTo>
                  <a:pt x="80161" y="162651"/>
                </a:lnTo>
                <a:lnTo>
                  <a:pt x="75172" y="163183"/>
                </a:lnTo>
                <a:lnTo>
                  <a:pt x="69916" y="163649"/>
                </a:lnTo>
                <a:lnTo>
                  <a:pt x="64395" y="164048"/>
                </a:lnTo>
                <a:lnTo>
                  <a:pt x="58873" y="164380"/>
                </a:lnTo>
                <a:lnTo>
                  <a:pt x="53817" y="164713"/>
                </a:lnTo>
                <a:lnTo>
                  <a:pt x="49161" y="164846"/>
                </a:lnTo>
                <a:lnTo>
                  <a:pt x="43041" y="165245"/>
                </a:lnTo>
                <a:lnTo>
                  <a:pt x="37386" y="165445"/>
                </a:lnTo>
                <a:lnTo>
                  <a:pt x="32264" y="165578"/>
                </a:lnTo>
                <a:lnTo>
                  <a:pt x="27141" y="165644"/>
                </a:lnTo>
                <a:lnTo>
                  <a:pt x="22618" y="165711"/>
                </a:lnTo>
                <a:lnTo>
                  <a:pt x="18693" y="165711"/>
                </a:lnTo>
                <a:lnTo>
                  <a:pt x="14834" y="165910"/>
                </a:lnTo>
                <a:lnTo>
                  <a:pt x="11641" y="165910"/>
                </a:lnTo>
                <a:lnTo>
                  <a:pt x="9246" y="165844"/>
                </a:lnTo>
                <a:lnTo>
                  <a:pt x="6785" y="165777"/>
                </a:lnTo>
                <a:lnTo>
                  <a:pt x="5521" y="165711"/>
                </a:lnTo>
                <a:lnTo>
                  <a:pt x="5321" y="165711"/>
                </a:lnTo>
                <a:lnTo>
                  <a:pt x="3259" y="165711"/>
                </a:lnTo>
                <a:lnTo>
                  <a:pt x="1862" y="165312"/>
                </a:lnTo>
                <a:lnTo>
                  <a:pt x="1130" y="164447"/>
                </a:lnTo>
                <a:lnTo>
                  <a:pt x="399" y="163582"/>
                </a:lnTo>
                <a:lnTo>
                  <a:pt x="0" y="162252"/>
                </a:lnTo>
                <a:lnTo>
                  <a:pt x="0" y="160389"/>
                </a:lnTo>
                <a:lnTo>
                  <a:pt x="0" y="5321"/>
                </a:lnTo>
                <a:lnTo>
                  <a:pt x="0" y="3658"/>
                </a:lnTo>
                <a:lnTo>
                  <a:pt x="399" y="2328"/>
                </a:lnTo>
                <a:lnTo>
                  <a:pt x="1130" y="1397"/>
                </a:lnTo>
                <a:lnTo>
                  <a:pt x="1862" y="465"/>
                </a:lnTo>
                <a:lnTo>
                  <a:pt x="3259" y="0"/>
                </a:lnTo>
                <a:lnTo>
                  <a:pt x="532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bk object 210"/>
          <p:cNvSpPr/>
          <p:nvPr/>
        </p:nvSpPr>
        <p:spPr>
          <a:xfrm>
            <a:off x="11586161" y="5386186"/>
            <a:ext cx="53975" cy="184785"/>
          </a:xfrm>
          <a:custGeom>
            <a:avLst/>
            <a:gdLst/>
            <a:ahLst/>
            <a:cxnLst/>
            <a:rect l="l" t="t" r="r" b="b"/>
            <a:pathLst>
              <a:path w="53975" h="184785">
                <a:moveTo>
                  <a:pt x="0" y="0"/>
                </a:moveTo>
                <a:lnTo>
                  <a:pt x="17628" y="0"/>
                </a:lnTo>
                <a:lnTo>
                  <a:pt x="17628" y="76569"/>
                </a:lnTo>
                <a:lnTo>
                  <a:pt x="53618" y="76569"/>
                </a:lnTo>
                <a:lnTo>
                  <a:pt x="53618" y="91936"/>
                </a:lnTo>
                <a:lnTo>
                  <a:pt x="17628" y="91936"/>
                </a:lnTo>
                <a:lnTo>
                  <a:pt x="17628" y="184404"/>
                </a:lnTo>
                <a:lnTo>
                  <a:pt x="0" y="18440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bk object 211"/>
          <p:cNvSpPr/>
          <p:nvPr/>
        </p:nvSpPr>
        <p:spPr>
          <a:xfrm>
            <a:off x="11446460" y="5386186"/>
            <a:ext cx="73660" cy="15240"/>
          </a:xfrm>
          <a:custGeom>
            <a:avLst/>
            <a:gdLst/>
            <a:ahLst/>
            <a:cxnLst/>
            <a:rect l="l" t="t" r="r" b="b"/>
            <a:pathLst>
              <a:path w="73659" h="15239">
                <a:moveTo>
                  <a:pt x="0" y="0"/>
                </a:moveTo>
                <a:lnTo>
                  <a:pt x="73509" y="0"/>
                </a:lnTo>
                <a:lnTo>
                  <a:pt x="73509" y="14834"/>
                </a:lnTo>
                <a:lnTo>
                  <a:pt x="0" y="148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bk object 212"/>
          <p:cNvSpPr/>
          <p:nvPr/>
        </p:nvSpPr>
        <p:spPr>
          <a:xfrm>
            <a:off x="11296581" y="5386186"/>
            <a:ext cx="72390" cy="248285"/>
          </a:xfrm>
          <a:custGeom>
            <a:avLst/>
            <a:gdLst/>
            <a:ahLst/>
            <a:cxnLst/>
            <a:rect l="l" t="t" r="r" b="b"/>
            <a:pathLst>
              <a:path w="72390" h="248285">
                <a:moveTo>
                  <a:pt x="54217" y="0"/>
                </a:moveTo>
                <a:lnTo>
                  <a:pt x="72112" y="0"/>
                </a:lnTo>
                <a:lnTo>
                  <a:pt x="72112" y="248134"/>
                </a:lnTo>
                <a:lnTo>
                  <a:pt x="54217" y="248134"/>
                </a:lnTo>
                <a:lnTo>
                  <a:pt x="54217" y="110097"/>
                </a:lnTo>
                <a:lnTo>
                  <a:pt x="17894" y="110097"/>
                </a:lnTo>
                <a:lnTo>
                  <a:pt x="17894" y="236359"/>
                </a:lnTo>
                <a:lnTo>
                  <a:pt x="0" y="236359"/>
                </a:lnTo>
                <a:lnTo>
                  <a:pt x="0" y="4191"/>
                </a:lnTo>
                <a:lnTo>
                  <a:pt x="17894" y="4191"/>
                </a:lnTo>
                <a:lnTo>
                  <a:pt x="17894" y="93865"/>
                </a:lnTo>
                <a:lnTo>
                  <a:pt x="54217" y="93865"/>
                </a:lnTo>
                <a:lnTo>
                  <a:pt x="54217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bk object 213"/>
          <p:cNvSpPr/>
          <p:nvPr/>
        </p:nvSpPr>
        <p:spPr>
          <a:xfrm>
            <a:off x="11730584" y="5386186"/>
            <a:ext cx="467995" cy="253365"/>
          </a:xfrm>
          <a:custGeom>
            <a:avLst/>
            <a:gdLst/>
            <a:ahLst/>
            <a:cxnLst/>
            <a:rect l="l" t="t" r="r" b="b"/>
            <a:pathLst>
              <a:path w="467995" h="253364">
                <a:moveTo>
                  <a:pt x="354174" y="161187"/>
                </a:moveTo>
                <a:lnTo>
                  <a:pt x="301720" y="168596"/>
                </a:lnTo>
                <a:lnTo>
                  <a:pt x="267586" y="197812"/>
                </a:lnTo>
                <a:lnTo>
                  <a:pt x="266162" y="207288"/>
                </a:lnTo>
                <a:lnTo>
                  <a:pt x="267586" y="216895"/>
                </a:lnTo>
                <a:lnTo>
                  <a:pt x="301720" y="245701"/>
                </a:lnTo>
                <a:lnTo>
                  <a:pt x="354174" y="252857"/>
                </a:lnTo>
                <a:lnTo>
                  <a:pt x="374040" y="252060"/>
                </a:lnTo>
                <a:lnTo>
                  <a:pt x="391518" y="249673"/>
                </a:lnTo>
                <a:lnTo>
                  <a:pt x="406589" y="245701"/>
                </a:lnTo>
                <a:lnTo>
                  <a:pt x="419234" y="240151"/>
                </a:lnTo>
                <a:lnTo>
                  <a:pt x="421481" y="238621"/>
                </a:lnTo>
                <a:lnTo>
                  <a:pt x="354174" y="238621"/>
                </a:lnTo>
                <a:lnTo>
                  <a:pt x="346652" y="238483"/>
                </a:lnTo>
                <a:lnTo>
                  <a:pt x="304147" y="229973"/>
                </a:lnTo>
                <a:lnTo>
                  <a:pt x="297961" y="227312"/>
                </a:lnTo>
                <a:lnTo>
                  <a:pt x="293171" y="224052"/>
                </a:lnTo>
                <a:lnTo>
                  <a:pt x="289597" y="220061"/>
                </a:lnTo>
                <a:lnTo>
                  <a:pt x="286319" y="216269"/>
                </a:lnTo>
                <a:lnTo>
                  <a:pt x="284589" y="211879"/>
                </a:lnTo>
                <a:lnTo>
                  <a:pt x="284589" y="207022"/>
                </a:lnTo>
                <a:lnTo>
                  <a:pt x="314602" y="180008"/>
                </a:lnTo>
                <a:lnTo>
                  <a:pt x="354174" y="175490"/>
                </a:lnTo>
                <a:lnTo>
                  <a:pt x="420863" y="175490"/>
                </a:lnTo>
                <a:lnTo>
                  <a:pt x="419234" y="174359"/>
                </a:lnTo>
                <a:lnTo>
                  <a:pt x="406589" y="168596"/>
                </a:lnTo>
                <a:lnTo>
                  <a:pt x="391518" y="164480"/>
                </a:lnTo>
                <a:lnTo>
                  <a:pt x="374040" y="162011"/>
                </a:lnTo>
                <a:lnTo>
                  <a:pt x="354174" y="161187"/>
                </a:lnTo>
                <a:close/>
              </a:path>
              <a:path w="467995" h="253364">
                <a:moveTo>
                  <a:pt x="420863" y="175490"/>
                </a:moveTo>
                <a:lnTo>
                  <a:pt x="354174" y="175490"/>
                </a:lnTo>
                <a:lnTo>
                  <a:pt x="368580" y="176001"/>
                </a:lnTo>
                <a:lnTo>
                  <a:pt x="381665" y="177536"/>
                </a:lnTo>
                <a:lnTo>
                  <a:pt x="418536" y="193651"/>
                </a:lnTo>
                <a:lnTo>
                  <a:pt x="423425" y="207022"/>
                </a:lnTo>
                <a:lnTo>
                  <a:pt x="422203" y="213922"/>
                </a:lnTo>
                <a:lnTo>
                  <a:pt x="381665" y="236484"/>
                </a:lnTo>
                <a:lnTo>
                  <a:pt x="354174" y="238621"/>
                </a:lnTo>
                <a:lnTo>
                  <a:pt x="421481" y="238621"/>
                </a:lnTo>
                <a:lnTo>
                  <a:pt x="429275" y="233314"/>
                </a:lnTo>
                <a:lnTo>
                  <a:pt x="436447" y="225566"/>
                </a:lnTo>
                <a:lnTo>
                  <a:pt x="440750" y="216895"/>
                </a:lnTo>
                <a:lnTo>
                  <a:pt x="442185" y="207288"/>
                </a:lnTo>
                <a:lnTo>
                  <a:pt x="440750" y="197812"/>
                </a:lnTo>
                <a:lnTo>
                  <a:pt x="436447" y="189152"/>
                </a:lnTo>
                <a:lnTo>
                  <a:pt x="429275" y="181328"/>
                </a:lnTo>
                <a:lnTo>
                  <a:pt x="420863" y="175490"/>
                </a:lnTo>
                <a:close/>
              </a:path>
              <a:path w="467995" h="253364">
                <a:moveTo>
                  <a:pt x="191057" y="162052"/>
                </a:moveTo>
                <a:lnTo>
                  <a:pt x="34925" y="162052"/>
                </a:lnTo>
                <a:lnTo>
                  <a:pt x="34925" y="177153"/>
                </a:lnTo>
                <a:lnTo>
                  <a:pt x="177153" y="177153"/>
                </a:lnTo>
                <a:lnTo>
                  <a:pt x="177153" y="249797"/>
                </a:lnTo>
                <a:lnTo>
                  <a:pt x="194516" y="249797"/>
                </a:lnTo>
                <a:lnTo>
                  <a:pt x="194516" y="165711"/>
                </a:lnTo>
                <a:lnTo>
                  <a:pt x="194050" y="164380"/>
                </a:lnTo>
                <a:lnTo>
                  <a:pt x="193252" y="163449"/>
                </a:lnTo>
                <a:lnTo>
                  <a:pt x="192387" y="162518"/>
                </a:lnTo>
                <a:lnTo>
                  <a:pt x="191057" y="162052"/>
                </a:lnTo>
                <a:close/>
              </a:path>
              <a:path w="467995" h="253364">
                <a:moveTo>
                  <a:pt x="467863" y="124333"/>
                </a:moveTo>
                <a:lnTo>
                  <a:pt x="240417" y="124333"/>
                </a:lnTo>
                <a:lnTo>
                  <a:pt x="240417" y="139168"/>
                </a:lnTo>
                <a:lnTo>
                  <a:pt x="467863" y="139168"/>
                </a:lnTo>
                <a:lnTo>
                  <a:pt x="467863" y="124333"/>
                </a:lnTo>
                <a:close/>
              </a:path>
              <a:path w="467995" h="253364">
                <a:moveTo>
                  <a:pt x="362822" y="83554"/>
                </a:moveTo>
                <a:lnTo>
                  <a:pt x="345459" y="83554"/>
                </a:lnTo>
                <a:lnTo>
                  <a:pt x="345459" y="124333"/>
                </a:lnTo>
                <a:lnTo>
                  <a:pt x="362822" y="124333"/>
                </a:lnTo>
                <a:lnTo>
                  <a:pt x="362822" y="83554"/>
                </a:lnTo>
                <a:close/>
              </a:path>
              <a:path w="467995" h="253364">
                <a:moveTo>
                  <a:pt x="364219" y="22352"/>
                </a:moveTo>
                <a:lnTo>
                  <a:pt x="344394" y="22352"/>
                </a:lnTo>
                <a:lnTo>
                  <a:pt x="342138" y="32208"/>
                </a:lnTo>
                <a:lnTo>
                  <a:pt x="337069" y="41627"/>
                </a:lnTo>
                <a:lnTo>
                  <a:pt x="305382" y="66977"/>
                </a:lnTo>
                <a:lnTo>
                  <a:pt x="253257" y="82955"/>
                </a:lnTo>
                <a:lnTo>
                  <a:pt x="265830" y="96393"/>
                </a:lnTo>
                <a:lnTo>
                  <a:pt x="308441" y="83249"/>
                </a:lnTo>
                <a:lnTo>
                  <a:pt x="347228" y="55291"/>
                </a:lnTo>
                <a:lnTo>
                  <a:pt x="354440" y="46101"/>
                </a:lnTo>
                <a:lnTo>
                  <a:pt x="375349" y="46101"/>
                </a:lnTo>
                <a:lnTo>
                  <a:pt x="372335" y="42575"/>
                </a:lnTo>
                <a:lnTo>
                  <a:pt x="367279" y="36189"/>
                </a:lnTo>
                <a:lnTo>
                  <a:pt x="364551" y="29403"/>
                </a:lnTo>
                <a:lnTo>
                  <a:pt x="364219" y="22352"/>
                </a:lnTo>
                <a:close/>
              </a:path>
              <a:path w="467995" h="253364">
                <a:moveTo>
                  <a:pt x="375349" y="46101"/>
                </a:moveTo>
                <a:lnTo>
                  <a:pt x="354440" y="46101"/>
                </a:lnTo>
                <a:lnTo>
                  <a:pt x="361048" y="55317"/>
                </a:lnTo>
                <a:lnTo>
                  <a:pt x="402281" y="83829"/>
                </a:lnTo>
                <a:lnTo>
                  <a:pt x="442451" y="96393"/>
                </a:lnTo>
                <a:lnTo>
                  <a:pt x="454758" y="82955"/>
                </a:lnTo>
                <a:lnTo>
                  <a:pt x="445899" y="81370"/>
                </a:lnTo>
                <a:lnTo>
                  <a:pt x="437270" y="79404"/>
                </a:lnTo>
                <a:lnTo>
                  <a:pt x="398544" y="64241"/>
                </a:lnTo>
                <a:lnTo>
                  <a:pt x="376386" y="47315"/>
                </a:lnTo>
                <a:lnTo>
                  <a:pt x="375349" y="46101"/>
                </a:lnTo>
                <a:close/>
              </a:path>
              <a:path w="467995" h="253364">
                <a:moveTo>
                  <a:pt x="438526" y="7849"/>
                </a:moveTo>
                <a:lnTo>
                  <a:pt x="269755" y="7849"/>
                </a:lnTo>
                <a:lnTo>
                  <a:pt x="269755" y="22352"/>
                </a:lnTo>
                <a:lnTo>
                  <a:pt x="438526" y="22352"/>
                </a:lnTo>
                <a:lnTo>
                  <a:pt x="438526" y="7849"/>
                </a:lnTo>
                <a:close/>
              </a:path>
              <a:path w="467995" h="253364">
                <a:moveTo>
                  <a:pt x="123734" y="12040"/>
                </a:moveTo>
                <a:lnTo>
                  <a:pt x="15100" y="12040"/>
                </a:lnTo>
                <a:lnTo>
                  <a:pt x="15100" y="27075"/>
                </a:lnTo>
                <a:lnTo>
                  <a:pt x="108168" y="27075"/>
                </a:lnTo>
                <a:lnTo>
                  <a:pt x="103554" y="45100"/>
                </a:lnTo>
                <a:lnTo>
                  <a:pt x="74506" y="90406"/>
                </a:lnTo>
                <a:lnTo>
                  <a:pt x="42367" y="113415"/>
                </a:lnTo>
                <a:lnTo>
                  <a:pt x="0" y="130786"/>
                </a:lnTo>
                <a:lnTo>
                  <a:pt x="12573" y="143625"/>
                </a:lnTo>
                <a:lnTo>
                  <a:pt x="58416" y="122445"/>
                </a:lnTo>
                <a:lnTo>
                  <a:pt x="92534" y="94131"/>
                </a:lnTo>
                <a:lnTo>
                  <a:pt x="115269" y="59006"/>
                </a:lnTo>
                <a:lnTo>
                  <a:pt x="127127" y="17296"/>
                </a:lnTo>
                <a:lnTo>
                  <a:pt x="127127" y="15633"/>
                </a:lnTo>
                <a:lnTo>
                  <a:pt x="126728" y="14369"/>
                </a:lnTo>
                <a:lnTo>
                  <a:pt x="125863" y="13437"/>
                </a:lnTo>
                <a:lnTo>
                  <a:pt x="125065" y="12506"/>
                </a:lnTo>
                <a:lnTo>
                  <a:pt x="123734" y="12040"/>
                </a:lnTo>
                <a:close/>
              </a:path>
              <a:path w="467995" h="253364">
                <a:moveTo>
                  <a:pt x="194516" y="0"/>
                </a:moveTo>
                <a:lnTo>
                  <a:pt x="176887" y="0"/>
                </a:lnTo>
                <a:lnTo>
                  <a:pt x="176887" y="148614"/>
                </a:lnTo>
                <a:lnTo>
                  <a:pt x="194516" y="148614"/>
                </a:lnTo>
                <a:lnTo>
                  <a:pt x="194516" y="80760"/>
                </a:lnTo>
                <a:lnTo>
                  <a:pt x="230838" y="80760"/>
                </a:lnTo>
                <a:lnTo>
                  <a:pt x="230838" y="65393"/>
                </a:lnTo>
                <a:lnTo>
                  <a:pt x="194516" y="65393"/>
                </a:lnTo>
                <a:lnTo>
                  <a:pt x="1945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bk object 214"/>
          <p:cNvSpPr/>
          <p:nvPr/>
        </p:nvSpPr>
        <p:spPr>
          <a:xfrm>
            <a:off x="11728189" y="5383791"/>
            <a:ext cx="472653" cy="25764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bk object 215"/>
          <p:cNvSpPr/>
          <p:nvPr/>
        </p:nvSpPr>
        <p:spPr>
          <a:xfrm>
            <a:off x="12294110" y="5372083"/>
            <a:ext cx="1354163" cy="27407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bk object 216"/>
          <p:cNvSpPr/>
          <p:nvPr/>
        </p:nvSpPr>
        <p:spPr>
          <a:xfrm>
            <a:off x="13771875" y="5383259"/>
            <a:ext cx="1014757" cy="2615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bk object 217"/>
          <p:cNvSpPr/>
          <p:nvPr/>
        </p:nvSpPr>
        <p:spPr>
          <a:xfrm>
            <a:off x="14902318" y="5372083"/>
            <a:ext cx="1293160" cy="27407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bk object 218"/>
          <p:cNvSpPr/>
          <p:nvPr/>
        </p:nvSpPr>
        <p:spPr>
          <a:xfrm>
            <a:off x="16299256" y="5386186"/>
            <a:ext cx="461645" cy="245110"/>
          </a:xfrm>
          <a:custGeom>
            <a:avLst/>
            <a:gdLst/>
            <a:ahLst/>
            <a:cxnLst/>
            <a:rect l="l" t="t" r="r" b="b"/>
            <a:pathLst>
              <a:path w="461644" h="245110">
                <a:moveTo>
                  <a:pt x="55614" y="171831"/>
                </a:moveTo>
                <a:lnTo>
                  <a:pt x="37985" y="171831"/>
                </a:lnTo>
                <a:lnTo>
                  <a:pt x="37985" y="239553"/>
                </a:lnTo>
                <a:lnTo>
                  <a:pt x="38384" y="240950"/>
                </a:lnTo>
                <a:lnTo>
                  <a:pt x="39847" y="242413"/>
                </a:lnTo>
                <a:lnTo>
                  <a:pt x="41244" y="242812"/>
                </a:lnTo>
                <a:lnTo>
                  <a:pt x="199505" y="242812"/>
                </a:lnTo>
                <a:lnTo>
                  <a:pt x="199505" y="227711"/>
                </a:lnTo>
                <a:lnTo>
                  <a:pt x="55614" y="227711"/>
                </a:lnTo>
                <a:lnTo>
                  <a:pt x="55614" y="171831"/>
                </a:lnTo>
                <a:close/>
              </a:path>
              <a:path w="461644" h="245110">
                <a:moveTo>
                  <a:pt x="190857" y="0"/>
                </a:moveTo>
                <a:lnTo>
                  <a:pt x="173228" y="0"/>
                </a:lnTo>
                <a:lnTo>
                  <a:pt x="173228" y="184404"/>
                </a:lnTo>
                <a:lnTo>
                  <a:pt x="190857" y="184404"/>
                </a:lnTo>
                <a:lnTo>
                  <a:pt x="190857" y="91936"/>
                </a:lnTo>
                <a:lnTo>
                  <a:pt x="226847" y="91936"/>
                </a:lnTo>
                <a:lnTo>
                  <a:pt x="226847" y="76569"/>
                </a:lnTo>
                <a:lnTo>
                  <a:pt x="190857" y="76569"/>
                </a:lnTo>
                <a:lnTo>
                  <a:pt x="190857" y="0"/>
                </a:lnTo>
                <a:close/>
              </a:path>
              <a:path w="461644" h="245110">
                <a:moveTo>
                  <a:pt x="70981" y="68985"/>
                </a:moveTo>
                <a:lnTo>
                  <a:pt x="26543" y="80494"/>
                </a:lnTo>
                <a:lnTo>
                  <a:pt x="10909" y="111228"/>
                </a:lnTo>
                <a:lnTo>
                  <a:pt x="11883" y="120485"/>
                </a:lnTo>
                <a:lnTo>
                  <a:pt x="45469" y="150568"/>
                </a:lnTo>
                <a:lnTo>
                  <a:pt x="70981" y="153404"/>
                </a:lnTo>
                <a:lnTo>
                  <a:pt x="84413" y="152694"/>
                </a:lnTo>
                <a:lnTo>
                  <a:pt x="96268" y="150568"/>
                </a:lnTo>
                <a:lnTo>
                  <a:pt x="106539" y="147033"/>
                </a:lnTo>
                <a:lnTo>
                  <a:pt x="115219" y="142095"/>
                </a:lnTo>
                <a:lnTo>
                  <a:pt x="118872" y="138835"/>
                </a:lnTo>
                <a:lnTo>
                  <a:pt x="70981" y="138835"/>
                </a:lnTo>
                <a:lnTo>
                  <a:pt x="61812" y="138397"/>
                </a:lnTo>
                <a:lnTo>
                  <a:pt x="29071" y="120142"/>
                </a:lnTo>
                <a:lnTo>
                  <a:pt x="29179" y="102047"/>
                </a:lnTo>
                <a:lnTo>
                  <a:pt x="70981" y="83554"/>
                </a:lnTo>
                <a:lnTo>
                  <a:pt x="118650" y="83554"/>
                </a:lnTo>
                <a:lnTo>
                  <a:pt x="115219" y="80494"/>
                </a:lnTo>
                <a:lnTo>
                  <a:pt x="106539" y="75468"/>
                </a:lnTo>
                <a:lnTo>
                  <a:pt x="96268" y="71870"/>
                </a:lnTo>
                <a:lnTo>
                  <a:pt x="84413" y="69707"/>
                </a:lnTo>
                <a:lnTo>
                  <a:pt x="70981" y="68985"/>
                </a:lnTo>
                <a:close/>
              </a:path>
              <a:path w="461644" h="245110">
                <a:moveTo>
                  <a:pt x="118650" y="83554"/>
                </a:moveTo>
                <a:lnTo>
                  <a:pt x="70981" y="83554"/>
                </a:lnTo>
                <a:lnTo>
                  <a:pt x="80112" y="83992"/>
                </a:lnTo>
                <a:lnTo>
                  <a:pt x="88252" y="85317"/>
                </a:lnTo>
                <a:lnTo>
                  <a:pt x="112891" y="120142"/>
                </a:lnTo>
                <a:lnTo>
                  <a:pt x="109099" y="126994"/>
                </a:lnTo>
                <a:lnTo>
                  <a:pt x="70981" y="138835"/>
                </a:lnTo>
                <a:lnTo>
                  <a:pt x="118872" y="138835"/>
                </a:lnTo>
                <a:lnTo>
                  <a:pt x="122155" y="135906"/>
                </a:lnTo>
                <a:lnTo>
                  <a:pt x="127102" y="128707"/>
                </a:lnTo>
                <a:lnTo>
                  <a:pt x="130065" y="120485"/>
                </a:lnTo>
                <a:lnTo>
                  <a:pt x="131052" y="111228"/>
                </a:lnTo>
                <a:lnTo>
                  <a:pt x="130065" y="102047"/>
                </a:lnTo>
                <a:lnTo>
                  <a:pt x="127102" y="93865"/>
                </a:lnTo>
                <a:lnTo>
                  <a:pt x="122155" y="86680"/>
                </a:lnTo>
                <a:lnTo>
                  <a:pt x="118650" y="83554"/>
                </a:lnTo>
                <a:close/>
              </a:path>
              <a:path w="461644" h="245110">
                <a:moveTo>
                  <a:pt x="142228" y="37719"/>
                </a:moveTo>
                <a:lnTo>
                  <a:pt x="0" y="37719"/>
                </a:lnTo>
                <a:lnTo>
                  <a:pt x="0" y="52553"/>
                </a:lnTo>
                <a:lnTo>
                  <a:pt x="142228" y="52553"/>
                </a:lnTo>
                <a:lnTo>
                  <a:pt x="142228" y="37719"/>
                </a:lnTo>
                <a:close/>
              </a:path>
              <a:path w="461644" h="245110">
                <a:moveTo>
                  <a:pt x="106970" y="0"/>
                </a:moveTo>
                <a:lnTo>
                  <a:pt x="33528" y="0"/>
                </a:lnTo>
                <a:lnTo>
                  <a:pt x="33528" y="14834"/>
                </a:lnTo>
                <a:lnTo>
                  <a:pt x="106970" y="14834"/>
                </a:lnTo>
                <a:lnTo>
                  <a:pt x="106970" y="0"/>
                </a:lnTo>
                <a:close/>
              </a:path>
              <a:path w="461644" h="245110">
                <a:moveTo>
                  <a:pt x="426685" y="133846"/>
                </a:moveTo>
                <a:lnTo>
                  <a:pt x="265564" y="133846"/>
                </a:lnTo>
                <a:lnTo>
                  <a:pt x="265564" y="148614"/>
                </a:lnTo>
                <a:lnTo>
                  <a:pt x="411983" y="148614"/>
                </a:lnTo>
                <a:lnTo>
                  <a:pt x="411983" y="181078"/>
                </a:lnTo>
                <a:lnTo>
                  <a:pt x="268823" y="181078"/>
                </a:lnTo>
                <a:lnTo>
                  <a:pt x="267426" y="181477"/>
                </a:lnTo>
                <a:lnTo>
                  <a:pt x="266628" y="182275"/>
                </a:lnTo>
                <a:lnTo>
                  <a:pt x="265896" y="183140"/>
                </a:lnTo>
                <a:lnTo>
                  <a:pt x="265564" y="184471"/>
                </a:lnTo>
                <a:lnTo>
                  <a:pt x="265564" y="241748"/>
                </a:lnTo>
                <a:lnTo>
                  <a:pt x="265896" y="243145"/>
                </a:lnTo>
                <a:lnTo>
                  <a:pt x="266628" y="243943"/>
                </a:lnTo>
                <a:lnTo>
                  <a:pt x="267426" y="244675"/>
                </a:lnTo>
                <a:lnTo>
                  <a:pt x="268823" y="245008"/>
                </a:lnTo>
                <a:lnTo>
                  <a:pt x="435998" y="245008"/>
                </a:lnTo>
                <a:lnTo>
                  <a:pt x="435998" y="230505"/>
                </a:lnTo>
                <a:lnTo>
                  <a:pt x="283392" y="230505"/>
                </a:lnTo>
                <a:lnTo>
                  <a:pt x="283392" y="196112"/>
                </a:lnTo>
                <a:lnTo>
                  <a:pt x="426685" y="196112"/>
                </a:lnTo>
                <a:lnTo>
                  <a:pt x="428015" y="195780"/>
                </a:lnTo>
                <a:lnTo>
                  <a:pt x="428880" y="195048"/>
                </a:lnTo>
                <a:lnTo>
                  <a:pt x="429678" y="194250"/>
                </a:lnTo>
                <a:lnTo>
                  <a:pt x="430144" y="192853"/>
                </a:lnTo>
                <a:lnTo>
                  <a:pt x="430144" y="137305"/>
                </a:lnTo>
                <a:lnTo>
                  <a:pt x="429678" y="135908"/>
                </a:lnTo>
                <a:lnTo>
                  <a:pt x="428015" y="134245"/>
                </a:lnTo>
                <a:lnTo>
                  <a:pt x="426685" y="133846"/>
                </a:lnTo>
                <a:close/>
              </a:path>
              <a:path w="461644" h="245110">
                <a:moveTo>
                  <a:pt x="461410" y="89674"/>
                </a:moveTo>
                <a:lnTo>
                  <a:pt x="233965" y="89674"/>
                </a:lnTo>
                <a:lnTo>
                  <a:pt x="233965" y="104243"/>
                </a:lnTo>
                <a:lnTo>
                  <a:pt x="461410" y="104243"/>
                </a:lnTo>
                <a:lnTo>
                  <a:pt x="461410" y="89674"/>
                </a:lnTo>
                <a:close/>
              </a:path>
              <a:path w="461644" h="245110">
                <a:moveTo>
                  <a:pt x="430277" y="7251"/>
                </a:moveTo>
                <a:lnTo>
                  <a:pt x="261639" y="7251"/>
                </a:lnTo>
                <a:lnTo>
                  <a:pt x="261639" y="22085"/>
                </a:lnTo>
                <a:lnTo>
                  <a:pt x="415841" y="22085"/>
                </a:lnTo>
                <a:lnTo>
                  <a:pt x="415306" y="30056"/>
                </a:lnTo>
                <a:lnTo>
                  <a:pt x="408973" y="73068"/>
                </a:lnTo>
                <a:lnTo>
                  <a:pt x="405530" y="89674"/>
                </a:lnTo>
                <a:lnTo>
                  <a:pt x="423092" y="89674"/>
                </a:lnTo>
                <a:lnTo>
                  <a:pt x="429944" y="52088"/>
                </a:lnTo>
                <a:lnTo>
                  <a:pt x="433736" y="12573"/>
                </a:lnTo>
                <a:lnTo>
                  <a:pt x="433736" y="10909"/>
                </a:lnTo>
                <a:lnTo>
                  <a:pt x="433337" y="9579"/>
                </a:lnTo>
                <a:lnTo>
                  <a:pt x="432472" y="8648"/>
                </a:lnTo>
                <a:lnTo>
                  <a:pt x="431674" y="7716"/>
                </a:lnTo>
                <a:lnTo>
                  <a:pt x="430277" y="72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bk object 219"/>
          <p:cNvSpPr/>
          <p:nvPr/>
        </p:nvSpPr>
        <p:spPr>
          <a:xfrm>
            <a:off x="16337241" y="5558018"/>
            <a:ext cx="161925" cy="71120"/>
          </a:xfrm>
          <a:custGeom>
            <a:avLst/>
            <a:gdLst/>
            <a:ahLst/>
            <a:cxnLst/>
            <a:rect l="l" t="t" r="r" b="b"/>
            <a:pathLst>
              <a:path w="161925" h="71120">
                <a:moveTo>
                  <a:pt x="0" y="0"/>
                </a:moveTo>
                <a:lnTo>
                  <a:pt x="17628" y="0"/>
                </a:lnTo>
                <a:lnTo>
                  <a:pt x="17628" y="55880"/>
                </a:lnTo>
                <a:lnTo>
                  <a:pt x="161520" y="55880"/>
                </a:lnTo>
                <a:lnTo>
                  <a:pt x="161520" y="70981"/>
                </a:lnTo>
                <a:lnTo>
                  <a:pt x="5321" y="70981"/>
                </a:lnTo>
                <a:lnTo>
                  <a:pt x="3259" y="70981"/>
                </a:lnTo>
                <a:lnTo>
                  <a:pt x="1862" y="70582"/>
                </a:lnTo>
                <a:lnTo>
                  <a:pt x="1130" y="69850"/>
                </a:lnTo>
                <a:lnTo>
                  <a:pt x="399" y="69118"/>
                </a:lnTo>
                <a:lnTo>
                  <a:pt x="0" y="67721"/>
                </a:lnTo>
                <a:lnTo>
                  <a:pt x="0" y="65659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bk object 220"/>
          <p:cNvSpPr/>
          <p:nvPr/>
        </p:nvSpPr>
        <p:spPr>
          <a:xfrm>
            <a:off x="16562426" y="5517637"/>
            <a:ext cx="175224" cy="1159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bk object 221"/>
          <p:cNvSpPr/>
          <p:nvPr/>
        </p:nvSpPr>
        <p:spPr>
          <a:xfrm>
            <a:off x="16328327" y="5469740"/>
            <a:ext cx="83820" cy="55880"/>
          </a:xfrm>
          <a:custGeom>
            <a:avLst/>
            <a:gdLst/>
            <a:ahLst/>
            <a:cxnLst/>
            <a:rect l="l" t="t" r="r" b="b"/>
            <a:pathLst>
              <a:path w="83819" h="55879">
                <a:moveTo>
                  <a:pt x="41910" y="0"/>
                </a:moveTo>
                <a:lnTo>
                  <a:pt x="3725" y="11841"/>
                </a:lnTo>
                <a:lnTo>
                  <a:pt x="0" y="18693"/>
                </a:lnTo>
                <a:lnTo>
                  <a:pt x="0" y="27674"/>
                </a:lnTo>
                <a:lnTo>
                  <a:pt x="0" y="36588"/>
                </a:lnTo>
                <a:lnTo>
                  <a:pt x="41910" y="55281"/>
                </a:lnTo>
                <a:lnTo>
                  <a:pt x="51041" y="54842"/>
                </a:lnTo>
                <a:lnTo>
                  <a:pt x="83820" y="36588"/>
                </a:lnTo>
                <a:lnTo>
                  <a:pt x="83820" y="27674"/>
                </a:lnTo>
                <a:lnTo>
                  <a:pt x="83820" y="18693"/>
                </a:lnTo>
                <a:lnTo>
                  <a:pt x="51041" y="438"/>
                </a:lnTo>
                <a:lnTo>
                  <a:pt x="4191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bk object 222"/>
          <p:cNvSpPr/>
          <p:nvPr/>
        </p:nvSpPr>
        <p:spPr>
          <a:xfrm>
            <a:off x="16310167" y="5455171"/>
            <a:ext cx="120650" cy="84455"/>
          </a:xfrm>
          <a:custGeom>
            <a:avLst/>
            <a:gdLst/>
            <a:ahLst/>
            <a:cxnLst/>
            <a:rect l="l" t="t" r="r" b="b"/>
            <a:pathLst>
              <a:path w="120650" h="84454">
                <a:moveTo>
                  <a:pt x="60071" y="0"/>
                </a:moveTo>
                <a:lnTo>
                  <a:pt x="104309" y="11508"/>
                </a:lnTo>
                <a:lnTo>
                  <a:pt x="120142" y="42242"/>
                </a:lnTo>
                <a:lnTo>
                  <a:pt x="119156" y="51500"/>
                </a:lnTo>
                <a:lnTo>
                  <a:pt x="85358" y="81583"/>
                </a:lnTo>
                <a:lnTo>
                  <a:pt x="60071" y="84419"/>
                </a:lnTo>
                <a:lnTo>
                  <a:pt x="46485" y="83709"/>
                </a:lnTo>
                <a:lnTo>
                  <a:pt x="8784" y="66921"/>
                </a:lnTo>
                <a:lnTo>
                  <a:pt x="0" y="42242"/>
                </a:lnTo>
                <a:lnTo>
                  <a:pt x="973" y="33062"/>
                </a:lnTo>
                <a:lnTo>
                  <a:pt x="34559" y="2885"/>
                </a:lnTo>
                <a:lnTo>
                  <a:pt x="60071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bk object 223"/>
          <p:cNvSpPr/>
          <p:nvPr/>
        </p:nvSpPr>
        <p:spPr>
          <a:xfrm>
            <a:off x="16296861" y="5431322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018" y="0"/>
                </a:lnTo>
              </a:path>
            </a:pathLst>
          </a:custGeom>
          <a:ln w="1962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bk object 224"/>
          <p:cNvSpPr/>
          <p:nvPr/>
        </p:nvSpPr>
        <p:spPr>
          <a:xfrm>
            <a:off x="16533221" y="5393437"/>
            <a:ext cx="227965" cy="97155"/>
          </a:xfrm>
          <a:custGeom>
            <a:avLst/>
            <a:gdLst/>
            <a:ahLst/>
            <a:cxnLst/>
            <a:rect l="l" t="t" r="r" b="b"/>
            <a:pathLst>
              <a:path w="227965" h="97154">
                <a:moveTo>
                  <a:pt x="27674" y="0"/>
                </a:moveTo>
                <a:lnTo>
                  <a:pt x="194449" y="0"/>
                </a:lnTo>
                <a:lnTo>
                  <a:pt x="196312" y="0"/>
                </a:lnTo>
                <a:lnTo>
                  <a:pt x="197709" y="465"/>
                </a:lnTo>
                <a:lnTo>
                  <a:pt x="198507" y="1397"/>
                </a:lnTo>
                <a:lnTo>
                  <a:pt x="199372" y="2328"/>
                </a:lnTo>
                <a:lnTo>
                  <a:pt x="199771" y="3658"/>
                </a:lnTo>
                <a:lnTo>
                  <a:pt x="199771" y="5321"/>
                </a:lnTo>
                <a:lnTo>
                  <a:pt x="199123" y="15425"/>
                </a:lnTo>
                <a:lnTo>
                  <a:pt x="194581" y="54367"/>
                </a:lnTo>
                <a:lnTo>
                  <a:pt x="189127" y="82423"/>
                </a:lnTo>
                <a:lnTo>
                  <a:pt x="227445" y="82423"/>
                </a:lnTo>
                <a:lnTo>
                  <a:pt x="227445" y="96992"/>
                </a:lnTo>
                <a:lnTo>
                  <a:pt x="0" y="96992"/>
                </a:lnTo>
                <a:lnTo>
                  <a:pt x="0" y="82423"/>
                </a:lnTo>
                <a:lnTo>
                  <a:pt x="171565" y="82423"/>
                </a:lnTo>
                <a:lnTo>
                  <a:pt x="173324" y="74229"/>
                </a:lnTo>
                <a:lnTo>
                  <a:pt x="180537" y="31050"/>
                </a:lnTo>
                <a:lnTo>
                  <a:pt x="181876" y="14834"/>
                </a:lnTo>
                <a:lnTo>
                  <a:pt x="27674" y="14834"/>
                </a:lnTo>
                <a:lnTo>
                  <a:pt x="27674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bk object 225"/>
          <p:cNvSpPr/>
          <p:nvPr/>
        </p:nvSpPr>
        <p:spPr>
          <a:xfrm>
            <a:off x="16472484" y="5386186"/>
            <a:ext cx="53975" cy="184785"/>
          </a:xfrm>
          <a:custGeom>
            <a:avLst/>
            <a:gdLst/>
            <a:ahLst/>
            <a:cxnLst/>
            <a:rect l="l" t="t" r="r" b="b"/>
            <a:pathLst>
              <a:path w="53975" h="184785">
                <a:moveTo>
                  <a:pt x="0" y="0"/>
                </a:moveTo>
                <a:lnTo>
                  <a:pt x="17628" y="0"/>
                </a:lnTo>
                <a:lnTo>
                  <a:pt x="17628" y="76569"/>
                </a:lnTo>
                <a:lnTo>
                  <a:pt x="53618" y="76569"/>
                </a:lnTo>
                <a:lnTo>
                  <a:pt x="53618" y="91936"/>
                </a:lnTo>
                <a:lnTo>
                  <a:pt x="17628" y="91936"/>
                </a:lnTo>
                <a:lnTo>
                  <a:pt x="17628" y="184404"/>
                </a:lnTo>
                <a:lnTo>
                  <a:pt x="0" y="18440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bk object 226"/>
          <p:cNvSpPr/>
          <p:nvPr/>
        </p:nvSpPr>
        <p:spPr>
          <a:xfrm>
            <a:off x="16332784" y="5386186"/>
            <a:ext cx="73660" cy="15240"/>
          </a:xfrm>
          <a:custGeom>
            <a:avLst/>
            <a:gdLst/>
            <a:ahLst/>
            <a:cxnLst/>
            <a:rect l="l" t="t" r="r" b="b"/>
            <a:pathLst>
              <a:path w="73659" h="15239">
                <a:moveTo>
                  <a:pt x="0" y="0"/>
                </a:moveTo>
                <a:lnTo>
                  <a:pt x="73442" y="0"/>
                </a:lnTo>
                <a:lnTo>
                  <a:pt x="73442" y="14834"/>
                </a:lnTo>
                <a:lnTo>
                  <a:pt x="0" y="14834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bk object 227"/>
          <p:cNvSpPr/>
          <p:nvPr/>
        </p:nvSpPr>
        <p:spPr>
          <a:xfrm>
            <a:off x="16875621" y="5383791"/>
            <a:ext cx="201501" cy="2525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bk object 228"/>
          <p:cNvSpPr/>
          <p:nvPr/>
        </p:nvSpPr>
        <p:spPr>
          <a:xfrm>
            <a:off x="17191277" y="5383791"/>
            <a:ext cx="768219" cy="25738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bk object 229"/>
          <p:cNvSpPr/>
          <p:nvPr/>
        </p:nvSpPr>
        <p:spPr>
          <a:xfrm>
            <a:off x="518235" y="487621"/>
            <a:ext cx="2990508" cy="5276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bk object 230"/>
          <p:cNvSpPr/>
          <p:nvPr/>
        </p:nvSpPr>
        <p:spPr>
          <a:xfrm>
            <a:off x="581865" y="1165701"/>
            <a:ext cx="935215" cy="20575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bk object 231"/>
          <p:cNvSpPr/>
          <p:nvPr/>
        </p:nvSpPr>
        <p:spPr>
          <a:xfrm>
            <a:off x="1583738" y="1173683"/>
            <a:ext cx="1106228" cy="16205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bk object 232"/>
          <p:cNvSpPr/>
          <p:nvPr/>
        </p:nvSpPr>
        <p:spPr>
          <a:xfrm>
            <a:off x="1437518" y="7635763"/>
            <a:ext cx="263036" cy="17861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bk object 233"/>
          <p:cNvSpPr/>
          <p:nvPr/>
        </p:nvSpPr>
        <p:spPr>
          <a:xfrm>
            <a:off x="1774994" y="7635763"/>
            <a:ext cx="176022" cy="18181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bk object 234"/>
          <p:cNvSpPr/>
          <p:nvPr/>
        </p:nvSpPr>
        <p:spPr>
          <a:xfrm>
            <a:off x="2017873" y="7634964"/>
            <a:ext cx="501650" cy="179705"/>
          </a:xfrm>
          <a:custGeom>
            <a:avLst/>
            <a:gdLst/>
            <a:ahLst/>
            <a:cxnLst/>
            <a:rect l="l" t="t" r="r" b="b"/>
            <a:pathLst>
              <a:path w="501650" h="179704">
                <a:moveTo>
                  <a:pt x="143891" y="108766"/>
                </a:moveTo>
                <a:lnTo>
                  <a:pt x="32197" y="108766"/>
                </a:lnTo>
                <a:lnTo>
                  <a:pt x="30734" y="109232"/>
                </a:lnTo>
                <a:lnTo>
                  <a:pt x="29137" y="110962"/>
                </a:lnTo>
                <a:lnTo>
                  <a:pt x="28738" y="112359"/>
                </a:lnTo>
                <a:lnTo>
                  <a:pt x="28738" y="173960"/>
                </a:lnTo>
                <a:lnTo>
                  <a:pt x="29137" y="175423"/>
                </a:lnTo>
                <a:lnTo>
                  <a:pt x="30734" y="177020"/>
                </a:lnTo>
                <a:lnTo>
                  <a:pt x="32197" y="177419"/>
                </a:lnTo>
                <a:lnTo>
                  <a:pt x="143891" y="177419"/>
                </a:lnTo>
                <a:lnTo>
                  <a:pt x="145355" y="177020"/>
                </a:lnTo>
                <a:lnTo>
                  <a:pt x="147084" y="175423"/>
                </a:lnTo>
                <a:lnTo>
                  <a:pt x="147483" y="173960"/>
                </a:lnTo>
                <a:lnTo>
                  <a:pt x="147483" y="159058"/>
                </a:lnTo>
                <a:lnTo>
                  <a:pt x="51090" y="159058"/>
                </a:lnTo>
                <a:lnTo>
                  <a:pt x="51090" y="127327"/>
                </a:lnTo>
                <a:lnTo>
                  <a:pt x="147483" y="127327"/>
                </a:lnTo>
                <a:lnTo>
                  <a:pt x="147483" y="112359"/>
                </a:lnTo>
                <a:lnTo>
                  <a:pt x="147084" y="110962"/>
                </a:lnTo>
                <a:lnTo>
                  <a:pt x="145355" y="109232"/>
                </a:lnTo>
                <a:lnTo>
                  <a:pt x="143891" y="108766"/>
                </a:lnTo>
                <a:close/>
              </a:path>
              <a:path w="501650" h="179704">
                <a:moveTo>
                  <a:pt x="147483" y="127327"/>
                </a:moveTo>
                <a:lnTo>
                  <a:pt x="125131" y="127327"/>
                </a:lnTo>
                <a:lnTo>
                  <a:pt x="125131" y="159058"/>
                </a:lnTo>
                <a:lnTo>
                  <a:pt x="147483" y="159058"/>
                </a:lnTo>
                <a:lnTo>
                  <a:pt x="147483" y="127327"/>
                </a:lnTo>
                <a:close/>
              </a:path>
              <a:path w="501650" h="179704">
                <a:moveTo>
                  <a:pt x="400341" y="125730"/>
                </a:moveTo>
                <a:lnTo>
                  <a:pt x="376991" y="125730"/>
                </a:lnTo>
                <a:lnTo>
                  <a:pt x="376991" y="172563"/>
                </a:lnTo>
                <a:lnTo>
                  <a:pt x="377390" y="174026"/>
                </a:lnTo>
                <a:lnTo>
                  <a:pt x="378854" y="175623"/>
                </a:lnTo>
                <a:lnTo>
                  <a:pt x="380251" y="176022"/>
                </a:lnTo>
                <a:lnTo>
                  <a:pt x="501325" y="176022"/>
                </a:lnTo>
                <a:lnTo>
                  <a:pt x="501325" y="156863"/>
                </a:lnTo>
                <a:lnTo>
                  <a:pt x="400341" y="156863"/>
                </a:lnTo>
                <a:lnTo>
                  <a:pt x="400341" y="125730"/>
                </a:lnTo>
                <a:close/>
              </a:path>
              <a:path w="501650" h="179704">
                <a:moveTo>
                  <a:pt x="497333" y="798"/>
                </a:moveTo>
                <a:lnTo>
                  <a:pt x="474782" y="798"/>
                </a:lnTo>
                <a:lnTo>
                  <a:pt x="474782" y="49693"/>
                </a:lnTo>
                <a:lnTo>
                  <a:pt x="449236" y="49693"/>
                </a:lnTo>
                <a:lnTo>
                  <a:pt x="449236" y="68054"/>
                </a:lnTo>
                <a:lnTo>
                  <a:pt x="474782" y="68054"/>
                </a:lnTo>
                <a:lnTo>
                  <a:pt x="474782" y="86614"/>
                </a:lnTo>
                <a:lnTo>
                  <a:pt x="448837" y="86614"/>
                </a:lnTo>
                <a:lnTo>
                  <a:pt x="448837" y="104974"/>
                </a:lnTo>
                <a:lnTo>
                  <a:pt x="474782" y="104974"/>
                </a:lnTo>
                <a:lnTo>
                  <a:pt x="474782" y="134312"/>
                </a:lnTo>
                <a:lnTo>
                  <a:pt x="497333" y="134312"/>
                </a:lnTo>
                <a:lnTo>
                  <a:pt x="497333" y="798"/>
                </a:lnTo>
                <a:close/>
              </a:path>
              <a:path w="501650" h="179704">
                <a:moveTo>
                  <a:pt x="399743" y="52886"/>
                </a:moveTo>
                <a:lnTo>
                  <a:pt x="358098" y="67854"/>
                </a:lnTo>
                <a:lnTo>
                  <a:pt x="354240" y="75105"/>
                </a:lnTo>
                <a:lnTo>
                  <a:pt x="354240" y="92135"/>
                </a:lnTo>
                <a:lnTo>
                  <a:pt x="389240" y="113992"/>
                </a:lnTo>
                <a:lnTo>
                  <a:pt x="399743" y="114554"/>
                </a:lnTo>
                <a:lnTo>
                  <a:pt x="410170" y="113992"/>
                </a:lnTo>
                <a:lnTo>
                  <a:pt x="442519" y="97590"/>
                </a:lnTo>
                <a:lnTo>
                  <a:pt x="392691" y="97590"/>
                </a:lnTo>
                <a:lnTo>
                  <a:pt x="387236" y="96459"/>
                </a:lnTo>
                <a:lnTo>
                  <a:pt x="379386" y="91936"/>
                </a:lnTo>
                <a:lnTo>
                  <a:pt x="377390" y="88410"/>
                </a:lnTo>
                <a:lnTo>
                  <a:pt x="377390" y="79230"/>
                </a:lnTo>
                <a:lnTo>
                  <a:pt x="379386" y="75837"/>
                </a:lnTo>
                <a:lnTo>
                  <a:pt x="387236" y="70914"/>
                </a:lnTo>
                <a:lnTo>
                  <a:pt x="392691" y="69650"/>
                </a:lnTo>
                <a:lnTo>
                  <a:pt x="442542" y="69650"/>
                </a:lnTo>
                <a:lnTo>
                  <a:pt x="441586" y="67854"/>
                </a:lnTo>
                <a:lnTo>
                  <a:pt x="433803" y="61867"/>
                </a:lnTo>
                <a:lnTo>
                  <a:pt x="427293" y="57938"/>
                </a:lnTo>
                <a:lnTo>
                  <a:pt x="419442" y="55131"/>
                </a:lnTo>
                <a:lnTo>
                  <a:pt x="410256" y="53447"/>
                </a:lnTo>
                <a:lnTo>
                  <a:pt x="399743" y="52886"/>
                </a:lnTo>
                <a:close/>
              </a:path>
              <a:path w="501650" h="179704">
                <a:moveTo>
                  <a:pt x="442542" y="69650"/>
                </a:moveTo>
                <a:lnTo>
                  <a:pt x="406661" y="69650"/>
                </a:lnTo>
                <a:lnTo>
                  <a:pt x="412183" y="70914"/>
                </a:lnTo>
                <a:lnTo>
                  <a:pt x="420298" y="75837"/>
                </a:lnTo>
                <a:lnTo>
                  <a:pt x="422294" y="79230"/>
                </a:lnTo>
                <a:lnTo>
                  <a:pt x="422294" y="88410"/>
                </a:lnTo>
                <a:lnTo>
                  <a:pt x="420298" y="91936"/>
                </a:lnTo>
                <a:lnTo>
                  <a:pt x="412183" y="96459"/>
                </a:lnTo>
                <a:lnTo>
                  <a:pt x="406661" y="97590"/>
                </a:lnTo>
                <a:lnTo>
                  <a:pt x="442519" y="97590"/>
                </a:lnTo>
                <a:lnTo>
                  <a:pt x="445445" y="92135"/>
                </a:lnTo>
                <a:lnTo>
                  <a:pt x="445445" y="75105"/>
                </a:lnTo>
                <a:lnTo>
                  <a:pt x="442542" y="69650"/>
                </a:lnTo>
                <a:close/>
              </a:path>
              <a:path w="501650" h="179704">
                <a:moveTo>
                  <a:pt x="447440" y="27940"/>
                </a:moveTo>
                <a:lnTo>
                  <a:pt x="348652" y="27940"/>
                </a:lnTo>
                <a:lnTo>
                  <a:pt x="348652" y="45302"/>
                </a:lnTo>
                <a:lnTo>
                  <a:pt x="447440" y="45302"/>
                </a:lnTo>
                <a:lnTo>
                  <a:pt x="447440" y="27940"/>
                </a:lnTo>
                <a:close/>
              </a:path>
              <a:path w="501650" h="179704">
                <a:moveTo>
                  <a:pt x="427683" y="0"/>
                </a:moveTo>
                <a:lnTo>
                  <a:pt x="372601" y="0"/>
                </a:lnTo>
                <a:lnTo>
                  <a:pt x="372601" y="16963"/>
                </a:lnTo>
                <a:lnTo>
                  <a:pt x="427683" y="16963"/>
                </a:lnTo>
                <a:lnTo>
                  <a:pt x="427683" y="0"/>
                </a:lnTo>
                <a:close/>
              </a:path>
              <a:path w="501650" h="179704">
                <a:moveTo>
                  <a:pt x="262636" y="116550"/>
                </a:moveTo>
                <a:lnTo>
                  <a:pt x="239686" y="116550"/>
                </a:lnTo>
                <a:lnTo>
                  <a:pt x="239686" y="179415"/>
                </a:lnTo>
                <a:lnTo>
                  <a:pt x="262636" y="179415"/>
                </a:lnTo>
                <a:lnTo>
                  <a:pt x="262636" y="116550"/>
                </a:lnTo>
                <a:close/>
              </a:path>
              <a:path w="501650" h="179704">
                <a:moveTo>
                  <a:pt x="333085" y="97590"/>
                </a:moveTo>
                <a:lnTo>
                  <a:pt x="168438" y="97590"/>
                </a:lnTo>
                <a:lnTo>
                  <a:pt x="168438" y="116550"/>
                </a:lnTo>
                <a:lnTo>
                  <a:pt x="333085" y="116550"/>
                </a:lnTo>
                <a:lnTo>
                  <a:pt x="333085" y="97590"/>
                </a:lnTo>
                <a:close/>
              </a:path>
              <a:path w="501650" h="179704">
                <a:moveTo>
                  <a:pt x="90206" y="7982"/>
                </a:moveTo>
                <a:lnTo>
                  <a:pt x="9779" y="7982"/>
                </a:lnTo>
                <a:lnTo>
                  <a:pt x="9779" y="27141"/>
                </a:lnTo>
                <a:lnTo>
                  <a:pt x="68453" y="27141"/>
                </a:lnTo>
                <a:lnTo>
                  <a:pt x="65209" y="37506"/>
                </a:lnTo>
                <a:lnTo>
                  <a:pt x="37129" y="70608"/>
                </a:lnTo>
                <a:lnTo>
                  <a:pt x="0" y="86614"/>
                </a:lnTo>
                <a:lnTo>
                  <a:pt x="13970" y="102979"/>
                </a:lnTo>
                <a:lnTo>
                  <a:pt x="60482" y="78366"/>
                </a:lnTo>
                <a:lnTo>
                  <a:pt x="86464" y="42650"/>
                </a:lnTo>
                <a:lnTo>
                  <a:pt x="93798" y="13570"/>
                </a:lnTo>
                <a:lnTo>
                  <a:pt x="93798" y="11575"/>
                </a:lnTo>
                <a:lnTo>
                  <a:pt x="93399" y="10178"/>
                </a:lnTo>
                <a:lnTo>
                  <a:pt x="91670" y="8448"/>
                </a:lnTo>
                <a:lnTo>
                  <a:pt x="90206" y="7982"/>
                </a:lnTo>
                <a:close/>
              </a:path>
              <a:path w="501650" h="179704">
                <a:moveTo>
                  <a:pt x="263235" y="4390"/>
                </a:moveTo>
                <a:lnTo>
                  <a:pt x="238289" y="4390"/>
                </a:lnTo>
                <a:lnTo>
                  <a:pt x="238289" y="13570"/>
                </a:lnTo>
                <a:lnTo>
                  <a:pt x="238156" y="20223"/>
                </a:lnTo>
                <a:lnTo>
                  <a:pt x="236559" y="26143"/>
                </a:lnTo>
                <a:lnTo>
                  <a:pt x="230306" y="36388"/>
                </a:lnTo>
                <a:lnTo>
                  <a:pt x="225915" y="40912"/>
                </a:lnTo>
                <a:lnTo>
                  <a:pt x="220327" y="44903"/>
                </a:lnTo>
                <a:lnTo>
                  <a:pt x="214739" y="49028"/>
                </a:lnTo>
                <a:lnTo>
                  <a:pt x="174426" y="63463"/>
                </a:lnTo>
                <a:lnTo>
                  <a:pt x="189393" y="80028"/>
                </a:lnTo>
                <a:lnTo>
                  <a:pt x="227445" y="64594"/>
                </a:lnTo>
                <a:lnTo>
                  <a:pt x="250662" y="42708"/>
                </a:lnTo>
                <a:lnTo>
                  <a:pt x="278218" y="42708"/>
                </a:lnTo>
                <a:lnTo>
                  <a:pt x="272702" y="37890"/>
                </a:lnTo>
                <a:lnTo>
                  <a:pt x="267376" y="30526"/>
                </a:lnTo>
                <a:lnTo>
                  <a:pt x="264221" y="22351"/>
                </a:lnTo>
                <a:lnTo>
                  <a:pt x="263257" y="13570"/>
                </a:lnTo>
                <a:lnTo>
                  <a:pt x="263235" y="4390"/>
                </a:lnTo>
                <a:close/>
              </a:path>
              <a:path w="501650" h="179704">
                <a:moveTo>
                  <a:pt x="278218" y="42708"/>
                </a:moveTo>
                <a:lnTo>
                  <a:pt x="250662" y="42708"/>
                </a:lnTo>
                <a:lnTo>
                  <a:pt x="255003" y="48844"/>
                </a:lnTo>
                <a:lnTo>
                  <a:pt x="290676" y="72436"/>
                </a:lnTo>
                <a:lnTo>
                  <a:pt x="312529" y="79828"/>
                </a:lnTo>
                <a:lnTo>
                  <a:pt x="326100" y="63663"/>
                </a:lnTo>
                <a:lnTo>
                  <a:pt x="312367" y="59813"/>
                </a:lnTo>
                <a:lnTo>
                  <a:pt x="300256" y="55372"/>
                </a:lnTo>
                <a:lnTo>
                  <a:pt x="289504" y="50239"/>
                </a:lnTo>
                <a:lnTo>
                  <a:pt x="280199" y="44438"/>
                </a:lnTo>
                <a:lnTo>
                  <a:pt x="278218" y="42708"/>
                </a:lnTo>
                <a:close/>
              </a:path>
              <a:path w="501650" h="179704">
                <a:moveTo>
                  <a:pt x="147882" y="798"/>
                </a:moveTo>
                <a:lnTo>
                  <a:pt x="125530" y="798"/>
                </a:lnTo>
                <a:lnTo>
                  <a:pt x="125530" y="101781"/>
                </a:lnTo>
                <a:lnTo>
                  <a:pt x="147882" y="101781"/>
                </a:lnTo>
                <a:lnTo>
                  <a:pt x="147882" y="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bk object 235"/>
          <p:cNvSpPr/>
          <p:nvPr/>
        </p:nvSpPr>
        <p:spPr>
          <a:xfrm>
            <a:off x="1441999" y="7872988"/>
            <a:ext cx="454025" cy="158115"/>
          </a:xfrm>
          <a:custGeom>
            <a:avLst/>
            <a:gdLst/>
            <a:ahLst/>
            <a:cxnLst/>
            <a:rect l="l" t="t" r="r" b="b"/>
            <a:pathLst>
              <a:path w="454025" h="158115">
                <a:moveTo>
                  <a:pt x="297404" y="126262"/>
                </a:moveTo>
                <a:lnTo>
                  <a:pt x="150519" y="126262"/>
                </a:lnTo>
                <a:lnTo>
                  <a:pt x="150519" y="135975"/>
                </a:lnTo>
                <a:lnTo>
                  <a:pt x="297404" y="135975"/>
                </a:lnTo>
                <a:lnTo>
                  <a:pt x="297404" y="126262"/>
                </a:lnTo>
                <a:close/>
              </a:path>
              <a:path w="454025" h="158115">
                <a:moveTo>
                  <a:pt x="128566" y="148215"/>
                </a:moveTo>
                <a:lnTo>
                  <a:pt x="18669" y="148215"/>
                </a:lnTo>
                <a:lnTo>
                  <a:pt x="18669" y="157728"/>
                </a:lnTo>
                <a:lnTo>
                  <a:pt x="128566" y="157728"/>
                </a:lnTo>
                <a:lnTo>
                  <a:pt x="128566" y="148215"/>
                </a:lnTo>
                <a:close/>
              </a:path>
              <a:path w="454025" h="158115">
                <a:moveTo>
                  <a:pt x="50467" y="107436"/>
                </a:moveTo>
                <a:lnTo>
                  <a:pt x="39823" y="107436"/>
                </a:lnTo>
                <a:lnTo>
                  <a:pt x="40355" y="148215"/>
                </a:lnTo>
                <a:lnTo>
                  <a:pt x="51132" y="148215"/>
                </a:lnTo>
                <a:lnTo>
                  <a:pt x="50467" y="107436"/>
                </a:lnTo>
                <a:close/>
              </a:path>
              <a:path w="454025" h="158115">
                <a:moveTo>
                  <a:pt x="106680" y="107436"/>
                </a:moveTo>
                <a:lnTo>
                  <a:pt x="95703" y="107436"/>
                </a:lnTo>
                <a:lnTo>
                  <a:pt x="95171" y="148215"/>
                </a:lnTo>
                <a:lnTo>
                  <a:pt x="105948" y="148215"/>
                </a:lnTo>
                <a:lnTo>
                  <a:pt x="106680" y="107436"/>
                </a:lnTo>
                <a:close/>
              </a:path>
              <a:path w="454025" h="158115">
                <a:moveTo>
                  <a:pt x="126238" y="97923"/>
                </a:moveTo>
                <a:lnTo>
                  <a:pt x="20465" y="97923"/>
                </a:lnTo>
                <a:lnTo>
                  <a:pt x="20465" y="107436"/>
                </a:lnTo>
                <a:lnTo>
                  <a:pt x="126238" y="107436"/>
                </a:lnTo>
                <a:lnTo>
                  <a:pt x="126238" y="97923"/>
                </a:lnTo>
                <a:close/>
              </a:path>
              <a:path w="454025" h="158115">
                <a:moveTo>
                  <a:pt x="232410" y="3592"/>
                </a:moveTo>
                <a:lnTo>
                  <a:pt x="215779" y="3592"/>
                </a:lnTo>
                <a:lnTo>
                  <a:pt x="208196" y="4590"/>
                </a:lnTo>
                <a:lnTo>
                  <a:pt x="194492" y="8714"/>
                </a:lnTo>
                <a:lnTo>
                  <a:pt x="188704" y="11575"/>
                </a:lnTo>
                <a:lnTo>
                  <a:pt x="183914" y="15300"/>
                </a:lnTo>
                <a:lnTo>
                  <a:pt x="178992" y="18959"/>
                </a:lnTo>
                <a:lnTo>
                  <a:pt x="175266" y="23482"/>
                </a:lnTo>
                <a:lnTo>
                  <a:pt x="169944" y="34126"/>
                </a:lnTo>
                <a:lnTo>
                  <a:pt x="168680" y="40114"/>
                </a:lnTo>
                <a:lnTo>
                  <a:pt x="168680" y="53418"/>
                </a:lnTo>
                <a:lnTo>
                  <a:pt x="169944" y="59405"/>
                </a:lnTo>
                <a:lnTo>
                  <a:pt x="175266" y="70049"/>
                </a:lnTo>
                <a:lnTo>
                  <a:pt x="178992" y="74573"/>
                </a:lnTo>
                <a:lnTo>
                  <a:pt x="183914" y="78298"/>
                </a:lnTo>
                <a:lnTo>
                  <a:pt x="188704" y="82024"/>
                </a:lnTo>
                <a:lnTo>
                  <a:pt x="194492" y="84884"/>
                </a:lnTo>
                <a:lnTo>
                  <a:pt x="208196" y="88809"/>
                </a:lnTo>
                <a:lnTo>
                  <a:pt x="215779" y="89807"/>
                </a:lnTo>
                <a:lnTo>
                  <a:pt x="232410" y="89807"/>
                </a:lnTo>
                <a:lnTo>
                  <a:pt x="239928" y="88809"/>
                </a:lnTo>
                <a:lnTo>
                  <a:pt x="253632" y="84884"/>
                </a:lnTo>
                <a:lnTo>
                  <a:pt x="259419" y="82024"/>
                </a:lnTo>
                <a:lnTo>
                  <a:pt x="261215" y="80627"/>
                </a:lnTo>
                <a:lnTo>
                  <a:pt x="217709" y="80627"/>
                </a:lnTo>
                <a:lnTo>
                  <a:pt x="211788" y="79895"/>
                </a:lnTo>
                <a:lnTo>
                  <a:pt x="206466" y="78298"/>
                </a:lnTo>
                <a:lnTo>
                  <a:pt x="201144" y="76768"/>
                </a:lnTo>
                <a:lnTo>
                  <a:pt x="196554" y="74506"/>
                </a:lnTo>
                <a:lnTo>
                  <a:pt x="180522" y="51955"/>
                </a:lnTo>
                <a:lnTo>
                  <a:pt x="180522" y="41577"/>
                </a:lnTo>
                <a:lnTo>
                  <a:pt x="211788" y="13570"/>
                </a:lnTo>
                <a:lnTo>
                  <a:pt x="217709" y="12772"/>
                </a:lnTo>
                <a:lnTo>
                  <a:pt x="260959" y="12772"/>
                </a:lnTo>
                <a:lnTo>
                  <a:pt x="259419" y="11575"/>
                </a:lnTo>
                <a:lnTo>
                  <a:pt x="253632" y="8714"/>
                </a:lnTo>
                <a:lnTo>
                  <a:pt x="239928" y="4590"/>
                </a:lnTo>
                <a:lnTo>
                  <a:pt x="232410" y="3592"/>
                </a:lnTo>
                <a:close/>
              </a:path>
              <a:path w="454025" h="158115">
                <a:moveTo>
                  <a:pt x="260959" y="12772"/>
                </a:moveTo>
                <a:lnTo>
                  <a:pt x="230481" y="12772"/>
                </a:lnTo>
                <a:lnTo>
                  <a:pt x="236335" y="13570"/>
                </a:lnTo>
                <a:lnTo>
                  <a:pt x="246979" y="16764"/>
                </a:lnTo>
                <a:lnTo>
                  <a:pt x="264541" y="32663"/>
                </a:lnTo>
                <a:lnTo>
                  <a:pt x="266737" y="36854"/>
                </a:lnTo>
                <a:lnTo>
                  <a:pt x="267801" y="41577"/>
                </a:lnTo>
                <a:lnTo>
                  <a:pt x="267801" y="51955"/>
                </a:lnTo>
                <a:lnTo>
                  <a:pt x="266737" y="56678"/>
                </a:lnTo>
                <a:lnTo>
                  <a:pt x="264541" y="60869"/>
                </a:lnTo>
                <a:lnTo>
                  <a:pt x="262413" y="65060"/>
                </a:lnTo>
                <a:lnTo>
                  <a:pt x="259353" y="68586"/>
                </a:lnTo>
                <a:lnTo>
                  <a:pt x="255428" y="71513"/>
                </a:lnTo>
                <a:lnTo>
                  <a:pt x="251569" y="74506"/>
                </a:lnTo>
                <a:lnTo>
                  <a:pt x="246979" y="76768"/>
                </a:lnTo>
                <a:lnTo>
                  <a:pt x="241657" y="78298"/>
                </a:lnTo>
                <a:lnTo>
                  <a:pt x="236335" y="79895"/>
                </a:lnTo>
                <a:lnTo>
                  <a:pt x="230481" y="80627"/>
                </a:lnTo>
                <a:lnTo>
                  <a:pt x="261215" y="80627"/>
                </a:lnTo>
                <a:lnTo>
                  <a:pt x="264209" y="78298"/>
                </a:lnTo>
                <a:lnTo>
                  <a:pt x="269132" y="74573"/>
                </a:lnTo>
                <a:lnTo>
                  <a:pt x="272923" y="70049"/>
                </a:lnTo>
                <a:lnTo>
                  <a:pt x="275584" y="64727"/>
                </a:lnTo>
                <a:lnTo>
                  <a:pt x="278312" y="59405"/>
                </a:lnTo>
                <a:lnTo>
                  <a:pt x="279642" y="53418"/>
                </a:lnTo>
                <a:lnTo>
                  <a:pt x="279642" y="40114"/>
                </a:lnTo>
                <a:lnTo>
                  <a:pt x="278312" y="34126"/>
                </a:lnTo>
                <a:lnTo>
                  <a:pt x="275584" y="28804"/>
                </a:lnTo>
                <a:lnTo>
                  <a:pt x="272923" y="23482"/>
                </a:lnTo>
                <a:lnTo>
                  <a:pt x="269132" y="18959"/>
                </a:lnTo>
                <a:lnTo>
                  <a:pt x="264209" y="15300"/>
                </a:lnTo>
                <a:lnTo>
                  <a:pt x="260959" y="12772"/>
                </a:lnTo>
                <a:close/>
              </a:path>
              <a:path w="454025" h="158115">
                <a:moveTo>
                  <a:pt x="46076" y="1796"/>
                </a:moveTo>
                <a:lnTo>
                  <a:pt x="34102" y="1796"/>
                </a:lnTo>
                <a:lnTo>
                  <a:pt x="28581" y="2794"/>
                </a:lnTo>
                <a:lnTo>
                  <a:pt x="18602" y="6918"/>
                </a:lnTo>
                <a:lnTo>
                  <a:pt x="14411" y="9712"/>
                </a:lnTo>
                <a:lnTo>
                  <a:pt x="10952" y="13304"/>
                </a:lnTo>
                <a:lnTo>
                  <a:pt x="7426" y="16764"/>
                </a:lnTo>
                <a:lnTo>
                  <a:pt x="4765" y="20888"/>
                </a:lnTo>
                <a:lnTo>
                  <a:pt x="907" y="30468"/>
                </a:lnTo>
                <a:lnTo>
                  <a:pt x="0" y="35457"/>
                </a:lnTo>
                <a:lnTo>
                  <a:pt x="37" y="46566"/>
                </a:lnTo>
                <a:lnTo>
                  <a:pt x="28381" y="78764"/>
                </a:lnTo>
                <a:lnTo>
                  <a:pt x="33903" y="79762"/>
                </a:lnTo>
                <a:lnTo>
                  <a:pt x="45877" y="79762"/>
                </a:lnTo>
                <a:lnTo>
                  <a:pt x="51332" y="78764"/>
                </a:lnTo>
                <a:lnTo>
                  <a:pt x="61244" y="74972"/>
                </a:lnTo>
                <a:lnTo>
                  <a:pt x="65501" y="72245"/>
                </a:lnTo>
                <a:lnTo>
                  <a:pt x="67697" y="70049"/>
                </a:lnTo>
                <a:lnTo>
                  <a:pt x="30709" y="70049"/>
                </a:lnTo>
                <a:lnTo>
                  <a:pt x="23591" y="67122"/>
                </a:lnTo>
                <a:lnTo>
                  <a:pt x="13879" y="55547"/>
                </a:lnTo>
                <a:lnTo>
                  <a:pt x="11484" y="48695"/>
                </a:lnTo>
                <a:lnTo>
                  <a:pt x="11484" y="32862"/>
                </a:lnTo>
                <a:lnTo>
                  <a:pt x="13879" y="26010"/>
                </a:lnTo>
                <a:lnTo>
                  <a:pt x="18735" y="20223"/>
                </a:lnTo>
                <a:lnTo>
                  <a:pt x="23591" y="14369"/>
                </a:lnTo>
                <a:lnTo>
                  <a:pt x="30709" y="11508"/>
                </a:lnTo>
                <a:lnTo>
                  <a:pt x="67497" y="11508"/>
                </a:lnTo>
                <a:lnTo>
                  <a:pt x="65635" y="9645"/>
                </a:lnTo>
                <a:lnTo>
                  <a:pt x="61444" y="6918"/>
                </a:lnTo>
                <a:lnTo>
                  <a:pt x="51465" y="2794"/>
                </a:lnTo>
                <a:lnTo>
                  <a:pt x="46076" y="1796"/>
                </a:lnTo>
                <a:close/>
              </a:path>
              <a:path w="454025" h="158115">
                <a:moveTo>
                  <a:pt x="67497" y="11508"/>
                </a:moveTo>
                <a:lnTo>
                  <a:pt x="49137" y="11508"/>
                </a:lnTo>
                <a:lnTo>
                  <a:pt x="56188" y="14369"/>
                </a:lnTo>
                <a:lnTo>
                  <a:pt x="66233" y="26010"/>
                </a:lnTo>
                <a:lnTo>
                  <a:pt x="68761" y="32862"/>
                </a:lnTo>
                <a:lnTo>
                  <a:pt x="68761" y="48695"/>
                </a:lnTo>
                <a:lnTo>
                  <a:pt x="66233" y="55547"/>
                </a:lnTo>
                <a:lnTo>
                  <a:pt x="61244" y="61335"/>
                </a:lnTo>
                <a:lnTo>
                  <a:pt x="56188" y="67122"/>
                </a:lnTo>
                <a:lnTo>
                  <a:pt x="49137" y="70049"/>
                </a:lnTo>
                <a:lnTo>
                  <a:pt x="67697" y="70049"/>
                </a:lnTo>
                <a:lnTo>
                  <a:pt x="68961" y="68785"/>
                </a:lnTo>
                <a:lnTo>
                  <a:pt x="72553" y="65326"/>
                </a:lnTo>
                <a:lnTo>
                  <a:pt x="75347" y="61202"/>
                </a:lnTo>
                <a:lnTo>
                  <a:pt x="77276" y="56478"/>
                </a:lnTo>
                <a:lnTo>
                  <a:pt x="79272" y="51755"/>
                </a:lnTo>
                <a:lnTo>
                  <a:pt x="80270" y="46566"/>
                </a:lnTo>
                <a:lnTo>
                  <a:pt x="80270" y="35457"/>
                </a:lnTo>
                <a:lnTo>
                  <a:pt x="79272" y="30334"/>
                </a:lnTo>
                <a:lnTo>
                  <a:pt x="77276" y="25611"/>
                </a:lnTo>
                <a:lnTo>
                  <a:pt x="75347" y="20888"/>
                </a:lnTo>
                <a:lnTo>
                  <a:pt x="72620" y="16697"/>
                </a:lnTo>
                <a:lnTo>
                  <a:pt x="69094" y="13105"/>
                </a:lnTo>
                <a:lnTo>
                  <a:pt x="67497" y="11508"/>
                </a:lnTo>
                <a:close/>
              </a:path>
              <a:path w="454025" h="158115">
                <a:moveTo>
                  <a:pt x="453869" y="128258"/>
                </a:moveTo>
                <a:lnTo>
                  <a:pt x="306984" y="128258"/>
                </a:lnTo>
                <a:lnTo>
                  <a:pt x="306984" y="137970"/>
                </a:lnTo>
                <a:lnTo>
                  <a:pt x="453869" y="137970"/>
                </a:lnTo>
                <a:lnTo>
                  <a:pt x="453869" y="128258"/>
                </a:lnTo>
                <a:close/>
              </a:path>
              <a:path w="454025" h="158115">
                <a:moveTo>
                  <a:pt x="385815" y="95927"/>
                </a:moveTo>
                <a:lnTo>
                  <a:pt x="374705" y="95927"/>
                </a:lnTo>
                <a:lnTo>
                  <a:pt x="374705" y="128258"/>
                </a:lnTo>
                <a:lnTo>
                  <a:pt x="385815" y="128258"/>
                </a:lnTo>
                <a:lnTo>
                  <a:pt x="385815" y="95927"/>
                </a:lnTo>
                <a:close/>
              </a:path>
              <a:path w="454025" h="158115">
                <a:moveTo>
                  <a:pt x="428723" y="8248"/>
                </a:moveTo>
                <a:lnTo>
                  <a:pt x="326941" y="8248"/>
                </a:lnTo>
                <a:lnTo>
                  <a:pt x="326941" y="17628"/>
                </a:lnTo>
                <a:lnTo>
                  <a:pt x="419609" y="17628"/>
                </a:lnTo>
                <a:lnTo>
                  <a:pt x="419609" y="47764"/>
                </a:lnTo>
                <a:lnTo>
                  <a:pt x="329535" y="47764"/>
                </a:lnTo>
                <a:lnTo>
                  <a:pt x="328671" y="48030"/>
                </a:lnTo>
                <a:lnTo>
                  <a:pt x="328138" y="48562"/>
                </a:lnTo>
                <a:lnTo>
                  <a:pt x="327673" y="49094"/>
                </a:lnTo>
                <a:lnTo>
                  <a:pt x="327473" y="49959"/>
                </a:lnTo>
                <a:lnTo>
                  <a:pt x="327473" y="93532"/>
                </a:lnTo>
                <a:lnTo>
                  <a:pt x="327673" y="94397"/>
                </a:lnTo>
                <a:lnTo>
                  <a:pt x="328138" y="94996"/>
                </a:lnTo>
                <a:lnTo>
                  <a:pt x="328671" y="95595"/>
                </a:lnTo>
                <a:lnTo>
                  <a:pt x="329535" y="95927"/>
                </a:lnTo>
                <a:lnTo>
                  <a:pt x="437371" y="95927"/>
                </a:lnTo>
                <a:lnTo>
                  <a:pt x="437371" y="86547"/>
                </a:lnTo>
                <a:lnTo>
                  <a:pt x="338583" y="86547"/>
                </a:lnTo>
                <a:lnTo>
                  <a:pt x="338583" y="57144"/>
                </a:lnTo>
                <a:lnTo>
                  <a:pt x="428723" y="57144"/>
                </a:lnTo>
                <a:lnTo>
                  <a:pt x="429588" y="56878"/>
                </a:lnTo>
                <a:lnTo>
                  <a:pt x="430120" y="56279"/>
                </a:lnTo>
                <a:lnTo>
                  <a:pt x="430652" y="55747"/>
                </a:lnTo>
                <a:lnTo>
                  <a:pt x="430918" y="54882"/>
                </a:lnTo>
                <a:lnTo>
                  <a:pt x="430918" y="10577"/>
                </a:lnTo>
                <a:lnTo>
                  <a:pt x="430652" y="9779"/>
                </a:lnTo>
                <a:lnTo>
                  <a:pt x="429588" y="8581"/>
                </a:lnTo>
                <a:lnTo>
                  <a:pt x="428723" y="8248"/>
                </a:lnTo>
                <a:close/>
              </a:path>
              <a:path w="454025" h="158115">
                <a:moveTo>
                  <a:pt x="121382" y="0"/>
                </a:moveTo>
                <a:lnTo>
                  <a:pt x="110073" y="0"/>
                </a:lnTo>
                <a:lnTo>
                  <a:pt x="110073" y="89607"/>
                </a:lnTo>
                <a:lnTo>
                  <a:pt x="121382" y="89607"/>
                </a:lnTo>
                <a:lnTo>
                  <a:pt x="121382" y="43839"/>
                </a:lnTo>
                <a:lnTo>
                  <a:pt x="144000" y="43839"/>
                </a:lnTo>
                <a:lnTo>
                  <a:pt x="144000" y="33927"/>
                </a:lnTo>
                <a:lnTo>
                  <a:pt x="121382" y="33927"/>
                </a:lnTo>
                <a:lnTo>
                  <a:pt x="121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bk object 236"/>
          <p:cNvSpPr/>
          <p:nvPr/>
        </p:nvSpPr>
        <p:spPr>
          <a:xfrm>
            <a:off x="1961661" y="7872988"/>
            <a:ext cx="612140" cy="160020"/>
          </a:xfrm>
          <a:custGeom>
            <a:avLst/>
            <a:gdLst/>
            <a:ahLst/>
            <a:cxnLst/>
            <a:rect l="l" t="t" r="r" b="b"/>
            <a:pathLst>
              <a:path w="612139" h="160020">
                <a:moveTo>
                  <a:pt x="40912" y="103844"/>
                </a:moveTo>
                <a:lnTo>
                  <a:pt x="29403" y="103844"/>
                </a:lnTo>
                <a:lnTo>
                  <a:pt x="29403" y="155400"/>
                </a:lnTo>
                <a:lnTo>
                  <a:pt x="29669" y="156331"/>
                </a:lnTo>
                <a:lnTo>
                  <a:pt x="30601" y="157262"/>
                </a:lnTo>
                <a:lnTo>
                  <a:pt x="31532" y="157528"/>
                </a:lnTo>
                <a:lnTo>
                  <a:pt x="130320" y="157528"/>
                </a:lnTo>
                <a:lnTo>
                  <a:pt x="131185" y="157262"/>
                </a:lnTo>
                <a:lnTo>
                  <a:pt x="132249" y="156331"/>
                </a:lnTo>
                <a:lnTo>
                  <a:pt x="132515" y="155400"/>
                </a:lnTo>
                <a:lnTo>
                  <a:pt x="132515" y="148548"/>
                </a:lnTo>
                <a:lnTo>
                  <a:pt x="40912" y="148548"/>
                </a:lnTo>
                <a:lnTo>
                  <a:pt x="40912" y="129123"/>
                </a:lnTo>
                <a:lnTo>
                  <a:pt x="132515" y="129123"/>
                </a:lnTo>
                <a:lnTo>
                  <a:pt x="132515" y="120342"/>
                </a:lnTo>
                <a:lnTo>
                  <a:pt x="40912" y="120342"/>
                </a:lnTo>
                <a:lnTo>
                  <a:pt x="40912" y="103844"/>
                </a:lnTo>
                <a:close/>
              </a:path>
              <a:path w="612139" h="160020">
                <a:moveTo>
                  <a:pt x="132515" y="129123"/>
                </a:moveTo>
                <a:lnTo>
                  <a:pt x="121406" y="129123"/>
                </a:lnTo>
                <a:lnTo>
                  <a:pt x="121406" y="148548"/>
                </a:lnTo>
                <a:lnTo>
                  <a:pt x="132515" y="148548"/>
                </a:lnTo>
                <a:lnTo>
                  <a:pt x="132515" y="129123"/>
                </a:lnTo>
                <a:close/>
              </a:path>
              <a:path w="612139" h="160020">
                <a:moveTo>
                  <a:pt x="132515" y="103844"/>
                </a:moveTo>
                <a:lnTo>
                  <a:pt x="121406" y="103844"/>
                </a:lnTo>
                <a:lnTo>
                  <a:pt x="121406" y="120342"/>
                </a:lnTo>
                <a:lnTo>
                  <a:pt x="132515" y="120342"/>
                </a:lnTo>
                <a:lnTo>
                  <a:pt x="132515" y="103844"/>
                </a:lnTo>
                <a:close/>
              </a:path>
              <a:path w="612139" h="160020">
                <a:moveTo>
                  <a:pt x="611954" y="126262"/>
                </a:moveTo>
                <a:lnTo>
                  <a:pt x="465069" y="126262"/>
                </a:lnTo>
                <a:lnTo>
                  <a:pt x="465069" y="135975"/>
                </a:lnTo>
                <a:lnTo>
                  <a:pt x="611954" y="135975"/>
                </a:lnTo>
                <a:lnTo>
                  <a:pt x="611954" y="126262"/>
                </a:lnTo>
                <a:close/>
              </a:path>
              <a:path w="612139" h="160020">
                <a:moveTo>
                  <a:pt x="102912" y="2727"/>
                </a:moveTo>
                <a:lnTo>
                  <a:pt x="91404" y="2727"/>
                </a:lnTo>
                <a:lnTo>
                  <a:pt x="91404" y="77567"/>
                </a:lnTo>
                <a:lnTo>
                  <a:pt x="60337" y="77567"/>
                </a:lnTo>
                <a:lnTo>
                  <a:pt x="60337" y="86547"/>
                </a:lnTo>
                <a:lnTo>
                  <a:pt x="91404" y="86547"/>
                </a:lnTo>
                <a:lnTo>
                  <a:pt x="91404" y="96260"/>
                </a:lnTo>
                <a:lnTo>
                  <a:pt x="102912" y="96260"/>
                </a:lnTo>
                <a:lnTo>
                  <a:pt x="102912" y="2727"/>
                </a:lnTo>
                <a:close/>
              </a:path>
              <a:path w="612139" h="160020">
                <a:moveTo>
                  <a:pt x="86015" y="57144"/>
                </a:moveTo>
                <a:lnTo>
                  <a:pt x="0" y="60736"/>
                </a:lnTo>
                <a:lnTo>
                  <a:pt x="0" y="70049"/>
                </a:lnTo>
                <a:lnTo>
                  <a:pt x="32131" y="70049"/>
                </a:lnTo>
                <a:lnTo>
                  <a:pt x="32131" y="95728"/>
                </a:lnTo>
                <a:lnTo>
                  <a:pt x="43107" y="95728"/>
                </a:lnTo>
                <a:lnTo>
                  <a:pt x="43107" y="69717"/>
                </a:lnTo>
                <a:lnTo>
                  <a:pt x="45968" y="69717"/>
                </a:lnTo>
                <a:lnTo>
                  <a:pt x="53618" y="69451"/>
                </a:lnTo>
                <a:lnTo>
                  <a:pt x="57742" y="69251"/>
                </a:lnTo>
                <a:lnTo>
                  <a:pt x="61867" y="68985"/>
                </a:lnTo>
                <a:lnTo>
                  <a:pt x="66058" y="68586"/>
                </a:lnTo>
                <a:lnTo>
                  <a:pt x="70116" y="68253"/>
                </a:lnTo>
                <a:lnTo>
                  <a:pt x="81292" y="67056"/>
                </a:lnTo>
                <a:lnTo>
                  <a:pt x="84086" y="66590"/>
                </a:lnTo>
                <a:lnTo>
                  <a:pt x="86015" y="66124"/>
                </a:lnTo>
                <a:lnTo>
                  <a:pt x="86015" y="57144"/>
                </a:lnTo>
                <a:close/>
              </a:path>
              <a:path w="612139" h="160020">
                <a:moveTo>
                  <a:pt x="50957" y="0"/>
                </a:moveTo>
                <a:lnTo>
                  <a:pt x="31598" y="0"/>
                </a:lnTo>
                <a:lnTo>
                  <a:pt x="23815" y="2461"/>
                </a:lnTo>
                <a:lnTo>
                  <a:pt x="12040" y="12306"/>
                </a:lnTo>
                <a:lnTo>
                  <a:pt x="9113" y="18493"/>
                </a:lnTo>
                <a:lnTo>
                  <a:pt x="9113" y="33262"/>
                </a:lnTo>
                <a:lnTo>
                  <a:pt x="12040" y="39315"/>
                </a:lnTo>
                <a:lnTo>
                  <a:pt x="23815" y="49227"/>
                </a:lnTo>
                <a:lnTo>
                  <a:pt x="31598" y="51755"/>
                </a:lnTo>
                <a:lnTo>
                  <a:pt x="50890" y="51755"/>
                </a:lnTo>
                <a:lnTo>
                  <a:pt x="58607" y="49360"/>
                </a:lnTo>
                <a:lnTo>
                  <a:pt x="65926" y="43440"/>
                </a:lnTo>
                <a:lnTo>
                  <a:pt x="34326" y="43440"/>
                </a:lnTo>
                <a:lnTo>
                  <a:pt x="29071" y="41843"/>
                </a:lnTo>
                <a:lnTo>
                  <a:pt x="25412" y="38517"/>
                </a:lnTo>
                <a:lnTo>
                  <a:pt x="21753" y="35257"/>
                </a:lnTo>
                <a:lnTo>
                  <a:pt x="19890" y="31066"/>
                </a:lnTo>
                <a:lnTo>
                  <a:pt x="19890" y="20888"/>
                </a:lnTo>
                <a:lnTo>
                  <a:pt x="21753" y="16631"/>
                </a:lnTo>
                <a:lnTo>
                  <a:pt x="25478" y="13304"/>
                </a:lnTo>
                <a:lnTo>
                  <a:pt x="29204" y="9912"/>
                </a:lnTo>
                <a:lnTo>
                  <a:pt x="34459" y="8248"/>
                </a:lnTo>
                <a:lnTo>
                  <a:pt x="65689" y="8248"/>
                </a:lnTo>
                <a:lnTo>
                  <a:pt x="58740" y="2461"/>
                </a:lnTo>
                <a:lnTo>
                  <a:pt x="50957" y="0"/>
                </a:lnTo>
                <a:close/>
              </a:path>
              <a:path w="612139" h="160020">
                <a:moveTo>
                  <a:pt x="65689" y="8248"/>
                </a:moveTo>
                <a:lnTo>
                  <a:pt x="48096" y="8248"/>
                </a:lnTo>
                <a:lnTo>
                  <a:pt x="53352" y="9912"/>
                </a:lnTo>
                <a:lnTo>
                  <a:pt x="57077" y="13304"/>
                </a:lnTo>
                <a:lnTo>
                  <a:pt x="60802" y="16631"/>
                </a:lnTo>
                <a:lnTo>
                  <a:pt x="62665" y="20888"/>
                </a:lnTo>
                <a:lnTo>
                  <a:pt x="62665" y="31066"/>
                </a:lnTo>
                <a:lnTo>
                  <a:pt x="60802" y="35257"/>
                </a:lnTo>
                <a:lnTo>
                  <a:pt x="57077" y="38517"/>
                </a:lnTo>
                <a:lnTo>
                  <a:pt x="53352" y="41843"/>
                </a:lnTo>
                <a:lnTo>
                  <a:pt x="48096" y="43440"/>
                </a:lnTo>
                <a:lnTo>
                  <a:pt x="65926" y="43440"/>
                </a:lnTo>
                <a:lnTo>
                  <a:pt x="70448" y="39781"/>
                </a:lnTo>
                <a:lnTo>
                  <a:pt x="73442" y="33594"/>
                </a:lnTo>
                <a:lnTo>
                  <a:pt x="73442" y="18493"/>
                </a:lnTo>
                <a:lnTo>
                  <a:pt x="70515" y="12306"/>
                </a:lnTo>
                <a:lnTo>
                  <a:pt x="65689" y="8248"/>
                </a:lnTo>
                <a:close/>
              </a:path>
              <a:path w="612139" h="160020">
                <a:moveTo>
                  <a:pt x="356568" y="3924"/>
                </a:moveTo>
                <a:lnTo>
                  <a:pt x="324368" y="27540"/>
                </a:lnTo>
                <a:lnTo>
                  <a:pt x="318317" y="64328"/>
                </a:lnTo>
                <a:lnTo>
                  <a:pt x="318991" y="78535"/>
                </a:lnTo>
                <a:lnTo>
                  <a:pt x="334846" y="116218"/>
                </a:lnTo>
                <a:lnTo>
                  <a:pt x="356568" y="124666"/>
                </a:lnTo>
                <a:lnTo>
                  <a:pt x="364538" y="123729"/>
                </a:lnTo>
                <a:lnTo>
                  <a:pt x="371777" y="120915"/>
                </a:lnTo>
                <a:lnTo>
                  <a:pt x="378281" y="116218"/>
                </a:lnTo>
                <a:lnTo>
                  <a:pt x="379562" y="114753"/>
                </a:lnTo>
                <a:lnTo>
                  <a:pt x="348319" y="114753"/>
                </a:lnTo>
                <a:lnTo>
                  <a:pt x="341734" y="110230"/>
                </a:lnTo>
                <a:lnTo>
                  <a:pt x="329427" y="64328"/>
                </a:lnTo>
                <a:lnTo>
                  <a:pt x="329888" y="53388"/>
                </a:lnTo>
                <a:lnTo>
                  <a:pt x="348319" y="13837"/>
                </a:lnTo>
                <a:lnTo>
                  <a:pt x="379511" y="13837"/>
                </a:lnTo>
                <a:lnTo>
                  <a:pt x="378281" y="12428"/>
                </a:lnTo>
                <a:lnTo>
                  <a:pt x="371777" y="7708"/>
                </a:lnTo>
                <a:lnTo>
                  <a:pt x="364538" y="4871"/>
                </a:lnTo>
                <a:lnTo>
                  <a:pt x="356568" y="3924"/>
                </a:lnTo>
                <a:close/>
              </a:path>
              <a:path w="612139" h="160020">
                <a:moveTo>
                  <a:pt x="379511" y="13837"/>
                </a:moveTo>
                <a:lnTo>
                  <a:pt x="364817" y="13837"/>
                </a:lnTo>
                <a:lnTo>
                  <a:pt x="371403" y="18427"/>
                </a:lnTo>
                <a:lnTo>
                  <a:pt x="376193" y="27540"/>
                </a:lnTo>
                <a:lnTo>
                  <a:pt x="379397" y="35001"/>
                </a:lnTo>
                <a:lnTo>
                  <a:pt x="381714" y="43614"/>
                </a:lnTo>
                <a:lnTo>
                  <a:pt x="383134" y="53388"/>
                </a:lnTo>
                <a:lnTo>
                  <a:pt x="383644" y="64328"/>
                </a:lnTo>
                <a:lnTo>
                  <a:pt x="383193" y="75306"/>
                </a:lnTo>
                <a:lnTo>
                  <a:pt x="364817" y="114753"/>
                </a:lnTo>
                <a:lnTo>
                  <a:pt x="379562" y="114753"/>
                </a:lnTo>
                <a:lnTo>
                  <a:pt x="394146" y="78535"/>
                </a:lnTo>
                <a:lnTo>
                  <a:pt x="394820" y="64328"/>
                </a:lnTo>
                <a:lnTo>
                  <a:pt x="394146" y="50159"/>
                </a:lnTo>
                <a:lnTo>
                  <a:pt x="392126" y="37885"/>
                </a:lnTo>
                <a:lnTo>
                  <a:pt x="388758" y="27507"/>
                </a:lnTo>
                <a:lnTo>
                  <a:pt x="384043" y="19025"/>
                </a:lnTo>
                <a:lnTo>
                  <a:pt x="379511" y="13837"/>
                </a:lnTo>
                <a:close/>
              </a:path>
              <a:path w="612139" h="160020">
                <a:moveTo>
                  <a:pt x="591531" y="8115"/>
                </a:moveTo>
                <a:lnTo>
                  <a:pt x="487621" y="8115"/>
                </a:lnTo>
                <a:lnTo>
                  <a:pt x="486756" y="8382"/>
                </a:lnTo>
                <a:lnTo>
                  <a:pt x="486224" y="8980"/>
                </a:lnTo>
                <a:lnTo>
                  <a:pt x="485758" y="9579"/>
                </a:lnTo>
                <a:lnTo>
                  <a:pt x="485559" y="10444"/>
                </a:lnTo>
                <a:lnTo>
                  <a:pt x="485559" y="93865"/>
                </a:lnTo>
                <a:lnTo>
                  <a:pt x="485758" y="94730"/>
                </a:lnTo>
                <a:lnTo>
                  <a:pt x="486224" y="95262"/>
                </a:lnTo>
                <a:lnTo>
                  <a:pt x="486756" y="95794"/>
                </a:lnTo>
                <a:lnTo>
                  <a:pt x="487621" y="96127"/>
                </a:lnTo>
                <a:lnTo>
                  <a:pt x="592795" y="96127"/>
                </a:lnTo>
                <a:lnTo>
                  <a:pt x="592795" y="86547"/>
                </a:lnTo>
                <a:lnTo>
                  <a:pt x="496868" y="86547"/>
                </a:lnTo>
                <a:lnTo>
                  <a:pt x="496868" y="56944"/>
                </a:lnTo>
                <a:lnTo>
                  <a:pt x="591132" y="56944"/>
                </a:lnTo>
                <a:lnTo>
                  <a:pt x="591132" y="47631"/>
                </a:lnTo>
                <a:lnTo>
                  <a:pt x="496868" y="47631"/>
                </a:lnTo>
                <a:lnTo>
                  <a:pt x="496868" y="17761"/>
                </a:lnTo>
                <a:lnTo>
                  <a:pt x="591531" y="17761"/>
                </a:lnTo>
                <a:lnTo>
                  <a:pt x="591531" y="8115"/>
                </a:lnTo>
                <a:close/>
              </a:path>
              <a:path w="612139" h="160020">
                <a:moveTo>
                  <a:pt x="206756" y="6851"/>
                </a:moveTo>
                <a:lnTo>
                  <a:pt x="194848" y="6851"/>
                </a:lnTo>
                <a:lnTo>
                  <a:pt x="194848" y="32131"/>
                </a:lnTo>
                <a:lnTo>
                  <a:pt x="194098" y="45642"/>
                </a:lnTo>
                <a:lnTo>
                  <a:pt x="182741" y="82024"/>
                </a:lnTo>
                <a:lnTo>
                  <a:pt x="147483" y="118745"/>
                </a:lnTo>
                <a:lnTo>
                  <a:pt x="158260" y="126661"/>
                </a:lnTo>
                <a:lnTo>
                  <a:pt x="185269" y="99120"/>
                </a:lnTo>
                <a:lnTo>
                  <a:pt x="200636" y="68054"/>
                </a:lnTo>
                <a:lnTo>
                  <a:pt x="212230" y="68054"/>
                </a:lnTo>
                <a:lnTo>
                  <a:pt x="209517" y="59697"/>
                </a:lnTo>
                <a:lnTo>
                  <a:pt x="207444" y="48149"/>
                </a:lnTo>
                <a:lnTo>
                  <a:pt x="206756" y="35723"/>
                </a:lnTo>
                <a:lnTo>
                  <a:pt x="206756" y="6851"/>
                </a:lnTo>
                <a:close/>
              </a:path>
              <a:path w="612139" h="160020">
                <a:moveTo>
                  <a:pt x="212230" y="68054"/>
                </a:moveTo>
                <a:lnTo>
                  <a:pt x="200636" y="68054"/>
                </a:lnTo>
                <a:lnTo>
                  <a:pt x="203892" y="76312"/>
                </a:lnTo>
                <a:lnTo>
                  <a:pt x="229474" y="111095"/>
                </a:lnTo>
                <a:lnTo>
                  <a:pt x="243943" y="122138"/>
                </a:lnTo>
                <a:lnTo>
                  <a:pt x="253057" y="113490"/>
                </a:lnTo>
                <a:lnTo>
                  <a:pt x="241842" y="105982"/>
                </a:lnTo>
                <a:lnTo>
                  <a:pt x="232243" y="97931"/>
                </a:lnTo>
                <a:lnTo>
                  <a:pt x="224253" y="89344"/>
                </a:lnTo>
                <a:lnTo>
                  <a:pt x="217866" y="80228"/>
                </a:lnTo>
                <a:lnTo>
                  <a:pt x="212987" y="70383"/>
                </a:lnTo>
                <a:lnTo>
                  <a:pt x="212230" y="68054"/>
                </a:lnTo>
                <a:close/>
              </a:path>
              <a:path w="612139" h="160020">
                <a:moveTo>
                  <a:pt x="440987" y="0"/>
                </a:moveTo>
                <a:lnTo>
                  <a:pt x="429479" y="0"/>
                </a:lnTo>
                <a:lnTo>
                  <a:pt x="429479" y="159524"/>
                </a:lnTo>
                <a:lnTo>
                  <a:pt x="440987" y="159524"/>
                </a:lnTo>
                <a:lnTo>
                  <a:pt x="440987" y="0"/>
                </a:lnTo>
                <a:close/>
              </a:path>
              <a:path w="612139" h="160020">
                <a:moveTo>
                  <a:pt x="278735" y="0"/>
                </a:moveTo>
                <a:lnTo>
                  <a:pt x="267094" y="0"/>
                </a:lnTo>
                <a:lnTo>
                  <a:pt x="267094" y="159657"/>
                </a:lnTo>
                <a:lnTo>
                  <a:pt x="278735" y="159657"/>
                </a:lnTo>
                <a:lnTo>
                  <a:pt x="278735" y="72378"/>
                </a:lnTo>
                <a:lnTo>
                  <a:pt x="303549" y="72378"/>
                </a:lnTo>
                <a:lnTo>
                  <a:pt x="303549" y="62333"/>
                </a:lnTo>
                <a:lnTo>
                  <a:pt x="278735" y="62333"/>
                </a:lnTo>
                <a:lnTo>
                  <a:pt x="278735" y="0"/>
                </a:lnTo>
                <a:close/>
              </a:path>
              <a:path w="612139" h="160020">
                <a:moveTo>
                  <a:pt x="132515" y="0"/>
                </a:moveTo>
                <a:lnTo>
                  <a:pt x="121406" y="0"/>
                </a:lnTo>
                <a:lnTo>
                  <a:pt x="121406" y="96459"/>
                </a:lnTo>
                <a:lnTo>
                  <a:pt x="132515" y="96459"/>
                </a:lnTo>
                <a:lnTo>
                  <a:pt x="132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bk object 237"/>
          <p:cNvSpPr/>
          <p:nvPr/>
        </p:nvSpPr>
        <p:spPr>
          <a:xfrm>
            <a:off x="2635416" y="7871924"/>
            <a:ext cx="1298948" cy="16165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bk object 238"/>
          <p:cNvSpPr/>
          <p:nvPr/>
        </p:nvSpPr>
        <p:spPr>
          <a:xfrm>
            <a:off x="3996698" y="7872988"/>
            <a:ext cx="1082675" cy="160655"/>
          </a:xfrm>
          <a:custGeom>
            <a:avLst/>
            <a:gdLst/>
            <a:ahLst/>
            <a:cxnLst/>
            <a:rect l="l" t="t" r="r" b="b"/>
            <a:pathLst>
              <a:path w="1082675" h="160654">
                <a:moveTo>
                  <a:pt x="651137" y="95195"/>
                </a:moveTo>
                <a:lnTo>
                  <a:pt x="640360" y="95195"/>
                </a:lnTo>
                <a:lnTo>
                  <a:pt x="640360" y="155599"/>
                </a:lnTo>
                <a:lnTo>
                  <a:pt x="640626" y="156531"/>
                </a:lnTo>
                <a:lnTo>
                  <a:pt x="641557" y="157462"/>
                </a:lnTo>
                <a:lnTo>
                  <a:pt x="642489" y="157728"/>
                </a:lnTo>
                <a:lnTo>
                  <a:pt x="743938" y="157728"/>
                </a:lnTo>
                <a:lnTo>
                  <a:pt x="744803" y="157462"/>
                </a:lnTo>
                <a:lnTo>
                  <a:pt x="745401" y="156996"/>
                </a:lnTo>
                <a:lnTo>
                  <a:pt x="745934" y="156531"/>
                </a:lnTo>
                <a:lnTo>
                  <a:pt x="746200" y="155599"/>
                </a:lnTo>
                <a:lnTo>
                  <a:pt x="746200" y="148548"/>
                </a:lnTo>
                <a:lnTo>
                  <a:pt x="651137" y="148548"/>
                </a:lnTo>
                <a:lnTo>
                  <a:pt x="651137" y="123601"/>
                </a:lnTo>
                <a:lnTo>
                  <a:pt x="746200" y="123601"/>
                </a:lnTo>
                <a:lnTo>
                  <a:pt x="746200" y="114421"/>
                </a:lnTo>
                <a:lnTo>
                  <a:pt x="651137" y="114421"/>
                </a:lnTo>
                <a:lnTo>
                  <a:pt x="651137" y="95195"/>
                </a:lnTo>
                <a:close/>
              </a:path>
              <a:path w="1082675" h="160654">
                <a:moveTo>
                  <a:pt x="746200" y="123601"/>
                </a:moveTo>
                <a:lnTo>
                  <a:pt x="735024" y="123601"/>
                </a:lnTo>
                <a:lnTo>
                  <a:pt x="735024" y="148548"/>
                </a:lnTo>
                <a:lnTo>
                  <a:pt x="746200" y="148548"/>
                </a:lnTo>
                <a:lnTo>
                  <a:pt x="746200" y="123601"/>
                </a:lnTo>
                <a:close/>
              </a:path>
              <a:path w="1082675" h="160654">
                <a:moveTo>
                  <a:pt x="746200" y="95195"/>
                </a:moveTo>
                <a:lnTo>
                  <a:pt x="735024" y="95195"/>
                </a:lnTo>
                <a:lnTo>
                  <a:pt x="735024" y="114421"/>
                </a:lnTo>
                <a:lnTo>
                  <a:pt x="746200" y="114421"/>
                </a:lnTo>
                <a:lnTo>
                  <a:pt x="746200" y="95195"/>
                </a:lnTo>
                <a:close/>
              </a:path>
              <a:path w="1082675" h="160654">
                <a:moveTo>
                  <a:pt x="524342" y="97723"/>
                </a:moveTo>
                <a:lnTo>
                  <a:pt x="513366" y="97723"/>
                </a:lnTo>
                <a:lnTo>
                  <a:pt x="513309" y="110895"/>
                </a:lnTo>
                <a:lnTo>
                  <a:pt x="512368" y="115286"/>
                </a:lnTo>
                <a:lnTo>
                  <a:pt x="510439" y="119876"/>
                </a:lnTo>
                <a:lnTo>
                  <a:pt x="508443" y="124533"/>
                </a:lnTo>
                <a:lnTo>
                  <a:pt x="505848" y="128857"/>
                </a:lnTo>
                <a:lnTo>
                  <a:pt x="502589" y="132915"/>
                </a:lnTo>
                <a:lnTo>
                  <a:pt x="499396" y="137106"/>
                </a:lnTo>
                <a:lnTo>
                  <a:pt x="495670" y="140964"/>
                </a:lnTo>
                <a:lnTo>
                  <a:pt x="487421" y="147882"/>
                </a:lnTo>
                <a:lnTo>
                  <a:pt x="483230" y="150676"/>
                </a:lnTo>
                <a:lnTo>
                  <a:pt x="478906" y="152872"/>
                </a:lnTo>
                <a:lnTo>
                  <a:pt x="487887" y="160589"/>
                </a:lnTo>
                <a:lnTo>
                  <a:pt x="494672" y="156264"/>
                </a:lnTo>
                <a:lnTo>
                  <a:pt x="500659" y="151342"/>
                </a:lnTo>
                <a:lnTo>
                  <a:pt x="505840" y="145687"/>
                </a:lnTo>
                <a:lnTo>
                  <a:pt x="510838" y="140365"/>
                </a:lnTo>
                <a:lnTo>
                  <a:pt x="515162" y="134179"/>
                </a:lnTo>
                <a:lnTo>
                  <a:pt x="518754" y="127327"/>
                </a:lnTo>
                <a:lnTo>
                  <a:pt x="530295" y="127327"/>
                </a:lnTo>
                <a:lnTo>
                  <a:pt x="526404" y="120674"/>
                </a:lnTo>
                <a:lnTo>
                  <a:pt x="524342" y="113689"/>
                </a:lnTo>
                <a:lnTo>
                  <a:pt x="524342" y="97723"/>
                </a:lnTo>
                <a:close/>
              </a:path>
              <a:path w="1082675" h="160654">
                <a:moveTo>
                  <a:pt x="586042" y="127726"/>
                </a:moveTo>
                <a:lnTo>
                  <a:pt x="574235" y="127726"/>
                </a:lnTo>
                <a:lnTo>
                  <a:pt x="577761" y="134179"/>
                </a:lnTo>
                <a:lnTo>
                  <a:pt x="582018" y="140166"/>
                </a:lnTo>
                <a:lnTo>
                  <a:pt x="587331" y="145820"/>
                </a:lnTo>
                <a:lnTo>
                  <a:pt x="592330" y="151209"/>
                </a:lnTo>
                <a:lnTo>
                  <a:pt x="598383" y="156131"/>
                </a:lnTo>
                <a:lnTo>
                  <a:pt x="605368" y="160589"/>
                </a:lnTo>
                <a:lnTo>
                  <a:pt x="614682" y="152872"/>
                </a:lnTo>
                <a:lnTo>
                  <a:pt x="610025" y="150676"/>
                </a:lnTo>
                <a:lnTo>
                  <a:pt x="605568" y="147882"/>
                </a:lnTo>
                <a:lnTo>
                  <a:pt x="597053" y="141097"/>
                </a:lnTo>
                <a:lnTo>
                  <a:pt x="593327" y="137305"/>
                </a:lnTo>
                <a:lnTo>
                  <a:pt x="590068" y="133114"/>
                </a:lnTo>
                <a:lnTo>
                  <a:pt x="586808" y="129056"/>
                </a:lnTo>
                <a:lnTo>
                  <a:pt x="586042" y="127726"/>
                </a:lnTo>
                <a:close/>
              </a:path>
              <a:path w="1082675" h="160654">
                <a:moveTo>
                  <a:pt x="530295" y="127327"/>
                </a:moveTo>
                <a:lnTo>
                  <a:pt x="518754" y="127327"/>
                </a:lnTo>
                <a:lnTo>
                  <a:pt x="521415" y="133114"/>
                </a:lnTo>
                <a:lnTo>
                  <a:pt x="525074" y="138636"/>
                </a:lnTo>
                <a:lnTo>
                  <a:pt x="534387" y="149279"/>
                </a:lnTo>
                <a:lnTo>
                  <a:pt x="540042" y="154468"/>
                </a:lnTo>
                <a:lnTo>
                  <a:pt x="546628" y="159524"/>
                </a:lnTo>
                <a:lnTo>
                  <a:pt x="552349" y="155400"/>
                </a:lnTo>
                <a:lnTo>
                  <a:pt x="557595" y="150676"/>
                </a:lnTo>
                <a:lnTo>
                  <a:pt x="561611" y="146020"/>
                </a:lnTo>
                <a:lnTo>
                  <a:pt x="546628" y="146020"/>
                </a:lnTo>
                <a:lnTo>
                  <a:pt x="540042" y="140897"/>
                </a:lnTo>
                <a:lnTo>
                  <a:pt x="534653" y="134777"/>
                </a:lnTo>
                <a:lnTo>
                  <a:pt x="530295" y="127327"/>
                </a:lnTo>
                <a:close/>
              </a:path>
              <a:path w="1082675" h="160654">
                <a:moveTo>
                  <a:pt x="579490" y="97723"/>
                </a:moveTo>
                <a:lnTo>
                  <a:pt x="568514" y="97723"/>
                </a:lnTo>
                <a:lnTo>
                  <a:pt x="568457" y="113689"/>
                </a:lnTo>
                <a:lnTo>
                  <a:pt x="566319" y="121140"/>
                </a:lnTo>
                <a:lnTo>
                  <a:pt x="557471" y="135709"/>
                </a:lnTo>
                <a:lnTo>
                  <a:pt x="552349" y="141629"/>
                </a:lnTo>
                <a:lnTo>
                  <a:pt x="546628" y="146020"/>
                </a:lnTo>
                <a:lnTo>
                  <a:pt x="561611" y="146020"/>
                </a:lnTo>
                <a:lnTo>
                  <a:pt x="566784" y="140099"/>
                </a:lnTo>
                <a:lnTo>
                  <a:pt x="570776" y="134179"/>
                </a:lnTo>
                <a:lnTo>
                  <a:pt x="574235" y="127726"/>
                </a:lnTo>
                <a:lnTo>
                  <a:pt x="586042" y="127726"/>
                </a:lnTo>
                <a:lnTo>
                  <a:pt x="584280" y="124666"/>
                </a:lnTo>
                <a:lnTo>
                  <a:pt x="580422" y="115485"/>
                </a:lnTo>
                <a:lnTo>
                  <a:pt x="579490" y="110895"/>
                </a:lnTo>
                <a:lnTo>
                  <a:pt x="579490" y="97723"/>
                </a:lnTo>
                <a:close/>
              </a:path>
              <a:path w="1082675" h="160654">
                <a:moveTo>
                  <a:pt x="766290" y="70781"/>
                </a:moveTo>
                <a:lnTo>
                  <a:pt x="620070" y="70781"/>
                </a:lnTo>
                <a:lnTo>
                  <a:pt x="620070" y="80294"/>
                </a:lnTo>
                <a:lnTo>
                  <a:pt x="766290" y="80294"/>
                </a:lnTo>
                <a:lnTo>
                  <a:pt x="766290" y="70781"/>
                </a:lnTo>
                <a:close/>
              </a:path>
              <a:path w="1082675" h="160654">
                <a:moveTo>
                  <a:pt x="38384" y="54616"/>
                </a:moveTo>
                <a:lnTo>
                  <a:pt x="5562" y="82818"/>
                </a:lnTo>
                <a:lnTo>
                  <a:pt x="4989" y="90339"/>
                </a:lnTo>
                <a:lnTo>
                  <a:pt x="5558" y="97923"/>
                </a:lnTo>
                <a:lnTo>
                  <a:pt x="38384" y="125730"/>
                </a:lnTo>
                <a:lnTo>
                  <a:pt x="45631" y="125118"/>
                </a:lnTo>
                <a:lnTo>
                  <a:pt x="52104" y="123277"/>
                </a:lnTo>
                <a:lnTo>
                  <a:pt x="57805" y="120201"/>
                </a:lnTo>
                <a:lnTo>
                  <a:pt x="62352" y="116217"/>
                </a:lnTo>
                <a:lnTo>
                  <a:pt x="31199" y="116217"/>
                </a:lnTo>
                <a:lnTo>
                  <a:pt x="25678" y="113756"/>
                </a:lnTo>
                <a:lnTo>
                  <a:pt x="17894" y="104110"/>
                </a:lnTo>
                <a:lnTo>
                  <a:pt x="15965" y="97923"/>
                </a:lnTo>
                <a:lnTo>
                  <a:pt x="16008" y="82818"/>
                </a:lnTo>
                <a:lnTo>
                  <a:pt x="17894" y="76702"/>
                </a:lnTo>
                <a:lnTo>
                  <a:pt x="25678" y="66657"/>
                </a:lnTo>
                <a:lnTo>
                  <a:pt x="31199" y="64129"/>
                </a:lnTo>
                <a:lnTo>
                  <a:pt x="62206" y="64129"/>
                </a:lnTo>
                <a:lnTo>
                  <a:pt x="57805" y="60229"/>
                </a:lnTo>
                <a:lnTo>
                  <a:pt x="52104" y="57110"/>
                </a:lnTo>
                <a:lnTo>
                  <a:pt x="45631" y="55239"/>
                </a:lnTo>
                <a:lnTo>
                  <a:pt x="38384" y="54616"/>
                </a:lnTo>
                <a:close/>
              </a:path>
              <a:path w="1082675" h="160654">
                <a:moveTo>
                  <a:pt x="62206" y="64129"/>
                </a:moveTo>
                <a:lnTo>
                  <a:pt x="45502" y="64129"/>
                </a:lnTo>
                <a:lnTo>
                  <a:pt x="50957" y="66657"/>
                </a:lnTo>
                <a:lnTo>
                  <a:pt x="54948" y="71646"/>
                </a:lnTo>
                <a:lnTo>
                  <a:pt x="58873" y="76702"/>
                </a:lnTo>
                <a:lnTo>
                  <a:pt x="60825" y="82818"/>
                </a:lnTo>
                <a:lnTo>
                  <a:pt x="60869" y="97923"/>
                </a:lnTo>
                <a:lnTo>
                  <a:pt x="58807" y="104110"/>
                </a:lnTo>
                <a:lnTo>
                  <a:pt x="53291" y="110686"/>
                </a:lnTo>
                <a:lnTo>
                  <a:pt x="50691" y="113756"/>
                </a:lnTo>
                <a:lnTo>
                  <a:pt x="45236" y="116217"/>
                </a:lnTo>
                <a:lnTo>
                  <a:pt x="62352" y="116217"/>
                </a:lnTo>
                <a:lnTo>
                  <a:pt x="71845" y="90339"/>
                </a:lnTo>
                <a:lnTo>
                  <a:pt x="71273" y="82818"/>
                </a:lnTo>
                <a:lnTo>
                  <a:pt x="69559" y="76020"/>
                </a:lnTo>
                <a:lnTo>
                  <a:pt x="66710" y="69945"/>
                </a:lnTo>
                <a:lnTo>
                  <a:pt x="62732" y="64594"/>
                </a:lnTo>
                <a:lnTo>
                  <a:pt x="62206" y="64129"/>
                </a:lnTo>
                <a:close/>
              </a:path>
              <a:path w="1082675" h="160654">
                <a:moveTo>
                  <a:pt x="76103" y="30201"/>
                </a:moveTo>
                <a:lnTo>
                  <a:pt x="0" y="30201"/>
                </a:lnTo>
                <a:lnTo>
                  <a:pt x="0" y="39847"/>
                </a:lnTo>
                <a:lnTo>
                  <a:pt x="76103" y="39847"/>
                </a:lnTo>
                <a:lnTo>
                  <a:pt x="76103" y="30201"/>
                </a:lnTo>
                <a:close/>
              </a:path>
              <a:path w="1082675" h="160654">
                <a:moveTo>
                  <a:pt x="386305" y="9912"/>
                </a:moveTo>
                <a:lnTo>
                  <a:pt x="319381" y="9912"/>
                </a:lnTo>
                <a:lnTo>
                  <a:pt x="319381" y="19558"/>
                </a:lnTo>
                <a:lnTo>
                  <a:pt x="376126" y="19558"/>
                </a:lnTo>
                <a:lnTo>
                  <a:pt x="373671" y="35224"/>
                </a:lnTo>
                <a:lnTo>
                  <a:pt x="356103" y="76236"/>
                </a:lnTo>
                <a:lnTo>
                  <a:pt x="323267" y="108155"/>
                </a:lnTo>
                <a:lnTo>
                  <a:pt x="308937" y="116749"/>
                </a:lnTo>
                <a:lnTo>
                  <a:pt x="319182" y="124133"/>
                </a:lnTo>
                <a:lnTo>
                  <a:pt x="359399" y="89932"/>
                </a:lnTo>
                <a:lnTo>
                  <a:pt x="382064" y="46990"/>
                </a:lnTo>
                <a:lnTo>
                  <a:pt x="388500" y="13304"/>
                </a:lnTo>
                <a:lnTo>
                  <a:pt x="388500" y="12240"/>
                </a:lnTo>
                <a:lnTo>
                  <a:pt x="388234" y="11375"/>
                </a:lnTo>
                <a:lnTo>
                  <a:pt x="387169" y="10178"/>
                </a:lnTo>
                <a:lnTo>
                  <a:pt x="386305" y="9912"/>
                </a:lnTo>
                <a:close/>
              </a:path>
              <a:path w="1082675" h="160654">
                <a:moveTo>
                  <a:pt x="1016886" y="9712"/>
                </a:moveTo>
                <a:lnTo>
                  <a:pt x="946770" y="9712"/>
                </a:lnTo>
                <a:lnTo>
                  <a:pt x="945905" y="9978"/>
                </a:lnTo>
                <a:lnTo>
                  <a:pt x="945439" y="10577"/>
                </a:lnTo>
                <a:lnTo>
                  <a:pt x="944907" y="11176"/>
                </a:lnTo>
                <a:lnTo>
                  <a:pt x="944708" y="12040"/>
                </a:lnTo>
                <a:lnTo>
                  <a:pt x="944708" y="115086"/>
                </a:lnTo>
                <a:lnTo>
                  <a:pt x="944907" y="115951"/>
                </a:lnTo>
                <a:lnTo>
                  <a:pt x="945439" y="116483"/>
                </a:lnTo>
                <a:lnTo>
                  <a:pt x="945905" y="117015"/>
                </a:lnTo>
                <a:lnTo>
                  <a:pt x="946770" y="117281"/>
                </a:lnTo>
                <a:lnTo>
                  <a:pt x="982892" y="117281"/>
                </a:lnTo>
                <a:lnTo>
                  <a:pt x="1035313" y="111028"/>
                </a:lnTo>
                <a:lnTo>
                  <a:pt x="1039172" y="110296"/>
                </a:lnTo>
                <a:lnTo>
                  <a:pt x="1039172" y="107037"/>
                </a:lnTo>
                <a:lnTo>
                  <a:pt x="956017" y="107037"/>
                </a:lnTo>
                <a:lnTo>
                  <a:pt x="956017" y="19425"/>
                </a:lnTo>
                <a:lnTo>
                  <a:pt x="1016886" y="19425"/>
                </a:lnTo>
                <a:lnTo>
                  <a:pt x="1016886" y="9712"/>
                </a:lnTo>
                <a:close/>
              </a:path>
              <a:path w="1082675" h="160654">
                <a:moveTo>
                  <a:pt x="1039172" y="100052"/>
                </a:moveTo>
                <a:lnTo>
                  <a:pt x="1037043" y="100517"/>
                </a:lnTo>
                <a:lnTo>
                  <a:pt x="1033717" y="101183"/>
                </a:lnTo>
                <a:lnTo>
                  <a:pt x="1029260" y="101914"/>
                </a:lnTo>
                <a:lnTo>
                  <a:pt x="1024869" y="102713"/>
                </a:lnTo>
                <a:lnTo>
                  <a:pt x="982759" y="106904"/>
                </a:lnTo>
                <a:lnTo>
                  <a:pt x="956017" y="107037"/>
                </a:lnTo>
                <a:lnTo>
                  <a:pt x="1039172" y="107037"/>
                </a:lnTo>
                <a:lnTo>
                  <a:pt x="1039172" y="100052"/>
                </a:lnTo>
                <a:close/>
              </a:path>
              <a:path w="1082675" h="160654">
                <a:moveTo>
                  <a:pt x="571375" y="2727"/>
                </a:moveTo>
                <a:lnTo>
                  <a:pt x="559866" y="2727"/>
                </a:lnTo>
                <a:lnTo>
                  <a:pt x="559866" y="42375"/>
                </a:lnTo>
                <a:lnTo>
                  <a:pt x="533123" y="42375"/>
                </a:lnTo>
                <a:lnTo>
                  <a:pt x="533123" y="52287"/>
                </a:lnTo>
                <a:lnTo>
                  <a:pt x="559866" y="52287"/>
                </a:lnTo>
                <a:lnTo>
                  <a:pt x="559866" y="90871"/>
                </a:lnTo>
                <a:lnTo>
                  <a:pt x="571375" y="90871"/>
                </a:lnTo>
                <a:lnTo>
                  <a:pt x="571375" y="2727"/>
                </a:lnTo>
                <a:close/>
              </a:path>
              <a:path w="1082675" h="160654">
                <a:moveTo>
                  <a:pt x="534520" y="7716"/>
                </a:moveTo>
                <a:lnTo>
                  <a:pt x="476910" y="7716"/>
                </a:lnTo>
                <a:lnTo>
                  <a:pt x="476910" y="17229"/>
                </a:lnTo>
                <a:lnTo>
                  <a:pt x="524142" y="17229"/>
                </a:lnTo>
                <a:lnTo>
                  <a:pt x="521673" y="28320"/>
                </a:lnTo>
                <a:lnTo>
                  <a:pt x="498310" y="64199"/>
                </a:lnTo>
                <a:lnTo>
                  <a:pt x="466466" y="82423"/>
                </a:lnTo>
                <a:lnTo>
                  <a:pt x="475646" y="90539"/>
                </a:lnTo>
                <a:lnTo>
                  <a:pt x="509801" y="67937"/>
                </a:lnTo>
                <a:lnTo>
                  <a:pt x="534131" y="24243"/>
                </a:lnTo>
                <a:lnTo>
                  <a:pt x="536716" y="11109"/>
                </a:lnTo>
                <a:lnTo>
                  <a:pt x="536716" y="10045"/>
                </a:lnTo>
                <a:lnTo>
                  <a:pt x="536449" y="9246"/>
                </a:lnTo>
                <a:lnTo>
                  <a:pt x="535385" y="8049"/>
                </a:lnTo>
                <a:lnTo>
                  <a:pt x="534520" y="7716"/>
                </a:lnTo>
                <a:close/>
              </a:path>
              <a:path w="1082675" h="160654">
                <a:moveTo>
                  <a:pt x="808732" y="117281"/>
                </a:moveTo>
                <a:lnTo>
                  <a:pt x="794962" y="117281"/>
                </a:lnTo>
                <a:lnTo>
                  <a:pt x="796292" y="117348"/>
                </a:lnTo>
                <a:lnTo>
                  <a:pt x="798820" y="117348"/>
                </a:lnTo>
                <a:lnTo>
                  <a:pt x="801348" y="117414"/>
                </a:lnTo>
                <a:lnTo>
                  <a:pt x="804608" y="117414"/>
                </a:lnTo>
                <a:lnTo>
                  <a:pt x="808732" y="117281"/>
                </a:lnTo>
                <a:close/>
              </a:path>
              <a:path w="1082675" h="160654">
                <a:moveTo>
                  <a:pt x="803144" y="7184"/>
                </a:moveTo>
                <a:lnTo>
                  <a:pt x="791436" y="7184"/>
                </a:lnTo>
                <a:lnTo>
                  <a:pt x="791436" y="115086"/>
                </a:lnTo>
                <a:lnTo>
                  <a:pt x="791702" y="115951"/>
                </a:lnTo>
                <a:lnTo>
                  <a:pt x="792634" y="117015"/>
                </a:lnTo>
                <a:lnTo>
                  <a:pt x="793565" y="117281"/>
                </a:lnTo>
                <a:lnTo>
                  <a:pt x="817181" y="117281"/>
                </a:lnTo>
                <a:lnTo>
                  <a:pt x="827359" y="117148"/>
                </a:lnTo>
                <a:lnTo>
                  <a:pt x="832614" y="117015"/>
                </a:lnTo>
                <a:lnTo>
                  <a:pt x="838003" y="116749"/>
                </a:lnTo>
                <a:lnTo>
                  <a:pt x="842260" y="116616"/>
                </a:lnTo>
                <a:lnTo>
                  <a:pt x="882707" y="111494"/>
                </a:lnTo>
                <a:lnTo>
                  <a:pt x="888628" y="110296"/>
                </a:lnTo>
                <a:lnTo>
                  <a:pt x="888628" y="106704"/>
                </a:lnTo>
                <a:lnTo>
                  <a:pt x="803144" y="106704"/>
                </a:lnTo>
                <a:lnTo>
                  <a:pt x="803144" y="7184"/>
                </a:lnTo>
                <a:close/>
              </a:path>
              <a:path w="1082675" h="160654">
                <a:moveTo>
                  <a:pt x="888628" y="99719"/>
                </a:moveTo>
                <a:lnTo>
                  <a:pt x="885900" y="100318"/>
                </a:lnTo>
                <a:lnTo>
                  <a:pt x="874192" y="102380"/>
                </a:lnTo>
                <a:lnTo>
                  <a:pt x="869801" y="103045"/>
                </a:lnTo>
                <a:lnTo>
                  <a:pt x="865078" y="103644"/>
                </a:lnTo>
                <a:lnTo>
                  <a:pt x="860555" y="104376"/>
                </a:lnTo>
                <a:lnTo>
                  <a:pt x="855964" y="104974"/>
                </a:lnTo>
                <a:lnTo>
                  <a:pt x="846585" y="105906"/>
                </a:lnTo>
                <a:lnTo>
                  <a:pt x="842327" y="106238"/>
                </a:lnTo>
                <a:lnTo>
                  <a:pt x="803144" y="106704"/>
                </a:lnTo>
                <a:lnTo>
                  <a:pt x="888628" y="106704"/>
                </a:lnTo>
                <a:lnTo>
                  <a:pt x="888628" y="99719"/>
                </a:lnTo>
                <a:close/>
              </a:path>
              <a:path w="1082675" h="160654">
                <a:moveTo>
                  <a:pt x="178151" y="117281"/>
                </a:moveTo>
                <a:lnTo>
                  <a:pt x="165711" y="117281"/>
                </a:lnTo>
                <a:lnTo>
                  <a:pt x="166908" y="117348"/>
                </a:lnTo>
                <a:lnTo>
                  <a:pt x="169170" y="117348"/>
                </a:lnTo>
                <a:lnTo>
                  <a:pt x="171498" y="117414"/>
                </a:lnTo>
                <a:lnTo>
                  <a:pt x="174492" y="117414"/>
                </a:lnTo>
                <a:lnTo>
                  <a:pt x="178151" y="117281"/>
                </a:lnTo>
                <a:close/>
              </a:path>
              <a:path w="1082675" h="160654">
                <a:moveTo>
                  <a:pt x="173494" y="7184"/>
                </a:moveTo>
                <a:lnTo>
                  <a:pt x="162185" y="7184"/>
                </a:lnTo>
                <a:lnTo>
                  <a:pt x="162185" y="115086"/>
                </a:lnTo>
                <a:lnTo>
                  <a:pt x="162451" y="115951"/>
                </a:lnTo>
                <a:lnTo>
                  <a:pt x="163383" y="117015"/>
                </a:lnTo>
                <a:lnTo>
                  <a:pt x="164314" y="117281"/>
                </a:lnTo>
                <a:lnTo>
                  <a:pt x="185934" y="117281"/>
                </a:lnTo>
                <a:lnTo>
                  <a:pt x="195514" y="117148"/>
                </a:lnTo>
                <a:lnTo>
                  <a:pt x="200636" y="117015"/>
                </a:lnTo>
                <a:lnTo>
                  <a:pt x="206024" y="116749"/>
                </a:lnTo>
                <a:lnTo>
                  <a:pt x="210349" y="116616"/>
                </a:lnTo>
                <a:lnTo>
                  <a:pt x="250729" y="111494"/>
                </a:lnTo>
                <a:lnTo>
                  <a:pt x="256649" y="110296"/>
                </a:lnTo>
                <a:lnTo>
                  <a:pt x="256649" y="106704"/>
                </a:lnTo>
                <a:lnTo>
                  <a:pt x="173494" y="106704"/>
                </a:lnTo>
                <a:lnTo>
                  <a:pt x="173494" y="7184"/>
                </a:lnTo>
                <a:close/>
              </a:path>
              <a:path w="1082675" h="160654">
                <a:moveTo>
                  <a:pt x="256649" y="99719"/>
                </a:moveTo>
                <a:lnTo>
                  <a:pt x="253922" y="100318"/>
                </a:lnTo>
                <a:lnTo>
                  <a:pt x="242214" y="102380"/>
                </a:lnTo>
                <a:lnTo>
                  <a:pt x="237823" y="103045"/>
                </a:lnTo>
                <a:lnTo>
                  <a:pt x="233166" y="103644"/>
                </a:lnTo>
                <a:lnTo>
                  <a:pt x="228576" y="104376"/>
                </a:lnTo>
                <a:lnTo>
                  <a:pt x="223986" y="104974"/>
                </a:lnTo>
                <a:lnTo>
                  <a:pt x="214606" y="105906"/>
                </a:lnTo>
                <a:lnTo>
                  <a:pt x="210415" y="106238"/>
                </a:lnTo>
                <a:lnTo>
                  <a:pt x="173494" y="106704"/>
                </a:lnTo>
                <a:lnTo>
                  <a:pt x="256649" y="106704"/>
                </a:lnTo>
                <a:lnTo>
                  <a:pt x="256649" y="99719"/>
                </a:lnTo>
                <a:close/>
              </a:path>
              <a:path w="1082675" h="160654">
                <a:moveTo>
                  <a:pt x="58873" y="4856"/>
                </a:moveTo>
                <a:lnTo>
                  <a:pt x="17229" y="4856"/>
                </a:lnTo>
                <a:lnTo>
                  <a:pt x="17229" y="14701"/>
                </a:lnTo>
                <a:lnTo>
                  <a:pt x="58873" y="14701"/>
                </a:lnTo>
                <a:lnTo>
                  <a:pt x="58873" y="4856"/>
                </a:lnTo>
                <a:close/>
              </a:path>
              <a:path w="1082675" h="160654">
                <a:moveTo>
                  <a:pt x="699101" y="332"/>
                </a:moveTo>
                <a:lnTo>
                  <a:pt x="687060" y="332"/>
                </a:lnTo>
                <a:lnTo>
                  <a:pt x="686998" y="11176"/>
                </a:lnTo>
                <a:lnTo>
                  <a:pt x="685463" y="16165"/>
                </a:lnTo>
                <a:lnTo>
                  <a:pt x="682204" y="20822"/>
                </a:lnTo>
                <a:lnTo>
                  <a:pt x="679010" y="25478"/>
                </a:lnTo>
                <a:lnTo>
                  <a:pt x="674686" y="29603"/>
                </a:lnTo>
                <a:lnTo>
                  <a:pt x="669298" y="33062"/>
                </a:lnTo>
                <a:lnTo>
                  <a:pt x="663910" y="36654"/>
                </a:lnTo>
                <a:lnTo>
                  <a:pt x="657656" y="39648"/>
                </a:lnTo>
                <a:lnTo>
                  <a:pt x="643553" y="44571"/>
                </a:lnTo>
                <a:lnTo>
                  <a:pt x="636102" y="46500"/>
                </a:lnTo>
                <a:lnTo>
                  <a:pt x="628319" y="47963"/>
                </a:lnTo>
                <a:lnTo>
                  <a:pt x="636435" y="56745"/>
                </a:lnTo>
                <a:lnTo>
                  <a:pt x="676896" y="40321"/>
                </a:lnTo>
                <a:lnTo>
                  <a:pt x="693380" y="22285"/>
                </a:lnTo>
                <a:lnTo>
                  <a:pt x="704954" y="22285"/>
                </a:lnTo>
                <a:lnTo>
                  <a:pt x="700830" y="16564"/>
                </a:lnTo>
                <a:lnTo>
                  <a:pt x="699101" y="11176"/>
                </a:lnTo>
                <a:lnTo>
                  <a:pt x="699101" y="332"/>
                </a:lnTo>
                <a:close/>
              </a:path>
              <a:path w="1082675" h="160654">
                <a:moveTo>
                  <a:pt x="704954" y="22285"/>
                </a:moveTo>
                <a:lnTo>
                  <a:pt x="693380" y="22285"/>
                </a:lnTo>
                <a:lnTo>
                  <a:pt x="695974" y="27274"/>
                </a:lnTo>
                <a:lnTo>
                  <a:pt x="717385" y="44970"/>
                </a:lnTo>
                <a:lnTo>
                  <a:pt x="722318" y="47631"/>
                </a:lnTo>
                <a:lnTo>
                  <a:pt x="727573" y="50026"/>
                </a:lnTo>
                <a:lnTo>
                  <a:pt x="733161" y="51888"/>
                </a:lnTo>
                <a:lnTo>
                  <a:pt x="738749" y="53817"/>
                </a:lnTo>
                <a:lnTo>
                  <a:pt x="744337" y="55414"/>
                </a:lnTo>
                <a:lnTo>
                  <a:pt x="749925" y="56745"/>
                </a:lnTo>
                <a:lnTo>
                  <a:pt x="757841" y="48163"/>
                </a:lnTo>
                <a:lnTo>
                  <a:pt x="750657" y="46832"/>
                </a:lnTo>
                <a:lnTo>
                  <a:pt x="743539" y="44970"/>
                </a:lnTo>
                <a:lnTo>
                  <a:pt x="729436" y="40180"/>
                </a:lnTo>
                <a:lnTo>
                  <a:pt x="723116" y="37186"/>
                </a:lnTo>
                <a:lnTo>
                  <a:pt x="717594" y="33594"/>
                </a:lnTo>
                <a:lnTo>
                  <a:pt x="712139" y="30135"/>
                </a:lnTo>
                <a:lnTo>
                  <a:pt x="707682" y="26010"/>
                </a:lnTo>
                <a:lnTo>
                  <a:pt x="704954" y="22285"/>
                </a:lnTo>
                <a:close/>
              </a:path>
              <a:path w="1082675" h="160654">
                <a:moveTo>
                  <a:pt x="1057665" y="0"/>
                </a:moveTo>
                <a:lnTo>
                  <a:pt x="1045824" y="0"/>
                </a:lnTo>
                <a:lnTo>
                  <a:pt x="1045824" y="159657"/>
                </a:lnTo>
                <a:lnTo>
                  <a:pt x="1057665" y="159657"/>
                </a:lnTo>
                <a:lnTo>
                  <a:pt x="1057665" y="66124"/>
                </a:lnTo>
                <a:lnTo>
                  <a:pt x="1082279" y="66124"/>
                </a:lnTo>
                <a:lnTo>
                  <a:pt x="1082279" y="56013"/>
                </a:lnTo>
                <a:lnTo>
                  <a:pt x="1057665" y="56013"/>
                </a:lnTo>
                <a:lnTo>
                  <a:pt x="1057665" y="0"/>
                </a:lnTo>
                <a:close/>
              </a:path>
              <a:path w="1082675" h="160654">
                <a:moveTo>
                  <a:pt x="907521" y="0"/>
                </a:moveTo>
                <a:lnTo>
                  <a:pt x="896012" y="0"/>
                </a:lnTo>
                <a:lnTo>
                  <a:pt x="896012" y="159524"/>
                </a:lnTo>
                <a:lnTo>
                  <a:pt x="907521" y="159524"/>
                </a:lnTo>
                <a:lnTo>
                  <a:pt x="907521" y="0"/>
                </a:lnTo>
                <a:close/>
              </a:path>
              <a:path w="1082675" h="160654">
                <a:moveTo>
                  <a:pt x="599381" y="0"/>
                </a:moveTo>
                <a:lnTo>
                  <a:pt x="588272" y="0"/>
                </a:lnTo>
                <a:lnTo>
                  <a:pt x="588272" y="90871"/>
                </a:lnTo>
                <a:lnTo>
                  <a:pt x="599381" y="90871"/>
                </a:lnTo>
                <a:lnTo>
                  <a:pt x="599381" y="0"/>
                </a:lnTo>
                <a:close/>
              </a:path>
              <a:path w="1082675" h="160654">
                <a:moveTo>
                  <a:pt x="432140" y="0"/>
                </a:moveTo>
                <a:lnTo>
                  <a:pt x="420498" y="0"/>
                </a:lnTo>
                <a:lnTo>
                  <a:pt x="420498" y="159657"/>
                </a:lnTo>
                <a:lnTo>
                  <a:pt x="432140" y="159657"/>
                </a:lnTo>
                <a:lnTo>
                  <a:pt x="432140" y="76502"/>
                </a:lnTo>
                <a:lnTo>
                  <a:pt x="456953" y="76502"/>
                </a:lnTo>
                <a:lnTo>
                  <a:pt x="456953" y="66124"/>
                </a:lnTo>
                <a:lnTo>
                  <a:pt x="432140" y="66124"/>
                </a:lnTo>
                <a:lnTo>
                  <a:pt x="432140" y="0"/>
                </a:lnTo>
                <a:close/>
              </a:path>
              <a:path w="1082675" h="160654">
                <a:moveTo>
                  <a:pt x="275343" y="0"/>
                </a:moveTo>
                <a:lnTo>
                  <a:pt x="263701" y="0"/>
                </a:lnTo>
                <a:lnTo>
                  <a:pt x="263701" y="159524"/>
                </a:lnTo>
                <a:lnTo>
                  <a:pt x="275343" y="159524"/>
                </a:lnTo>
                <a:lnTo>
                  <a:pt x="275343" y="69850"/>
                </a:lnTo>
                <a:lnTo>
                  <a:pt x="300156" y="69850"/>
                </a:lnTo>
                <a:lnTo>
                  <a:pt x="300156" y="59472"/>
                </a:lnTo>
                <a:lnTo>
                  <a:pt x="275343" y="59472"/>
                </a:lnTo>
                <a:lnTo>
                  <a:pt x="275343" y="0"/>
                </a:lnTo>
                <a:close/>
              </a:path>
              <a:path w="1082675" h="160654">
                <a:moveTo>
                  <a:pt x="132915" y="75238"/>
                </a:moveTo>
                <a:lnTo>
                  <a:pt x="121406" y="75238"/>
                </a:lnTo>
                <a:lnTo>
                  <a:pt x="121406" y="159524"/>
                </a:lnTo>
                <a:lnTo>
                  <a:pt x="132915" y="159524"/>
                </a:lnTo>
                <a:lnTo>
                  <a:pt x="132915" y="75238"/>
                </a:lnTo>
                <a:close/>
              </a:path>
              <a:path w="1082675" h="160654">
                <a:moveTo>
                  <a:pt x="98788" y="2727"/>
                </a:moveTo>
                <a:lnTo>
                  <a:pt x="87612" y="2727"/>
                </a:lnTo>
                <a:lnTo>
                  <a:pt x="87612" y="151940"/>
                </a:lnTo>
                <a:lnTo>
                  <a:pt x="98788" y="151940"/>
                </a:lnTo>
                <a:lnTo>
                  <a:pt x="98788" y="75238"/>
                </a:lnTo>
                <a:lnTo>
                  <a:pt x="132915" y="75238"/>
                </a:lnTo>
                <a:lnTo>
                  <a:pt x="132915" y="64860"/>
                </a:lnTo>
                <a:lnTo>
                  <a:pt x="98788" y="64860"/>
                </a:lnTo>
                <a:lnTo>
                  <a:pt x="98788" y="2727"/>
                </a:lnTo>
                <a:close/>
              </a:path>
              <a:path w="1082675" h="160654">
                <a:moveTo>
                  <a:pt x="132915" y="0"/>
                </a:moveTo>
                <a:lnTo>
                  <a:pt x="121406" y="0"/>
                </a:lnTo>
                <a:lnTo>
                  <a:pt x="121406" y="64860"/>
                </a:lnTo>
                <a:lnTo>
                  <a:pt x="132915" y="64860"/>
                </a:lnTo>
                <a:lnTo>
                  <a:pt x="132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bk object 239"/>
          <p:cNvSpPr/>
          <p:nvPr/>
        </p:nvSpPr>
        <p:spPr>
          <a:xfrm>
            <a:off x="5089422" y="7937117"/>
            <a:ext cx="78740" cy="24765"/>
          </a:xfrm>
          <a:custGeom>
            <a:avLst/>
            <a:gdLst/>
            <a:ahLst/>
            <a:cxnLst/>
            <a:rect l="l" t="t" r="r" b="b"/>
            <a:pathLst>
              <a:path w="78739" h="24765">
                <a:moveTo>
                  <a:pt x="42626" y="9180"/>
                </a:moveTo>
                <a:lnTo>
                  <a:pt x="25146" y="9180"/>
                </a:lnTo>
                <a:lnTo>
                  <a:pt x="27740" y="9912"/>
                </a:lnTo>
                <a:lnTo>
                  <a:pt x="30135" y="11508"/>
                </a:lnTo>
                <a:lnTo>
                  <a:pt x="32530" y="13038"/>
                </a:lnTo>
                <a:lnTo>
                  <a:pt x="35390" y="15100"/>
                </a:lnTo>
                <a:lnTo>
                  <a:pt x="38583" y="17628"/>
                </a:lnTo>
                <a:lnTo>
                  <a:pt x="41511" y="20023"/>
                </a:lnTo>
                <a:lnTo>
                  <a:pt x="44238" y="21753"/>
                </a:lnTo>
                <a:lnTo>
                  <a:pt x="49493" y="23882"/>
                </a:lnTo>
                <a:lnTo>
                  <a:pt x="52487" y="24414"/>
                </a:lnTo>
                <a:lnTo>
                  <a:pt x="61601" y="24414"/>
                </a:lnTo>
                <a:lnTo>
                  <a:pt x="66457" y="22551"/>
                </a:lnTo>
                <a:lnTo>
                  <a:pt x="70382" y="18759"/>
                </a:lnTo>
                <a:lnTo>
                  <a:pt x="74233" y="15100"/>
                </a:lnTo>
                <a:lnTo>
                  <a:pt x="53152" y="15100"/>
                </a:lnTo>
                <a:lnTo>
                  <a:pt x="50491" y="14302"/>
                </a:lnTo>
                <a:lnTo>
                  <a:pt x="48030" y="12839"/>
                </a:lnTo>
                <a:lnTo>
                  <a:pt x="45568" y="11309"/>
                </a:lnTo>
                <a:lnTo>
                  <a:pt x="42626" y="9180"/>
                </a:lnTo>
                <a:close/>
              </a:path>
              <a:path w="78739" h="24765">
                <a:moveTo>
                  <a:pt x="25678" y="0"/>
                </a:moveTo>
                <a:lnTo>
                  <a:pt x="16830" y="0"/>
                </a:lnTo>
                <a:lnTo>
                  <a:pt x="12040" y="2062"/>
                </a:lnTo>
                <a:lnTo>
                  <a:pt x="8049" y="6253"/>
                </a:lnTo>
                <a:lnTo>
                  <a:pt x="4124" y="10444"/>
                </a:lnTo>
                <a:lnTo>
                  <a:pt x="1397" y="15100"/>
                </a:lnTo>
                <a:lnTo>
                  <a:pt x="0" y="20090"/>
                </a:lnTo>
                <a:lnTo>
                  <a:pt x="6452" y="23682"/>
                </a:lnTo>
                <a:lnTo>
                  <a:pt x="7982" y="20023"/>
                </a:lnTo>
                <a:lnTo>
                  <a:pt x="10045" y="16631"/>
                </a:lnTo>
                <a:lnTo>
                  <a:pt x="12506" y="13637"/>
                </a:lnTo>
                <a:lnTo>
                  <a:pt x="14901" y="10643"/>
                </a:lnTo>
                <a:lnTo>
                  <a:pt x="18161" y="9180"/>
                </a:lnTo>
                <a:lnTo>
                  <a:pt x="42626" y="9180"/>
                </a:lnTo>
                <a:lnTo>
                  <a:pt x="39515" y="6652"/>
                </a:lnTo>
                <a:lnTo>
                  <a:pt x="36654" y="4390"/>
                </a:lnTo>
                <a:lnTo>
                  <a:pt x="33860" y="2660"/>
                </a:lnTo>
                <a:lnTo>
                  <a:pt x="28605" y="532"/>
                </a:lnTo>
                <a:lnTo>
                  <a:pt x="25678" y="0"/>
                </a:lnTo>
                <a:close/>
              </a:path>
              <a:path w="78739" h="24765">
                <a:moveTo>
                  <a:pt x="72045" y="199"/>
                </a:moveTo>
                <a:lnTo>
                  <a:pt x="60337" y="15100"/>
                </a:lnTo>
                <a:lnTo>
                  <a:pt x="74233" y="15100"/>
                </a:lnTo>
                <a:lnTo>
                  <a:pt x="74373" y="14967"/>
                </a:lnTo>
                <a:lnTo>
                  <a:pt x="77101" y="10045"/>
                </a:lnTo>
                <a:lnTo>
                  <a:pt x="78631" y="3924"/>
                </a:lnTo>
                <a:lnTo>
                  <a:pt x="72045" y="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bk object 240"/>
          <p:cNvSpPr/>
          <p:nvPr/>
        </p:nvSpPr>
        <p:spPr>
          <a:xfrm>
            <a:off x="1442108" y="8489865"/>
            <a:ext cx="506730" cy="181610"/>
          </a:xfrm>
          <a:custGeom>
            <a:avLst/>
            <a:gdLst/>
            <a:ahLst/>
            <a:cxnLst/>
            <a:rect l="l" t="t" r="r" b="b"/>
            <a:pathLst>
              <a:path w="506730" h="181609">
                <a:moveTo>
                  <a:pt x="137305" y="118944"/>
                </a:moveTo>
                <a:lnTo>
                  <a:pt x="27807" y="118944"/>
                </a:lnTo>
                <a:lnTo>
                  <a:pt x="26343" y="119344"/>
                </a:lnTo>
                <a:lnTo>
                  <a:pt x="24746" y="121073"/>
                </a:lnTo>
                <a:lnTo>
                  <a:pt x="24347" y="122537"/>
                </a:lnTo>
                <a:lnTo>
                  <a:pt x="24347" y="175556"/>
                </a:lnTo>
                <a:lnTo>
                  <a:pt x="24746" y="177020"/>
                </a:lnTo>
                <a:lnTo>
                  <a:pt x="26343" y="178617"/>
                </a:lnTo>
                <a:lnTo>
                  <a:pt x="27807" y="179016"/>
                </a:lnTo>
                <a:lnTo>
                  <a:pt x="137305" y="179016"/>
                </a:lnTo>
                <a:lnTo>
                  <a:pt x="138769" y="178617"/>
                </a:lnTo>
                <a:lnTo>
                  <a:pt x="140498" y="177020"/>
                </a:lnTo>
                <a:lnTo>
                  <a:pt x="140897" y="175556"/>
                </a:lnTo>
                <a:lnTo>
                  <a:pt x="140897" y="160855"/>
                </a:lnTo>
                <a:lnTo>
                  <a:pt x="46899" y="160855"/>
                </a:lnTo>
                <a:lnTo>
                  <a:pt x="46899" y="136906"/>
                </a:lnTo>
                <a:lnTo>
                  <a:pt x="140897" y="136906"/>
                </a:lnTo>
                <a:lnTo>
                  <a:pt x="140897" y="122537"/>
                </a:lnTo>
                <a:lnTo>
                  <a:pt x="140498" y="121073"/>
                </a:lnTo>
                <a:lnTo>
                  <a:pt x="138769" y="119344"/>
                </a:lnTo>
                <a:lnTo>
                  <a:pt x="137305" y="118944"/>
                </a:lnTo>
                <a:close/>
              </a:path>
              <a:path w="506730" h="181609">
                <a:moveTo>
                  <a:pt x="140897" y="136906"/>
                </a:moveTo>
                <a:lnTo>
                  <a:pt x="118545" y="136906"/>
                </a:lnTo>
                <a:lnTo>
                  <a:pt x="118545" y="160855"/>
                </a:lnTo>
                <a:lnTo>
                  <a:pt x="140897" y="160855"/>
                </a:lnTo>
                <a:lnTo>
                  <a:pt x="140897" y="136906"/>
                </a:lnTo>
                <a:close/>
              </a:path>
              <a:path w="506730" h="181609">
                <a:moveTo>
                  <a:pt x="385972" y="134312"/>
                </a:moveTo>
                <a:lnTo>
                  <a:pt x="361824" y="134312"/>
                </a:lnTo>
                <a:lnTo>
                  <a:pt x="361824" y="174159"/>
                </a:lnTo>
                <a:lnTo>
                  <a:pt x="362223" y="175623"/>
                </a:lnTo>
                <a:lnTo>
                  <a:pt x="363686" y="177220"/>
                </a:lnTo>
                <a:lnTo>
                  <a:pt x="365083" y="177619"/>
                </a:lnTo>
                <a:lnTo>
                  <a:pt x="491945" y="177619"/>
                </a:lnTo>
                <a:lnTo>
                  <a:pt x="491945" y="159657"/>
                </a:lnTo>
                <a:lnTo>
                  <a:pt x="385972" y="159657"/>
                </a:lnTo>
                <a:lnTo>
                  <a:pt x="385972" y="134312"/>
                </a:lnTo>
                <a:close/>
              </a:path>
              <a:path w="506730" h="181609">
                <a:moveTo>
                  <a:pt x="438060" y="124932"/>
                </a:moveTo>
                <a:lnTo>
                  <a:pt x="414511" y="124932"/>
                </a:lnTo>
                <a:lnTo>
                  <a:pt x="414511" y="149479"/>
                </a:lnTo>
                <a:lnTo>
                  <a:pt x="438060" y="149479"/>
                </a:lnTo>
                <a:lnTo>
                  <a:pt x="438060" y="124932"/>
                </a:lnTo>
                <a:close/>
              </a:path>
              <a:path w="506730" h="181609">
                <a:moveTo>
                  <a:pt x="506514" y="107369"/>
                </a:moveTo>
                <a:lnTo>
                  <a:pt x="341867" y="107369"/>
                </a:lnTo>
                <a:lnTo>
                  <a:pt x="341867" y="124932"/>
                </a:lnTo>
                <a:lnTo>
                  <a:pt x="506514" y="124932"/>
                </a:lnTo>
                <a:lnTo>
                  <a:pt x="506514" y="107369"/>
                </a:lnTo>
                <a:close/>
              </a:path>
              <a:path w="506730" h="181609">
                <a:moveTo>
                  <a:pt x="52088" y="51489"/>
                </a:moveTo>
                <a:lnTo>
                  <a:pt x="9579" y="65127"/>
                </a:lnTo>
                <a:lnTo>
                  <a:pt x="5588" y="71712"/>
                </a:lnTo>
                <a:lnTo>
                  <a:pt x="5588" y="87146"/>
                </a:lnTo>
                <a:lnTo>
                  <a:pt x="41559" y="107046"/>
                </a:lnTo>
                <a:lnTo>
                  <a:pt x="52088" y="107569"/>
                </a:lnTo>
                <a:lnTo>
                  <a:pt x="62540" y="107046"/>
                </a:lnTo>
                <a:lnTo>
                  <a:pt x="95719" y="91803"/>
                </a:lnTo>
                <a:lnTo>
                  <a:pt x="45036" y="91803"/>
                </a:lnTo>
                <a:lnTo>
                  <a:pt x="39382" y="90805"/>
                </a:lnTo>
                <a:lnTo>
                  <a:pt x="30867" y="86946"/>
                </a:lnTo>
                <a:lnTo>
                  <a:pt x="28738" y="83820"/>
                </a:lnTo>
                <a:lnTo>
                  <a:pt x="28738" y="75438"/>
                </a:lnTo>
                <a:lnTo>
                  <a:pt x="30867" y="72311"/>
                </a:lnTo>
                <a:lnTo>
                  <a:pt x="39382" y="67788"/>
                </a:lnTo>
                <a:lnTo>
                  <a:pt x="45036" y="66657"/>
                </a:lnTo>
                <a:lnTo>
                  <a:pt x="95524" y="66657"/>
                </a:lnTo>
                <a:lnTo>
                  <a:pt x="94597" y="65127"/>
                </a:lnTo>
                <a:lnTo>
                  <a:pt x="86547" y="59672"/>
                </a:lnTo>
                <a:lnTo>
                  <a:pt x="79863" y="56092"/>
                </a:lnTo>
                <a:lnTo>
                  <a:pt x="71887" y="53535"/>
                </a:lnTo>
                <a:lnTo>
                  <a:pt x="62627" y="52001"/>
                </a:lnTo>
                <a:lnTo>
                  <a:pt x="52088" y="51489"/>
                </a:lnTo>
                <a:close/>
              </a:path>
              <a:path w="506730" h="181609">
                <a:moveTo>
                  <a:pt x="95524" y="66657"/>
                </a:moveTo>
                <a:lnTo>
                  <a:pt x="59006" y="66657"/>
                </a:lnTo>
                <a:lnTo>
                  <a:pt x="64661" y="67788"/>
                </a:lnTo>
                <a:lnTo>
                  <a:pt x="73309" y="72311"/>
                </a:lnTo>
                <a:lnTo>
                  <a:pt x="75438" y="75438"/>
                </a:lnTo>
                <a:lnTo>
                  <a:pt x="75438" y="83820"/>
                </a:lnTo>
                <a:lnTo>
                  <a:pt x="73309" y="86946"/>
                </a:lnTo>
                <a:lnTo>
                  <a:pt x="64661" y="90805"/>
                </a:lnTo>
                <a:lnTo>
                  <a:pt x="59006" y="91803"/>
                </a:lnTo>
                <a:lnTo>
                  <a:pt x="95719" y="91803"/>
                </a:lnTo>
                <a:lnTo>
                  <a:pt x="98588" y="87146"/>
                </a:lnTo>
                <a:lnTo>
                  <a:pt x="98588" y="71712"/>
                </a:lnTo>
                <a:lnTo>
                  <a:pt x="95524" y="66657"/>
                </a:lnTo>
                <a:close/>
              </a:path>
              <a:path w="506730" h="181609">
                <a:moveTo>
                  <a:pt x="424290" y="47298"/>
                </a:moveTo>
                <a:lnTo>
                  <a:pt x="380584" y="53884"/>
                </a:lnTo>
                <a:lnTo>
                  <a:pt x="364817" y="64461"/>
                </a:lnTo>
                <a:lnTo>
                  <a:pt x="364817" y="80427"/>
                </a:lnTo>
                <a:lnTo>
                  <a:pt x="411167" y="97179"/>
                </a:lnTo>
                <a:lnTo>
                  <a:pt x="424290" y="97590"/>
                </a:lnTo>
                <a:lnTo>
                  <a:pt x="437337" y="97179"/>
                </a:lnTo>
                <a:lnTo>
                  <a:pt x="478440" y="86614"/>
                </a:lnTo>
                <a:lnTo>
                  <a:pt x="481702" y="82822"/>
                </a:lnTo>
                <a:lnTo>
                  <a:pt x="413513" y="82822"/>
                </a:lnTo>
                <a:lnTo>
                  <a:pt x="405397" y="81891"/>
                </a:lnTo>
                <a:lnTo>
                  <a:pt x="394487" y="78298"/>
                </a:lnTo>
                <a:lnTo>
                  <a:pt x="391760" y="75770"/>
                </a:lnTo>
                <a:lnTo>
                  <a:pt x="391760" y="69251"/>
                </a:lnTo>
                <a:lnTo>
                  <a:pt x="394554" y="66657"/>
                </a:lnTo>
                <a:lnTo>
                  <a:pt x="405730" y="62798"/>
                </a:lnTo>
                <a:lnTo>
                  <a:pt x="413779" y="61867"/>
                </a:lnTo>
                <a:lnTo>
                  <a:pt x="481559" y="61867"/>
                </a:lnTo>
                <a:lnTo>
                  <a:pt x="478507" y="58275"/>
                </a:lnTo>
                <a:lnTo>
                  <a:pt x="467930" y="53884"/>
                </a:lnTo>
                <a:lnTo>
                  <a:pt x="459249" y="51003"/>
                </a:lnTo>
                <a:lnTo>
                  <a:pt x="449078" y="48945"/>
                </a:lnTo>
                <a:lnTo>
                  <a:pt x="437423" y="47710"/>
                </a:lnTo>
                <a:lnTo>
                  <a:pt x="424290" y="47298"/>
                </a:lnTo>
                <a:close/>
              </a:path>
              <a:path w="506730" h="181609">
                <a:moveTo>
                  <a:pt x="481559" y="61867"/>
                </a:moveTo>
                <a:lnTo>
                  <a:pt x="434668" y="61867"/>
                </a:lnTo>
                <a:lnTo>
                  <a:pt x="442717" y="62798"/>
                </a:lnTo>
                <a:lnTo>
                  <a:pt x="454026" y="66657"/>
                </a:lnTo>
                <a:lnTo>
                  <a:pt x="456820" y="69251"/>
                </a:lnTo>
                <a:lnTo>
                  <a:pt x="456820" y="75770"/>
                </a:lnTo>
                <a:lnTo>
                  <a:pt x="454093" y="78298"/>
                </a:lnTo>
                <a:lnTo>
                  <a:pt x="443183" y="81891"/>
                </a:lnTo>
                <a:lnTo>
                  <a:pt x="435067" y="82822"/>
                </a:lnTo>
                <a:lnTo>
                  <a:pt x="481702" y="82822"/>
                </a:lnTo>
                <a:lnTo>
                  <a:pt x="483762" y="80427"/>
                </a:lnTo>
                <a:lnTo>
                  <a:pt x="483762" y="64461"/>
                </a:lnTo>
                <a:lnTo>
                  <a:pt x="481559" y="61867"/>
                </a:lnTo>
                <a:close/>
              </a:path>
              <a:path w="506730" h="181609">
                <a:moveTo>
                  <a:pt x="104376" y="28139"/>
                </a:moveTo>
                <a:lnTo>
                  <a:pt x="0" y="28139"/>
                </a:lnTo>
                <a:lnTo>
                  <a:pt x="0" y="44305"/>
                </a:lnTo>
                <a:lnTo>
                  <a:pt x="104376" y="44305"/>
                </a:lnTo>
                <a:lnTo>
                  <a:pt x="104376" y="28139"/>
                </a:lnTo>
                <a:close/>
              </a:path>
              <a:path w="506730" h="181609">
                <a:moveTo>
                  <a:pt x="493342" y="25345"/>
                </a:moveTo>
                <a:lnTo>
                  <a:pt x="354639" y="25345"/>
                </a:lnTo>
                <a:lnTo>
                  <a:pt x="354639" y="41511"/>
                </a:lnTo>
                <a:lnTo>
                  <a:pt x="493342" y="41511"/>
                </a:lnTo>
                <a:lnTo>
                  <a:pt x="493342" y="25345"/>
                </a:lnTo>
                <a:close/>
              </a:path>
              <a:path w="506730" h="181609">
                <a:moveTo>
                  <a:pt x="263235" y="12573"/>
                </a:moveTo>
                <a:lnTo>
                  <a:pt x="182408" y="12573"/>
                </a:lnTo>
                <a:lnTo>
                  <a:pt x="182408" y="31731"/>
                </a:lnTo>
                <a:lnTo>
                  <a:pt x="241681" y="31731"/>
                </a:lnTo>
                <a:lnTo>
                  <a:pt x="239647" y="47722"/>
                </a:lnTo>
                <a:lnTo>
                  <a:pt x="222256" y="90007"/>
                </a:lnTo>
                <a:lnTo>
                  <a:pt x="187858" y="123535"/>
                </a:lnTo>
                <a:lnTo>
                  <a:pt x="172629" y="132715"/>
                </a:lnTo>
                <a:lnTo>
                  <a:pt x="191589" y="147683"/>
                </a:lnTo>
                <a:lnTo>
                  <a:pt x="223412" y="122437"/>
                </a:lnTo>
                <a:lnTo>
                  <a:pt x="254339" y="75301"/>
                </a:lnTo>
                <a:lnTo>
                  <a:pt x="264644" y="38280"/>
                </a:lnTo>
                <a:lnTo>
                  <a:pt x="266827" y="18161"/>
                </a:lnTo>
                <a:lnTo>
                  <a:pt x="266827" y="16165"/>
                </a:lnTo>
                <a:lnTo>
                  <a:pt x="266428" y="14701"/>
                </a:lnTo>
                <a:lnTo>
                  <a:pt x="264699" y="12972"/>
                </a:lnTo>
                <a:lnTo>
                  <a:pt x="263235" y="12573"/>
                </a:lnTo>
                <a:close/>
              </a:path>
              <a:path w="506730" h="181609">
                <a:moveTo>
                  <a:pt x="319914" y="2394"/>
                </a:moveTo>
                <a:lnTo>
                  <a:pt x="297362" y="2394"/>
                </a:lnTo>
                <a:lnTo>
                  <a:pt x="297362" y="181011"/>
                </a:lnTo>
                <a:lnTo>
                  <a:pt x="319914" y="181011"/>
                </a:lnTo>
                <a:lnTo>
                  <a:pt x="319914" y="2394"/>
                </a:lnTo>
                <a:close/>
              </a:path>
              <a:path w="506730" h="181609">
                <a:moveTo>
                  <a:pt x="140897" y="2394"/>
                </a:moveTo>
                <a:lnTo>
                  <a:pt x="118346" y="2394"/>
                </a:lnTo>
                <a:lnTo>
                  <a:pt x="118346" y="111560"/>
                </a:lnTo>
                <a:lnTo>
                  <a:pt x="140897" y="111560"/>
                </a:lnTo>
                <a:lnTo>
                  <a:pt x="140897" y="66657"/>
                </a:lnTo>
                <a:lnTo>
                  <a:pt x="164048" y="66657"/>
                </a:lnTo>
                <a:lnTo>
                  <a:pt x="164048" y="47298"/>
                </a:lnTo>
                <a:lnTo>
                  <a:pt x="140897" y="47298"/>
                </a:lnTo>
                <a:lnTo>
                  <a:pt x="140897" y="2394"/>
                </a:lnTo>
                <a:close/>
              </a:path>
              <a:path w="506730" h="181609">
                <a:moveTo>
                  <a:pt x="79629" y="1596"/>
                </a:moveTo>
                <a:lnTo>
                  <a:pt x="23948" y="1596"/>
                </a:lnTo>
                <a:lnTo>
                  <a:pt x="23948" y="18161"/>
                </a:lnTo>
                <a:lnTo>
                  <a:pt x="79629" y="18161"/>
                </a:lnTo>
                <a:lnTo>
                  <a:pt x="79629" y="1596"/>
                </a:lnTo>
                <a:close/>
              </a:path>
              <a:path w="506730" h="181609">
                <a:moveTo>
                  <a:pt x="459215" y="0"/>
                </a:moveTo>
                <a:lnTo>
                  <a:pt x="388167" y="0"/>
                </a:lnTo>
                <a:lnTo>
                  <a:pt x="388167" y="16165"/>
                </a:lnTo>
                <a:lnTo>
                  <a:pt x="459215" y="16165"/>
                </a:lnTo>
                <a:lnTo>
                  <a:pt x="459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bk object 241"/>
          <p:cNvSpPr/>
          <p:nvPr/>
        </p:nvSpPr>
        <p:spPr>
          <a:xfrm>
            <a:off x="2012685" y="8492260"/>
            <a:ext cx="500380" cy="182245"/>
          </a:xfrm>
          <a:custGeom>
            <a:avLst/>
            <a:gdLst/>
            <a:ahLst/>
            <a:cxnLst/>
            <a:rect l="l" t="t" r="r" b="b"/>
            <a:pathLst>
              <a:path w="500380" h="182245">
                <a:moveTo>
                  <a:pt x="268224" y="106571"/>
                </a:moveTo>
                <a:lnTo>
                  <a:pt x="227977" y="113356"/>
                </a:lnTo>
                <a:lnTo>
                  <a:pt x="203364" y="150410"/>
                </a:lnTo>
                <a:lnTo>
                  <a:pt x="204960" y="155799"/>
                </a:lnTo>
                <a:lnTo>
                  <a:pt x="211346" y="165112"/>
                </a:lnTo>
                <a:lnTo>
                  <a:pt x="215870" y="169037"/>
                </a:lnTo>
                <a:lnTo>
                  <a:pt x="221724" y="172230"/>
                </a:lnTo>
                <a:lnTo>
                  <a:pt x="227445" y="175423"/>
                </a:lnTo>
                <a:lnTo>
                  <a:pt x="268025" y="181810"/>
                </a:lnTo>
                <a:lnTo>
                  <a:pt x="274897" y="181660"/>
                </a:lnTo>
                <a:lnTo>
                  <a:pt x="314725" y="172230"/>
                </a:lnTo>
                <a:lnTo>
                  <a:pt x="320579" y="169037"/>
                </a:lnTo>
                <a:lnTo>
                  <a:pt x="325169" y="165112"/>
                </a:lnTo>
                <a:lnTo>
                  <a:pt x="325787" y="164247"/>
                </a:lnTo>
                <a:lnTo>
                  <a:pt x="268025" y="164247"/>
                </a:lnTo>
                <a:lnTo>
                  <a:pt x="259622" y="163898"/>
                </a:lnTo>
                <a:lnTo>
                  <a:pt x="227512" y="150144"/>
                </a:lnTo>
                <a:lnTo>
                  <a:pt x="227617" y="137638"/>
                </a:lnTo>
                <a:lnTo>
                  <a:pt x="268025" y="124333"/>
                </a:lnTo>
                <a:lnTo>
                  <a:pt x="325644" y="124333"/>
                </a:lnTo>
                <a:lnTo>
                  <a:pt x="325169" y="123668"/>
                </a:lnTo>
                <a:lnTo>
                  <a:pt x="288057" y="108030"/>
                </a:lnTo>
                <a:lnTo>
                  <a:pt x="275085" y="106733"/>
                </a:lnTo>
                <a:lnTo>
                  <a:pt x="268224" y="106571"/>
                </a:lnTo>
                <a:close/>
              </a:path>
              <a:path w="500380" h="182245">
                <a:moveTo>
                  <a:pt x="325644" y="124333"/>
                </a:moveTo>
                <a:lnTo>
                  <a:pt x="268025" y="124333"/>
                </a:lnTo>
                <a:lnTo>
                  <a:pt x="276951" y="124657"/>
                </a:lnTo>
                <a:lnTo>
                  <a:pt x="284781" y="125589"/>
                </a:lnTo>
                <a:lnTo>
                  <a:pt x="291796" y="127167"/>
                </a:lnTo>
                <a:lnTo>
                  <a:pt x="297894" y="129389"/>
                </a:lnTo>
                <a:lnTo>
                  <a:pt x="305411" y="132782"/>
                </a:lnTo>
                <a:lnTo>
                  <a:pt x="309137" y="137638"/>
                </a:lnTo>
                <a:lnTo>
                  <a:pt x="309034" y="150144"/>
                </a:lnTo>
                <a:lnTo>
                  <a:pt x="268025" y="164247"/>
                </a:lnTo>
                <a:lnTo>
                  <a:pt x="325787" y="164247"/>
                </a:lnTo>
                <a:lnTo>
                  <a:pt x="331821" y="155799"/>
                </a:lnTo>
                <a:lnTo>
                  <a:pt x="333485" y="150410"/>
                </a:lnTo>
                <a:lnTo>
                  <a:pt x="333485" y="138303"/>
                </a:lnTo>
                <a:lnTo>
                  <a:pt x="331821" y="132981"/>
                </a:lnTo>
                <a:lnTo>
                  <a:pt x="325644" y="124333"/>
                </a:lnTo>
                <a:close/>
              </a:path>
              <a:path w="500380" h="182245">
                <a:moveTo>
                  <a:pt x="331688" y="58873"/>
                </a:moveTo>
                <a:lnTo>
                  <a:pt x="309735" y="58873"/>
                </a:lnTo>
                <a:lnTo>
                  <a:pt x="309735" y="108367"/>
                </a:lnTo>
                <a:lnTo>
                  <a:pt x="331688" y="108367"/>
                </a:lnTo>
                <a:lnTo>
                  <a:pt x="331688" y="58873"/>
                </a:lnTo>
                <a:close/>
              </a:path>
              <a:path w="500380" h="182245">
                <a:moveTo>
                  <a:pt x="294368" y="2794"/>
                </a:moveTo>
                <a:lnTo>
                  <a:pt x="272415" y="2794"/>
                </a:lnTo>
                <a:lnTo>
                  <a:pt x="272415" y="102380"/>
                </a:lnTo>
                <a:lnTo>
                  <a:pt x="294368" y="102380"/>
                </a:lnTo>
                <a:lnTo>
                  <a:pt x="294368" y="58873"/>
                </a:lnTo>
                <a:lnTo>
                  <a:pt x="331688" y="58873"/>
                </a:lnTo>
                <a:lnTo>
                  <a:pt x="331688" y="38517"/>
                </a:lnTo>
                <a:lnTo>
                  <a:pt x="294368" y="38517"/>
                </a:lnTo>
                <a:lnTo>
                  <a:pt x="294368" y="2794"/>
                </a:lnTo>
                <a:close/>
              </a:path>
              <a:path w="500380" h="182245">
                <a:moveTo>
                  <a:pt x="233299" y="4590"/>
                </a:moveTo>
                <a:lnTo>
                  <a:pt x="209750" y="4590"/>
                </a:lnTo>
                <a:lnTo>
                  <a:pt x="209750" y="20356"/>
                </a:lnTo>
                <a:lnTo>
                  <a:pt x="209138" y="31483"/>
                </a:lnTo>
                <a:lnTo>
                  <a:pt x="194430" y="67258"/>
                </a:lnTo>
                <a:lnTo>
                  <a:pt x="171632" y="86614"/>
                </a:lnTo>
                <a:lnTo>
                  <a:pt x="189593" y="100983"/>
                </a:lnTo>
                <a:lnTo>
                  <a:pt x="219130" y="69051"/>
                </a:lnTo>
                <a:lnTo>
                  <a:pt x="221924" y="62266"/>
                </a:lnTo>
                <a:lnTo>
                  <a:pt x="246454" y="62266"/>
                </a:lnTo>
                <a:lnTo>
                  <a:pt x="233299" y="20356"/>
                </a:lnTo>
                <a:lnTo>
                  <a:pt x="233299" y="4590"/>
                </a:lnTo>
                <a:close/>
              </a:path>
              <a:path w="500380" h="182245">
                <a:moveTo>
                  <a:pt x="246454" y="62266"/>
                </a:moveTo>
                <a:lnTo>
                  <a:pt x="221924" y="62266"/>
                </a:lnTo>
                <a:lnTo>
                  <a:pt x="224718" y="68386"/>
                </a:lnTo>
                <a:lnTo>
                  <a:pt x="229016" y="74348"/>
                </a:lnTo>
                <a:lnTo>
                  <a:pt x="240417" y="85882"/>
                </a:lnTo>
                <a:lnTo>
                  <a:pt x="246604" y="91004"/>
                </a:lnTo>
                <a:lnTo>
                  <a:pt x="253257" y="95395"/>
                </a:lnTo>
                <a:lnTo>
                  <a:pt x="268025" y="80028"/>
                </a:lnTo>
                <a:lnTo>
                  <a:pt x="259804" y="74765"/>
                </a:lnTo>
                <a:lnTo>
                  <a:pt x="252699" y="68960"/>
                </a:lnTo>
                <a:lnTo>
                  <a:pt x="246705" y="62618"/>
                </a:lnTo>
                <a:lnTo>
                  <a:pt x="246454" y="62266"/>
                </a:lnTo>
                <a:close/>
              </a:path>
              <a:path w="500380" h="182245">
                <a:moveTo>
                  <a:pt x="331688" y="0"/>
                </a:moveTo>
                <a:lnTo>
                  <a:pt x="309735" y="0"/>
                </a:lnTo>
                <a:lnTo>
                  <a:pt x="309735" y="38517"/>
                </a:lnTo>
                <a:lnTo>
                  <a:pt x="331688" y="38517"/>
                </a:lnTo>
                <a:lnTo>
                  <a:pt x="331688" y="0"/>
                </a:lnTo>
                <a:close/>
              </a:path>
              <a:path w="500380" h="182245">
                <a:moveTo>
                  <a:pt x="496535" y="104974"/>
                </a:moveTo>
                <a:lnTo>
                  <a:pt x="384841" y="104974"/>
                </a:lnTo>
                <a:lnTo>
                  <a:pt x="383378" y="105374"/>
                </a:lnTo>
                <a:lnTo>
                  <a:pt x="381781" y="107103"/>
                </a:lnTo>
                <a:lnTo>
                  <a:pt x="381382" y="108567"/>
                </a:lnTo>
                <a:lnTo>
                  <a:pt x="381382" y="173162"/>
                </a:lnTo>
                <a:lnTo>
                  <a:pt x="381781" y="174625"/>
                </a:lnTo>
                <a:lnTo>
                  <a:pt x="383378" y="176222"/>
                </a:lnTo>
                <a:lnTo>
                  <a:pt x="384841" y="176621"/>
                </a:lnTo>
                <a:lnTo>
                  <a:pt x="496535" y="176621"/>
                </a:lnTo>
                <a:lnTo>
                  <a:pt x="497999" y="176222"/>
                </a:lnTo>
                <a:lnTo>
                  <a:pt x="499728" y="174625"/>
                </a:lnTo>
                <a:lnTo>
                  <a:pt x="500127" y="173162"/>
                </a:lnTo>
                <a:lnTo>
                  <a:pt x="500127" y="158260"/>
                </a:lnTo>
                <a:lnTo>
                  <a:pt x="403734" y="158260"/>
                </a:lnTo>
                <a:lnTo>
                  <a:pt x="403734" y="123535"/>
                </a:lnTo>
                <a:lnTo>
                  <a:pt x="500127" y="123535"/>
                </a:lnTo>
                <a:lnTo>
                  <a:pt x="500127" y="108567"/>
                </a:lnTo>
                <a:lnTo>
                  <a:pt x="499728" y="107103"/>
                </a:lnTo>
                <a:lnTo>
                  <a:pt x="497999" y="105374"/>
                </a:lnTo>
                <a:lnTo>
                  <a:pt x="496535" y="104974"/>
                </a:lnTo>
                <a:close/>
              </a:path>
              <a:path w="500380" h="182245">
                <a:moveTo>
                  <a:pt x="500127" y="123535"/>
                </a:moveTo>
                <a:lnTo>
                  <a:pt x="477775" y="123535"/>
                </a:lnTo>
                <a:lnTo>
                  <a:pt x="477775" y="158260"/>
                </a:lnTo>
                <a:lnTo>
                  <a:pt x="500127" y="158260"/>
                </a:lnTo>
                <a:lnTo>
                  <a:pt x="500127" y="123535"/>
                </a:lnTo>
                <a:close/>
              </a:path>
              <a:path w="500380" h="182245">
                <a:moveTo>
                  <a:pt x="57875" y="116350"/>
                </a:moveTo>
                <a:lnTo>
                  <a:pt x="35124" y="116350"/>
                </a:lnTo>
                <a:lnTo>
                  <a:pt x="35124" y="171765"/>
                </a:lnTo>
                <a:lnTo>
                  <a:pt x="35523" y="173228"/>
                </a:lnTo>
                <a:lnTo>
                  <a:pt x="36987" y="174825"/>
                </a:lnTo>
                <a:lnTo>
                  <a:pt x="38384" y="175224"/>
                </a:lnTo>
                <a:lnTo>
                  <a:pt x="158859" y="175224"/>
                </a:lnTo>
                <a:lnTo>
                  <a:pt x="158859" y="156065"/>
                </a:lnTo>
                <a:lnTo>
                  <a:pt x="57875" y="156065"/>
                </a:lnTo>
                <a:lnTo>
                  <a:pt x="57875" y="116350"/>
                </a:lnTo>
                <a:close/>
              </a:path>
              <a:path w="500380" h="182245">
                <a:moveTo>
                  <a:pt x="154668" y="0"/>
                </a:moveTo>
                <a:lnTo>
                  <a:pt x="132316" y="0"/>
                </a:lnTo>
                <a:lnTo>
                  <a:pt x="132316" y="31731"/>
                </a:lnTo>
                <a:lnTo>
                  <a:pt x="96193" y="31731"/>
                </a:lnTo>
                <a:lnTo>
                  <a:pt x="96193" y="51090"/>
                </a:lnTo>
                <a:lnTo>
                  <a:pt x="132316" y="51090"/>
                </a:lnTo>
                <a:lnTo>
                  <a:pt x="132316" y="131118"/>
                </a:lnTo>
                <a:lnTo>
                  <a:pt x="154668" y="131118"/>
                </a:lnTo>
                <a:lnTo>
                  <a:pt x="154668" y="0"/>
                </a:lnTo>
                <a:close/>
              </a:path>
              <a:path w="500380" h="182245">
                <a:moveTo>
                  <a:pt x="70448" y="3791"/>
                </a:moveTo>
                <a:lnTo>
                  <a:pt x="46500" y="3791"/>
                </a:lnTo>
                <a:lnTo>
                  <a:pt x="46500" y="28937"/>
                </a:lnTo>
                <a:lnTo>
                  <a:pt x="45652" y="38306"/>
                </a:lnTo>
                <a:lnTo>
                  <a:pt x="19508" y="78539"/>
                </a:lnTo>
                <a:lnTo>
                  <a:pt x="0" y="90605"/>
                </a:lnTo>
                <a:lnTo>
                  <a:pt x="17761" y="105773"/>
                </a:lnTo>
                <a:lnTo>
                  <a:pt x="50026" y="79762"/>
                </a:lnTo>
                <a:lnTo>
                  <a:pt x="58474" y="65459"/>
                </a:lnTo>
                <a:lnTo>
                  <a:pt x="85481" y="65459"/>
                </a:lnTo>
                <a:lnTo>
                  <a:pt x="78964" y="57144"/>
                </a:lnTo>
                <a:lnTo>
                  <a:pt x="75970" y="51822"/>
                </a:lnTo>
                <a:lnTo>
                  <a:pt x="71579" y="40380"/>
                </a:lnTo>
                <a:lnTo>
                  <a:pt x="70448" y="34525"/>
                </a:lnTo>
                <a:lnTo>
                  <a:pt x="70448" y="3791"/>
                </a:lnTo>
                <a:close/>
              </a:path>
              <a:path w="500380" h="182245">
                <a:moveTo>
                  <a:pt x="85481" y="65459"/>
                </a:moveTo>
                <a:lnTo>
                  <a:pt x="58474" y="65459"/>
                </a:lnTo>
                <a:lnTo>
                  <a:pt x="61630" y="70499"/>
                </a:lnTo>
                <a:lnTo>
                  <a:pt x="93399" y="97704"/>
                </a:lnTo>
                <a:lnTo>
                  <a:pt x="99786" y="101183"/>
                </a:lnTo>
                <a:lnTo>
                  <a:pt x="114155" y="84219"/>
                </a:lnTo>
                <a:lnTo>
                  <a:pt x="107768" y="82090"/>
                </a:lnTo>
                <a:lnTo>
                  <a:pt x="101914" y="79097"/>
                </a:lnTo>
                <a:lnTo>
                  <a:pt x="91270" y="71380"/>
                </a:lnTo>
                <a:lnTo>
                  <a:pt x="86680" y="66989"/>
                </a:lnTo>
                <a:lnTo>
                  <a:pt x="85481" y="65459"/>
                </a:lnTo>
                <a:close/>
              </a:path>
              <a:path w="500380" h="182245">
                <a:moveTo>
                  <a:pt x="385573" y="4390"/>
                </a:moveTo>
                <a:lnTo>
                  <a:pt x="363221" y="4390"/>
                </a:lnTo>
                <a:lnTo>
                  <a:pt x="363275" y="79562"/>
                </a:lnTo>
                <a:lnTo>
                  <a:pt x="363620" y="80826"/>
                </a:lnTo>
                <a:lnTo>
                  <a:pt x="365083" y="82423"/>
                </a:lnTo>
                <a:lnTo>
                  <a:pt x="366480" y="82822"/>
                </a:lnTo>
                <a:lnTo>
                  <a:pt x="410652" y="82822"/>
                </a:lnTo>
                <a:lnTo>
                  <a:pt x="413779" y="82755"/>
                </a:lnTo>
                <a:lnTo>
                  <a:pt x="415110" y="82622"/>
                </a:lnTo>
                <a:lnTo>
                  <a:pt x="420431" y="82622"/>
                </a:lnTo>
                <a:lnTo>
                  <a:pt x="464737" y="77367"/>
                </a:lnTo>
                <a:lnTo>
                  <a:pt x="471189" y="75837"/>
                </a:lnTo>
                <a:lnTo>
                  <a:pt x="471189" y="62865"/>
                </a:lnTo>
                <a:lnTo>
                  <a:pt x="385573" y="62865"/>
                </a:lnTo>
                <a:lnTo>
                  <a:pt x="385573" y="4390"/>
                </a:lnTo>
                <a:close/>
              </a:path>
              <a:path w="500380" h="182245">
                <a:moveTo>
                  <a:pt x="471189" y="56478"/>
                </a:moveTo>
                <a:lnTo>
                  <a:pt x="425753" y="62466"/>
                </a:lnTo>
                <a:lnTo>
                  <a:pt x="385573" y="62865"/>
                </a:lnTo>
                <a:lnTo>
                  <a:pt x="471189" y="62865"/>
                </a:lnTo>
                <a:lnTo>
                  <a:pt x="471189" y="56478"/>
                </a:lnTo>
                <a:close/>
              </a:path>
              <a:path w="500380" h="182245">
                <a:moveTo>
                  <a:pt x="500127" y="0"/>
                </a:moveTo>
                <a:lnTo>
                  <a:pt x="477775" y="0"/>
                </a:lnTo>
                <a:lnTo>
                  <a:pt x="477775" y="97590"/>
                </a:lnTo>
                <a:lnTo>
                  <a:pt x="500127" y="97590"/>
                </a:lnTo>
                <a:lnTo>
                  <a:pt x="5001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bk object 242"/>
          <p:cNvSpPr/>
          <p:nvPr/>
        </p:nvSpPr>
        <p:spPr>
          <a:xfrm>
            <a:off x="1442706" y="8737468"/>
            <a:ext cx="595630" cy="160020"/>
          </a:xfrm>
          <a:custGeom>
            <a:avLst/>
            <a:gdLst/>
            <a:ahLst/>
            <a:cxnLst/>
            <a:rect l="l" t="t" r="r" b="b"/>
            <a:pathLst>
              <a:path w="595630" h="160020">
                <a:moveTo>
                  <a:pt x="430477" y="94796"/>
                </a:moveTo>
                <a:lnTo>
                  <a:pt x="326899" y="94796"/>
                </a:lnTo>
                <a:lnTo>
                  <a:pt x="326899" y="103977"/>
                </a:lnTo>
                <a:lnTo>
                  <a:pt x="421030" y="103977"/>
                </a:lnTo>
                <a:lnTo>
                  <a:pt x="421030" y="121206"/>
                </a:lnTo>
                <a:lnTo>
                  <a:pt x="329027" y="121206"/>
                </a:lnTo>
                <a:lnTo>
                  <a:pt x="328096" y="121472"/>
                </a:lnTo>
                <a:lnTo>
                  <a:pt x="327165" y="122537"/>
                </a:lnTo>
                <a:lnTo>
                  <a:pt x="326899" y="123402"/>
                </a:lnTo>
                <a:lnTo>
                  <a:pt x="326899" y="155400"/>
                </a:lnTo>
                <a:lnTo>
                  <a:pt x="327165" y="156264"/>
                </a:lnTo>
                <a:lnTo>
                  <a:pt x="327630" y="156797"/>
                </a:lnTo>
                <a:lnTo>
                  <a:pt x="328096" y="157262"/>
                </a:lnTo>
                <a:lnTo>
                  <a:pt x="329027" y="157462"/>
                </a:lnTo>
                <a:lnTo>
                  <a:pt x="436331" y="157462"/>
                </a:lnTo>
                <a:lnTo>
                  <a:pt x="436331" y="148481"/>
                </a:lnTo>
                <a:lnTo>
                  <a:pt x="338407" y="148481"/>
                </a:lnTo>
                <a:lnTo>
                  <a:pt x="338407" y="130187"/>
                </a:lnTo>
                <a:lnTo>
                  <a:pt x="430477" y="130187"/>
                </a:lnTo>
                <a:lnTo>
                  <a:pt x="431408" y="129921"/>
                </a:lnTo>
                <a:lnTo>
                  <a:pt x="432472" y="128990"/>
                </a:lnTo>
                <a:lnTo>
                  <a:pt x="432738" y="128125"/>
                </a:lnTo>
                <a:lnTo>
                  <a:pt x="432738" y="96992"/>
                </a:lnTo>
                <a:lnTo>
                  <a:pt x="432472" y="96127"/>
                </a:lnTo>
                <a:lnTo>
                  <a:pt x="431408" y="95062"/>
                </a:lnTo>
                <a:lnTo>
                  <a:pt x="430477" y="94796"/>
                </a:lnTo>
                <a:close/>
              </a:path>
              <a:path w="595630" h="160020">
                <a:moveTo>
                  <a:pt x="452829" y="68386"/>
                </a:moveTo>
                <a:lnTo>
                  <a:pt x="306609" y="68386"/>
                </a:lnTo>
                <a:lnTo>
                  <a:pt x="306609" y="77766"/>
                </a:lnTo>
                <a:lnTo>
                  <a:pt x="452829" y="77766"/>
                </a:lnTo>
                <a:lnTo>
                  <a:pt x="452829" y="68386"/>
                </a:lnTo>
                <a:close/>
              </a:path>
              <a:path w="595630" h="160020">
                <a:moveTo>
                  <a:pt x="510705" y="3924"/>
                </a:moveTo>
                <a:lnTo>
                  <a:pt x="478504" y="27540"/>
                </a:lnTo>
                <a:lnTo>
                  <a:pt x="472453" y="64262"/>
                </a:lnTo>
                <a:lnTo>
                  <a:pt x="473127" y="78479"/>
                </a:lnTo>
                <a:lnTo>
                  <a:pt x="488982" y="116180"/>
                </a:lnTo>
                <a:lnTo>
                  <a:pt x="510705" y="124599"/>
                </a:lnTo>
                <a:lnTo>
                  <a:pt x="518674" y="123664"/>
                </a:lnTo>
                <a:lnTo>
                  <a:pt x="525914" y="120857"/>
                </a:lnTo>
                <a:lnTo>
                  <a:pt x="532417" y="116180"/>
                </a:lnTo>
                <a:lnTo>
                  <a:pt x="533672" y="114753"/>
                </a:lnTo>
                <a:lnTo>
                  <a:pt x="502456" y="114753"/>
                </a:lnTo>
                <a:lnTo>
                  <a:pt x="495870" y="110163"/>
                </a:lnTo>
                <a:lnTo>
                  <a:pt x="483563" y="64262"/>
                </a:lnTo>
                <a:lnTo>
                  <a:pt x="484024" y="53360"/>
                </a:lnTo>
                <a:lnTo>
                  <a:pt x="502456" y="13770"/>
                </a:lnTo>
                <a:lnTo>
                  <a:pt x="533589" y="13770"/>
                </a:lnTo>
                <a:lnTo>
                  <a:pt x="532417" y="12428"/>
                </a:lnTo>
                <a:lnTo>
                  <a:pt x="525914" y="7708"/>
                </a:lnTo>
                <a:lnTo>
                  <a:pt x="518674" y="4871"/>
                </a:lnTo>
                <a:lnTo>
                  <a:pt x="510705" y="3924"/>
                </a:lnTo>
                <a:close/>
              </a:path>
              <a:path w="595630" h="160020">
                <a:moveTo>
                  <a:pt x="533589" y="13770"/>
                </a:moveTo>
                <a:lnTo>
                  <a:pt x="518954" y="13770"/>
                </a:lnTo>
                <a:lnTo>
                  <a:pt x="525539" y="18360"/>
                </a:lnTo>
                <a:lnTo>
                  <a:pt x="530396" y="27540"/>
                </a:lnTo>
                <a:lnTo>
                  <a:pt x="533562" y="34999"/>
                </a:lnTo>
                <a:lnTo>
                  <a:pt x="535867" y="43606"/>
                </a:lnTo>
                <a:lnTo>
                  <a:pt x="537300" y="53360"/>
                </a:lnTo>
                <a:lnTo>
                  <a:pt x="537846" y="64262"/>
                </a:lnTo>
                <a:lnTo>
                  <a:pt x="537385" y="75250"/>
                </a:lnTo>
                <a:lnTo>
                  <a:pt x="518954" y="114753"/>
                </a:lnTo>
                <a:lnTo>
                  <a:pt x="533672" y="114753"/>
                </a:lnTo>
                <a:lnTo>
                  <a:pt x="548282" y="78479"/>
                </a:lnTo>
                <a:lnTo>
                  <a:pt x="548956" y="64262"/>
                </a:lnTo>
                <a:lnTo>
                  <a:pt x="548282" y="50131"/>
                </a:lnTo>
                <a:lnTo>
                  <a:pt x="546262" y="37877"/>
                </a:lnTo>
                <a:lnTo>
                  <a:pt x="542894" y="27506"/>
                </a:lnTo>
                <a:lnTo>
                  <a:pt x="538179" y="19025"/>
                </a:lnTo>
                <a:lnTo>
                  <a:pt x="533589" y="13770"/>
                </a:lnTo>
                <a:close/>
              </a:path>
              <a:path w="595630" h="160020">
                <a:moveTo>
                  <a:pt x="197775" y="3924"/>
                </a:moveTo>
                <a:lnTo>
                  <a:pt x="165575" y="27540"/>
                </a:lnTo>
                <a:lnTo>
                  <a:pt x="159524" y="64262"/>
                </a:lnTo>
                <a:lnTo>
                  <a:pt x="160198" y="78479"/>
                </a:lnTo>
                <a:lnTo>
                  <a:pt x="176053" y="116180"/>
                </a:lnTo>
                <a:lnTo>
                  <a:pt x="197775" y="124599"/>
                </a:lnTo>
                <a:lnTo>
                  <a:pt x="205745" y="123664"/>
                </a:lnTo>
                <a:lnTo>
                  <a:pt x="212985" y="120857"/>
                </a:lnTo>
                <a:lnTo>
                  <a:pt x="219488" y="116180"/>
                </a:lnTo>
                <a:lnTo>
                  <a:pt x="220743" y="114753"/>
                </a:lnTo>
                <a:lnTo>
                  <a:pt x="189527" y="114753"/>
                </a:lnTo>
                <a:lnTo>
                  <a:pt x="182941" y="110163"/>
                </a:lnTo>
                <a:lnTo>
                  <a:pt x="170634" y="64262"/>
                </a:lnTo>
                <a:lnTo>
                  <a:pt x="171095" y="53360"/>
                </a:lnTo>
                <a:lnTo>
                  <a:pt x="189527" y="13770"/>
                </a:lnTo>
                <a:lnTo>
                  <a:pt x="220660" y="13770"/>
                </a:lnTo>
                <a:lnTo>
                  <a:pt x="219488" y="12428"/>
                </a:lnTo>
                <a:lnTo>
                  <a:pt x="212985" y="7708"/>
                </a:lnTo>
                <a:lnTo>
                  <a:pt x="205745" y="4871"/>
                </a:lnTo>
                <a:lnTo>
                  <a:pt x="197775" y="3924"/>
                </a:lnTo>
                <a:close/>
              </a:path>
              <a:path w="595630" h="160020">
                <a:moveTo>
                  <a:pt x="220660" y="13770"/>
                </a:moveTo>
                <a:lnTo>
                  <a:pt x="206024" y="13770"/>
                </a:lnTo>
                <a:lnTo>
                  <a:pt x="212610" y="18360"/>
                </a:lnTo>
                <a:lnTo>
                  <a:pt x="217467" y="27540"/>
                </a:lnTo>
                <a:lnTo>
                  <a:pt x="220633" y="34999"/>
                </a:lnTo>
                <a:lnTo>
                  <a:pt x="222938" y="43606"/>
                </a:lnTo>
                <a:lnTo>
                  <a:pt x="224371" y="53360"/>
                </a:lnTo>
                <a:lnTo>
                  <a:pt x="224917" y="64262"/>
                </a:lnTo>
                <a:lnTo>
                  <a:pt x="224456" y="75250"/>
                </a:lnTo>
                <a:lnTo>
                  <a:pt x="206024" y="114753"/>
                </a:lnTo>
                <a:lnTo>
                  <a:pt x="220743" y="114753"/>
                </a:lnTo>
                <a:lnTo>
                  <a:pt x="235353" y="78479"/>
                </a:lnTo>
                <a:lnTo>
                  <a:pt x="236027" y="64262"/>
                </a:lnTo>
                <a:lnTo>
                  <a:pt x="235353" y="50131"/>
                </a:lnTo>
                <a:lnTo>
                  <a:pt x="233333" y="37877"/>
                </a:lnTo>
                <a:lnTo>
                  <a:pt x="229965" y="27506"/>
                </a:lnTo>
                <a:lnTo>
                  <a:pt x="225250" y="19025"/>
                </a:lnTo>
                <a:lnTo>
                  <a:pt x="220660" y="13770"/>
                </a:lnTo>
                <a:close/>
              </a:path>
              <a:path w="595630" h="160020">
                <a:moveTo>
                  <a:pt x="37918" y="3924"/>
                </a:moveTo>
                <a:lnTo>
                  <a:pt x="5938" y="27540"/>
                </a:lnTo>
                <a:lnTo>
                  <a:pt x="0" y="64262"/>
                </a:lnTo>
                <a:lnTo>
                  <a:pt x="661" y="78479"/>
                </a:lnTo>
                <a:lnTo>
                  <a:pt x="16252" y="116180"/>
                </a:lnTo>
                <a:lnTo>
                  <a:pt x="37918" y="124599"/>
                </a:lnTo>
                <a:lnTo>
                  <a:pt x="45875" y="123664"/>
                </a:lnTo>
                <a:lnTo>
                  <a:pt x="53077" y="120857"/>
                </a:lnTo>
                <a:lnTo>
                  <a:pt x="59519" y="116180"/>
                </a:lnTo>
                <a:lnTo>
                  <a:pt x="60755" y="114753"/>
                </a:lnTo>
                <a:lnTo>
                  <a:pt x="29603" y="114753"/>
                </a:lnTo>
                <a:lnTo>
                  <a:pt x="23083" y="110163"/>
                </a:lnTo>
                <a:lnTo>
                  <a:pt x="11109" y="64262"/>
                </a:lnTo>
                <a:lnTo>
                  <a:pt x="11558" y="53360"/>
                </a:lnTo>
                <a:lnTo>
                  <a:pt x="29603" y="13770"/>
                </a:lnTo>
                <a:lnTo>
                  <a:pt x="60673" y="13770"/>
                </a:lnTo>
                <a:lnTo>
                  <a:pt x="59519" y="12428"/>
                </a:lnTo>
                <a:lnTo>
                  <a:pt x="53077" y="7708"/>
                </a:lnTo>
                <a:lnTo>
                  <a:pt x="45875" y="4871"/>
                </a:lnTo>
                <a:lnTo>
                  <a:pt x="37918" y="3924"/>
                </a:lnTo>
                <a:close/>
              </a:path>
              <a:path w="595630" h="160020">
                <a:moveTo>
                  <a:pt x="60673" y="13770"/>
                </a:moveTo>
                <a:lnTo>
                  <a:pt x="46167" y="13770"/>
                </a:lnTo>
                <a:lnTo>
                  <a:pt x="52620" y="18360"/>
                </a:lnTo>
                <a:lnTo>
                  <a:pt x="57410" y="27540"/>
                </a:lnTo>
                <a:lnTo>
                  <a:pt x="60517" y="34999"/>
                </a:lnTo>
                <a:lnTo>
                  <a:pt x="62757" y="43606"/>
                </a:lnTo>
                <a:lnTo>
                  <a:pt x="64136" y="53360"/>
                </a:lnTo>
                <a:lnTo>
                  <a:pt x="64661" y="64262"/>
                </a:lnTo>
                <a:lnTo>
                  <a:pt x="64212" y="75250"/>
                </a:lnTo>
                <a:lnTo>
                  <a:pt x="46167" y="114753"/>
                </a:lnTo>
                <a:lnTo>
                  <a:pt x="60755" y="114753"/>
                </a:lnTo>
                <a:lnTo>
                  <a:pt x="75109" y="78479"/>
                </a:lnTo>
                <a:lnTo>
                  <a:pt x="75770" y="64262"/>
                </a:lnTo>
                <a:lnTo>
                  <a:pt x="75109" y="50131"/>
                </a:lnTo>
                <a:lnTo>
                  <a:pt x="73126" y="37877"/>
                </a:lnTo>
                <a:lnTo>
                  <a:pt x="69821" y="27506"/>
                </a:lnTo>
                <a:lnTo>
                  <a:pt x="65193" y="19025"/>
                </a:lnTo>
                <a:lnTo>
                  <a:pt x="60673" y="13770"/>
                </a:lnTo>
                <a:close/>
              </a:path>
              <a:path w="595630" h="160020">
                <a:moveTo>
                  <a:pt x="432871" y="4989"/>
                </a:moveTo>
                <a:lnTo>
                  <a:pt x="328828" y="4989"/>
                </a:lnTo>
                <a:lnTo>
                  <a:pt x="327963" y="5321"/>
                </a:lnTo>
                <a:lnTo>
                  <a:pt x="327497" y="5920"/>
                </a:lnTo>
                <a:lnTo>
                  <a:pt x="326965" y="6519"/>
                </a:lnTo>
                <a:lnTo>
                  <a:pt x="326766" y="7317"/>
                </a:lnTo>
                <a:lnTo>
                  <a:pt x="326766" y="50225"/>
                </a:lnTo>
                <a:lnTo>
                  <a:pt x="326965" y="51090"/>
                </a:lnTo>
                <a:lnTo>
                  <a:pt x="327497" y="51622"/>
                </a:lnTo>
                <a:lnTo>
                  <a:pt x="327963" y="52154"/>
                </a:lnTo>
                <a:lnTo>
                  <a:pt x="328828" y="52420"/>
                </a:lnTo>
                <a:lnTo>
                  <a:pt x="434535" y="52420"/>
                </a:lnTo>
                <a:lnTo>
                  <a:pt x="434535" y="43240"/>
                </a:lnTo>
                <a:lnTo>
                  <a:pt x="337676" y="43240"/>
                </a:lnTo>
                <a:lnTo>
                  <a:pt x="337676" y="14169"/>
                </a:lnTo>
                <a:lnTo>
                  <a:pt x="432871" y="14169"/>
                </a:lnTo>
                <a:lnTo>
                  <a:pt x="432871" y="4989"/>
                </a:lnTo>
                <a:close/>
              </a:path>
              <a:path w="595630" h="160020">
                <a:moveTo>
                  <a:pt x="595124" y="0"/>
                </a:moveTo>
                <a:lnTo>
                  <a:pt x="583615" y="0"/>
                </a:lnTo>
                <a:lnTo>
                  <a:pt x="583615" y="159458"/>
                </a:lnTo>
                <a:lnTo>
                  <a:pt x="595124" y="159458"/>
                </a:lnTo>
                <a:lnTo>
                  <a:pt x="595124" y="0"/>
                </a:lnTo>
                <a:close/>
              </a:path>
              <a:path w="595630" h="160020">
                <a:moveTo>
                  <a:pt x="282195" y="0"/>
                </a:moveTo>
                <a:lnTo>
                  <a:pt x="270686" y="0"/>
                </a:lnTo>
                <a:lnTo>
                  <a:pt x="270686" y="159458"/>
                </a:lnTo>
                <a:lnTo>
                  <a:pt x="282195" y="159458"/>
                </a:lnTo>
                <a:lnTo>
                  <a:pt x="282195" y="0"/>
                </a:lnTo>
                <a:close/>
              </a:path>
              <a:path w="595630" h="160020">
                <a:moveTo>
                  <a:pt x="118346" y="0"/>
                </a:moveTo>
                <a:lnTo>
                  <a:pt x="106505" y="0"/>
                </a:lnTo>
                <a:lnTo>
                  <a:pt x="106505" y="159657"/>
                </a:lnTo>
                <a:lnTo>
                  <a:pt x="118346" y="159657"/>
                </a:lnTo>
                <a:lnTo>
                  <a:pt x="118346" y="67322"/>
                </a:lnTo>
                <a:lnTo>
                  <a:pt x="143159" y="67322"/>
                </a:lnTo>
                <a:lnTo>
                  <a:pt x="143159" y="57277"/>
                </a:lnTo>
                <a:lnTo>
                  <a:pt x="118346" y="57277"/>
                </a:lnTo>
                <a:lnTo>
                  <a:pt x="1183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bk object 243"/>
          <p:cNvSpPr/>
          <p:nvPr/>
        </p:nvSpPr>
        <p:spPr>
          <a:xfrm>
            <a:off x="2113801" y="8744653"/>
            <a:ext cx="460375" cy="130810"/>
          </a:xfrm>
          <a:custGeom>
            <a:avLst/>
            <a:gdLst/>
            <a:ahLst/>
            <a:cxnLst/>
            <a:rect l="l" t="t" r="r" b="b"/>
            <a:pathLst>
              <a:path w="460375" h="130809">
                <a:moveTo>
                  <a:pt x="303416" y="119078"/>
                </a:moveTo>
                <a:lnTo>
                  <a:pt x="156464" y="119078"/>
                </a:lnTo>
                <a:lnTo>
                  <a:pt x="156464" y="128724"/>
                </a:lnTo>
                <a:lnTo>
                  <a:pt x="303416" y="128724"/>
                </a:lnTo>
                <a:lnTo>
                  <a:pt x="303416" y="119078"/>
                </a:lnTo>
                <a:close/>
              </a:path>
              <a:path w="460375" h="130809">
                <a:moveTo>
                  <a:pt x="146951" y="119078"/>
                </a:moveTo>
                <a:lnTo>
                  <a:pt x="0" y="119078"/>
                </a:lnTo>
                <a:lnTo>
                  <a:pt x="0" y="128724"/>
                </a:lnTo>
                <a:lnTo>
                  <a:pt x="146951" y="128724"/>
                </a:lnTo>
                <a:lnTo>
                  <a:pt x="146951" y="119078"/>
                </a:lnTo>
                <a:close/>
              </a:path>
              <a:path w="460375" h="130809">
                <a:moveTo>
                  <a:pt x="459880" y="121007"/>
                </a:moveTo>
                <a:lnTo>
                  <a:pt x="312929" y="121007"/>
                </a:lnTo>
                <a:lnTo>
                  <a:pt x="312929" y="130719"/>
                </a:lnTo>
                <a:lnTo>
                  <a:pt x="459880" y="130719"/>
                </a:lnTo>
                <a:lnTo>
                  <a:pt x="459880" y="121007"/>
                </a:lnTo>
                <a:close/>
              </a:path>
              <a:path w="460375" h="130809">
                <a:moveTo>
                  <a:pt x="391760" y="88676"/>
                </a:moveTo>
                <a:lnTo>
                  <a:pt x="380650" y="88676"/>
                </a:lnTo>
                <a:lnTo>
                  <a:pt x="380650" y="121007"/>
                </a:lnTo>
                <a:lnTo>
                  <a:pt x="391760" y="121007"/>
                </a:lnTo>
                <a:lnTo>
                  <a:pt x="391760" y="88676"/>
                </a:lnTo>
                <a:close/>
              </a:path>
              <a:path w="460375" h="130809">
                <a:moveTo>
                  <a:pt x="434668" y="1064"/>
                </a:moveTo>
                <a:lnTo>
                  <a:pt x="332886" y="1064"/>
                </a:lnTo>
                <a:lnTo>
                  <a:pt x="332886" y="10377"/>
                </a:lnTo>
                <a:lnTo>
                  <a:pt x="425554" y="10377"/>
                </a:lnTo>
                <a:lnTo>
                  <a:pt x="425554" y="40579"/>
                </a:lnTo>
                <a:lnTo>
                  <a:pt x="335480" y="40579"/>
                </a:lnTo>
                <a:lnTo>
                  <a:pt x="334615" y="40845"/>
                </a:lnTo>
                <a:lnTo>
                  <a:pt x="334150" y="41377"/>
                </a:lnTo>
                <a:lnTo>
                  <a:pt x="333618" y="41910"/>
                </a:lnTo>
                <a:lnTo>
                  <a:pt x="333418" y="42708"/>
                </a:lnTo>
                <a:lnTo>
                  <a:pt x="333418" y="86281"/>
                </a:lnTo>
                <a:lnTo>
                  <a:pt x="333618" y="87213"/>
                </a:lnTo>
                <a:lnTo>
                  <a:pt x="334150" y="87811"/>
                </a:lnTo>
                <a:lnTo>
                  <a:pt x="334615" y="88410"/>
                </a:lnTo>
                <a:lnTo>
                  <a:pt x="335480" y="88676"/>
                </a:lnTo>
                <a:lnTo>
                  <a:pt x="443316" y="88676"/>
                </a:lnTo>
                <a:lnTo>
                  <a:pt x="443316" y="79363"/>
                </a:lnTo>
                <a:lnTo>
                  <a:pt x="344528" y="79363"/>
                </a:lnTo>
                <a:lnTo>
                  <a:pt x="344528" y="49893"/>
                </a:lnTo>
                <a:lnTo>
                  <a:pt x="434668" y="49893"/>
                </a:lnTo>
                <a:lnTo>
                  <a:pt x="435532" y="49626"/>
                </a:lnTo>
                <a:lnTo>
                  <a:pt x="436597" y="48562"/>
                </a:lnTo>
                <a:lnTo>
                  <a:pt x="436863" y="47697"/>
                </a:lnTo>
                <a:lnTo>
                  <a:pt x="436863" y="3392"/>
                </a:lnTo>
                <a:lnTo>
                  <a:pt x="436597" y="2527"/>
                </a:lnTo>
                <a:lnTo>
                  <a:pt x="435532" y="1330"/>
                </a:lnTo>
                <a:lnTo>
                  <a:pt x="434668" y="1064"/>
                </a:lnTo>
                <a:close/>
              </a:path>
              <a:path w="460375" h="130809">
                <a:moveTo>
                  <a:pt x="235694" y="0"/>
                </a:moveTo>
                <a:lnTo>
                  <a:pt x="223986" y="0"/>
                </a:lnTo>
                <a:lnTo>
                  <a:pt x="223937" y="19757"/>
                </a:lnTo>
                <a:lnTo>
                  <a:pt x="222256" y="26543"/>
                </a:lnTo>
                <a:lnTo>
                  <a:pt x="199039" y="57676"/>
                </a:lnTo>
                <a:lnTo>
                  <a:pt x="162717" y="76835"/>
                </a:lnTo>
                <a:lnTo>
                  <a:pt x="172430" y="86215"/>
                </a:lnTo>
                <a:lnTo>
                  <a:pt x="213010" y="60004"/>
                </a:lnTo>
                <a:lnTo>
                  <a:pt x="221192" y="50159"/>
                </a:lnTo>
                <a:lnTo>
                  <a:pt x="224984" y="45103"/>
                </a:lnTo>
                <a:lnTo>
                  <a:pt x="227977" y="39781"/>
                </a:lnTo>
                <a:lnTo>
                  <a:pt x="230106" y="34259"/>
                </a:lnTo>
                <a:lnTo>
                  <a:pt x="241505" y="34259"/>
                </a:lnTo>
                <a:lnTo>
                  <a:pt x="237557" y="26942"/>
                </a:lnTo>
                <a:lnTo>
                  <a:pt x="235694" y="19757"/>
                </a:lnTo>
                <a:lnTo>
                  <a:pt x="235694" y="0"/>
                </a:lnTo>
                <a:close/>
              </a:path>
              <a:path w="460375" h="130809">
                <a:moveTo>
                  <a:pt x="241505" y="34259"/>
                </a:moveTo>
                <a:lnTo>
                  <a:pt x="230106" y="34259"/>
                </a:lnTo>
                <a:lnTo>
                  <a:pt x="232235" y="40247"/>
                </a:lnTo>
                <a:lnTo>
                  <a:pt x="235295" y="45835"/>
                </a:lnTo>
                <a:lnTo>
                  <a:pt x="243211" y="56279"/>
                </a:lnTo>
                <a:lnTo>
                  <a:pt x="247735" y="61069"/>
                </a:lnTo>
                <a:lnTo>
                  <a:pt x="252924" y="65326"/>
                </a:lnTo>
                <a:lnTo>
                  <a:pt x="257913" y="69783"/>
                </a:lnTo>
                <a:lnTo>
                  <a:pt x="287583" y="86015"/>
                </a:lnTo>
                <a:lnTo>
                  <a:pt x="296564" y="76835"/>
                </a:lnTo>
                <a:lnTo>
                  <a:pt x="289645" y="74839"/>
                </a:lnTo>
                <a:lnTo>
                  <a:pt x="282527" y="71712"/>
                </a:lnTo>
                <a:lnTo>
                  <a:pt x="249731" y="46832"/>
                </a:lnTo>
                <a:lnTo>
                  <a:pt x="244941" y="40579"/>
                </a:lnTo>
                <a:lnTo>
                  <a:pt x="241505" y="34259"/>
                </a:lnTo>
                <a:close/>
              </a:path>
              <a:path w="460375" h="130809">
                <a:moveTo>
                  <a:pt x="79230" y="0"/>
                </a:moveTo>
                <a:lnTo>
                  <a:pt x="67521" y="0"/>
                </a:lnTo>
                <a:lnTo>
                  <a:pt x="67472" y="19757"/>
                </a:lnTo>
                <a:lnTo>
                  <a:pt x="65792" y="26543"/>
                </a:lnTo>
                <a:lnTo>
                  <a:pt x="42575" y="57676"/>
                </a:lnTo>
                <a:lnTo>
                  <a:pt x="6253" y="76835"/>
                </a:lnTo>
                <a:lnTo>
                  <a:pt x="15965" y="86215"/>
                </a:lnTo>
                <a:lnTo>
                  <a:pt x="56545" y="60004"/>
                </a:lnTo>
                <a:lnTo>
                  <a:pt x="64727" y="50159"/>
                </a:lnTo>
                <a:lnTo>
                  <a:pt x="68519" y="45103"/>
                </a:lnTo>
                <a:lnTo>
                  <a:pt x="71513" y="39781"/>
                </a:lnTo>
                <a:lnTo>
                  <a:pt x="73642" y="34259"/>
                </a:lnTo>
                <a:lnTo>
                  <a:pt x="85040" y="34259"/>
                </a:lnTo>
                <a:lnTo>
                  <a:pt x="81092" y="26942"/>
                </a:lnTo>
                <a:lnTo>
                  <a:pt x="79230" y="19757"/>
                </a:lnTo>
                <a:lnTo>
                  <a:pt x="79230" y="0"/>
                </a:lnTo>
                <a:close/>
              </a:path>
              <a:path w="460375" h="130809">
                <a:moveTo>
                  <a:pt x="85040" y="34259"/>
                </a:moveTo>
                <a:lnTo>
                  <a:pt x="73642" y="34259"/>
                </a:lnTo>
                <a:lnTo>
                  <a:pt x="75770" y="40247"/>
                </a:lnTo>
                <a:lnTo>
                  <a:pt x="78830" y="45835"/>
                </a:lnTo>
                <a:lnTo>
                  <a:pt x="86747" y="56279"/>
                </a:lnTo>
                <a:lnTo>
                  <a:pt x="91270" y="61069"/>
                </a:lnTo>
                <a:lnTo>
                  <a:pt x="96459" y="65326"/>
                </a:lnTo>
                <a:lnTo>
                  <a:pt x="101449" y="69783"/>
                </a:lnTo>
                <a:lnTo>
                  <a:pt x="131118" y="86015"/>
                </a:lnTo>
                <a:lnTo>
                  <a:pt x="140099" y="76835"/>
                </a:lnTo>
                <a:lnTo>
                  <a:pt x="133181" y="74839"/>
                </a:lnTo>
                <a:lnTo>
                  <a:pt x="126063" y="71712"/>
                </a:lnTo>
                <a:lnTo>
                  <a:pt x="93266" y="46832"/>
                </a:lnTo>
                <a:lnTo>
                  <a:pt x="88476" y="40579"/>
                </a:lnTo>
                <a:lnTo>
                  <a:pt x="85040" y="34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bk object 244"/>
          <p:cNvSpPr/>
          <p:nvPr/>
        </p:nvSpPr>
        <p:spPr>
          <a:xfrm>
            <a:off x="2635084" y="8737468"/>
            <a:ext cx="772795" cy="160655"/>
          </a:xfrm>
          <a:custGeom>
            <a:avLst/>
            <a:gdLst/>
            <a:ahLst/>
            <a:cxnLst/>
            <a:rect l="l" t="t" r="r" b="b"/>
            <a:pathLst>
              <a:path w="772795" h="160654">
                <a:moveTo>
                  <a:pt x="616345" y="126262"/>
                </a:moveTo>
                <a:lnTo>
                  <a:pt x="469393" y="126262"/>
                </a:lnTo>
                <a:lnTo>
                  <a:pt x="469393" y="135908"/>
                </a:lnTo>
                <a:lnTo>
                  <a:pt x="616345" y="135908"/>
                </a:lnTo>
                <a:lnTo>
                  <a:pt x="616345" y="126262"/>
                </a:lnTo>
                <a:close/>
              </a:path>
              <a:path w="772795" h="160654">
                <a:moveTo>
                  <a:pt x="146951" y="126262"/>
                </a:moveTo>
                <a:lnTo>
                  <a:pt x="0" y="126262"/>
                </a:lnTo>
                <a:lnTo>
                  <a:pt x="0" y="135908"/>
                </a:lnTo>
                <a:lnTo>
                  <a:pt x="146951" y="135908"/>
                </a:lnTo>
                <a:lnTo>
                  <a:pt x="146951" y="126262"/>
                </a:lnTo>
                <a:close/>
              </a:path>
              <a:path w="772795" h="160654">
                <a:moveTo>
                  <a:pt x="448505" y="104176"/>
                </a:moveTo>
                <a:lnTo>
                  <a:pt x="344927" y="104176"/>
                </a:lnTo>
                <a:lnTo>
                  <a:pt x="344927" y="113822"/>
                </a:lnTo>
                <a:lnTo>
                  <a:pt x="439524" y="113822"/>
                </a:lnTo>
                <a:lnTo>
                  <a:pt x="439524" y="160522"/>
                </a:lnTo>
                <a:lnTo>
                  <a:pt x="450700" y="160522"/>
                </a:lnTo>
                <a:lnTo>
                  <a:pt x="450700" y="106505"/>
                </a:lnTo>
                <a:lnTo>
                  <a:pt x="450434" y="105640"/>
                </a:lnTo>
                <a:lnTo>
                  <a:pt x="449369" y="104442"/>
                </a:lnTo>
                <a:lnTo>
                  <a:pt x="448505" y="104176"/>
                </a:lnTo>
                <a:close/>
              </a:path>
              <a:path w="772795" h="160654">
                <a:moveTo>
                  <a:pt x="750058" y="98788"/>
                </a:moveTo>
                <a:lnTo>
                  <a:pt x="646480" y="98788"/>
                </a:lnTo>
                <a:lnTo>
                  <a:pt x="646480" y="107768"/>
                </a:lnTo>
                <a:lnTo>
                  <a:pt x="740612" y="107768"/>
                </a:lnTo>
                <a:lnTo>
                  <a:pt x="740612" y="123535"/>
                </a:lnTo>
                <a:lnTo>
                  <a:pt x="648609" y="123535"/>
                </a:lnTo>
                <a:lnTo>
                  <a:pt x="647678" y="123801"/>
                </a:lnTo>
                <a:lnTo>
                  <a:pt x="646746" y="124865"/>
                </a:lnTo>
                <a:lnTo>
                  <a:pt x="646480" y="125730"/>
                </a:lnTo>
                <a:lnTo>
                  <a:pt x="646480" y="155400"/>
                </a:lnTo>
                <a:lnTo>
                  <a:pt x="646746" y="156264"/>
                </a:lnTo>
                <a:lnTo>
                  <a:pt x="647212" y="156797"/>
                </a:lnTo>
                <a:lnTo>
                  <a:pt x="647678" y="157262"/>
                </a:lnTo>
                <a:lnTo>
                  <a:pt x="648609" y="157462"/>
                </a:lnTo>
                <a:lnTo>
                  <a:pt x="755912" y="157462"/>
                </a:lnTo>
                <a:lnTo>
                  <a:pt x="755912" y="148481"/>
                </a:lnTo>
                <a:lnTo>
                  <a:pt x="657989" y="148481"/>
                </a:lnTo>
                <a:lnTo>
                  <a:pt x="657989" y="132515"/>
                </a:lnTo>
                <a:lnTo>
                  <a:pt x="750058" y="132515"/>
                </a:lnTo>
                <a:lnTo>
                  <a:pt x="750989" y="132316"/>
                </a:lnTo>
                <a:lnTo>
                  <a:pt x="751522" y="131784"/>
                </a:lnTo>
                <a:lnTo>
                  <a:pt x="752054" y="131318"/>
                </a:lnTo>
                <a:lnTo>
                  <a:pt x="752320" y="130453"/>
                </a:lnTo>
                <a:lnTo>
                  <a:pt x="752320" y="100983"/>
                </a:lnTo>
                <a:lnTo>
                  <a:pt x="752054" y="100118"/>
                </a:lnTo>
                <a:lnTo>
                  <a:pt x="750989" y="99054"/>
                </a:lnTo>
                <a:lnTo>
                  <a:pt x="750058" y="98788"/>
                </a:lnTo>
                <a:close/>
              </a:path>
              <a:path w="772795" h="160654">
                <a:moveTo>
                  <a:pt x="772410" y="74506"/>
                </a:moveTo>
                <a:lnTo>
                  <a:pt x="626190" y="74506"/>
                </a:lnTo>
                <a:lnTo>
                  <a:pt x="626190" y="83687"/>
                </a:lnTo>
                <a:lnTo>
                  <a:pt x="772410" y="83687"/>
                </a:lnTo>
                <a:lnTo>
                  <a:pt x="772410" y="74506"/>
                </a:lnTo>
                <a:close/>
              </a:path>
              <a:path w="772795" h="160654">
                <a:moveTo>
                  <a:pt x="133247" y="78830"/>
                </a:moveTo>
                <a:lnTo>
                  <a:pt x="13437" y="78830"/>
                </a:lnTo>
                <a:lnTo>
                  <a:pt x="13437" y="88144"/>
                </a:lnTo>
                <a:lnTo>
                  <a:pt x="133247" y="88144"/>
                </a:lnTo>
                <a:lnTo>
                  <a:pt x="133247" y="78830"/>
                </a:lnTo>
                <a:close/>
              </a:path>
              <a:path w="772795" h="160654">
                <a:moveTo>
                  <a:pt x="47032" y="19158"/>
                </a:moveTo>
                <a:lnTo>
                  <a:pt x="35723" y="19158"/>
                </a:lnTo>
                <a:lnTo>
                  <a:pt x="36455" y="78830"/>
                </a:lnTo>
                <a:lnTo>
                  <a:pt x="47764" y="78830"/>
                </a:lnTo>
                <a:lnTo>
                  <a:pt x="47032" y="19158"/>
                </a:lnTo>
                <a:close/>
              </a:path>
              <a:path w="772795" h="160654">
                <a:moveTo>
                  <a:pt x="111361" y="19158"/>
                </a:moveTo>
                <a:lnTo>
                  <a:pt x="100251" y="19158"/>
                </a:lnTo>
                <a:lnTo>
                  <a:pt x="99120" y="78830"/>
                </a:lnTo>
                <a:lnTo>
                  <a:pt x="110097" y="78830"/>
                </a:lnTo>
                <a:lnTo>
                  <a:pt x="111361" y="19158"/>
                </a:lnTo>
                <a:close/>
              </a:path>
              <a:path w="772795" h="160654">
                <a:moveTo>
                  <a:pt x="129322" y="9645"/>
                </a:moveTo>
                <a:lnTo>
                  <a:pt x="17429" y="9645"/>
                </a:lnTo>
                <a:lnTo>
                  <a:pt x="17429" y="19158"/>
                </a:lnTo>
                <a:lnTo>
                  <a:pt x="129322" y="19158"/>
                </a:lnTo>
                <a:lnTo>
                  <a:pt x="129322" y="9645"/>
                </a:lnTo>
                <a:close/>
              </a:path>
              <a:path w="772795" h="160654">
                <a:moveTo>
                  <a:pt x="303416" y="128191"/>
                </a:moveTo>
                <a:lnTo>
                  <a:pt x="156464" y="128191"/>
                </a:lnTo>
                <a:lnTo>
                  <a:pt x="156464" y="137904"/>
                </a:lnTo>
                <a:lnTo>
                  <a:pt x="303416" y="137904"/>
                </a:lnTo>
                <a:lnTo>
                  <a:pt x="303416" y="128191"/>
                </a:lnTo>
                <a:close/>
              </a:path>
              <a:path w="772795" h="160654">
                <a:moveTo>
                  <a:pt x="235295" y="95861"/>
                </a:moveTo>
                <a:lnTo>
                  <a:pt x="224186" y="95861"/>
                </a:lnTo>
                <a:lnTo>
                  <a:pt x="224186" y="128191"/>
                </a:lnTo>
                <a:lnTo>
                  <a:pt x="235295" y="128191"/>
                </a:lnTo>
                <a:lnTo>
                  <a:pt x="235295" y="95861"/>
                </a:lnTo>
                <a:close/>
              </a:path>
              <a:path w="772795" h="160654">
                <a:moveTo>
                  <a:pt x="278203" y="8248"/>
                </a:moveTo>
                <a:lnTo>
                  <a:pt x="176421" y="8248"/>
                </a:lnTo>
                <a:lnTo>
                  <a:pt x="176421" y="17562"/>
                </a:lnTo>
                <a:lnTo>
                  <a:pt x="269089" y="17562"/>
                </a:lnTo>
                <a:lnTo>
                  <a:pt x="269089" y="47764"/>
                </a:lnTo>
                <a:lnTo>
                  <a:pt x="179016" y="47764"/>
                </a:lnTo>
                <a:lnTo>
                  <a:pt x="178151" y="48030"/>
                </a:lnTo>
                <a:lnTo>
                  <a:pt x="177685" y="48562"/>
                </a:lnTo>
                <a:lnTo>
                  <a:pt x="177153" y="49094"/>
                </a:lnTo>
                <a:lnTo>
                  <a:pt x="176953" y="49893"/>
                </a:lnTo>
                <a:lnTo>
                  <a:pt x="176953" y="93466"/>
                </a:lnTo>
                <a:lnTo>
                  <a:pt x="177153" y="94397"/>
                </a:lnTo>
                <a:lnTo>
                  <a:pt x="177685" y="94996"/>
                </a:lnTo>
                <a:lnTo>
                  <a:pt x="178151" y="95595"/>
                </a:lnTo>
                <a:lnTo>
                  <a:pt x="179016" y="95861"/>
                </a:lnTo>
                <a:lnTo>
                  <a:pt x="286851" y="95861"/>
                </a:lnTo>
                <a:lnTo>
                  <a:pt x="286851" y="86547"/>
                </a:lnTo>
                <a:lnTo>
                  <a:pt x="188063" y="86547"/>
                </a:lnTo>
                <a:lnTo>
                  <a:pt x="188063" y="57077"/>
                </a:lnTo>
                <a:lnTo>
                  <a:pt x="278203" y="57077"/>
                </a:lnTo>
                <a:lnTo>
                  <a:pt x="279068" y="56811"/>
                </a:lnTo>
                <a:lnTo>
                  <a:pt x="280132" y="55747"/>
                </a:lnTo>
                <a:lnTo>
                  <a:pt x="280398" y="54882"/>
                </a:lnTo>
                <a:lnTo>
                  <a:pt x="280398" y="10577"/>
                </a:lnTo>
                <a:lnTo>
                  <a:pt x="280132" y="9712"/>
                </a:lnTo>
                <a:lnTo>
                  <a:pt x="279068" y="8515"/>
                </a:lnTo>
                <a:lnTo>
                  <a:pt x="278203" y="8248"/>
                </a:lnTo>
                <a:close/>
              </a:path>
              <a:path w="772795" h="160654">
                <a:moveTo>
                  <a:pt x="595855" y="8049"/>
                </a:moveTo>
                <a:lnTo>
                  <a:pt x="491945" y="8049"/>
                </a:lnTo>
                <a:lnTo>
                  <a:pt x="491080" y="8382"/>
                </a:lnTo>
                <a:lnTo>
                  <a:pt x="490614" y="8980"/>
                </a:lnTo>
                <a:lnTo>
                  <a:pt x="490082" y="9579"/>
                </a:lnTo>
                <a:lnTo>
                  <a:pt x="489883" y="10377"/>
                </a:lnTo>
                <a:lnTo>
                  <a:pt x="489883" y="93865"/>
                </a:lnTo>
                <a:lnTo>
                  <a:pt x="490082" y="94730"/>
                </a:lnTo>
                <a:lnTo>
                  <a:pt x="490614" y="95262"/>
                </a:lnTo>
                <a:lnTo>
                  <a:pt x="491080" y="95794"/>
                </a:lnTo>
                <a:lnTo>
                  <a:pt x="491945" y="96060"/>
                </a:lnTo>
                <a:lnTo>
                  <a:pt x="597119" y="96060"/>
                </a:lnTo>
                <a:lnTo>
                  <a:pt x="597119" y="86547"/>
                </a:lnTo>
                <a:lnTo>
                  <a:pt x="501192" y="86547"/>
                </a:lnTo>
                <a:lnTo>
                  <a:pt x="501192" y="56878"/>
                </a:lnTo>
                <a:lnTo>
                  <a:pt x="595456" y="56878"/>
                </a:lnTo>
                <a:lnTo>
                  <a:pt x="595456" y="47564"/>
                </a:lnTo>
                <a:lnTo>
                  <a:pt x="501192" y="47564"/>
                </a:lnTo>
                <a:lnTo>
                  <a:pt x="501192" y="17761"/>
                </a:lnTo>
                <a:lnTo>
                  <a:pt x="595855" y="17761"/>
                </a:lnTo>
                <a:lnTo>
                  <a:pt x="595855" y="8049"/>
                </a:lnTo>
                <a:close/>
              </a:path>
              <a:path w="772795" h="160654">
                <a:moveTo>
                  <a:pt x="421962" y="2660"/>
                </a:moveTo>
                <a:lnTo>
                  <a:pt x="410453" y="2660"/>
                </a:lnTo>
                <a:lnTo>
                  <a:pt x="410453" y="36056"/>
                </a:lnTo>
                <a:lnTo>
                  <a:pt x="382779" y="36056"/>
                </a:lnTo>
                <a:lnTo>
                  <a:pt x="382779" y="45968"/>
                </a:lnTo>
                <a:lnTo>
                  <a:pt x="410453" y="45968"/>
                </a:lnTo>
                <a:lnTo>
                  <a:pt x="410453" y="95861"/>
                </a:lnTo>
                <a:lnTo>
                  <a:pt x="421962" y="95861"/>
                </a:lnTo>
                <a:lnTo>
                  <a:pt x="421962" y="2660"/>
                </a:lnTo>
                <a:close/>
              </a:path>
              <a:path w="772795" h="160654">
                <a:moveTo>
                  <a:pt x="363420" y="17362"/>
                </a:moveTo>
                <a:lnTo>
                  <a:pt x="351912" y="17362"/>
                </a:lnTo>
                <a:lnTo>
                  <a:pt x="351912" y="27607"/>
                </a:lnTo>
                <a:lnTo>
                  <a:pt x="351340" y="37402"/>
                </a:lnTo>
                <a:lnTo>
                  <a:pt x="331597" y="73301"/>
                </a:lnTo>
                <a:lnTo>
                  <a:pt x="315989" y="83820"/>
                </a:lnTo>
                <a:lnTo>
                  <a:pt x="325834" y="91204"/>
                </a:lnTo>
                <a:lnTo>
                  <a:pt x="354905" y="62998"/>
                </a:lnTo>
                <a:lnTo>
                  <a:pt x="358032" y="55813"/>
                </a:lnTo>
                <a:lnTo>
                  <a:pt x="370083" y="55813"/>
                </a:lnTo>
                <a:lnTo>
                  <a:pt x="363420" y="27607"/>
                </a:lnTo>
                <a:lnTo>
                  <a:pt x="363420" y="17362"/>
                </a:lnTo>
                <a:close/>
              </a:path>
              <a:path w="772795" h="160654">
                <a:moveTo>
                  <a:pt x="370083" y="55813"/>
                </a:moveTo>
                <a:lnTo>
                  <a:pt x="358032" y="55813"/>
                </a:lnTo>
                <a:lnTo>
                  <a:pt x="361225" y="62266"/>
                </a:lnTo>
                <a:lnTo>
                  <a:pt x="365616" y="68054"/>
                </a:lnTo>
                <a:lnTo>
                  <a:pt x="376459" y="78099"/>
                </a:lnTo>
                <a:lnTo>
                  <a:pt x="382978" y="82489"/>
                </a:lnTo>
                <a:lnTo>
                  <a:pt x="390496" y="86215"/>
                </a:lnTo>
                <a:lnTo>
                  <a:pt x="398612" y="78298"/>
                </a:lnTo>
                <a:lnTo>
                  <a:pt x="390131" y="74056"/>
                </a:lnTo>
                <a:lnTo>
                  <a:pt x="382854" y="69409"/>
                </a:lnTo>
                <a:lnTo>
                  <a:pt x="376787" y="64350"/>
                </a:lnTo>
                <a:lnTo>
                  <a:pt x="371935" y="58873"/>
                </a:lnTo>
                <a:lnTo>
                  <a:pt x="370083" y="55813"/>
                </a:lnTo>
                <a:close/>
              </a:path>
              <a:path w="772795" h="160654">
                <a:moveTo>
                  <a:pt x="390163" y="7849"/>
                </a:moveTo>
                <a:lnTo>
                  <a:pt x="324770" y="7849"/>
                </a:lnTo>
                <a:lnTo>
                  <a:pt x="324770" y="17362"/>
                </a:lnTo>
                <a:lnTo>
                  <a:pt x="390163" y="17362"/>
                </a:lnTo>
                <a:lnTo>
                  <a:pt x="390163" y="7849"/>
                </a:lnTo>
                <a:close/>
              </a:path>
              <a:path w="772795" h="160654">
                <a:moveTo>
                  <a:pt x="748661" y="3725"/>
                </a:moveTo>
                <a:lnTo>
                  <a:pt x="646480" y="3725"/>
                </a:lnTo>
                <a:lnTo>
                  <a:pt x="646480" y="12706"/>
                </a:lnTo>
                <a:lnTo>
                  <a:pt x="739348" y="12706"/>
                </a:lnTo>
                <a:lnTo>
                  <a:pt x="739348" y="27607"/>
                </a:lnTo>
                <a:lnTo>
                  <a:pt x="648609" y="27607"/>
                </a:lnTo>
                <a:lnTo>
                  <a:pt x="647678" y="27940"/>
                </a:lnTo>
                <a:lnTo>
                  <a:pt x="646746" y="29137"/>
                </a:lnTo>
                <a:lnTo>
                  <a:pt x="646480" y="29935"/>
                </a:lnTo>
                <a:lnTo>
                  <a:pt x="646480" y="58474"/>
                </a:lnTo>
                <a:lnTo>
                  <a:pt x="646746" y="59339"/>
                </a:lnTo>
                <a:lnTo>
                  <a:pt x="647678" y="60403"/>
                </a:lnTo>
                <a:lnTo>
                  <a:pt x="648609" y="60669"/>
                </a:lnTo>
                <a:lnTo>
                  <a:pt x="754848" y="60669"/>
                </a:lnTo>
                <a:lnTo>
                  <a:pt x="754848" y="51689"/>
                </a:lnTo>
                <a:lnTo>
                  <a:pt x="657656" y="51689"/>
                </a:lnTo>
                <a:lnTo>
                  <a:pt x="657656" y="36588"/>
                </a:lnTo>
                <a:lnTo>
                  <a:pt x="748661" y="36588"/>
                </a:lnTo>
                <a:lnTo>
                  <a:pt x="749526" y="36322"/>
                </a:lnTo>
                <a:lnTo>
                  <a:pt x="750590" y="35257"/>
                </a:lnTo>
                <a:lnTo>
                  <a:pt x="750856" y="34392"/>
                </a:lnTo>
                <a:lnTo>
                  <a:pt x="750856" y="6053"/>
                </a:lnTo>
                <a:lnTo>
                  <a:pt x="750590" y="5255"/>
                </a:lnTo>
                <a:lnTo>
                  <a:pt x="749526" y="4057"/>
                </a:lnTo>
                <a:lnTo>
                  <a:pt x="748661" y="3725"/>
                </a:lnTo>
                <a:close/>
              </a:path>
              <a:path w="772795" h="160654">
                <a:moveTo>
                  <a:pt x="450899" y="0"/>
                </a:moveTo>
                <a:lnTo>
                  <a:pt x="439524" y="0"/>
                </a:lnTo>
                <a:lnTo>
                  <a:pt x="439524" y="95861"/>
                </a:lnTo>
                <a:lnTo>
                  <a:pt x="450899" y="95861"/>
                </a:lnTo>
                <a:lnTo>
                  <a:pt x="45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bk object 245"/>
          <p:cNvSpPr/>
          <p:nvPr/>
        </p:nvSpPr>
        <p:spPr>
          <a:xfrm>
            <a:off x="3480405" y="8737468"/>
            <a:ext cx="434340" cy="160020"/>
          </a:xfrm>
          <a:custGeom>
            <a:avLst/>
            <a:gdLst/>
            <a:ahLst/>
            <a:cxnLst/>
            <a:rect l="l" t="t" r="r" b="b"/>
            <a:pathLst>
              <a:path w="434339" h="160020">
                <a:moveTo>
                  <a:pt x="28738" y="103977"/>
                </a:moveTo>
                <a:lnTo>
                  <a:pt x="17429" y="103977"/>
                </a:lnTo>
                <a:lnTo>
                  <a:pt x="17429" y="153936"/>
                </a:lnTo>
                <a:lnTo>
                  <a:pt x="17695" y="154867"/>
                </a:lnTo>
                <a:lnTo>
                  <a:pt x="18626" y="155799"/>
                </a:lnTo>
                <a:lnTo>
                  <a:pt x="19558" y="156065"/>
                </a:lnTo>
                <a:lnTo>
                  <a:pt x="121605" y="156065"/>
                </a:lnTo>
                <a:lnTo>
                  <a:pt x="121605" y="146352"/>
                </a:lnTo>
                <a:lnTo>
                  <a:pt x="28738" y="146352"/>
                </a:lnTo>
                <a:lnTo>
                  <a:pt x="28738" y="103977"/>
                </a:lnTo>
                <a:close/>
              </a:path>
              <a:path w="434339" h="160020">
                <a:moveTo>
                  <a:pt x="116217" y="0"/>
                </a:moveTo>
                <a:lnTo>
                  <a:pt x="104908" y="0"/>
                </a:lnTo>
                <a:lnTo>
                  <a:pt x="104908" y="118678"/>
                </a:lnTo>
                <a:lnTo>
                  <a:pt x="116217" y="118678"/>
                </a:lnTo>
                <a:lnTo>
                  <a:pt x="116217" y="50092"/>
                </a:lnTo>
                <a:lnTo>
                  <a:pt x="138835" y="50092"/>
                </a:lnTo>
                <a:lnTo>
                  <a:pt x="138835" y="40180"/>
                </a:lnTo>
                <a:lnTo>
                  <a:pt x="116217" y="40180"/>
                </a:lnTo>
                <a:lnTo>
                  <a:pt x="116217" y="0"/>
                </a:lnTo>
                <a:close/>
              </a:path>
              <a:path w="434339" h="160020">
                <a:moveTo>
                  <a:pt x="68785" y="7849"/>
                </a:moveTo>
                <a:lnTo>
                  <a:pt x="1995" y="7849"/>
                </a:lnTo>
                <a:lnTo>
                  <a:pt x="1064" y="8115"/>
                </a:lnTo>
                <a:lnTo>
                  <a:pt x="266" y="9047"/>
                </a:lnTo>
                <a:lnTo>
                  <a:pt x="0" y="9978"/>
                </a:lnTo>
                <a:lnTo>
                  <a:pt x="0" y="79895"/>
                </a:lnTo>
                <a:lnTo>
                  <a:pt x="266" y="80826"/>
                </a:lnTo>
                <a:lnTo>
                  <a:pt x="665" y="81225"/>
                </a:lnTo>
                <a:lnTo>
                  <a:pt x="1064" y="81691"/>
                </a:lnTo>
                <a:lnTo>
                  <a:pt x="1995" y="81891"/>
                </a:lnTo>
                <a:lnTo>
                  <a:pt x="68785" y="81891"/>
                </a:lnTo>
                <a:lnTo>
                  <a:pt x="69584" y="81691"/>
                </a:lnTo>
                <a:lnTo>
                  <a:pt x="70049" y="81225"/>
                </a:lnTo>
                <a:lnTo>
                  <a:pt x="70582" y="80826"/>
                </a:lnTo>
                <a:lnTo>
                  <a:pt x="70781" y="79895"/>
                </a:lnTo>
                <a:lnTo>
                  <a:pt x="70781" y="72511"/>
                </a:lnTo>
                <a:lnTo>
                  <a:pt x="10643" y="72511"/>
                </a:lnTo>
                <a:lnTo>
                  <a:pt x="10643" y="17229"/>
                </a:lnTo>
                <a:lnTo>
                  <a:pt x="70781" y="17229"/>
                </a:lnTo>
                <a:lnTo>
                  <a:pt x="70781" y="9978"/>
                </a:lnTo>
                <a:lnTo>
                  <a:pt x="70582" y="9047"/>
                </a:lnTo>
                <a:lnTo>
                  <a:pt x="70049" y="8581"/>
                </a:lnTo>
                <a:lnTo>
                  <a:pt x="69584" y="8115"/>
                </a:lnTo>
                <a:lnTo>
                  <a:pt x="68785" y="7849"/>
                </a:lnTo>
                <a:close/>
              </a:path>
              <a:path w="434339" h="160020">
                <a:moveTo>
                  <a:pt x="70781" y="17229"/>
                </a:moveTo>
                <a:lnTo>
                  <a:pt x="60004" y="17229"/>
                </a:lnTo>
                <a:lnTo>
                  <a:pt x="60004" y="72511"/>
                </a:lnTo>
                <a:lnTo>
                  <a:pt x="70781" y="72511"/>
                </a:lnTo>
                <a:lnTo>
                  <a:pt x="70781" y="17229"/>
                </a:lnTo>
                <a:close/>
              </a:path>
              <a:path w="434339" h="160020">
                <a:moveTo>
                  <a:pt x="269555" y="94796"/>
                </a:moveTo>
                <a:lnTo>
                  <a:pt x="165977" y="94796"/>
                </a:lnTo>
                <a:lnTo>
                  <a:pt x="165977" y="103977"/>
                </a:lnTo>
                <a:lnTo>
                  <a:pt x="260109" y="103977"/>
                </a:lnTo>
                <a:lnTo>
                  <a:pt x="260109" y="121206"/>
                </a:lnTo>
                <a:lnTo>
                  <a:pt x="168106" y="121206"/>
                </a:lnTo>
                <a:lnTo>
                  <a:pt x="167174" y="121472"/>
                </a:lnTo>
                <a:lnTo>
                  <a:pt x="166243" y="122537"/>
                </a:lnTo>
                <a:lnTo>
                  <a:pt x="165977" y="123402"/>
                </a:lnTo>
                <a:lnTo>
                  <a:pt x="165977" y="155400"/>
                </a:lnTo>
                <a:lnTo>
                  <a:pt x="166243" y="156264"/>
                </a:lnTo>
                <a:lnTo>
                  <a:pt x="166709" y="156797"/>
                </a:lnTo>
                <a:lnTo>
                  <a:pt x="167174" y="157262"/>
                </a:lnTo>
                <a:lnTo>
                  <a:pt x="168106" y="157462"/>
                </a:lnTo>
                <a:lnTo>
                  <a:pt x="275409" y="157462"/>
                </a:lnTo>
                <a:lnTo>
                  <a:pt x="275409" y="148481"/>
                </a:lnTo>
                <a:lnTo>
                  <a:pt x="177486" y="148481"/>
                </a:lnTo>
                <a:lnTo>
                  <a:pt x="177486" y="130187"/>
                </a:lnTo>
                <a:lnTo>
                  <a:pt x="269555" y="130187"/>
                </a:lnTo>
                <a:lnTo>
                  <a:pt x="270486" y="129921"/>
                </a:lnTo>
                <a:lnTo>
                  <a:pt x="271551" y="128990"/>
                </a:lnTo>
                <a:lnTo>
                  <a:pt x="271817" y="128125"/>
                </a:lnTo>
                <a:lnTo>
                  <a:pt x="271817" y="96992"/>
                </a:lnTo>
                <a:lnTo>
                  <a:pt x="271551" y="96127"/>
                </a:lnTo>
                <a:lnTo>
                  <a:pt x="270486" y="95062"/>
                </a:lnTo>
                <a:lnTo>
                  <a:pt x="269555" y="94796"/>
                </a:lnTo>
                <a:close/>
              </a:path>
              <a:path w="434339" h="160020">
                <a:moveTo>
                  <a:pt x="291907" y="68386"/>
                </a:moveTo>
                <a:lnTo>
                  <a:pt x="145687" y="68386"/>
                </a:lnTo>
                <a:lnTo>
                  <a:pt x="145687" y="77766"/>
                </a:lnTo>
                <a:lnTo>
                  <a:pt x="291907" y="77766"/>
                </a:lnTo>
                <a:lnTo>
                  <a:pt x="291907" y="68386"/>
                </a:lnTo>
                <a:close/>
              </a:path>
              <a:path w="434339" h="160020">
                <a:moveTo>
                  <a:pt x="434202" y="67322"/>
                </a:moveTo>
                <a:lnTo>
                  <a:pt x="422693" y="67322"/>
                </a:lnTo>
                <a:lnTo>
                  <a:pt x="422693" y="159458"/>
                </a:lnTo>
                <a:lnTo>
                  <a:pt x="434202" y="159458"/>
                </a:lnTo>
                <a:lnTo>
                  <a:pt x="434202" y="67322"/>
                </a:lnTo>
                <a:close/>
              </a:path>
              <a:path w="434339" h="160020">
                <a:moveTo>
                  <a:pt x="349384" y="3924"/>
                </a:moveTo>
                <a:lnTo>
                  <a:pt x="317470" y="27540"/>
                </a:lnTo>
                <a:lnTo>
                  <a:pt x="311532" y="64262"/>
                </a:lnTo>
                <a:lnTo>
                  <a:pt x="312193" y="78479"/>
                </a:lnTo>
                <a:lnTo>
                  <a:pt x="327783" y="116180"/>
                </a:lnTo>
                <a:lnTo>
                  <a:pt x="349384" y="124599"/>
                </a:lnTo>
                <a:lnTo>
                  <a:pt x="357115" y="123713"/>
                </a:lnTo>
                <a:lnTo>
                  <a:pt x="364136" y="121057"/>
                </a:lnTo>
                <a:lnTo>
                  <a:pt x="370432" y="116629"/>
                </a:lnTo>
                <a:lnTo>
                  <a:pt x="372115" y="114753"/>
                </a:lnTo>
                <a:lnTo>
                  <a:pt x="341135" y="114753"/>
                </a:lnTo>
                <a:lnTo>
                  <a:pt x="334615" y="110163"/>
                </a:lnTo>
                <a:lnTo>
                  <a:pt x="322641" y="64262"/>
                </a:lnTo>
                <a:lnTo>
                  <a:pt x="323090" y="53360"/>
                </a:lnTo>
                <a:lnTo>
                  <a:pt x="341135" y="13770"/>
                </a:lnTo>
                <a:lnTo>
                  <a:pt x="371985" y="13770"/>
                </a:lnTo>
                <a:lnTo>
                  <a:pt x="369824" y="11446"/>
                </a:lnTo>
                <a:lnTo>
                  <a:pt x="363695" y="7267"/>
                </a:lnTo>
                <a:lnTo>
                  <a:pt x="356879" y="4760"/>
                </a:lnTo>
                <a:lnTo>
                  <a:pt x="349384" y="3924"/>
                </a:lnTo>
                <a:close/>
              </a:path>
              <a:path w="434339" h="160020">
                <a:moveTo>
                  <a:pt x="371985" y="13770"/>
                </a:moveTo>
                <a:lnTo>
                  <a:pt x="357699" y="13770"/>
                </a:lnTo>
                <a:lnTo>
                  <a:pt x="364086" y="18360"/>
                </a:lnTo>
                <a:lnTo>
                  <a:pt x="368742" y="27540"/>
                </a:lnTo>
                <a:lnTo>
                  <a:pt x="371771" y="34999"/>
                </a:lnTo>
                <a:lnTo>
                  <a:pt x="373964" y="43606"/>
                </a:lnTo>
                <a:lnTo>
                  <a:pt x="375309" y="53360"/>
                </a:lnTo>
                <a:lnTo>
                  <a:pt x="375794" y="64262"/>
                </a:lnTo>
                <a:lnTo>
                  <a:pt x="375357" y="75250"/>
                </a:lnTo>
                <a:lnTo>
                  <a:pt x="357699" y="114753"/>
                </a:lnTo>
                <a:lnTo>
                  <a:pt x="372115" y="114753"/>
                </a:lnTo>
                <a:lnTo>
                  <a:pt x="386970" y="67322"/>
                </a:lnTo>
                <a:lnTo>
                  <a:pt x="434202" y="67322"/>
                </a:lnTo>
                <a:lnTo>
                  <a:pt x="434202" y="57609"/>
                </a:lnTo>
                <a:lnTo>
                  <a:pt x="386770" y="57609"/>
                </a:lnTo>
                <a:lnTo>
                  <a:pt x="385571" y="44986"/>
                </a:lnTo>
                <a:lnTo>
                  <a:pt x="383261" y="34060"/>
                </a:lnTo>
                <a:lnTo>
                  <a:pt x="379829" y="24830"/>
                </a:lnTo>
                <a:lnTo>
                  <a:pt x="375262" y="17296"/>
                </a:lnTo>
                <a:lnTo>
                  <a:pt x="371985" y="13770"/>
                </a:lnTo>
                <a:close/>
              </a:path>
              <a:path w="434339" h="160020">
                <a:moveTo>
                  <a:pt x="434202" y="0"/>
                </a:moveTo>
                <a:lnTo>
                  <a:pt x="422693" y="0"/>
                </a:lnTo>
                <a:lnTo>
                  <a:pt x="422693" y="57609"/>
                </a:lnTo>
                <a:lnTo>
                  <a:pt x="434202" y="57609"/>
                </a:lnTo>
                <a:lnTo>
                  <a:pt x="434202" y="0"/>
                </a:lnTo>
                <a:close/>
              </a:path>
              <a:path w="434339" h="160020">
                <a:moveTo>
                  <a:pt x="271950" y="4989"/>
                </a:moveTo>
                <a:lnTo>
                  <a:pt x="167906" y="4989"/>
                </a:lnTo>
                <a:lnTo>
                  <a:pt x="167041" y="5321"/>
                </a:lnTo>
                <a:lnTo>
                  <a:pt x="166576" y="5920"/>
                </a:lnTo>
                <a:lnTo>
                  <a:pt x="166044" y="6519"/>
                </a:lnTo>
                <a:lnTo>
                  <a:pt x="165844" y="7317"/>
                </a:lnTo>
                <a:lnTo>
                  <a:pt x="165844" y="50225"/>
                </a:lnTo>
                <a:lnTo>
                  <a:pt x="166044" y="51090"/>
                </a:lnTo>
                <a:lnTo>
                  <a:pt x="166576" y="51622"/>
                </a:lnTo>
                <a:lnTo>
                  <a:pt x="167041" y="52154"/>
                </a:lnTo>
                <a:lnTo>
                  <a:pt x="167906" y="52420"/>
                </a:lnTo>
                <a:lnTo>
                  <a:pt x="273613" y="52420"/>
                </a:lnTo>
                <a:lnTo>
                  <a:pt x="273613" y="43240"/>
                </a:lnTo>
                <a:lnTo>
                  <a:pt x="176754" y="43240"/>
                </a:lnTo>
                <a:lnTo>
                  <a:pt x="176754" y="14169"/>
                </a:lnTo>
                <a:lnTo>
                  <a:pt x="271950" y="14169"/>
                </a:lnTo>
                <a:lnTo>
                  <a:pt x="271950" y="4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bk object 246"/>
          <p:cNvSpPr/>
          <p:nvPr/>
        </p:nvSpPr>
        <p:spPr>
          <a:xfrm>
            <a:off x="3991842" y="8737468"/>
            <a:ext cx="150876" cy="15746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bk object 247"/>
          <p:cNvSpPr/>
          <p:nvPr/>
        </p:nvSpPr>
        <p:spPr>
          <a:xfrm>
            <a:off x="4199263" y="8737468"/>
            <a:ext cx="615950" cy="162560"/>
          </a:xfrm>
          <a:custGeom>
            <a:avLst/>
            <a:gdLst/>
            <a:ahLst/>
            <a:cxnLst/>
            <a:rect l="l" t="t" r="r" b="b"/>
            <a:pathLst>
              <a:path w="615950" h="162559">
                <a:moveTo>
                  <a:pt x="239619" y="104309"/>
                </a:moveTo>
                <a:lnTo>
                  <a:pt x="198906" y="112492"/>
                </a:lnTo>
                <a:lnTo>
                  <a:pt x="183938" y="133247"/>
                </a:lnTo>
                <a:lnTo>
                  <a:pt x="184874" y="139422"/>
                </a:lnTo>
                <a:lnTo>
                  <a:pt x="227383" y="161818"/>
                </a:lnTo>
                <a:lnTo>
                  <a:pt x="239619" y="162318"/>
                </a:lnTo>
                <a:lnTo>
                  <a:pt x="251943" y="161818"/>
                </a:lnTo>
                <a:lnTo>
                  <a:pt x="262869" y="160314"/>
                </a:lnTo>
                <a:lnTo>
                  <a:pt x="272399" y="157800"/>
                </a:lnTo>
                <a:lnTo>
                  <a:pt x="280531" y="154269"/>
                </a:lnTo>
                <a:lnTo>
                  <a:pt x="282412" y="153005"/>
                </a:lnTo>
                <a:lnTo>
                  <a:pt x="233632" y="153005"/>
                </a:lnTo>
                <a:lnTo>
                  <a:pt x="228044" y="152606"/>
                </a:lnTo>
                <a:lnTo>
                  <a:pt x="196179" y="136640"/>
                </a:lnTo>
                <a:lnTo>
                  <a:pt x="196179" y="130187"/>
                </a:lnTo>
                <a:lnTo>
                  <a:pt x="208952" y="118678"/>
                </a:lnTo>
                <a:lnTo>
                  <a:pt x="212876" y="117015"/>
                </a:lnTo>
                <a:lnTo>
                  <a:pt x="217467" y="115751"/>
                </a:lnTo>
                <a:lnTo>
                  <a:pt x="222789" y="114953"/>
                </a:lnTo>
                <a:lnTo>
                  <a:pt x="228044" y="114088"/>
                </a:lnTo>
                <a:lnTo>
                  <a:pt x="233632" y="113689"/>
                </a:lnTo>
                <a:lnTo>
                  <a:pt x="282304" y="113689"/>
                </a:lnTo>
                <a:lnTo>
                  <a:pt x="280531" y="112492"/>
                </a:lnTo>
                <a:lnTo>
                  <a:pt x="272399" y="108912"/>
                </a:lnTo>
                <a:lnTo>
                  <a:pt x="262869" y="106355"/>
                </a:lnTo>
                <a:lnTo>
                  <a:pt x="251943" y="104821"/>
                </a:lnTo>
                <a:lnTo>
                  <a:pt x="239619" y="104309"/>
                </a:lnTo>
                <a:close/>
              </a:path>
              <a:path w="615950" h="162559">
                <a:moveTo>
                  <a:pt x="282304" y="113689"/>
                </a:moveTo>
                <a:lnTo>
                  <a:pt x="245739" y="113689"/>
                </a:lnTo>
                <a:lnTo>
                  <a:pt x="251460" y="114088"/>
                </a:lnTo>
                <a:lnTo>
                  <a:pt x="256716" y="114953"/>
                </a:lnTo>
                <a:lnTo>
                  <a:pt x="283126" y="130187"/>
                </a:lnTo>
                <a:lnTo>
                  <a:pt x="283126" y="136640"/>
                </a:lnTo>
                <a:lnTo>
                  <a:pt x="245606" y="153005"/>
                </a:lnTo>
                <a:lnTo>
                  <a:pt x="282412" y="153005"/>
                </a:lnTo>
                <a:lnTo>
                  <a:pt x="286993" y="149927"/>
                </a:lnTo>
                <a:lnTo>
                  <a:pt x="291608" y="144980"/>
                </a:lnTo>
                <a:lnTo>
                  <a:pt x="294377" y="139422"/>
                </a:lnTo>
                <a:lnTo>
                  <a:pt x="295300" y="133247"/>
                </a:lnTo>
                <a:lnTo>
                  <a:pt x="294377" y="127235"/>
                </a:lnTo>
                <a:lnTo>
                  <a:pt x="291608" y="121772"/>
                </a:lnTo>
                <a:lnTo>
                  <a:pt x="286993" y="116857"/>
                </a:lnTo>
                <a:lnTo>
                  <a:pt x="282304" y="113689"/>
                </a:lnTo>
                <a:close/>
              </a:path>
              <a:path w="615950" h="162559">
                <a:moveTo>
                  <a:pt x="500327" y="106105"/>
                </a:moveTo>
                <a:lnTo>
                  <a:pt x="489683" y="106105"/>
                </a:lnTo>
                <a:lnTo>
                  <a:pt x="489683" y="153936"/>
                </a:lnTo>
                <a:lnTo>
                  <a:pt x="489949" y="154867"/>
                </a:lnTo>
                <a:lnTo>
                  <a:pt x="490880" y="155799"/>
                </a:lnTo>
                <a:lnTo>
                  <a:pt x="491812" y="156065"/>
                </a:lnTo>
                <a:lnTo>
                  <a:pt x="601443" y="156065"/>
                </a:lnTo>
                <a:lnTo>
                  <a:pt x="601443" y="146352"/>
                </a:lnTo>
                <a:lnTo>
                  <a:pt x="500327" y="146352"/>
                </a:lnTo>
                <a:lnTo>
                  <a:pt x="500327" y="106105"/>
                </a:lnTo>
                <a:close/>
              </a:path>
              <a:path w="615950" h="162559">
                <a:moveTo>
                  <a:pt x="44238" y="103977"/>
                </a:moveTo>
                <a:lnTo>
                  <a:pt x="32729" y="103977"/>
                </a:lnTo>
                <a:lnTo>
                  <a:pt x="32729" y="153936"/>
                </a:lnTo>
                <a:lnTo>
                  <a:pt x="32929" y="154867"/>
                </a:lnTo>
                <a:lnTo>
                  <a:pt x="33461" y="155333"/>
                </a:lnTo>
                <a:lnTo>
                  <a:pt x="33927" y="155799"/>
                </a:lnTo>
                <a:lnTo>
                  <a:pt x="34792" y="156065"/>
                </a:lnTo>
                <a:lnTo>
                  <a:pt x="137638" y="156065"/>
                </a:lnTo>
                <a:lnTo>
                  <a:pt x="137638" y="146352"/>
                </a:lnTo>
                <a:lnTo>
                  <a:pt x="44238" y="146352"/>
                </a:lnTo>
                <a:lnTo>
                  <a:pt x="44238" y="103977"/>
                </a:lnTo>
                <a:close/>
              </a:path>
              <a:path w="615950" h="162559">
                <a:moveTo>
                  <a:pt x="134378" y="0"/>
                </a:moveTo>
                <a:lnTo>
                  <a:pt x="123069" y="0"/>
                </a:lnTo>
                <a:lnTo>
                  <a:pt x="123069" y="118678"/>
                </a:lnTo>
                <a:lnTo>
                  <a:pt x="134378" y="118678"/>
                </a:lnTo>
                <a:lnTo>
                  <a:pt x="134378" y="0"/>
                </a:lnTo>
                <a:close/>
              </a:path>
              <a:path w="615950" h="162559">
                <a:moveTo>
                  <a:pt x="58940" y="17229"/>
                </a:moveTo>
                <a:lnTo>
                  <a:pt x="47431" y="17229"/>
                </a:lnTo>
                <a:lnTo>
                  <a:pt x="47431" y="23482"/>
                </a:lnTo>
                <a:lnTo>
                  <a:pt x="46707" y="33312"/>
                </a:lnTo>
                <a:lnTo>
                  <a:pt x="29178" y="67628"/>
                </a:lnTo>
                <a:lnTo>
                  <a:pt x="0" y="86348"/>
                </a:lnTo>
                <a:lnTo>
                  <a:pt x="10244" y="94065"/>
                </a:lnTo>
                <a:lnTo>
                  <a:pt x="41406" y="70429"/>
                </a:lnTo>
                <a:lnTo>
                  <a:pt x="53352" y="48828"/>
                </a:lnTo>
                <a:lnTo>
                  <a:pt x="65248" y="48828"/>
                </a:lnTo>
                <a:lnTo>
                  <a:pt x="64794" y="48096"/>
                </a:lnTo>
                <a:lnTo>
                  <a:pt x="60137" y="36455"/>
                </a:lnTo>
                <a:lnTo>
                  <a:pt x="58940" y="30201"/>
                </a:lnTo>
                <a:lnTo>
                  <a:pt x="58940" y="17229"/>
                </a:lnTo>
                <a:close/>
              </a:path>
              <a:path w="615950" h="162559">
                <a:moveTo>
                  <a:pt x="65248" y="48828"/>
                </a:moveTo>
                <a:lnTo>
                  <a:pt x="53352" y="48828"/>
                </a:lnTo>
                <a:lnTo>
                  <a:pt x="56893" y="55490"/>
                </a:lnTo>
                <a:lnTo>
                  <a:pt x="89785" y="85220"/>
                </a:lnTo>
                <a:lnTo>
                  <a:pt x="96859" y="88876"/>
                </a:lnTo>
                <a:lnTo>
                  <a:pt x="105440" y="80228"/>
                </a:lnTo>
                <a:lnTo>
                  <a:pt x="98854" y="77833"/>
                </a:lnTo>
                <a:lnTo>
                  <a:pt x="92734" y="74839"/>
                </a:lnTo>
                <a:lnTo>
                  <a:pt x="81358" y="67388"/>
                </a:lnTo>
                <a:lnTo>
                  <a:pt x="76436" y="63064"/>
                </a:lnTo>
                <a:lnTo>
                  <a:pt x="72245" y="58142"/>
                </a:lnTo>
                <a:lnTo>
                  <a:pt x="68054" y="53352"/>
                </a:lnTo>
                <a:lnTo>
                  <a:pt x="65248" y="48828"/>
                </a:lnTo>
                <a:close/>
              </a:path>
              <a:path w="615950" h="162559">
                <a:moveTo>
                  <a:pt x="93599" y="7716"/>
                </a:moveTo>
                <a:lnTo>
                  <a:pt x="12040" y="7716"/>
                </a:lnTo>
                <a:lnTo>
                  <a:pt x="12040" y="17229"/>
                </a:lnTo>
                <a:lnTo>
                  <a:pt x="93599" y="17229"/>
                </a:lnTo>
                <a:lnTo>
                  <a:pt x="93599" y="7716"/>
                </a:lnTo>
                <a:close/>
              </a:path>
              <a:path w="615950" h="162559">
                <a:moveTo>
                  <a:pt x="615613" y="79895"/>
                </a:moveTo>
                <a:lnTo>
                  <a:pt x="469393" y="79895"/>
                </a:lnTo>
                <a:lnTo>
                  <a:pt x="469393" y="89408"/>
                </a:lnTo>
                <a:lnTo>
                  <a:pt x="615613" y="89408"/>
                </a:lnTo>
                <a:lnTo>
                  <a:pt x="615613" y="79895"/>
                </a:lnTo>
                <a:close/>
              </a:path>
              <a:path w="615950" h="162559">
                <a:moveTo>
                  <a:pt x="369873" y="53152"/>
                </a:moveTo>
                <a:lnTo>
                  <a:pt x="358298" y="53152"/>
                </a:lnTo>
                <a:lnTo>
                  <a:pt x="352976" y="54084"/>
                </a:lnTo>
                <a:lnTo>
                  <a:pt x="343530" y="57942"/>
                </a:lnTo>
                <a:lnTo>
                  <a:pt x="339472" y="60536"/>
                </a:lnTo>
                <a:lnTo>
                  <a:pt x="336146" y="63929"/>
                </a:lnTo>
                <a:lnTo>
                  <a:pt x="332620" y="67388"/>
                </a:lnTo>
                <a:lnTo>
                  <a:pt x="330025" y="71446"/>
                </a:lnTo>
                <a:lnTo>
                  <a:pt x="326433" y="80627"/>
                </a:lnTo>
                <a:lnTo>
                  <a:pt x="325502" y="85682"/>
                </a:lnTo>
                <a:lnTo>
                  <a:pt x="325502" y="96859"/>
                </a:lnTo>
                <a:lnTo>
                  <a:pt x="352777" y="128391"/>
                </a:lnTo>
                <a:lnTo>
                  <a:pt x="358165" y="129322"/>
                </a:lnTo>
                <a:lnTo>
                  <a:pt x="369873" y="129322"/>
                </a:lnTo>
                <a:lnTo>
                  <a:pt x="375129" y="128391"/>
                </a:lnTo>
                <a:lnTo>
                  <a:pt x="384708" y="124666"/>
                </a:lnTo>
                <a:lnTo>
                  <a:pt x="388833" y="122005"/>
                </a:lnTo>
                <a:lnTo>
                  <a:pt x="391007" y="119743"/>
                </a:lnTo>
                <a:lnTo>
                  <a:pt x="355770" y="119743"/>
                </a:lnTo>
                <a:lnTo>
                  <a:pt x="349184" y="117015"/>
                </a:lnTo>
                <a:lnTo>
                  <a:pt x="339605" y="105839"/>
                </a:lnTo>
                <a:lnTo>
                  <a:pt x="337210" y="99120"/>
                </a:lnTo>
                <a:lnTo>
                  <a:pt x="337210" y="83288"/>
                </a:lnTo>
                <a:lnTo>
                  <a:pt x="339605" y="76569"/>
                </a:lnTo>
                <a:lnTo>
                  <a:pt x="344461" y="70981"/>
                </a:lnTo>
                <a:lnTo>
                  <a:pt x="349317" y="65459"/>
                </a:lnTo>
                <a:lnTo>
                  <a:pt x="355903" y="62665"/>
                </a:lnTo>
                <a:lnTo>
                  <a:pt x="390920" y="62665"/>
                </a:lnTo>
                <a:lnTo>
                  <a:pt x="388833" y="60536"/>
                </a:lnTo>
                <a:lnTo>
                  <a:pt x="384708" y="57942"/>
                </a:lnTo>
                <a:lnTo>
                  <a:pt x="375129" y="54084"/>
                </a:lnTo>
                <a:lnTo>
                  <a:pt x="369873" y="53152"/>
                </a:lnTo>
                <a:close/>
              </a:path>
              <a:path w="615950" h="162559">
                <a:moveTo>
                  <a:pt x="390920" y="62665"/>
                </a:moveTo>
                <a:lnTo>
                  <a:pt x="372401" y="62665"/>
                </a:lnTo>
                <a:lnTo>
                  <a:pt x="378987" y="65459"/>
                </a:lnTo>
                <a:lnTo>
                  <a:pt x="383843" y="70981"/>
                </a:lnTo>
                <a:lnTo>
                  <a:pt x="388633" y="76569"/>
                </a:lnTo>
                <a:lnTo>
                  <a:pt x="391094" y="83288"/>
                </a:lnTo>
                <a:lnTo>
                  <a:pt x="391094" y="99120"/>
                </a:lnTo>
                <a:lnTo>
                  <a:pt x="388633" y="105839"/>
                </a:lnTo>
                <a:lnTo>
                  <a:pt x="378654" y="117015"/>
                </a:lnTo>
                <a:lnTo>
                  <a:pt x="372135" y="119743"/>
                </a:lnTo>
                <a:lnTo>
                  <a:pt x="391007" y="119743"/>
                </a:lnTo>
                <a:lnTo>
                  <a:pt x="402736" y="85682"/>
                </a:lnTo>
                <a:lnTo>
                  <a:pt x="401805" y="80627"/>
                </a:lnTo>
                <a:lnTo>
                  <a:pt x="400009" y="76036"/>
                </a:lnTo>
                <a:lnTo>
                  <a:pt x="398146" y="71446"/>
                </a:lnTo>
                <a:lnTo>
                  <a:pt x="395485" y="67388"/>
                </a:lnTo>
                <a:lnTo>
                  <a:pt x="390920" y="62665"/>
                </a:lnTo>
                <a:close/>
              </a:path>
              <a:path w="615950" h="162559">
                <a:moveTo>
                  <a:pt x="210149" y="42508"/>
                </a:moveTo>
                <a:lnTo>
                  <a:pt x="189793" y="42508"/>
                </a:lnTo>
                <a:lnTo>
                  <a:pt x="181743" y="44970"/>
                </a:lnTo>
                <a:lnTo>
                  <a:pt x="169902" y="54682"/>
                </a:lnTo>
                <a:lnTo>
                  <a:pt x="166908" y="60936"/>
                </a:lnTo>
                <a:lnTo>
                  <a:pt x="166908" y="76502"/>
                </a:lnTo>
                <a:lnTo>
                  <a:pt x="169835" y="82822"/>
                </a:lnTo>
                <a:lnTo>
                  <a:pt x="181411" y="92268"/>
                </a:lnTo>
                <a:lnTo>
                  <a:pt x="189527" y="94597"/>
                </a:lnTo>
                <a:lnTo>
                  <a:pt x="210149" y="94597"/>
                </a:lnTo>
                <a:lnTo>
                  <a:pt x="218198" y="92202"/>
                </a:lnTo>
                <a:lnTo>
                  <a:pt x="226339" y="85616"/>
                </a:lnTo>
                <a:lnTo>
                  <a:pt x="192786" y="85616"/>
                </a:lnTo>
                <a:lnTo>
                  <a:pt x="187265" y="83953"/>
                </a:lnTo>
                <a:lnTo>
                  <a:pt x="179747" y="77234"/>
                </a:lnTo>
                <a:lnTo>
                  <a:pt x="177885" y="73242"/>
                </a:lnTo>
                <a:lnTo>
                  <a:pt x="177885" y="63929"/>
                </a:lnTo>
                <a:lnTo>
                  <a:pt x="179747" y="59871"/>
                </a:lnTo>
                <a:lnTo>
                  <a:pt x="183539" y="56545"/>
                </a:lnTo>
                <a:lnTo>
                  <a:pt x="187265" y="53219"/>
                </a:lnTo>
                <a:lnTo>
                  <a:pt x="192786" y="51489"/>
                </a:lnTo>
                <a:lnTo>
                  <a:pt x="226147" y="51489"/>
                </a:lnTo>
                <a:lnTo>
                  <a:pt x="218198" y="44970"/>
                </a:lnTo>
                <a:lnTo>
                  <a:pt x="210149" y="42508"/>
                </a:lnTo>
                <a:close/>
              </a:path>
              <a:path w="615950" h="162559">
                <a:moveTo>
                  <a:pt x="226147" y="51489"/>
                </a:moveTo>
                <a:lnTo>
                  <a:pt x="207022" y="51489"/>
                </a:lnTo>
                <a:lnTo>
                  <a:pt x="212477" y="53219"/>
                </a:lnTo>
                <a:lnTo>
                  <a:pt x="216269" y="56545"/>
                </a:lnTo>
                <a:lnTo>
                  <a:pt x="220128" y="59871"/>
                </a:lnTo>
                <a:lnTo>
                  <a:pt x="222057" y="63929"/>
                </a:lnTo>
                <a:lnTo>
                  <a:pt x="222057" y="73242"/>
                </a:lnTo>
                <a:lnTo>
                  <a:pt x="220061" y="77234"/>
                </a:lnTo>
                <a:lnTo>
                  <a:pt x="216136" y="80627"/>
                </a:lnTo>
                <a:lnTo>
                  <a:pt x="212145" y="83953"/>
                </a:lnTo>
                <a:lnTo>
                  <a:pt x="206756" y="85616"/>
                </a:lnTo>
                <a:lnTo>
                  <a:pt x="226339" y="85616"/>
                </a:lnTo>
                <a:lnTo>
                  <a:pt x="230040" y="82622"/>
                </a:lnTo>
                <a:lnTo>
                  <a:pt x="232970" y="76502"/>
                </a:lnTo>
                <a:lnTo>
                  <a:pt x="233033" y="60936"/>
                </a:lnTo>
                <a:lnTo>
                  <a:pt x="230040" y="54682"/>
                </a:lnTo>
                <a:lnTo>
                  <a:pt x="226147" y="51489"/>
                </a:lnTo>
                <a:close/>
              </a:path>
              <a:path w="615950" h="162559">
                <a:moveTo>
                  <a:pt x="409255" y="29270"/>
                </a:moveTo>
                <a:lnTo>
                  <a:pt x="318517" y="29270"/>
                </a:lnTo>
                <a:lnTo>
                  <a:pt x="318517" y="38916"/>
                </a:lnTo>
                <a:lnTo>
                  <a:pt x="409255" y="38916"/>
                </a:lnTo>
                <a:lnTo>
                  <a:pt x="409255" y="29270"/>
                </a:lnTo>
                <a:close/>
              </a:path>
              <a:path w="615950" h="162559">
                <a:moveTo>
                  <a:pt x="237291" y="24946"/>
                </a:moveTo>
                <a:lnTo>
                  <a:pt x="162983" y="24946"/>
                </a:lnTo>
                <a:lnTo>
                  <a:pt x="162983" y="34126"/>
                </a:lnTo>
                <a:lnTo>
                  <a:pt x="237291" y="34126"/>
                </a:lnTo>
                <a:lnTo>
                  <a:pt x="237291" y="24946"/>
                </a:lnTo>
                <a:close/>
              </a:path>
              <a:path w="615950" h="162559">
                <a:moveTo>
                  <a:pt x="387103" y="3592"/>
                </a:moveTo>
                <a:lnTo>
                  <a:pt x="340802" y="3592"/>
                </a:lnTo>
                <a:lnTo>
                  <a:pt x="340802" y="13238"/>
                </a:lnTo>
                <a:lnTo>
                  <a:pt x="387103" y="13238"/>
                </a:lnTo>
                <a:lnTo>
                  <a:pt x="387103" y="3592"/>
                </a:lnTo>
                <a:close/>
              </a:path>
              <a:path w="615950" h="162559">
                <a:moveTo>
                  <a:pt x="218797" y="2461"/>
                </a:moveTo>
                <a:lnTo>
                  <a:pt x="180945" y="2461"/>
                </a:lnTo>
                <a:lnTo>
                  <a:pt x="180945" y="11841"/>
                </a:lnTo>
                <a:lnTo>
                  <a:pt x="218797" y="11841"/>
                </a:lnTo>
                <a:lnTo>
                  <a:pt x="218797" y="2461"/>
                </a:lnTo>
                <a:close/>
              </a:path>
              <a:path w="615950" h="162559">
                <a:moveTo>
                  <a:pt x="500659" y="864"/>
                </a:moveTo>
                <a:lnTo>
                  <a:pt x="489550" y="864"/>
                </a:lnTo>
                <a:lnTo>
                  <a:pt x="489550" y="53086"/>
                </a:lnTo>
                <a:lnTo>
                  <a:pt x="489750" y="53951"/>
                </a:lnTo>
                <a:lnTo>
                  <a:pt x="490282" y="54483"/>
                </a:lnTo>
                <a:lnTo>
                  <a:pt x="490747" y="55015"/>
                </a:lnTo>
                <a:lnTo>
                  <a:pt x="491612" y="55281"/>
                </a:lnTo>
                <a:lnTo>
                  <a:pt x="599115" y="55281"/>
                </a:lnTo>
                <a:lnTo>
                  <a:pt x="599115" y="45768"/>
                </a:lnTo>
                <a:lnTo>
                  <a:pt x="500659" y="45768"/>
                </a:lnTo>
                <a:lnTo>
                  <a:pt x="500659" y="864"/>
                </a:lnTo>
                <a:close/>
              </a:path>
              <a:path w="615950" h="162559">
                <a:moveTo>
                  <a:pt x="440455" y="0"/>
                </a:moveTo>
                <a:lnTo>
                  <a:pt x="428614" y="0"/>
                </a:lnTo>
                <a:lnTo>
                  <a:pt x="428614" y="159657"/>
                </a:lnTo>
                <a:lnTo>
                  <a:pt x="440455" y="159657"/>
                </a:lnTo>
                <a:lnTo>
                  <a:pt x="440455" y="75970"/>
                </a:lnTo>
                <a:lnTo>
                  <a:pt x="465069" y="75970"/>
                </a:lnTo>
                <a:lnTo>
                  <a:pt x="465069" y="65858"/>
                </a:lnTo>
                <a:lnTo>
                  <a:pt x="440455" y="65858"/>
                </a:lnTo>
                <a:lnTo>
                  <a:pt x="440455" y="0"/>
                </a:lnTo>
                <a:close/>
              </a:path>
              <a:path w="615950" h="162559">
                <a:moveTo>
                  <a:pt x="294102" y="54948"/>
                </a:moveTo>
                <a:lnTo>
                  <a:pt x="282594" y="54948"/>
                </a:lnTo>
                <a:lnTo>
                  <a:pt x="282594" y="103444"/>
                </a:lnTo>
                <a:lnTo>
                  <a:pt x="294102" y="103444"/>
                </a:lnTo>
                <a:lnTo>
                  <a:pt x="294102" y="54948"/>
                </a:lnTo>
                <a:close/>
              </a:path>
              <a:path w="615950" h="162559">
                <a:moveTo>
                  <a:pt x="260641" y="2660"/>
                </a:moveTo>
                <a:lnTo>
                  <a:pt x="249531" y="2660"/>
                </a:lnTo>
                <a:lnTo>
                  <a:pt x="249531" y="97856"/>
                </a:lnTo>
                <a:lnTo>
                  <a:pt x="260641" y="97856"/>
                </a:lnTo>
                <a:lnTo>
                  <a:pt x="260641" y="54948"/>
                </a:lnTo>
                <a:lnTo>
                  <a:pt x="294102" y="54948"/>
                </a:lnTo>
                <a:lnTo>
                  <a:pt x="294102" y="44704"/>
                </a:lnTo>
                <a:lnTo>
                  <a:pt x="260641" y="44704"/>
                </a:lnTo>
                <a:lnTo>
                  <a:pt x="260641" y="2660"/>
                </a:lnTo>
                <a:close/>
              </a:path>
              <a:path w="615950" h="162559">
                <a:moveTo>
                  <a:pt x="294102" y="0"/>
                </a:moveTo>
                <a:lnTo>
                  <a:pt x="282594" y="0"/>
                </a:lnTo>
                <a:lnTo>
                  <a:pt x="282594" y="44704"/>
                </a:lnTo>
                <a:lnTo>
                  <a:pt x="294102" y="44704"/>
                </a:lnTo>
                <a:lnTo>
                  <a:pt x="294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bk object 248"/>
          <p:cNvSpPr/>
          <p:nvPr/>
        </p:nvSpPr>
        <p:spPr>
          <a:xfrm>
            <a:off x="4876678" y="8736337"/>
            <a:ext cx="459740" cy="159385"/>
          </a:xfrm>
          <a:custGeom>
            <a:avLst/>
            <a:gdLst/>
            <a:ahLst/>
            <a:cxnLst/>
            <a:rect l="l" t="t" r="r" b="b"/>
            <a:pathLst>
              <a:path w="459739" h="159384">
                <a:moveTo>
                  <a:pt x="187863" y="96326"/>
                </a:moveTo>
                <a:lnTo>
                  <a:pt x="177087" y="96326"/>
                </a:lnTo>
                <a:lnTo>
                  <a:pt x="177087" y="156730"/>
                </a:lnTo>
                <a:lnTo>
                  <a:pt x="177353" y="157595"/>
                </a:lnTo>
                <a:lnTo>
                  <a:pt x="177818" y="158061"/>
                </a:lnTo>
                <a:lnTo>
                  <a:pt x="178284" y="158593"/>
                </a:lnTo>
                <a:lnTo>
                  <a:pt x="179215" y="158792"/>
                </a:lnTo>
                <a:lnTo>
                  <a:pt x="280664" y="158792"/>
                </a:lnTo>
                <a:lnTo>
                  <a:pt x="281596" y="158593"/>
                </a:lnTo>
                <a:lnTo>
                  <a:pt x="282128" y="158061"/>
                </a:lnTo>
                <a:lnTo>
                  <a:pt x="282660" y="157595"/>
                </a:lnTo>
                <a:lnTo>
                  <a:pt x="282926" y="156730"/>
                </a:lnTo>
                <a:lnTo>
                  <a:pt x="282926" y="149612"/>
                </a:lnTo>
                <a:lnTo>
                  <a:pt x="187863" y="149612"/>
                </a:lnTo>
                <a:lnTo>
                  <a:pt x="187863" y="124666"/>
                </a:lnTo>
                <a:lnTo>
                  <a:pt x="282926" y="124666"/>
                </a:lnTo>
                <a:lnTo>
                  <a:pt x="282926" y="115485"/>
                </a:lnTo>
                <a:lnTo>
                  <a:pt x="187863" y="115485"/>
                </a:lnTo>
                <a:lnTo>
                  <a:pt x="187863" y="96326"/>
                </a:lnTo>
                <a:close/>
              </a:path>
              <a:path w="459739" h="159384">
                <a:moveTo>
                  <a:pt x="282926" y="124666"/>
                </a:moveTo>
                <a:lnTo>
                  <a:pt x="271750" y="124666"/>
                </a:lnTo>
                <a:lnTo>
                  <a:pt x="271750" y="149612"/>
                </a:lnTo>
                <a:lnTo>
                  <a:pt x="282926" y="149612"/>
                </a:lnTo>
                <a:lnTo>
                  <a:pt x="282926" y="124666"/>
                </a:lnTo>
                <a:close/>
              </a:path>
              <a:path w="459739" h="159384">
                <a:moveTo>
                  <a:pt x="282926" y="96326"/>
                </a:moveTo>
                <a:lnTo>
                  <a:pt x="271750" y="96326"/>
                </a:lnTo>
                <a:lnTo>
                  <a:pt x="271750" y="115485"/>
                </a:lnTo>
                <a:lnTo>
                  <a:pt x="282926" y="115485"/>
                </a:lnTo>
                <a:lnTo>
                  <a:pt x="282926" y="96326"/>
                </a:lnTo>
                <a:close/>
              </a:path>
              <a:path w="459739" h="159384">
                <a:moveTo>
                  <a:pt x="437129" y="94131"/>
                </a:moveTo>
                <a:lnTo>
                  <a:pt x="333551" y="94131"/>
                </a:lnTo>
                <a:lnTo>
                  <a:pt x="333551" y="103311"/>
                </a:lnTo>
                <a:lnTo>
                  <a:pt x="427683" y="103311"/>
                </a:lnTo>
                <a:lnTo>
                  <a:pt x="427683" y="121472"/>
                </a:lnTo>
                <a:lnTo>
                  <a:pt x="335680" y="121472"/>
                </a:lnTo>
                <a:lnTo>
                  <a:pt x="334749" y="121739"/>
                </a:lnTo>
                <a:lnTo>
                  <a:pt x="333817" y="122803"/>
                </a:lnTo>
                <a:lnTo>
                  <a:pt x="333551" y="123668"/>
                </a:lnTo>
                <a:lnTo>
                  <a:pt x="333551" y="156531"/>
                </a:lnTo>
                <a:lnTo>
                  <a:pt x="333817" y="157395"/>
                </a:lnTo>
                <a:lnTo>
                  <a:pt x="334283" y="157928"/>
                </a:lnTo>
                <a:lnTo>
                  <a:pt x="334749" y="158393"/>
                </a:lnTo>
                <a:lnTo>
                  <a:pt x="335680" y="158593"/>
                </a:lnTo>
                <a:lnTo>
                  <a:pt x="442983" y="158593"/>
                </a:lnTo>
                <a:lnTo>
                  <a:pt x="442983" y="149612"/>
                </a:lnTo>
                <a:lnTo>
                  <a:pt x="345060" y="149612"/>
                </a:lnTo>
                <a:lnTo>
                  <a:pt x="345060" y="130453"/>
                </a:lnTo>
                <a:lnTo>
                  <a:pt x="437129" y="130453"/>
                </a:lnTo>
                <a:lnTo>
                  <a:pt x="438060" y="130187"/>
                </a:lnTo>
                <a:lnTo>
                  <a:pt x="439125" y="129256"/>
                </a:lnTo>
                <a:lnTo>
                  <a:pt x="439391" y="128324"/>
                </a:lnTo>
                <a:lnTo>
                  <a:pt x="439391" y="96326"/>
                </a:lnTo>
                <a:lnTo>
                  <a:pt x="439125" y="95462"/>
                </a:lnTo>
                <a:lnTo>
                  <a:pt x="438060" y="94397"/>
                </a:lnTo>
                <a:lnTo>
                  <a:pt x="437129" y="94131"/>
                </a:lnTo>
                <a:close/>
              </a:path>
              <a:path w="459739" h="159384">
                <a:moveTo>
                  <a:pt x="303017" y="71845"/>
                </a:moveTo>
                <a:lnTo>
                  <a:pt x="156797" y="71845"/>
                </a:lnTo>
                <a:lnTo>
                  <a:pt x="156797" y="81358"/>
                </a:lnTo>
                <a:lnTo>
                  <a:pt x="303017" y="81358"/>
                </a:lnTo>
                <a:lnTo>
                  <a:pt x="303017" y="71845"/>
                </a:lnTo>
                <a:close/>
              </a:path>
              <a:path w="459739" h="159384">
                <a:moveTo>
                  <a:pt x="459481" y="69517"/>
                </a:moveTo>
                <a:lnTo>
                  <a:pt x="313261" y="69517"/>
                </a:lnTo>
                <a:lnTo>
                  <a:pt x="313261" y="78897"/>
                </a:lnTo>
                <a:lnTo>
                  <a:pt x="459481" y="78897"/>
                </a:lnTo>
                <a:lnTo>
                  <a:pt x="459481" y="69517"/>
                </a:lnTo>
                <a:close/>
              </a:path>
              <a:path w="459739" h="159384">
                <a:moveTo>
                  <a:pt x="146951" y="128990"/>
                </a:moveTo>
                <a:lnTo>
                  <a:pt x="0" y="128990"/>
                </a:lnTo>
                <a:lnTo>
                  <a:pt x="0" y="138702"/>
                </a:lnTo>
                <a:lnTo>
                  <a:pt x="146951" y="138702"/>
                </a:lnTo>
                <a:lnTo>
                  <a:pt x="146951" y="128990"/>
                </a:lnTo>
                <a:close/>
              </a:path>
              <a:path w="459739" h="159384">
                <a:moveTo>
                  <a:pt x="79562" y="86614"/>
                </a:moveTo>
                <a:lnTo>
                  <a:pt x="67521" y="86614"/>
                </a:lnTo>
                <a:lnTo>
                  <a:pt x="67521" y="128990"/>
                </a:lnTo>
                <a:lnTo>
                  <a:pt x="79562" y="128990"/>
                </a:lnTo>
                <a:lnTo>
                  <a:pt x="79562" y="86614"/>
                </a:lnTo>
                <a:close/>
              </a:path>
              <a:path w="459739" h="159384">
                <a:moveTo>
                  <a:pt x="124067" y="10776"/>
                </a:moveTo>
                <a:lnTo>
                  <a:pt x="23017" y="10776"/>
                </a:lnTo>
                <a:lnTo>
                  <a:pt x="22085" y="11042"/>
                </a:lnTo>
                <a:lnTo>
                  <a:pt x="21620" y="11508"/>
                </a:lnTo>
                <a:lnTo>
                  <a:pt x="21221" y="11974"/>
                </a:lnTo>
                <a:lnTo>
                  <a:pt x="21021" y="12905"/>
                </a:lnTo>
                <a:lnTo>
                  <a:pt x="21021" y="84618"/>
                </a:lnTo>
                <a:lnTo>
                  <a:pt x="21221" y="85549"/>
                </a:lnTo>
                <a:lnTo>
                  <a:pt x="22085" y="86414"/>
                </a:lnTo>
                <a:lnTo>
                  <a:pt x="23017" y="86614"/>
                </a:lnTo>
                <a:lnTo>
                  <a:pt x="124067" y="86614"/>
                </a:lnTo>
                <a:lnTo>
                  <a:pt x="124865" y="86414"/>
                </a:lnTo>
                <a:lnTo>
                  <a:pt x="125863" y="85549"/>
                </a:lnTo>
                <a:lnTo>
                  <a:pt x="126063" y="84618"/>
                </a:lnTo>
                <a:lnTo>
                  <a:pt x="126063" y="77101"/>
                </a:lnTo>
                <a:lnTo>
                  <a:pt x="31998" y="77101"/>
                </a:lnTo>
                <a:lnTo>
                  <a:pt x="31998" y="20289"/>
                </a:lnTo>
                <a:lnTo>
                  <a:pt x="126063" y="20289"/>
                </a:lnTo>
                <a:lnTo>
                  <a:pt x="126063" y="12905"/>
                </a:lnTo>
                <a:lnTo>
                  <a:pt x="125863" y="11974"/>
                </a:lnTo>
                <a:lnTo>
                  <a:pt x="125397" y="11508"/>
                </a:lnTo>
                <a:lnTo>
                  <a:pt x="124865" y="11042"/>
                </a:lnTo>
                <a:lnTo>
                  <a:pt x="124067" y="10776"/>
                </a:lnTo>
                <a:close/>
              </a:path>
              <a:path w="459739" h="159384">
                <a:moveTo>
                  <a:pt x="126063" y="20289"/>
                </a:moveTo>
                <a:lnTo>
                  <a:pt x="114753" y="20289"/>
                </a:lnTo>
                <a:lnTo>
                  <a:pt x="114753" y="77101"/>
                </a:lnTo>
                <a:lnTo>
                  <a:pt x="126063" y="77101"/>
                </a:lnTo>
                <a:lnTo>
                  <a:pt x="126063" y="20289"/>
                </a:lnTo>
                <a:close/>
              </a:path>
              <a:path w="459739" h="159384">
                <a:moveTo>
                  <a:pt x="394354" y="0"/>
                </a:moveTo>
                <a:lnTo>
                  <a:pt x="377923" y="0"/>
                </a:lnTo>
                <a:lnTo>
                  <a:pt x="370405" y="731"/>
                </a:lnTo>
                <a:lnTo>
                  <a:pt x="356901" y="3459"/>
                </a:lnTo>
                <a:lnTo>
                  <a:pt x="351113" y="5321"/>
                </a:lnTo>
                <a:lnTo>
                  <a:pt x="346324" y="7716"/>
                </a:lnTo>
                <a:lnTo>
                  <a:pt x="341401" y="10111"/>
                </a:lnTo>
                <a:lnTo>
                  <a:pt x="337676" y="13105"/>
                </a:lnTo>
                <a:lnTo>
                  <a:pt x="335081" y="16564"/>
                </a:lnTo>
                <a:lnTo>
                  <a:pt x="332553" y="20023"/>
                </a:lnTo>
                <a:lnTo>
                  <a:pt x="331223" y="23882"/>
                </a:lnTo>
                <a:lnTo>
                  <a:pt x="331223" y="28206"/>
                </a:lnTo>
                <a:lnTo>
                  <a:pt x="363836" y="54716"/>
                </a:lnTo>
                <a:lnTo>
                  <a:pt x="386238" y="56611"/>
                </a:lnTo>
                <a:lnTo>
                  <a:pt x="394354" y="56611"/>
                </a:lnTo>
                <a:lnTo>
                  <a:pt x="425886" y="49028"/>
                </a:lnTo>
                <a:lnTo>
                  <a:pt x="427616" y="48163"/>
                </a:lnTo>
                <a:lnTo>
                  <a:pt x="379852" y="48163"/>
                </a:lnTo>
                <a:lnTo>
                  <a:pt x="373998" y="47631"/>
                </a:lnTo>
                <a:lnTo>
                  <a:pt x="363354" y="45635"/>
                </a:lnTo>
                <a:lnTo>
                  <a:pt x="358764" y="44238"/>
                </a:lnTo>
                <a:lnTo>
                  <a:pt x="354972" y="42442"/>
                </a:lnTo>
                <a:lnTo>
                  <a:pt x="350980" y="40646"/>
                </a:lnTo>
                <a:lnTo>
                  <a:pt x="347987" y="38517"/>
                </a:lnTo>
                <a:lnTo>
                  <a:pt x="345858" y="36122"/>
                </a:lnTo>
                <a:lnTo>
                  <a:pt x="343796" y="33727"/>
                </a:lnTo>
                <a:lnTo>
                  <a:pt x="342731" y="31133"/>
                </a:lnTo>
                <a:lnTo>
                  <a:pt x="342731" y="25545"/>
                </a:lnTo>
                <a:lnTo>
                  <a:pt x="368676" y="10377"/>
                </a:lnTo>
                <a:lnTo>
                  <a:pt x="373998" y="9313"/>
                </a:lnTo>
                <a:lnTo>
                  <a:pt x="379852" y="8847"/>
                </a:lnTo>
                <a:lnTo>
                  <a:pt x="428148" y="8847"/>
                </a:lnTo>
                <a:lnTo>
                  <a:pt x="421097" y="5321"/>
                </a:lnTo>
                <a:lnTo>
                  <a:pt x="415309" y="3459"/>
                </a:lnTo>
                <a:lnTo>
                  <a:pt x="408590" y="2062"/>
                </a:lnTo>
                <a:lnTo>
                  <a:pt x="401805" y="731"/>
                </a:lnTo>
                <a:lnTo>
                  <a:pt x="394354" y="0"/>
                </a:lnTo>
                <a:close/>
              </a:path>
              <a:path w="459739" h="159384">
                <a:moveTo>
                  <a:pt x="428148" y="8847"/>
                </a:moveTo>
                <a:lnTo>
                  <a:pt x="392425" y="8847"/>
                </a:lnTo>
                <a:lnTo>
                  <a:pt x="398212" y="9313"/>
                </a:lnTo>
                <a:lnTo>
                  <a:pt x="403534" y="10377"/>
                </a:lnTo>
                <a:lnTo>
                  <a:pt x="429678" y="25545"/>
                </a:lnTo>
                <a:lnTo>
                  <a:pt x="429678" y="31133"/>
                </a:lnTo>
                <a:lnTo>
                  <a:pt x="392425" y="48163"/>
                </a:lnTo>
                <a:lnTo>
                  <a:pt x="427616" y="48163"/>
                </a:lnTo>
                <a:lnTo>
                  <a:pt x="430676" y="46633"/>
                </a:lnTo>
                <a:lnTo>
                  <a:pt x="434468" y="43706"/>
                </a:lnTo>
                <a:lnTo>
                  <a:pt x="437219" y="40064"/>
                </a:lnTo>
                <a:lnTo>
                  <a:pt x="439857" y="36654"/>
                </a:lnTo>
                <a:lnTo>
                  <a:pt x="441187" y="32663"/>
                </a:lnTo>
                <a:lnTo>
                  <a:pt x="441187" y="23882"/>
                </a:lnTo>
                <a:lnTo>
                  <a:pt x="439857" y="20023"/>
                </a:lnTo>
                <a:lnTo>
                  <a:pt x="437129" y="16564"/>
                </a:lnTo>
                <a:lnTo>
                  <a:pt x="434468" y="13105"/>
                </a:lnTo>
                <a:lnTo>
                  <a:pt x="430676" y="10111"/>
                </a:lnTo>
                <a:lnTo>
                  <a:pt x="428148" y="8847"/>
                </a:lnTo>
                <a:close/>
              </a:path>
              <a:path w="459739" h="159384">
                <a:moveTo>
                  <a:pt x="235827" y="1463"/>
                </a:moveTo>
                <a:lnTo>
                  <a:pt x="223786" y="1463"/>
                </a:lnTo>
                <a:lnTo>
                  <a:pt x="223706" y="12306"/>
                </a:lnTo>
                <a:lnTo>
                  <a:pt x="222190" y="17296"/>
                </a:lnTo>
                <a:lnTo>
                  <a:pt x="218997" y="21952"/>
                </a:lnTo>
                <a:lnTo>
                  <a:pt x="215737" y="26609"/>
                </a:lnTo>
                <a:lnTo>
                  <a:pt x="211413" y="30667"/>
                </a:lnTo>
                <a:lnTo>
                  <a:pt x="206024" y="34126"/>
                </a:lnTo>
                <a:lnTo>
                  <a:pt x="200636" y="37719"/>
                </a:lnTo>
                <a:lnTo>
                  <a:pt x="194449" y="40779"/>
                </a:lnTo>
                <a:lnTo>
                  <a:pt x="180280" y="45702"/>
                </a:lnTo>
                <a:lnTo>
                  <a:pt x="172896" y="47631"/>
                </a:lnTo>
                <a:lnTo>
                  <a:pt x="165112" y="49028"/>
                </a:lnTo>
                <a:lnTo>
                  <a:pt x="173162" y="57875"/>
                </a:lnTo>
                <a:lnTo>
                  <a:pt x="213623" y="41414"/>
                </a:lnTo>
                <a:lnTo>
                  <a:pt x="230106" y="23349"/>
                </a:lnTo>
                <a:lnTo>
                  <a:pt x="241632" y="23349"/>
                </a:lnTo>
                <a:lnTo>
                  <a:pt x="240950" y="22418"/>
                </a:lnTo>
                <a:lnTo>
                  <a:pt x="237557" y="17628"/>
                </a:lnTo>
                <a:lnTo>
                  <a:pt x="235827" y="12306"/>
                </a:lnTo>
                <a:lnTo>
                  <a:pt x="235827" y="1463"/>
                </a:lnTo>
                <a:close/>
              </a:path>
              <a:path w="459739" h="159384">
                <a:moveTo>
                  <a:pt x="241632" y="23349"/>
                </a:moveTo>
                <a:lnTo>
                  <a:pt x="230106" y="23349"/>
                </a:lnTo>
                <a:lnTo>
                  <a:pt x="232767" y="28405"/>
                </a:lnTo>
                <a:lnTo>
                  <a:pt x="236093" y="32796"/>
                </a:lnTo>
                <a:lnTo>
                  <a:pt x="240284" y="36455"/>
                </a:lnTo>
                <a:lnTo>
                  <a:pt x="244409" y="40180"/>
                </a:lnTo>
                <a:lnTo>
                  <a:pt x="248932" y="43373"/>
                </a:lnTo>
                <a:lnTo>
                  <a:pt x="253988" y="46034"/>
                </a:lnTo>
                <a:lnTo>
                  <a:pt x="259044" y="48762"/>
                </a:lnTo>
                <a:lnTo>
                  <a:pt x="264300" y="51090"/>
                </a:lnTo>
                <a:lnTo>
                  <a:pt x="275476" y="54948"/>
                </a:lnTo>
                <a:lnTo>
                  <a:pt x="281064" y="56545"/>
                </a:lnTo>
                <a:lnTo>
                  <a:pt x="286652" y="57875"/>
                </a:lnTo>
                <a:lnTo>
                  <a:pt x="294568" y="49227"/>
                </a:lnTo>
                <a:lnTo>
                  <a:pt x="287383" y="47897"/>
                </a:lnTo>
                <a:lnTo>
                  <a:pt x="280265" y="46034"/>
                </a:lnTo>
                <a:lnTo>
                  <a:pt x="266162" y="41244"/>
                </a:lnTo>
                <a:lnTo>
                  <a:pt x="259842" y="38251"/>
                </a:lnTo>
                <a:lnTo>
                  <a:pt x="254321" y="34659"/>
                </a:lnTo>
                <a:lnTo>
                  <a:pt x="248866" y="31199"/>
                </a:lnTo>
                <a:lnTo>
                  <a:pt x="244409" y="27141"/>
                </a:lnTo>
                <a:lnTo>
                  <a:pt x="241632" y="23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bk object 249"/>
          <p:cNvSpPr/>
          <p:nvPr/>
        </p:nvSpPr>
        <p:spPr>
          <a:xfrm>
            <a:off x="1436054" y="8969770"/>
            <a:ext cx="288290" cy="160020"/>
          </a:xfrm>
          <a:custGeom>
            <a:avLst/>
            <a:gdLst/>
            <a:ahLst/>
            <a:cxnLst/>
            <a:rect l="l" t="t" r="r" b="b"/>
            <a:pathLst>
              <a:path w="288289" h="160020">
                <a:moveTo>
                  <a:pt x="146951" y="127859"/>
                </a:moveTo>
                <a:lnTo>
                  <a:pt x="0" y="127859"/>
                </a:lnTo>
                <a:lnTo>
                  <a:pt x="0" y="137571"/>
                </a:lnTo>
                <a:lnTo>
                  <a:pt x="146951" y="137571"/>
                </a:lnTo>
                <a:lnTo>
                  <a:pt x="146951" y="127859"/>
                </a:lnTo>
                <a:close/>
              </a:path>
              <a:path w="288289" h="160020">
                <a:moveTo>
                  <a:pt x="78830" y="90871"/>
                </a:moveTo>
                <a:lnTo>
                  <a:pt x="67521" y="90871"/>
                </a:lnTo>
                <a:lnTo>
                  <a:pt x="67521" y="127859"/>
                </a:lnTo>
                <a:lnTo>
                  <a:pt x="78830" y="127859"/>
                </a:lnTo>
                <a:lnTo>
                  <a:pt x="78830" y="90871"/>
                </a:lnTo>
                <a:close/>
              </a:path>
              <a:path w="288289" h="160020">
                <a:moveTo>
                  <a:pt x="31998" y="7849"/>
                </a:moveTo>
                <a:lnTo>
                  <a:pt x="21021" y="7849"/>
                </a:lnTo>
                <a:lnTo>
                  <a:pt x="21021" y="88876"/>
                </a:lnTo>
                <a:lnTo>
                  <a:pt x="21221" y="89807"/>
                </a:lnTo>
                <a:lnTo>
                  <a:pt x="21553" y="90206"/>
                </a:lnTo>
                <a:lnTo>
                  <a:pt x="21886" y="90672"/>
                </a:lnTo>
                <a:lnTo>
                  <a:pt x="22817" y="90871"/>
                </a:lnTo>
                <a:lnTo>
                  <a:pt x="124000" y="90871"/>
                </a:lnTo>
                <a:lnTo>
                  <a:pt x="124865" y="90672"/>
                </a:lnTo>
                <a:lnTo>
                  <a:pt x="125863" y="89807"/>
                </a:lnTo>
                <a:lnTo>
                  <a:pt x="126063" y="88876"/>
                </a:lnTo>
                <a:lnTo>
                  <a:pt x="126063" y="81358"/>
                </a:lnTo>
                <a:lnTo>
                  <a:pt x="31998" y="81358"/>
                </a:lnTo>
                <a:lnTo>
                  <a:pt x="31998" y="46500"/>
                </a:lnTo>
                <a:lnTo>
                  <a:pt x="126063" y="46500"/>
                </a:lnTo>
                <a:lnTo>
                  <a:pt x="126063" y="37319"/>
                </a:lnTo>
                <a:lnTo>
                  <a:pt x="31998" y="37319"/>
                </a:lnTo>
                <a:lnTo>
                  <a:pt x="31998" y="7849"/>
                </a:lnTo>
                <a:close/>
              </a:path>
              <a:path w="288289" h="160020">
                <a:moveTo>
                  <a:pt x="126063" y="46500"/>
                </a:moveTo>
                <a:lnTo>
                  <a:pt x="114753" y="46500"/>
                </a:lnTo>
                <a:lnTo>
                  <a:pt x="114753" y="81358"/>
                </a:lnTo>
                <a:lnTo>
                  <a:pt x="126063" y="81358"/>
                </a:lnTo>
                <a:lnTo>
                  <a:pt x="126063" y="46500"/>
                </a:lnTo>
                <a:close/>
              </a:path>
              <a:path w="288289" h="160020">
                <a:moveTo>
                  <a:pt x="126063" y="7849"/>
                </a:moveTo>
                <a:lnTo>
                  <a:pt x="114753" y="7849"/>
                </a:lnTo>
                <a:lnTo>
                  <a:pt x="114753" y="37319"/>
                </a:lnTo>
                <a:lnTo>
                  <a:pt x="126063" y="37319"/>
                </a:lnTo>
                <a:lnTo>
                  <a:pt x="126063" y="7849"/>
                </a:lnTo>
                <a:close/>
              </a:path>
              <a:path w="288289" h="160020">
                <a:moveTo>
                  <a:pt x="188994" y="117281"/>
                </a:moveTo>
                <a:lnTo>
                  <a:pt x="176554" y="117281"/>
                </a:lnTo>
                <a:lnTo>
                  <a:pt x="181610" y="117414"/>
                </a:lnTo>
                <a:lnTo>
                  <a:pt x="188994" y="117281"/>
                </a:lnTo>
                <a:close/>
              </a:path>
              <a:path w="288289" h="160020">
                <a:moveTo>
                  <a:pt x="183406" y="7184"/>
                </a:moveTo>
                <a:lnTo>
                  <a:pt x="171698" y="7184"/>
                </a:lnTo>
                <a:lnTo>
                  <a:pt x="171759" y="115219"/>
                </a:lnTo>
                <a:lnTo>
                  <a:pt x="171964" y="115884"/>
                </a:lnTo>
                <a:lnTo>
                  <a:pt x="172896" y="117015"/>
                </a:lnTo>
                <a:lnTo>
                  <a:pt x="173827" y="117281"/>
                </a:lnTo>
                <a:lnTo>
                  <a:pt x="192919" y="117281"/>
                </a:lnTo>
                <a:lnTo>
                  <a:pt x="236825" y="115219"/>
                </a:lnTo>
                <a:lnTo>
                  <a:pt x="268890" y="110230"/>
                </a:lnTo>
                <a:lnTo>
                  <a:pt x="268890" y="106638"/>
                </a:lnTo>
                <a:lnTo>
                  <a:pt x="183406" y="106638"/>
                </a:lnTo>
                <a:lnTo>
                  <a:pt x="183406" y="7184"/>
                </a:lnTo>
                <a:close/>
              </a:path>
              <a:path w="288289" h="160020">
                <a:moveTo>
                  <a:pt x="268890" y="99653"/>
                </a:moveTo>
                <a:lnTo>
                  <a:pt x="266162" y="100251"/>
                </a:lnTo>
                <a:lnTo>
                  <a:pt x="262703" y="100916"/>
                </a:lnTo>
                <a:lnTo>
                  <a:pt x="254454" y="102380"/>
                </a:lnTo>
                <a:lnTo>
                  <a:pt x="245340" y="103577"/>
                </a:lnTo>
                <a:lnTo>
                  <a:pt x="240817" y="104309"/>
                </a:lnTo>
                <a:lnTo>
                  <a:pt x="236226" y="104908"/>
                </a:lnTo>
                <a:lnTo>
                  <a:pt x="231570" y="105374"/>
                </a:lnTo>
                <a:lnTo>
                  <a:pt x="226847" y="105906"/>
                </a:lnTo>
                <a:lnTo>
                  <a:pt x="222589" y="106172"/>
                </a:lnTo>
                <a:lnTo>
                  <a:pt x="218797" y="106305"/>
                </a:lnTo>
                <a:lnTo>
                  <a:pt x="183406" y="106638"/>
                </a:lnTo>
                <a:lnTo>
                  <a:pt x="268890" y="106638"/>
                </a:lnTo>
                <a:lnTo>
                  <a:pt x="268890" y="99653"/>
                </a:lnTo>
                <a:close/>
              </a:path>
              <a:path w="288289" h="160020">
                <a:moveTo>
                  <a:pt x="287783" y="0"/>
                </a:moveTo>
                <a:lnTo>
                  <a:pt x="276274" y="0"/>
                </a:lnTo>
                <a:lnTo>
                  <a:pt x="276274" y="159458"/>
                </a:lnTo>
                <a:lnTo>
                  <a:pt x="287783" y="159458"/>
                </a:lnTo>
                <a:lnTo>
                  <a:pt x="287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bk object 250"/>
          <p:cNvSpPr/>
          <p:nvPr/>
        </p:nvSpPr>
        <p:spPr>
          <a:xfrm>
            <a:off x="1815441" y="8969770"/>
            <a:ext cx="601980" cy="160020"/>
          </a:xfrm>
          <a:custGeom>
            <a:avLst/>
            <a:gdLst/>
            <a:ahLst/>
            <a:cxnLst/>
            <a:rect l="l" t="t" r="r" b="b"/>
            <a:pathLst>
              <a:path w="601980" h="160020">
                <a:moveTo>
                  <a:pt x="184670" y="103977"/>
                </a:moveTo>
                <a:lnTo>
                  <a:pt x="173162" y="103977"/>
                </a:lnTo>
                <a:lnTo>
                  <a:pt x="173162" y="153936"/>
                </a:lnTo>
                <a:lnTo>
                  <a:pt x="173361" y="154867"/>
                </a:lnTo>
                <a:lnTo>
                  <a:pt x="173893" y="155333"/>
                </a:lnTo>
                <a:lnTo>
                  <a:pt x="174359" y="155799"/>
                </a:lnTo>
                <a:lnTo>
                  <a:pt x="175224" y="156065"/>
                </a:lnTo>
                <a:lnTo>
                  <a:pt x="279866" y="156065"/>
                </a:lnTo>
                <a:lnTo>
                  <a:pt x="279866" y="146352"/>
                </a:lnTo>
                <a:lnTo>
                  <a:pt x="184670" y="146352"/>
                </a:lnTo>
                <a:lnTo>
                  <a:pt x="184670" y="103977"/>
                </a:lnTo>
                <a:close/>
              </a:path>
              <a:path w="601980" h="160020">
                <a:moveTo>
                  <a:pt x="274810" y="0"/>
                </a:moveTo>
                <a:lnTo>
                  <a:pt x="263501" y="0"/>
                </a:lnTo>
                <a:lnTo>
                  <a:pt x="263501" y="26742"/>
                </a:lnTo>
                <a:lnTo>
                  <a:pt x="232967" y="26742"/>
                </a:lnTo>
                <a:lnTo>
                  <a:pt x="232967" y="36455"/>
                </a:lnTo>
                <a:lnTo>
                  <a:pt x="263501" y="36455"/>
                </a:lnTo>
                <a:lnTo>
                  <a:pt x="263501" y="63730"/>
                </a:lnTo>
                <a:lnTo>
                  <a:pt x="228110" y="63730"/>
                </a:lnTo>
                <a:lnTo>
                  <a:pt x="228110" y="73442"/>
                </a:lnTo>
                <a:lnTo>
                  <a:pt x="263501" y="73442"/>
                </a:lnTo>
                <a:lnTo>
                  <a:pt x="263501" y="118678"/>
                </a:lnTo>
                <a:lnTo>
                  <a:pt x="274810" y="118678"/>
                </a:lnTo>
                <a:lnTo>
                  <a:pt x="274810" y="0"/>
                </a:lnTo>
                <a:close/>
              </a:path>
              <a:path w="601980" h="160020">
                <a:moveTo>
                  <a:pt x="225383" y="7716"/>
                </a:moveTo>
                <a:lnTo>
                  <a:pt x="156264" y="7716"/>
                </a:lnTo>
                <a:lnTo>
                  <a:pt x="156264" y="17362"/>
                </a:lnTo>
                <a:lnTo>
                  <a:pt x="215338" y="17362"/>
                </a:lnTo>
                <a:lnTo>
                  <a:pt x="212344" y="29274"/>
                </a:lnTo>
                <a:lnTo>
                  <a:pt x="183418" y="68702"/>
                </a:lnTo>
                <a:lnTo>
                  <a:pt x="144024" y="89807"/>
                </a:lnTo>
                <a:lnTo>
                  <a:pt x="153404" y="98389"/>
                </a:lnTo>
                <a:lnTo>
                  <a:pt x="195511" y="72831"/>
                </a:lnTo>
                <a:lnTo>
                  <a:pt x="220294" y="38459"/>
                </a:lnTo>
                <a:lnTo>
                  <a:pt x="227578" y="11109"/>
                </a:lnTo>
                <a:lnTo>
                  <a:pt x="227578" y="10045"/>
                </a:lnTo>
                <a:lnTo>
                  <a:pt x="227312" y="9180"/>
                </a:lnTo>
                <a:lnTo>
                  <a:pt x="226248" y="7982"/>
                </a:lnTo>
                <a:lnTo>
                  <a:pt x="225383" y="7716"/>
                </a:lnTo>
                <a:close/>
              </a:path>
              <a:path w="601980" h="160020">
                <a:moveTo>
                  <a:pt x="601909" y="127859"/>
                </a:moveTo>
                <a:lnTo>
                  <a:pt x="454824" y="127859"/>
                </a:lnTo>
                <a:lnTo>
                  <a:pt x="454824" y="137571"/>
                </a:lnTo>
                <a:lnTo>
                  <a:pt x="601909" y="137571"/>
                </a:lnTo>
                <a:lnTo>
                  <a:pt x="601909" y="127859"/>
                </a:lnTo>
                <a:close/>
              </a:path>
              <a:path w="601980" h="160020">
                <a:moveTo>
                  <a:pt x="522014" y="65526"/>
                </a:moveTo>
                <a:lnTo>
                  <a:pt x="510705" y="65526"/>
                </a:lnTo>
                <a:lnTo>
                  <a:pt x="510705" y="127859"/>
                </a:lnTo>
                <a:lnTo>
                  <a:pt x="522014" y="127859"/>
                </a:lnTo>
                <a:lnTo>
                  <a:pt x="522014" y="65526"/>
                </a:lnTo>
                <a:close/>
              </a:path>
              <a:path w="601980" h="160020">
                <a:moveTo>
                  <a:pt x="580821" y="9645"/>
                </a:moveTo>
                <a:lnTo>
                  <a:pt x="473119" y="9645"/>
                </a:lnTo>
                <a:lnTo>
                  <a:pt x="473119" y="19158"/>
                </a:lnTo>
                <a:lnTo>
                  <a:pt x="571574" y="19158"/>
                </a:lnTo>
                <a:lnTo>
                  <a:pt x="571308" y="25412"/>
                </a:lnTo>
                <a:lnTo>
                  <a:pt x="570842" y="32064"/>
                </a:lnTo>
                <a:lnTo>
                  <a:pt x="570111" y="39049"/>
                </a:lnTo>
                <a:lnTo>
                  <a:pt x="569445" y="46034"/>
                </a:lnTo>
                <a:lnTo>
                  <a:pt x="561662" y="96792"/>
                </a:lnTo>
                <a:lnTo>
                  <a:pt x="560465" y="103577"/>
                </a:lnTo>
                <a:lnTo>
                  <a:pt x="572106" y="103777"/>
                </a:lnTo>
                <a:lnTo>
                  <a:pt x="579091" y="58341"/>
                </a:lnTo>
                <a:lnTo>
                  <a:pt x="583083" y="13105"/>
                </a:lnTo>
                <a:lnTo>
                  <a:pt x="583083" y="11974"/>
                </a:lnTo>
                <a:lnTo>
                  <a:pt x="582817" y="11176"/>
                </a:lnTo>
                <a:lnTo>
                  <a:pt x="581752" y="9978"/>
                </a:lnTo>
                <a:lnTo>
                  <a:pt x="580821" y="9645"/>
                </a:lnTo>
                <a:close/>
              </a:path>
              <a:path w="601980" h="160020">
                <a:moveTo>
                  <a:pt x="355637" y="53152"/>
                </a:moveTo>
                <a:lnTo>
                  <a:pt x="344062" y="53152"/>
                </a:lnTo>
                <a:lnTo>
                  <a:pt x="338740" y="54084"/>
                </a:lnTo>
                <a:lnTo>
                  <a:pt x="329294" y="57942"/>
                </a:lnTo>
                <a:lnTo>
                  <a:pt x="325236" y="60536"/>
                </a:lnTo>
                <a:lnTo>
                  <a:pt x="321909" y="63929"/>
                </a:lnTo>
                <a:lnTo>
                  <a:pt x="318384" y="67388"/>
                </a:lnTo>
                <a:lnTo>
                  <a:pt x="315789" y="71446"/>
                </a:lnTo>
                <a:lnTo>
                  <a:pt x="312197" y="80627"/>
                </a:lnTo>
                <a:lnTo>
                  <a:pt x="311266" y="85682"/>
                </a:lnTo>
                <a:lnTo>
                  <a:pt x="311266" y="96859"/>
                </a:lnTo>
                <a:lnTo>
                  <a:pt x="338540" y="128391"/>
                </a:lnTo>
                <a:lnTo>
                  <a:pt x="343929" y="129322"/>
                </a:lnTo>
                <a:lnTo>
                  <a:pt x="355637" y="129322"/>
                </a:lnTo>
                <a:lnTo>
                  <a:pt x="360892" y="128391"/>
                </a:lnTo>
                <a:lnTo>
                  <a:pt x="370472" y="124666"/>
                </a:lnTo>
                <a:lnTo>
                  <a:pt x="374596" y="122005"/>
                </a:lnTo>
                <a:lnTo>
                  <a:pt x="376771" y="119743"/>
                </a:lnTo>
                <a:lnTo>
                  <a:pt x="341534" y="119743"/>
                </a:lnTo>
                <a:lnTo>
                  <a:pt x="334948" y="117015"/>
                </a:lnTo>
                <a:lnTo>
                  <a:pt x="325369" y="105839"/>
                </a:lnTo>
                <a:lnTo>
                  <a:pt x="322974" y="99120"/>
                </a:lnTo>
                <a:lnTo>
                  <a:pt x="322974" y="83288"/>
                </a:lnTo>
                <a:lnTo>
                  <a:pt x="325369" y="76569"/>
                </a:lnTo>
                <a:lnTo>
                  <a:pt x="330225" y="70981"/>
                </a:lnTo>
                <a:lnTo>
                  <a:pt x="335081" y="65459"/>
                </a:lnTo>
                <a:lnTo>
                  <a:pt x="341667" y="62665"/>
                </a:lnTo>
                <a:lnTo>
                  <a:pt x="376683" y="62665"/>
                </a:lnTo>
                <a:lnTo>
                  <a:pt x="374596" y="60536"/>
                </a:lnTo>
                <a:lnTo>
                  <a:pt x="370472" y="57942"/>
                </a:lnTo>
                <a:lnTo>
                  <a:pt x="360892" y="54084"/>
                </a:lnTo>
                <a:lnTo>
                  <a:pt x="355637" y="53152"/>
                </a:lnTo>
                <a:close/>
              </a:path>
              <a:path w="601980" h="160020">
                <a:moveTo>
                  <a:pt x="376683" y="62665"/>
                </a:moveTo>
                <a:lnTo>
                  <a:pt x="358165" y="62665"/>
                </a:lnTo>
                <a:lnTo>
                  <a:pt x="364751" y="65459"/>
                </a:lnTo>
                <a:lnTo>
                  <a:pt x="369607" y="70981"/>
                </a:lnTo>
                <a:lnTo>
                  <a:pt x="374397" y="76569"/>
                </a:lnTo>
                <a:lnTo>
                  <a:pt x="376858" y="83288"/>
                </a:lnTo>
                <a:lnTo>
                  <a:pt x="376858" y="99120"/>
                </a:lnTo>
                <a:lnTo>
                  <a:pt x="374397" y="105839"/>
                </a:lnTo>
                <a:lnTo>
                  <a:pt x="364418" y="117015"/>
                </a:lnTo>
                <a:lnTo>
                  <a:pt x="357899" y="119743"/>
                </a:lnTo>
                <a:lnTo>
                  <a:pt x="376771" y="119743"/>
                </a:lnTo>
                <a:lnTo>
                  <a:pt x="388500" y="85682"/>
                </a:lnTo>
                <a:lnTo>
                  <a:pt x="387569" y="80627"/>
                </a:lnTo>
                <a:lnTo>
                  <a:pt x="385772" y="76036"/>
                </a:lnTo>
                <a:lnTo>
                  <a:pt x="383910" y="71446"/>
                </a:lnTo>
                <a:lnTo>
                  <a:pt x="381249" y="67388"/>
                </a:lnTo>
                <a:lnTo>
                  <a:pt x="376683" y="62665"/>
                </a:lnTo>
                <a:close/>
              </a:path>
              <a:path w="601980" h="160020">
                <a:moveTo>
                  <a:pt x="395019" y="29270"/>
                </a:moveTo>
                <a:lnTo>
                  <a:pt x="304280" y="29270"/>
                </a:lnTo>
                <a:lnTo>
                  <a:pt x="304280" y="38916"/>
                </a:lnTo>
                <a:lnTo>
                  <a:pt x="395019" y="38916"/>
                </a:lnTo>
                <a:lnTo>
                  <a:pt x="395019" y="29270"/>
                </a:lnTo>
                <a:close/>
              </a:path>
              <a:path w="601980" h="160020">
                <a:moveTo>
                  <a:pt x="12040" y="117614"/>
                </a:moveTo>
                <a:lnTo>
                  <a:pt x="3525" y="117614"/>
                </a:lnTo>
                <a:lnTo>
                  <a:pt x="4324" y="117681"/>
                </a:lnTo>
                <a:lnTo>
                  <a:pt x="5920" y="117681"/>
                </a:lnTo>
                <a:lnTo>
                  <a:pt x="7450" y="117747"/>
                </a:lnTo>
                <a:lnTo>
                  <a:pt x="9512" y="117747"/>
                </a:lnTo>
                <a:lnTo>
                  <a:pt x="12040" y="117614"/>
                </a:lnTo>
                <a:close/>
              </a:path>
              <a:path w="601980" h="160020">
                <a:moveTo>
                  <a:pt x="54549" y="11109"/>
                </a:moveTo>
                <a:lnTo>
                  <a:pt x="2062" y="11109"/>
                </a:lnTo>
                <a:lnTo>
                  <a:pt x="1197" y="11375"/>
                </a:lnTo>
                <a:lnTo>
                  <a:pt x="665" y="11974"/>
                </a:lnTo>
                <a:lnTo>
                  <a:pt x="199" y="12573"/>
                </a:lnTo>
                <a:lnTo>
                  <a:pt x="0" y="13437"/>
                </a:lnTo>
                <a:lnTo>
                  <a:pt x="46" y="115618"/>
                </a:lnTo>
                <a:lnTo>
                  <a:pt x="199" y="116284"/>
                </a:lnTo>
                <a:lnTo>
                  <a:pt x="665" y="116816"/>
                </a:lnTo>
                <a:lnTo>
                  <a:pt x="1197" y="117348"/>
                </a:lnTo>
                <a:lnTo>
                  <a:pt x="2062" y="117614"/>
                </a:lnTo>
                <a:lnTo>
                  <a:pt x="17429" y="117614"/>
                </a:lnTo>
                <a:lnTo>
                  <a:pt x="24015" y="117481"/>
                </a:lnTo>
                <a:lnTo>
                  <a:pt x="27607" y="117348"/>
                </a:lnTo>
                <a:lnTo>
                  <a:pt x="31598" y="117082"/>
                </a:lnTo>
                <a:lnTo>
                  <a:pt x="34592" y="116949"/>
                </a:lnTo>
                <a:lnTo>
                  <a:pt x="41377" y="116550"/>
                </a:lnTo>
                <a:lnTo>
                  <a:pt x="48296" y="116017"/>
                </a:lnTo>
                <a:lnTo>
                  <a:pt x="51556" y="115618"/>
                </a:lnTo>
                <a:lnTo>
                  <a:pt x="54882" y="115419"/>
                </a:lnTo>
                <a:lnTo>
                  <a:pt x="57875" y="115086"/>
                </a:lnTo>
                <a:lnTo>
                  <a:pt x="60603" y="114753"/>
                </a:lnTo>
                <a:lnTo>
                  <a:pt x="63264" y="114354"/>
                </a:lnTo>
                <a:lnTo>
                  <a:pt x="65393" y="114088"/>
                </a:lnTo>
                <a:lnTo>
                  <a:pt x="66989" y="113822"/>
                </a:lnTo>
                <a:lnTo>
                  <a:pt x="66989" y="107369"/>
                </a:lnTo>
                <a:lnTo>
                  <a:pt x="11109" y="107369"/>
                </a:lnTo>
                <a:lnTo>
                  <a:pt x="11109" y="20622"/>
                </a:lnTo>
                <a:lnTo>
                  <a:pt x="54549" y="20622"/>
                </a:lnTo>
                <a:lnTo>
                  <a:pt x="54549" y="11109"/>
                </a:lnTo>
                <a:close/>
              </a:path>
              <a:path w="601980" h="160020">
                <a:moveTo>
                  <a:pt x="66989" y="103577"/>
                </a:moveTo>
                <a:lnTo>
                  <a:pt x="65193" y="103977"/>
                </a:lnTo>
                <a:lnTo>
                  <a:pt x="59938" y="104708"/>
                </a:lnTo>
                <a:lnTo>
                  <a:pt x="54017" y="105374"/>
                </a:lnTo>
                <a:lnTo>
                  <a:pt x="50824" y="105573"/>
                </a:lnTo>
                <a:lnTo>
                  <a:pt x="47564" y="105972"/>
                </a:lnTo>
                <a:lnTo>
                  <a:pt x="41178" y="106505"/>
                </a:lnTo>
                <a:lnTo>
                  <a:pt x="38051" y="106704"/>
                </a:lnTo>
                <a:lnTo>
                  <a:pt x="35390" y="106837"/>
                </a:lnTo>
                <a:lnTo>
                  <a:pt x="33195" y="106837"/>
                </a:lnTo>
                <a:lnTo>
                  <a:pt x="11109" y="107369"/>
                </a:lnTo>
                <a:lnTo>
                  <a:pt x="66989" y="107369"/>
                </a:lnTo>
                <a:lnTo>
                  <a:pt x="66989" y="103577"/>
                </a:lnTo>
                <a:close/>
              </a:path>
              <a:path w="601980" h="160020">
                <a:moveTo>
                  <a:pt x="372867" y="3592"/>
                </a:moveTo>
                <a:lnTo>
                  <a:pt x="326566" y="3592"/>
                </a:lnTo>
                <a:lnTo>
                  <a:pt x="326566" y="13238"/>
                </a:lnTo>
                <a:lnTo>
                  <a:pt x="372867" y="13238"/>
                </a:lnTo>
                <a:lnTo>
                  <a:pt x="372867" y="3592"/>
                </a:lnTo>
                <a:close/>
              </a:path>
              <a:path w="601980" h="160020">
                <a:moveTo>
                  <a:pt x="426219" y="0"/>
                </a:moveTo>
                <a:lnTo>
                  <a:pt x="414378" y="0"/>
                </a:lnTo>
                <a:lnTo>
                  <a:pt x="414378" y="159657"/>
                </a:lnTo>
                <a:lnTo>
                  <a:pt x="426219" y="159657"/>
                </a:lnTo>
                <a:lnTo>
                  <a:pt x="426219" y="75970"/>
                </a:lnTo>
                <a:lnTo>
                  <a:pt x="450833" y="75970"/>
                </a:lnTo>
                <a:lnTo>
                  <a:pt x="450833" y="65858"/>
                </a:lnTo>
                <a:lnTo>
                  <a:pt x="426219" y="65858"/>
                </a:lnTo>
                <a:lnTo>
                  <a:pt x="426219" y="0"/>
                </a:lnTo>
                <a:close/>
              </a:path>
              <a:path w="601980" h="160020">
                <a:moveTo>
                  <a:pt x="119942" y="70715"/>
                </a:moveTo>
                <a:lnTo>
                  <a:pt x="108434" y="70715"/>
                </a:lnTo>
                <a:lnTo>
                  <a:pt x="108434" y="159458"/>
                </a:lnTo>
                <a:lnTo>
                  <a:pt x="119942" y="159458"/>
                </a:lnTo>
                <a:lnTo>
                  <a:pt x="119942" y="70715"/>
                </a:lnTo>
                <a:close/>
              </a:path>
              <a:path w="601980" h="160020">
                <a:moveTo>
                  <a:pt x="85084" y="2660"/>
                </a:moveTo>
                <a:lnTo>
                  <a:pt x="73642" y="2660"/>
                </a:lnTo>
                <a:lnTo>
                  <a:pt x="73642" y="151940"/>
                </a:lnTo>
                <a:lnTo>
                  <a:pt x="85084" y="151940"/>
                </a:lnTo>
                <a:lnTo>
                  <a:pt x="85084" y="70715"/>
                </a:lnTo>
                <a:lnTo>
                  <a:pt x="119942" y="70715"/>
                </a:lnTo>
                <a:lnTo>
                  <a:pt x="119942" y="60337"/>
                </a:lnTo>
                <a:lnTo>
                  <a:pt x="85084" y="60337"/>
                </a:lnTo>
                <a:lnTo>
                  <a:pt x="85084" y="2660"/>
                </a:lnTo>
                <a:close/>
              </a:path>
              <a:path w="601980" h="160020">
                <a:moveTo>
                  <a:pt x="119942" y="0"/>
                </a:moveTo>
                <a:lnTo>
                  <a:pt x="108434" y="0"/>
                </a:lnTo>
                <a:lnTo>
                  <a:pt x="108434" y="60337"/>
                </a:lnTo>
                <a:lnTo>
                  <a:pt x="119942" y="60337"/>
                </a:lnTo>
                <a:lnTo>
                  <a:pt x="1199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bk object 251"/>
          <p:cNvSpPr/>
          <p:nvPr/>
        </p:nvSpPr>
        <p:spPr>
          <a:xfrm>
            <a:off x="2478952" y="8969770"/>
            <a:ext cx="772795" cy="160020"/>
          </a:xfrm>
          <a:custGeom>
            <a:avLst/>
            <a:gdLst/>
            <a:ahLst/>
            <a:cxnLst/>
            <a:rect l="l" t="t" r="r" b="b"/>
            <a:pathLst>
              <a:path w="772795" h="160020">
                <a:moveTo>
                  <a:pt x="236226" y="102912"/>
                </a:moveTo>
                <a:lnTo>
                  <a:pt x="223121" y="102912"/>
                </a:lnTo>
                <a:lnTo>
                  <a:pt x="223100" y="113756"/>
                </a:lnTo>
                <a:lnTo>
                  <a:pt x="221525" y="118678"/>
                </a:lnTo>
                <a:lnTo>
                  <a:pt x="218265" y="123335"/>
                </a:lnTo>
                <a:lnTo>
                  <a:pt x="215072" y="128058"/>
                </a:lnTo>
                <a:lnTo>
                  <a:pt x="210748" y="132183"/>
                </a:lnTo>
                <a:lnTo>
                  <a:pt x="205359" y="135775"/>
                </a:lnTo>
                <a:lnTo>
                  <a:pt x="199971" y="139500"/>
                </a:lnTo>
                <a:lnTo>
                  <a:pt x="193718" y="142561"/>
                </a:lnTo>
                <a:lnTo>
                  <a:pt x="179481" y="147483"/>
                </a:lnTo>
                <a:lnTo>
                  <a:pt x="171964" y="149213"/>
                </a:lnTo>
                <a:lnTo>
                  <a:pt x="164181" y="150277"/>
                </a:lnTo>
                <a:lnTo>
                  <a:pt x="172097" y="159857"/>
                </a:lnTo>
                <a:lnTo>
                  <a:pt x="213926" y="142860"/>
                </a:lnTo>
                <a:lnTo>
                  <a:pt x="229774" y="124599"/>
                </a:lnTo>
                <a:lnTo>
                  <a:pt x="241725" y="124599"/>
                </a:lnTo>
                <a:lnTo>
                  <a:pt x="237823" y="118878"/>
                </a:lnTo>
                <a:lnTo>
                  <a:pt x="236226" y="113756"/>
                </a:lnTo>
                <a:lnTo>
                  <a:pt x="236226" y="102912"/>
                </a:lnTo>
                <a:close/>
              </a:path>
              <a:path w="772795" h="160020">
                <a:moveTo>
                  <a:pt x="241725" y="124599"/>
                </a:moveTo>
                <a:lnTo>
                  <a:pt x="229774" y="124599"/>
                </a:lnTo>
                <a:lnTo>
                  <a:pt x="231902" y="129389"/>
                </a:lnTo>
                <a:lnTo>
                  <a:pt x="262903" y="152938"/>
                </a:lnTo>
                <a:lnTo>
                  <a:pt x="286918" y="159857"/>
                </a:lnTo>
                <a:lnTo>
                  <a:pt x="295167" y="150477"/>
                </a:lnTo>
                <a:lnTo>
                  <a:pt x="287383" y="149546"/>
                </a:lnTo>
                <a:lnTo>
                  <a:pt x="279933" y="147816"/>
                </a:lnTo>
                <a:lnTo>
                  <a:pt x="265628" y="142860"/>
                </a:lnTo>
                <a:lnTo>
                  <a:pt x="259377" y="139833"/>
                </a:lnTo>
                <a:lnTo>
                  <a:pt x="253988" y="136108"/>
                </a:lnTo>
                <a:lnTo>
                  <a:pt x="248600" y="132515"/>
                </a:lnTo>
                <a:lnTo>
                  <a:pt x="244342" y="128391"/>
                </a:lnTo>
                <a:lnTo>
                  <a:pt x="241725" y="124599"/>
                </a:lnTo>
                <a:close/>
              </a:path>
              <a:path w="772795" h="160020">
                <a:moveTo>
                  <a:pt x="79762" y="104509"/>
                </a:moveTo>
                <a:lnTo>
                  <a:pt x="68120" y="104509"/>
                </a:lnTo>
                <a:lnTo>
                  <a:pt x="68120" y="159458"/>
                </a:lnTo>
                <a:lnTo>
                  <a:pt x="79762" y="159458"/>
                </a:lnTo>
                <a:lnTo>
                  <a:pt x="79762" y="104509"/>
                </a:lnTo>
                <a:close/>
              </a:path>
              <a:path w="772795" h="160020">
                <a:moveTo>
                  <a:pt x="146219" y="94796"/>
                </a:moveTo>
                <a:lnTo>
                  <a:pt x="0" y="94796"/>
                </a:lnTo>
                <a:lnTo>
                  <a:pt x="0" y="104509"/>
                </a:lnTo>
                <a:lnTo>
                  <a:pt x="146219" y="104509"/>
                </a:lnTo>
                <a:lnTo>
                  <a:pt x="146219" y="94796"/>
                </a:lnTo>
                <a:close/>
              </a:path>
              <a:path w="772795" h="160020">
                <a:moveTo>
                  <a:pt x="772277" y="127859"/>
                </a:moveTo>
                <a:lnTo>
                  <a:pt x="625725" y="127859"/>
                </a:lnTo>
                <a:lnTo>
                  <a:pt x="625725" y="137571"/>
                </a:lnTo>
                <a:lnTo>
                  <a:pt x="772277" y="137571"/>
                </a:lnTo>
                <a:lnTo>
                  <a:pt x="772277" y="127859"/>
                </a:lnTo>
                <a:close/>
              </a:path>
              <a:path w="772795" h="160020">
                <a:moveTo>
                  <a:pt x="673289" y="93200"/>
                </a:moveTo>
                <a:lnTo>
                  <a:pt x="661980" y="93200"/>
                </a:lnTo>
                <a:lnTo>
                  <a:pt x="661980" y="127859"/>
                </a:lnTo>
                <a:lnTo>
                  <a:pt x="673289" y="127859"/>
                </a:lnTo>
                <a:lnTo>
                  <a:pt x="673289" y="93200"/>
                </a:lnTo>
                <a:close/>
              </a:path>
              <a:path w="772795" h="160020">
                <a:moveTo>
                  <a:pt x="736354" y="93200"/>
                </a:moveTo>
                <a:lnTo>
                  <a:pt x="725178" y="93200"/>
                </a:lnTo>
                <a:lnTo>
                  <a:pt x="725178" y="127859"/>
                </a:lnTo>
                <a:lnTo>
                  <a:pt x="736354" y="127859"/>
                </a:lnTo>
                <a:lnTo>
                  <a:pt x="736354" y="93200"/>
                </a:lnTo>
                <a:close/>
              </a:path>
              <a:path w="772795" h="160020">
                <a:moveTo>
                  <a:pt x="302684" y="77899"/>
                </a:moveTo>
                <a:lnTo>
                  <a:pt x="156464" y="77899"/>
                </a:lnTo>
                <a:lnTo>
                  <a:pt x="156464" y="87412"/>
                </a:lnTo>
                <a:lnTo>
                  <a:pt x="302684" y="87412"/>
                </a:lnTo>
                <a:lnTo>
                  <a:pt x="302684" y="77899"/>
                </a:lnTo>
                <a:close/>
              </a:path>
              <a:path w="772795" h="160020">
                <a:moveTo>
                  <a:pt x="369873" y="53152"/>
                </a:moveTo>
                <a:lnTo>
                  <a:pt x="358298" y="53152"/>
                </a:lnTo>
                <a:lnTo>
                  <a:pt x="352976" y="54084"/>
                </a:lnTo>
                <a:lnTo>
                  <a:pt x="343530" y="57942"/>
                </a:lnTo>
                <a:lnTo>
                  <a:pt x="339472" y="60536"/>
                </a:lnTo>
                <a:lnTo>
                  <a:pt x="336146" y="63929"/>
                </a:lnTo>
                <a:lnTo>
                  <a:pt x="332620" y="67388"/>
                </a:lnTo>
                <a:lnTo>
                  <a:pt x="330025" y="71446"/>
                </a:lnTo>
                <a:lnTo>
                  <a:pt x="326433" y="80627"/>
                </a:lnTo>
                <a:lnTo>
                  <a:pt x="325502" y="85682"/>
                </a:lnTo>
                <a:lnTo>
                  <a:pt x="325502" y="96859"/>
                </a:lnTo>
                <a:lnTo>
                  <a:pt x="352777" y="128391"/>
                </a:lnTo>
                <a:lnTo>
                  <a:pt x="358165" y="129322"/>
                </a:lnTo>
                <a:lnTo>
                  <a:pt x="369873" y="129322"/>
                </a:lnTo>
                <a:lnTo>
                  <a:pt x="375129" y="128391"/>
                </a:lnTo>
                <a:lnTo>
                  <a:pt x="384708" y="124666"/>
                </a:lnTo>
                <a:lnTo>
                  <a:pt x="388833" y="122005"/>
                </a:lnTo>
                <a:lnTo>
                  <a:pt x="391007" y="119743"/>
                </a:lnTo>
                <a:lnTo>
                  <a:pt x="355770" y="119743"/>
                </a:lnTo>
                <a:lnTo>
                  <a:pt x="349184" y="117015"/>
                </a:lnTo>
                <a:lnTo>
                  <a:pt x="339605" y="105839"/>
                </a:lnTo>
                <a:lnTo>
                  <a:pt x="337210" y="99120"/>
                </a:lnTo>
                <a:lnTo>
                  <a:pt x="337210" y="83288"/>
                </a:lnTo>
                <a:lnTo>
                  <a:pt x="339605" y="76569"/>
                </a:lnTo>
                <a:lnTo>
                  <a:pt x="344461" y="70981"/>
                </a:lnTo>
                <a:lnTo>
                  <a:pt x="349317" y="65459"/>
                </a:lnTo>
                <a:lnTo>
                  <a:pt x="355903" y="62665"/>
                </a:lnTo>
                <a:lnTo>
                  <a:pt x="390920" y="62665"/>
                </a:lnTo>
                <a:lnTo>
                  <a:pt x="388833" y="60536"/>
                </a:lnTo>
                <a:lnTo>
                  <a:pt x="384708" y="57942"/>
                </a:lnTo>
                <a:lnTo>
                  <a:pt x="375129" y="54084"/>
                </a:lnTo>
                <a:lnTo>
                  <a:pt x="369873" y="53152"/>
                </a:lnTo>
                <a:close/>
              </a:path>
              <a:path w="772795" h="160020">
                <a:moveTo>
                  <a:pt x="390920" y="62665"/>
                </a:moveTo>
                <a:lnTo>
                  <a:pt x="372401" y="62665"/>
                </a:lnTo>
                <a:lnTo>
                  <a:pt x="378987" y="65459"/>
                </a:lnTo>
                <a:lnTo>
                  <a:pt x="383843" y="70981"/>
                </a:lnTo>
                <a:lnTo>
                  <a:pt x="388633" y="76569"/>
                </a:lnTo>
                <a:lnTo>
                  <a:pt x="391094" y="83288"/>
                </a:lnTo>
                <a:lnTo>
                  <a:pt x="391094" y="99120"/>
                </a:lnTo>
                <a:lnTo>
                  <a:pt x="388633" y="105839"/>
                </a:lnTo>
                <a:lnTo>
                  <a:pt x="378654" y="117015"/>
                </a:lnTo>
                <a:lnTo>
                  <a:pt x="372135" y="119743"/>
                </a:lnTo>
                <a:lnTo>
                  <a:pt x="391007" y="119743"/>
                </a:lnTo>
                <a:lnTo>
                  <a:pt x="402736" y="85682"/>
                </a:lnTo>
                <a:lnTo>
                  <a:pt x="401805" y="80627"/>
                </a:lnTo>
                <a:lnTo>
                  <a:pt x="400009" y="76036"/>
                </a:lnTo>
                <a:lnTo>
                  <a:pt x="398146" y="71446"/>
                </a:lnTo>
                <a:lnTo>
                  <a:pt x="395485" y="67388"/>
                </a:lnTo>
                <a:lnTo>
                  <a:pt x="390920" y="62665"/>
                </a:lnTo>
                <a:close/>
              </a:path>
              <a:path w="772795" h="160020">
                <a:moveTo>
                  <a:pt x="30002" y="4257"/>
                </a:moveTo>
                <a:lnTo>
                  <a:pt x="19092" y="4257"/>
                </a:lnTo>
                <a:lnTo>
                  <a:pt x="19092" y="72910"/>
                </a:lnTo>
                <a:lnTo>
                  <a:pt x="19225" y="73841"/>
                </a:lnTo>
                <a:lnTo>
                  <a:pt x="19624" y="74240"/>
                </a:lnTo>
                <a:lnTo>
                  <a:pt x="19957" y="74639"/>
                </a:lnTo>
                <a:lnTo>
                  <a:pt x="20888" y="74839"/>
                </a:lnTo>
                <a:lnTo>
                  <a:pt x="124732" y="74839"/>
                </a:lnTo>
                <a:lnTo>
                  <a:pt x="125663" y="74639"/>
                </a:lnTo>
                <a:lnTo>
                  <a:pt x="126595" y="73841"/>
                </a:lnTo>
                <a:lnTo>
                  <a:pt x="126861" y="72910"/>
                </a:lnTo>
                <a:lnTo>
                  <a:pt x="126861" y="65326"/>
                </a:lnTo>
                <a:lnTo>
                  <a:pt x="30002" y="65326"/>
                </a:lnTo>
                <a:lnTo>
                  <a:pt x="30002" y="37719"/>
                </a:lnTo>
                <a:lnTo>
                  <a:pt x="126861" y="37719"/>
                </a:lnTo>
                <a:lnTo>
                  <a:pt x="126861" y="28538"/>
                </a:lnTo>
                <a:lnTo>
                  <a:pt x="30002" y="28538"/>
                </a:lnTo>
                <a:lnTo>
                  <a:pt x="30002" y="4257"/>
                </a:lnTo>
                <a:close/>
              </a:path>
              <a:path w="772795" h="160020">
                <a:moveTo>
                  <a:pt x="77966" y="37719"/>
                </a:moveTo>
                <a:lnTo>
                  <a:pt x="67721" y="37719"/>
                </a:lnTo>
                <a:lnTo>
                  <a:pt x="67721" y="65326"/>
                </a:lnTo>
                <a:lnTo>
                  <a:pt x="77966" y="65326"/>
                </a:lnTo>
                <a:lnTo>
                  <a:pt x="77966" y="37719"/>
                </a:lnTo>
                <a:close/>
              </a:path>
              <a:path w="772795" h="160020">
                <a:moveTo>
                  <a:pt x="126861" y="37719"/>
                </a:moveTo>
                <a:lnTo>
                  <a:pt x="115884" y="37719"/>
                </a:lnTo>
                <a:lnTo>
                  <a:pt x="115884" y="65326"/>
                </a:lnTo>
                <a:lnTo>
                  <a:pt x="126861" y="65326"/>
                </a:lnTo>
                <a:lnTo>
                  <a:pt x="126861" y="37719"/>
                </a:lnTo>
                <a:close/>
              </a:path>
              <a:path w="772795" h="160020">
                <a:moveTo>
                  <a:pt x="77966" y="4789"/>
                </a:moveTo>
                <a:lnTo>
                  <a:pt x="67721" y="4789"/>
                </a:lnTo>
                <a:lnTo>
                  <a:pt x="67721" y="28538"/>
                </a:lnTo>
                <a:lnTo>
                  <a:pt x="77966" y="28538"/>
                </a:lnTo>
                <a:lnTo>
                  <a:pt x="77966" y="4789"/>
                </a:lnTo>
                <a:close/>
              </a:path>
              <a:path w="772795" h="160020">
                <a:moveTo>
                  <a:pt x="126861" y="4257"/>
                </a:moveTo>
                <a:lnTo>
                  <a:pt x="115884" y="4257"/>
                </a:lnTo>
                <a:lnTo>
                  <a:pt x="115884" y="28538"/>
                </a:lnTo>
                <a:lnTo>
                  <a:pt x="126861" y="28538"/>
                </a:lnTo>
                <a:lnTo>
                  <a:pt x="126861" y="4257"/>
                </a:lnTo>
                <a:close/>
              </a:path>
              <a:path w="772795" h="160020">
                <a:moveTo>
                  <a:pt x="409255" y="29270"/>
                </a:moveTo>
                <a:lnTo>
                  <a:pt x="318517" y="29270"/>
                </a:lnTo>
                <a:lnTo>
                  <a:pt x="318517" y="38916"/>
                </a:lnTo>
                <a:lnTo>
                  <a:pt x="409255" y="38916"/>
                </a:lnTo>
                <a:lnTo>
                  <a:pt x="409255" y="29270"/>
                </a:lnTo>
                <a:close/>
              </a:path>
              <a:path w="772795" h="160020">
                <a:moveTo>
                  <a:pt x="707416" y="3592"/>
                </a:moveTo>
                <a:lnTo>
                  <a:pt x="690785" y="3592"/>
                </a:lnTo>
                <a:lnTo>
                  <a:pt x="683201" y="4523"/>
                </a:lnTo>
                <a:lnTo>
                  <a:pt x="669498" y="8515"/>
                </a:lnTo>
                <a:lnTo>
                  <a:pt x="663710" y="11375"/>
                </a:lnTo>
                <a:lnTo>
                  <a:pt x="658920" y="15034"/>
                </a:lnTo>
                <a:lnTo>
                  <a:pt x="653997" y="18626"/>
                </a:lnTo>
                <a:lnTo>
                  <a:pt x="650272" y="23083"/>
                </a:lnTo>
                <a:lnTo>
                  <a:pt x="647611" y="28472"/>
                </a:lnTo>
                <a:lnTo>
                  <a:pt x="644950" y="33794"/>
                </a:lnTo>
                <a:lnTo>
                  <a:pt x="643686" y="39714"/>
                </a:lnTo>
                <a:lnTo>
                  <a:pt x="643686" y="53019"/>
                </a:lnTo>
                <a:lnTo>
                  <a:pt x="658920" y="77766"/>
                </a:lnTo>
                <a:lnTo>
                  <a:pt x="663710" y="81425"/>
                </a:lnTo>
                <a:lnTo>
                  <a:pt x="669498" y="84285"/>
                </a:lnTo>
                <a:lnTo>
                  <a:pt x="683201" y="88077"/>
                </a:lnTo>
                <a:lnTo>
                  <a:pt x="690785" y="89075"/>
                </a:lnTo>
                <a:lnTo>
                  <a:pt x="707416" y="89075"/>
                </a:lnTo>
                <a:lnTo>
                  <a:pt x="715000" y="88077"/>
                </a:lnTo>
                <a:lnTo>
                  <a:pt x="728637" y="84285"/>
                </a:lnTo>
                <a:lnTo>
                  <a:pt x="734425" y="81425"/>
                </a:lnTo>
                <a:lnTo>
                  <a:pt x="736428" y="79895"/>
                </a:lnTo>
                <a:lnTo>
                  <a:pt x="692714" y="79895"/>
                </a:lnTo>
                <a:lnTo>
                  <a:pt x="686794" y="79163"/>
                </a:lnTo>
                <a:lnTo>
                  <a:pt x="681472" y="77633"/>
                </a:lnTo>
                <a:lnTo>
                  <a:pt x="676150" y="76170"/>
                </a:lnTo>
                <a:lnTo>
                  <a:pt x="671560" y="73908"/>
                </a:lnTo>
                <a:lnTo>
                  <a:pt x="667701" y="70914"/>
                </a:lnTo>
                <a:lnTo>
                  <a:pt x="663910" y="68054"/>
                </a:lnTo>
                <a:lnTo>
                  <a:pt x="660916" y="64528"/>
                </a:lnTo>
                <a:lnTo>
                  <a:pt x="658721" y="60403"/>
                </a:lnTo>
                <a:lnTo>
                  <a:pt x="656592" y="56279"/>
                </a:lnTo>
                <a:lnTo>
                  <a:pt x="655527" y="51556"/>
                </a:lnTo>
                <a:lnTo>
                  <a:pt x="655527" y="41178"/>
                </a:lnTo>
                <a:lnTo>
                  <a:pt x="686794" y="13504"/>
                </a:lnTo>
                <a:lnTo>
                  <a:pt x="692714" y="12706"/>
                </a:lnTo>
                <a:lnTo>
                  <a:pt x="736167" y="12706"/>
                </a:lnTo>
                <a:lnTo>
                  <a:pt x="734425" y="11375"/>
                </a:lnTo>
                <a:lnTo>
                  <a:pt x="728637" y="8515"/>
                </a:lnTo>
                <a:lnTo>
                  <a:pt x="715000" y="4523"/>
                </a:lnTo>
                <a:lnTo>
                  <a:pt x="707416" y="3592"/>
                </a:lnTo>
                <a:close/>
              </a:path>
              <a:path w="772795" h="160020">
                <a:moveTo>
                  <a:pt x="736167" y="12706"/>
                </a:moveTo>
                <a:lnTo>
                  <a:pt x="705487" y="12706"/>
                </a:lnTo>
                <a:lnTo>
                  <a:pt x="711341" y="13504"/>
                </a:lnTo>
                <a:lnTo>
                  <a:pt x="716663" y="15034"/>
                </a:lnTo>
                <a:lnTo>
                  <a:pt x="739547" y="32397"/>
                </a:lnTo>
                <a:lnTo>
                  <a:pt x="741743" y="36521"/>
                </a:lnTo>
                <a:lnTo>
                  <a:pt x="742807" y="41178"/>
                </a:lnTo>
                <a:lnTo>
                  <a:pt x="742807" y="51556"/>
                </a:lnTo>
                <a:lnTo>
                  <a:pt x="741743" y="56279"/>
                </a:lnTo>
                <a:lnTo>
                  <a:pt x="739547" y="60403"/>
                </a:lnTo>
                <a:lnTo>
                  <a:pt x="737419" y="64528"/>
                </a:lnTo>
                <a:lnTo>
                  <a:pt x="734358" y="68054"/>
                </a:lnTo>
                <a:lnTo>
                  <a:pt x="730434" y="70914"/>
                </a:lnTo>
                <a:lnTo>
                  <a:pt x="726575" y="73908"/>
                </a:lnTo>
                <a:lnTo>
                  <a:pt x="721985" y="76170"/>
                </a:lnTo>
                <a:lnTo>
                  <a:pt x="716663" y="77633"/>
                </a:lnTo>
                <a:lnTo>
                  <a:pt x="711341" y="79163"/>
                </a:lnTo>
                <a:lnTo>
                  <a:pt x="705487" y="79895"/>
                </a:lnTo>
                <a:lnTo>
                  <a:pt x="736428" y="79895"/>
                </a:lnTo>
                <a:lnTo>
                  <a:pt x="739215" y="77766"/>
                </a:lnTo>
                <a:lnTo>
                  <a:pt x="744138" y="74174"/>
                </a:lnTo>
                <a:lnTo>
                  <a:pt x="747929" y="69717"/>
                </a:lnTo>
                <a:lnTo>
                  <a:pt x="750657" y="64395"/>
                </a:lnTo>
                <a:lnTo>
                  <a:pt x="753318" y="59006"/>
                </a:lnTo>
                <a:lnTo>
                  <a:pt x="754648" y="53019"/>
                </a:lnTo>
                <a:lnTo>
                  <a:pt x="754648" y="39714"/>
                </a:lnTo>
                <a:lnTo>
                  <a:pt x="739215" y="15034"/>
                </a:lnTo>
                <a:lnTo>
                  <a:pt x="736167" y="12706"/>
                </a:lnTo>
                <a:close/>
              </a:path>
              <a:path w="772795" h="160020">
                <a:moveTo>
                  <a:pt x="570909" y="2660"/>
                </a:moveTo>
                <a:lnTo>
                  <a:pt x="559733" y="2660"/>
                </a:lnTo>
                <a:lnTo>
                  <a:pt x="559733" y="52620"/>
                </a:lnTo>
                <a:lnTo>
                  <a:pt x="525074" y="52620"/>
                </a:lnTo>
                <a:lnTo>
                  <a:pt x="525074" y="62466"/>
                </a:lnTo>
                <a:lnTo>
                  <a:pt x="559733" y="62466"/>
                </a:lnTo>
                <a:lnTo>
                  <a:pt x="559733" y="151940"/>
                </a:lnTo>
                <a:lnTo>
                  <a:pt x="570909" y="151940"/>
                </a:lnTo>
                <a:lnTo>
                  <a:pt x="570909" y="2660"/>
                </a:lnTo>
                <a:close/>
              </a:path>
              <a:path w="772795" h="160020">
                <a:moveTo>
                  <a:pt x="494938" y="117814"/>
                </a:moveTo>
                <a:lnTo>
                  <a:pt x="488219" y="117814"/>
                </a:lnTo>
                <a:lnTo>
                  <a:pt x="490880" y="117947"/>
                </a:lnTo>
                <a:lnTo>
                  <a:pt x="492677" y="117947"/>
                </a:lnTo>
                <a:lnTo>
                  <a:pt x="494938" y="117814"/>
                </a:lnTo>
                <a:close/>
              </a:path>
              <a:path w="772795" h="160020">
                <a:moveTo>
                  <a:pt x="495071" y="7716"/>
                </a:moveTo>
                <a:lnTo>
                  <a:pt x="483629" y="7716"/>
                </a:lnTo>
                <a:lnTo>
                  <a:pt x="483686" y="115818"/>
                </a:lnTo>
                <a:lnTo>
                  <a:pt x="483829" y="116483"/>
                </a:lnTo>
                <a:lnTo>
                  <a:pt x="484295" y="117015"/>
                </a:lnTo>
                <a:lnTo>
                  <a:pt x="484827" y="117547"/>
                </a:lnTo>
                <a:lnTo>
                  <a:pt x="485692" y="117814"/>
                </a:lnTo>
                <a:lnTo>
                  <a:pt x="497200" y="117814"/>
                </a:lnTo>
                <a:lnTo>
                  <a:pt x="502921" y="117681"/>
                </a:lnTo>
                <a:lnTo>
                  <a:pt x="505981" y="117681"/>
                </a:lnTo>
                <a:lnTo>
                  <a:pt x="509441" y="117481"/>
                </a:lnTo>
                <a:lnTo>
                  <a:pt x="516426" y="117148"/>
                </a:lnTo>
                <a:lnTo>
                  <a:pt x="523278" y="116749"/>
                </a:lnTo>
                <a:lnTo>
                  <a:pt x="526870" y="116483"/>
                </a:lnTo>
                <a:lnTo>
                  <a:pt x="533922" y="115818"/>
                </a:lnTo>
                <a:lnTo>
                  <a:pt x="540308" y="115286"/>
                </a:lnTo>
                <a:lnTo>
                  <a:pt x="543168" y="114953"/>
                </a:lnTo>
                <a:lnTo>
                  <a:pt x="545962" y="114554"/>
                </a:lnTo>
                <a:lnTo>
                  <a:pt x="548158" y="114288"/>
                </a:lnTo>
                <a:lnTo>
                  <a:pt x="549688" y="114022"/>
                </a:lnTo>
                <a:lnTo>
                  <a:pt x="549688" y="107170"/>
                </a:lnTo>
                <a:lnTo>
                  <a:pt x="495071" y="107170"/>
                </a:lnTo>
                <a:lnTo>
                  <a:pt x="495071" y="7716"/>
                </a:lnTo>
                <a:close/>
              </a:path>
              <a:path w="772795" h="160020">
                <a:moveTo>
                  <a:pt x="549688" y="103577"/>
                </a:moveTo>
                <a:lnTo>
                  <a:pt x="547892" y="103977"/>
                </a:lnTo>
                <a:lnTo>
                  <a:pt x="542503" y="104708"/>
                </a:lnTo>
                <a:lnTo>
                  <a:pt x="536383" y="105374"/>
                </a:lnTo>
                <a:lnTo>
                  <a:pt x="532990" y="105573"/>
                </a:lnTo>
                <a:lnTo>
                  <a:pt x="529664" y="105972"/>
                </a:lnTo>
                <a:lnTo>
                  <a:pt x="523145" y="106505"/>
                </a:lnTo>
                <a:lnTo>
                  <a:pt x="519885" y="106704"/>
                </a:lnTo>
                <a:lnTo>
                  <a:pt x="517224" y="106837"/>
                </a:lnTo>
                <a:lnTo>
                  <a:pt x="515029" y="106837"/>
                </a:lnTo>
                <a:lnTo>
                  <a:pt x="495071" y="107170"/>
                </a:lnTo>
                <a:lnTo>
                  <a:pt x="549688" y="107170"/>
                </a:lnTo>
                <a:lnTo>
                  <a:pt x="549688" y="103577"/>
                </a:lnTo>
                <a:close/>
              </a:path>
              <a:path w="772795" h="160020">
                <a:moveTo>
                  <a:pt x="282727" y="4989"/>
                </a:moveTo>
                <a:lnTo>
                  <a:pt x="178683" y="4989"/>
                </a:lnTo>
                <a:lnTo>
                  <a:pt x="177818" y="5321"/>
                </a:lnTo>
                <a:lnTo>
                  <a:pt x="177353" y="5920"/>
                </a:lnTo>
                <a:lnTo>
                  <a:pt x="176820" y="6519"/>
                </a:lnTo>
                <a:lnTo>
                  <a:pt x="176621" y="7317"/>
                </a:lnTo>
                <a:lnTo>
                  <a:pt x="176621" y="55946"/>
                </a:lnTo>
                <a:lnTo>
                  <a:pt x="176820" y="56811"/>
                </a:lnTo>
                <a:lnTo>
                  <a:pt x="177353" y="57343"/>
                </a:lnTo>
                <a:lnTo>
                  <a:pt x="177818" y="57875"/>
                </a:lnTo>
                <a:lnTo>
                  <a:pt x="178683" y="58142"/>
                </a:lnTo>
                <a:lnTo>
                  <a:pt x="284390" y="58142"/>
                </a:lnTo>
                <a:lnTo>
                  <a:pt x="284390" y="48828"/>
                </a:lnTo>
                <a:lnTo>
                  <a:pt x="187531" y="48828"/>
                </a:lnTo>
                <a:lnTo>
                  <a:pt x="187531" y="14369"/>
                </a:lnTo>
                <a:lnTo>
                  <a:pt x="282727" y="14369"/>
                </a:lnTo>
                <a:lnTo>
                  <a:pt x="282727" y="4989"/>
                </a:lnTo>
                <a:close/>
              </a:path>
              <a:path w="772795" h="160020">
                <a:moveTo>
                  <a:pt x="387103" y="3592"/>
                </a:moveTo>
                <a:lnTo>
                  <a:pt x="340802" y="3592"/>
                </a:lnTo>
                <a:lnTo>
                  <a:pt x="340802" y="13238"/>
                </a:lnTo>
                <a:lnTo>
                  <a:pt x="387103" y="13238"/>
                </a:lnTo>
                <a:lnTo>
                  <a:pt x="387103" y="3592"/>
                </a:lnTo>
                <a:close/>
              </a:path>
              <a:path w="772795" h="160020">
                <a:moveTo>
                  <a:pt x="603572" y="0"/>
                </a:moveTo>
                <a:lnTo>
                  <a:pt x="592064" y="0"/>
                </a:lnTo>
                <a:lnTo>
                  <a:pt x="592064" y="159458"/>
                </a:lnTo>
                <a:lnTo>
                  <a:pt x="603572" y="159458"/>
                </a:lnTo>
                <a:lnTo>
                  <a:pt x="603572" y="0"/>
                </a:lnTo>
                <a:close/>
              </a:path>
              <a:path w="772795" h="160020">
                <a:moveTo>
                  <a:pt x="440455" y="0"/>
                </a:moveTo>
                <a:lnTo>
                  <a:pt x="428614" y="0"/>
                </a:lnTo>
                <a:lnTo>
                  <a:pt x="428614" y="159657"/>
                </a:lnTo>
                <a:lnTo>
                  <a:pt x="440455" y="159657"/>
                </a:lnTo>
                <a:lnTo>
                  <a:pt x="440455" y="75970"/>
                </a:lnTo>
                <a:lnTo>
                  <a:pt x="465069" y="75970"/>
                </a:lnTo>
                <a:lnTo>
                  <a:pt x="465069" y="65858"/>
                </a:lnTo>
                <a:lnTo>
                  <a:pt x="440455" y="65858"/>
                </a:lnTo>
                <a:lnTo>
                  <a:pt x="440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bk object 252"/>
          <p:cNvSpPr/>
          <p:nvPr/>
        </p:nvSpPr>
        <p:spPr>
          <a:xfrm>
            <a:off x="3371239" y="8969770"/>
            <a:ext cx="440690" cy="160020"/>
          </a:xfrm>
          <a:custGeom>
            <a:avLst/>
            <a:gdLst/>
            <a:ahLst/>
            <a:cxnLst/>
            <a:rect l="l" t="t" r="r" b="b"/>
            <a:pathLst>
              <a:path w="440689" h="160020">
                <a:moveTo>
                  <a:pt x="38450" y="92135"/>
                </a:moveTo>
                <a:lnTo>
                  <a:pt x="26942" y="92135"/>
                </a:lnTo>
                <a:lnTo>
                  <a:pt x="26942" y="155599"/>
                </a:lnTo>
                <a:lnTo>
                  <a:pt x="27208" y="156464"/>
                </a:lnTo>
                <a:lnTo>
                  <a:pt x="27674" y="156930"/>
                </a:lnTo>
                <a:lnTo>
                  <a:pt x="28139" y="157462"/>
                </a:lnTo>
                <a:lnTo>
                  <a:pt x="29071" y="157661"/>
                </a:lnTo>
                <a:lnTo>
                  <a:pt x="129056" y="157661"/>
                </a:lnTo>
                <a:lnTo>
                  <a:pt x="129987" y="157462"/>
                </a:lnTo>
                <a:lnTo>
                  <a:pt x="130520" y="156930"/>
                </a:lnTo>
                <a:lnTo>
                  <a:pt x="131052" y="156464"/>
                </a:lnTo>
                <a:lnTo>
                  <a:pt x="131318" y="155599"/>
                </a:lnTo>
                <a:lnTo>
                  <a:pt x="131318" y="148348"/>
                </a:lnTo>
                <a:lnTo>
                  <a:pt x="38450" y="148348"/>
                </a:lnTo>
                <a:lnTo>
                  <a:pt x="38450" y="123535"/>
                </a:lnTo>
                <a:lnTo>
                  <a:pt x="131318" y="123535"/>
                </a:lnTo>
                <a:lnTo>
                  <a:pt x="131318" y="114221"/>
                </a:lnTo>
                <a:lnTo>
                  <a:pt x="38450" y="114221"/>
                </a:lnTo>
                <a:lnTo>
                  <a:pt x="38450" y="92135"/>
                </a:lnTo>
                <a:close/>
              </a:path>
              <a:path w="440689" h="160020">
                <a:moveTo>
                  <a:pt x="131318" y="123535"/>
                </a:moveTo>
                <a:lnTo>
                  <a:pt x="119809" y="123535"/>
                </a:lnTo>
                <a:lnTo>
                  <a:pt x="119809" y="148348"/>
                </a:lnTo>
                <a:lnTo>
                  <a:pt x="131318" y="148348"/>
                </a:lnTo>
                <a:lnTo>
                  <a:pt x="131318" y="123535"/>
                </a:lnTo>
                <a:close/>
              </a:path>
              <a:path w="440689" h="160020">
                <a:moveTo>
                  <a:pt x="131318" y="92135"/>
                </a:moveTo>
                <a:lnTo>
                  <a:pt x="119809" y="92135"/>
                </a:lnTo>
                <a:lnTo>
                  <a:pt x="119809" y="114221"/>
                </a:lnTo>
                <a:lnTo>
                  <a:pt x="131318" y="114221"/>
                </a:lnTo>
                <a:lnTo>
                  <a:pt x="131318" y="92135"/>
                </a:lnTo>
                <a:close/>
              </a:path>
              <a:path w="440689" h="160020">
                <a:moveTo>
                  <a:pt x="194715" y="103977"/>
                </a:moveTo>
                <a:lnTo>
                  <a:pt x="183074" y="103977"/>
                </a:lnTo>
                <a:lnTo>
                  <a:pt x="183074" y="153936"/>
                </a:lnTo>
                <a:lnTo>
                  <a:pt x="183273" y="154867"/>
                </a:lnTo>
                <a:lnTo>
                  <a:pt x="183739" y="155333"/>
                </a:lnTo>
                <a:lnTo>
                  <a:pt x="184271" y="155799"/>
                </a:lnTo>
                <a:lnTo>
                  <a:pt x="185136" y="156065"/>
                </a:lnTo>
                <a:lnTo>
                  <a:pt x="292107" y="156065"/>
                </a:lnTo>
                <a:lnTo>
                  <a:pt x="292107" y="146352"/>
                </a:lnTo>
                <a:lnTo>
                  <a:pt x="194715" y="146352"/>
                </a:lnTo>
                <a:lnTo>
                  <a:pt x="194715" y="103977"/>
                </a:lnTo>
                <a:close/>
              </a:path>
              <a:path w="440689" h="160020">
                <a:moveTo>
                  <a:pt x="287783" y="50292"/>
                </a:moveTo>
                <a:lnTo>
                  <a:pt x="276274" y="50292"/>
                </a:lnTo>
                <a:lnTo>
                  <a:pt x="276274" y="119743"/>
                </a:lnTo>
                <a:lnTo>
                  <a:pt x="287783" y="119743"/>
                </a:lnTo>
                <a:lnTo>
                  <a:pt x="287783" y="50292"/>
                </a:lnTo>
                <a:close/>
              </a:path>
              <a:path w="440689" h="160020">
                <a:moveTo>
                  <a:pt x="253456" y="2660"/>
                </a:moveTo>
                <a:lnTo>
                  <a:pt x="242347" y="2660"/>
                </a:lnTo>
                <a:lnTo>
                  <a:pt x="242347" y="116017"/>
                </a:lnTo>
                <a:lnTo>
                  <a:pt x="253456" y="116017"/>
                </a:lnTo>
                <a:lnTo>
                  <a:pt x="253456" y="50292"/>
                </a:lnTo>
                <a:lnTo>
                  <a:pt x="287783" y="50292"/>
                </a:lnTo>
                <a:lnTo>
                  <a:pt x="287783" y="40380"/>
                </a:lnTo>
                <a:lnTo>
                  <a:pt x="253456" y="40380"/>
                </a:lnTo>
                <a:lnTo>
                  <a:pt x="253456" y="2660"/>
                </a:lnTo>
                <a:close/>
              </a:path>
              <a:path w="440689" h="160020">
                <a:moveTo>
                  <a:pt x="196911" y="3592"/>
                </a:moveTo>
                <a:lnTo>
                  <a:pt x="191655" y="3592"/>
                </a:lnTo>
                <a:lnTo>
                  <a:pt x="183896" y="4304"/>
                </a:lnTo>
                <a:lnTo>
                  <a:pt x="156542" y="36157"/>
                </a:lnTo>
                <a:lnTo>
                  <a:pt x="155932" y="44903"/>
                </a:lnTo>
                <a:lnTo>
                  <a:pt x="155942" y="50957"/>
                </a:lnTo>
                <a:lnTo>
                  <a:pt x="181211" y="85017"/>
                </a:lnTo>
                <a:lnTo>
                  <a:pt x="186134" y="86015"/>
                </a:lnTo>
                <a:lnTo>
                  <a:pt x="197044" y="86015"/>
                </a:lnTo>
                <a:lnTo>
                  <a:pt x="201967" y="85017"/>
                </a:lnTo>
                <a:lnTo>
                  <a:pt x="206291" y="83022"/>
                </a:lnTo>
                <a:lnTo>
                  <a:pt x="210681" y="81092"/>
                </a:lnTo>
                <a:lnTo>
                  <a:pt x="214407" y="78232"/>
                </a:lnTo>
                <a:lnTo>
                  <a:pt x="216465" y="75770"/>
                </a:lnTo>
                <a:lnTo>
                  <a:pt x="183606" y="75770"/>
                </a:lnTo>
                <a:lnTo>
                  <a:pt x="177486" y="72843"/>
                </a:lnTo>
                <a:lnTo>
                  <a:pt x="169037" y="61069"/>
                </a:lnTo>
                <a:lnTo>
                  <a:pt x="166908" y="53751"/>
                </a:lnTo>
                <a:lnTo>
                  <a:pt x="166908" y="35989"/>
                </a:lnTo>
                <a:lnTo>
                  <a:pt x="169037" y="28605"/>
                </a:lnTo>
                <a:lnTo>
                  <a:pt x="173295" y="22618"/>
                </a:lnTo>
                <a:lnTo>
                  <a:pt x="177486" y="16631"/>
                </a:lnTo>
                <a:lnTo>
                  <a:pt x="183606" y="13637"/>
                </a:lnTo>
                <a:lnTo>
                  <a:pt x="216022" y="13637"/>
                </a:lnTo>
                <a:lnTo>
                  <a:pt x="214273" y="11508"/>
                </a:lnTo>
                <a:lnTo>
                  <a:pt x="210482" y="8648"/>
                </a:lnTo>
                <a:lnTo>
                  <a:pt x="206158" y="6585"/>
                </a:lnTo>
                <a:lnTo>
                  <a:pt x="201767" y="4590"/>
                </a:lnTo>
                <a:lnTo>
                  <a:pt x="196911" y="3592"/>
                </a:lnTo>
                <a:close/>
              </a:path>
              <a:path w="440689" h="160020">
                <a:moveTo>
                  <a:pt x="216022" y="13637"/>
                </a:moveTo>
                <a:lnTo>
                  <a:pt x="199372" y="13637"/>
                </a:lnTo>
                <a:lnTo>
                  <a:pt x="205559" y="16631"/>
                </a:lnTo>
                <a:lnTo>
                  <a:pt x="209883" y="22618"/>
                </a:lnTo>
                <a:lnTo>
                  <a:pt x="214273" y="28605"/>
                </a:lnTo>
                <a:lnTo>
                  <a:pt x="216469" y="35989"/>
                </a:lnTo>
                <a:lnTo>
                  <a:pt x="216469" y="53751"/>
                </a:lnTo>
                <a:lnTo>
                  <a:pt x="214273" y="61069"/>
                </a:lnTo>
                <a:lnTo>
                  <a:pt x="205559" y="72843"/>
                </a:lnTo>
                <a:lnTo>
                  <a:pt x="199372" y="75770"/>
                </a:lnTo>
                <a:lnTo>
                  <a:pt x="216465" y="75770"/>
                </a:lnTo>
                <a:lnTo>
                  <a:pt x="220527" y="70914"/>
                </a:lnTo>
                <a:lnTo>
                  <a:pt x="222922" y="66590"/>
                </a:lnTo>
                <a:lnTo>
                  <a:pt x="226381" y="56545"/>
                </a:lnTo>
                <a:lnTo>
                  <a:pt x="227246" y="50957"/>
                </a:lnTo>
                <a:lnTo>
                  <a:pt x="227246" y="38916"/>
                </a:lnTo>
                <a:lnTo>
                  <a:pt x="226381" y="33328"/>
                </a:lnTo>
                <a:lnTo>
                  <a:pt x="222922" y="23150"/>
                </a:lnTo>
                <a:lnTo>
                  <a:pt x="220460" y="18826"/>
                </a:lnTo>
                <a:lnTo>
                  <a:pt x="217334" y="15234"/>
                </a:lnTo>
                <a:lnTo>
                  <a:pt x="216022" y="13637"/>
                </a:lnTo>
                <a:close/>
              </a:path>
              <a:path w="440689" h="160020">
                <a:moveTo>
                  <a:pt x="287783" y="0"/>
                </a:moveTo>
                <a:lnTo>
                  <a:pt x="276274" y="0"/>
                </a:lnTo>
                <a:lnTo>
                  <a:pt x="276274" y="40380"/>
                </a:lnTo>
                <a:lnTo>
                  <a:pt x="287783" y="40380"/>
                </a:lnTo>
                <a:lnTo>
                  <a:pt x="287783" y="0"/>
                </a:lnTo>
                <a:close/>
              </a:path>
              <a:path w="440689" h="160020">
                <a:moveTo>
                  <a:pt x="392425" y="9845"/>
                </a:moveTo>
                <a:lnTo>
                  <a:pt x="324770" y="9845"/>
                </a:lnTo>
                <a:lnTo>
                  <a:pt x="323839" y="10111"/>
                </a:lnTo>
                <a:lnTo>
                  <a:pt x="323040" y="11042"/>
                </a:lnTo>
                <a:lnTo>
                  <a:pt x="322841" y="11974"/>
                </a:lnTo>
                <a:lnTo>
                  <a:pt x="322841" y="115286"/>
                </a:lnTo>
                <a:lnTo>
                  <a:pt x="323040" y="116217"/>
                </a:lnTo>
                <a:lnTo>
                  <a:pt x="323439" y="116616"/>
                </a:lnTo>
                <a:lnTo>
                  <a:pt x="323839" y="117082"/>
                </a:lnTo>
                <a:lnTo>
                  <a:pt x="324770" y="117281"/>
                </a:lnTo>
                <a:lnTo>
                  <a:pt x="392425" y="117281"/>
                </a:lnTo>
                <a:lnTo>
                  <a:pt x="393290" y="117082"/>
                </a:lnTo>
                <a:lnTo>
                  <a:pt x="393755" y="116616"/>
                </a:lnTo>
                <a:lnTo>
                  <a:pt x="394221" y="116217"/>
                </a:lnTo>
                <a:lnTo>
                  <a:pt x="394487" y="115286"/>
                </a:lnTo>
                <a:lnTo>
                  <a:pt x="394487" y="107369"/>
                </a:lnTo>
                <a:lnTo>
                  <a:pt x="334150" y="107369"/>
                </a:lnTo>
                <a:lnTo>
                  <a:pt x="334150" y="19757"/>
                </a:lnTo>
                <a:lnTo>
                  <a:pt x="394487" y="19757"/>
                </a:lnTo>
                <a:lnTo>
                  <a:pt x="394487" y="11974"/>
                </a:lnTo>
                <a:lnTo>
                  <a:pt x="394221" y="11042"/>
                </a:lnTo>
                <a:lnTo>
                  <a:pt x="393290" y="10111"/>
                </a:lnTo>
                <a:lnTo>
                  <a:pt x="392425" y="9845"/>
                </a:lnTo>
                <a:close/>
              </a:path>
              <a:path w="440689" h="160020">
                <a:moveTo>
                  <a:pt x="394487" y="19757"/>
                </a:moveTo>
                <a:lnTo>
                  <a:pt x="383178" y="19757"/>
                </a:lnTo>
                <a:lnTo>
                  <a:pt x="383178" y="107369"/>
                </a:lnTo>
                <a:lnTo>
                  <a:pt x="394487" y="107369"/>
                </a:lnTo>
                <a:lnTo>
                  <a:pt x="394487" y="19757"/>
                </a:lnTo>
                <a:close/>
              </a:path>
              <a:path w="440689" h="160020">
                <a:moveTo>
                  <a:pt x="34858" y="3193"/>
                </a:moveTo>
                <a:lnTo>
                  <a:pt x="2336" y="25919"/>
                </a:lnTo>
                <a:lnTo>
                  <a:pt x="0" y="41111"/>
                </a:lnTo>
                <a:lnTo>
                  <a:pt x="585" y="48932"/>
                </a:lnTo>
                <a:lnTo>
                  <a:pt x="27200" y="77970"/>
                </a:lnTo>
                <a:lnTo>
                  <a:pt x="34858" y="78631"/>
                </a:lnTo>
                <a:lnTo>
                  <a:pt x="42466" y="77970"/>
                </a:lnTo>
                <a:lnTo>
                  <a:pt x="49186" y="76020"/>
                </a:lnTo>
                <a:lnTo>
                  <a:pt x="55130" y="72737"/>
                </a:lnTo>
                <a:lnTo>
                  <a:pt x="58937" y="69318"/>
                </a:lnTo>
                <a:lnTo>
                  <a:pt x="26875" y="69318"/>
                </a:lnTo>
                <a:lnTo>
                  <a:pt x="21021" y="66590"/>
                </a:lnTo>
                <a:lnTo>
                  <a:pt x="17096" y="61202"/>
                </a:lnTo>
                <a:lnTo>
                  <a:pt x="13105" y="55813"/>
                </a:lnTo>
                <a:lnTo>
                  <a:pt x="11109" y="49161"/>
                </a:lnTo>
                <a:lnTo>
                  <a:pt x="11110" y="33125"/>
                </a:lnTo>
                <a:lnTo>
                  <a:pt x="13105" y="26343"/>
                </a:lnTo>
                <a:lnTo>
                  <a:pt x="17096" y="20822"/>
                </a:lnTo>
                <a:lnTo>
                  <a:pt x="21021" y="15300"/>
                </a:lnTo>
                <a:lnTo>
                  <a:pt x="26875" y="12573"/>
                </a:lnTo>
                <a:lnTo>
                  <a:pt x="58864" y="12573"/>
                </a:lnTo>
                <a:lnTo>
                  <a:pt x="55027" y="9142"/>
                </a:lnTo>
                <a:lnTo>
                  <a:pt x="49078" y="5837"/>
                </a:lnTo>
                <a:lnTo>
                  <a:pt x="42355" y="3854"/>
                </a:lnTo>
                <a:lnTo>
                  <a:pt x="34858" y="3193"/>
                </a:lnTo>
                <a:close/>
              </a:path>
              <a:path w="440689" h="160020">
                <a:moveTo>
                  <a:pt x="58864" y="12573"/>
                </a:moveTo>
                <a:lnTo>
                  <a:pt x="42575" y="12573"/>
                </a:lnTo>
                <a:lnTo>
                  <a:pt x="48562" y="15300"/>
                </a:lnTo>
                <a:lnTo>
                  <a:pt x="56678" y="26343"/>
                </a:lnTo>
                <a:lnTo>
                  <a:pt x="58739" y="33125"/>
                </a:lnTo>
                <a:lnTo>
                  <a:pt x="58740" y="49161"/>
                </a:lnTo>
                <a:lnTo>
                  <a:pt x="56678" y="55813"/>
                </a:lnTo>
                <a:lnTo>
                  <a:pt x="48562" y="66590"/>
                </a:lnTo>
                <a:lnTo>
                  <a:pt x="42575" y="69318"/>
                </a:lnTo>
                <a:lnTo>
                  <a:pt x="58937" y="69318"/>
                </a:lnTo>
                <a:lnTo>
                  <a:pt x="69717" y="41111"/>
                </a:lnTo>
                <a:lnTo>
                  <a:pt x="69119" y="33125"/>
                </a:lnTo>
                <a:lnTo>
                  <a:pt x="67330" y="25919"/>
                </a:lnTo>
                <a:lnTo>
                  <a:pt x="64356" y="19473"/>
                </a:lnTo>
                <a:lnTo>
                  <a:pt x="60204" y="13770"/>
                </a:lnTo>
                <a:lnTo>
                  <a:pt x="58864" y="12573"/>
                </a:lnTo>
                <a:close/>
              </a:path>
              <a:path w="440689" h="160020">
                <a:moveTo>
                  <a:pt x="440123" y="0"/>
                </a:moveTo>
                <a:lnTo>
                  <a:pt x="428614" y="0"/>
                </a:lnTo>
                <a:lnTo>
                  <a:pt x="428614" y="159458"/>
                </a:lnTo>
                <a:lnTo>
                  <a:pt x="440123" y="159458"/>
                </a:lnTo>
                <a:lnTo>
                  <a:pt x="440123" y="0"/>
                </a:lnTo>
                <a:close/>
              </a:path>
              <a:path w="440689" h="160020">
                <a:moveTo>
                  <a:pt x="96992" y="2660"/>
                </a:moveTo>
                <a:lnTo>
                  <a:pt x="85882" y="2660"/>
                </a:lnTo>
                <a:lnTo>
                  <a:pt x="85882" y="84419"/>
                </a:lnTo>
                <a:lnTo>
                  <a:pt x="96992" y="84419"/>
                </a:lnTo>
                <a:lnTo>
                  <a:pt x="96992" y="44171"/>
                </a:lnTo>
                <a:lnTo>
                  <a:pt x="131318" y="44171"/>
                </a:lnTo>
                <a:lnTo>
                  <a:pt x="131318" y="33927"/>
                </a:lnTo>
                <a:lnTo>
                  <a:pt x="96992" y="33927"/>
                </a:lnTo>
                <a:lnTo>
                  <a:pt x="96992" y="2660"/>
                </a:lnTo>
                <a:close/>
              </a:path>
              <a:path w="440689" h="160020">
                <a:moveTo>
                  <a:pt x="131318" y="44171"/>
                </a:moveTo>
                <a:lnTo>
                  <a:pt x="119809" y="44171"/>
                </a:lnTo>
                <a:lnTo>
                  <a:pt x="119809" y="84419"/>
                </a:lnTo>
                <a:lnTo>
                  <a:pt x="131318" y="84419"/>
                </a:lnTo>
                <a:lnTo>
                  <a:pt x="131318" y="44171"/>
                </a:lnTo>
                <a:close/>
              </a:path>
              <a:path w="440689" h="160020">
                <a:moveTo>
                  <a:pt x="131318" y="0"/>
                </a:moveTo>
                <a:lnTo>
                  <a:pt x="119809" y="0"/>
                </a:lnTo>
                <a:lnTo>
                  <a:pt x="119809" y="33927"/>
                </a:lnTo>
                <a:lnTo>
                  <a:pt x="131318" y="33927"/>
                </a:lnTo>
                <a:lnTo>
                  <a:pt x="131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bk object 253"/>
          <p:cNvSpPr/>
          <p:nvPr/>
        </p:nvSpPr>
        <p:spPr>
          <a:xfrm>
            <a:off x="3891058" y="8969770"/>
            <a:ext cx="444500" cy="162560"/>
          </a:xfrm>
          <a:custGeom>
            <a:avLst/>
            <a:gdLst/>
            <a:ahLst/>
            <a:cxnLst/>
            <a:rect l="l" t="t" r="r" b="b"/>
            <a:pathLst>
              <a:path w="444500" h="162559">
                <a:moveTo>
                  <a:pt x="389498" y="103577"/>
                </a:moveTo>
                <a:lnTo>
                  <a:pt x="349051" y="111959"/>
                </a:lnTo>
                <a:lnTo>
                  <a:pt x="334482" y="132915"/>
                </a:lnTo>
                <a:lnTo>
                  <a:pt x="335393" y="139075"/>
                </a:lnTo>
                <a:lnTo>
                  <a:pt x="377247" y="161995"/>
                </a:lnTo>
                <a:lnTo>
                  <a:pt x="389498" y="162518"/>
                </a:lnTo>
                <a:lnTo>
                  <a:pt x="401796" y="161995"/>
                </a:lnTo>
                <a:lnTo>
                  <a:pt x="412648" y="160431"/>
                </a:lnTo>
                <a:lnTo>
                  <a:pt x="422053" y="157831"/>
                </a:lnTo>
                <a:lnTo>
                  <a:pt x="430011" y="154202"/>
                </a:lnTo>
                <a:lnTo>
                  <a:pt x="431414" y="153204"/>
                </a:lnTo>
                <a:lnTo>
                  <a:pt x="383511" y="153204"/>
                </a:lnTo>
                <a:lnTo>
                  <a:pt x="377923" y="152739"/>
                </a:lnTo>
                <a:lnTo>
                  <a:pt x="372800" y="151807"/>
                </a:lnTo>
                <a:lnTo>
                  <a:pt x="367611" y="150943"/>
                </a:lnTo>
                <a:lnTo>
                  <a:pt x="363088" y="149679"/>
                </a:lnTo>
                <a:lnTo>
                  <a:pt x="355304" y="146286"/>
                </a:lnTo>
                <a:lnTo>
                  <a:pt x="352244" y="144224"/>
                </a:lnTo>
                <a:lnTo>
                  <a:pt x="347854" y="139168"/>
                </a:lnTo>
                <a:lnTo>
                  <a:pt x="346723" y="136307"/>
                </a:lnTo>
                <a:lnTo>
                  <a:pt x="346723" y="129854"/>
                </a:lnTo>
                <a:lnTo>
                  <a:pt x="347854" y="126927"/>
                </a:lnTo>
                <a:lnTo>
                  <a:pt x="350049" y="124466"/>
                </a:lnTo>
                <a:lnTo>
                  <a:pt x="352244" y="121938"/>
                </a:lnTo>
                <a:lnTo>
                  <a:pt x="383511" y="112957"/>
                </a:lnTo>
                <a:lnTo>
                  <a:pt x="431422" y="112957"/>
                </a:lnTo>
                <a:lnTo>
                  <a:pt x="430011" y="111959"/>
                </a:lnTo>
                <a:lnTo>
                  <a:pt x="422053" y="108292"/>
                </a:lnTo>
                <a:lnTo>
                  <a:pt x="412648" y="105673"/>
                </a:lnTo>
                <a:lnTo>
                  <a:pt x="401796" y="104101"/>
                </a:lnTo>
                <a:lnTo>
                  <a:pt x="389498" y="103577"/>
                </a:lnTo>
                <a:close/>
              </a:path>
              <a:path w="444500" h="162559">
                <a:moveTo>
                  <a:pt x="431422" y="112957"/>
                </a:moveTo>
                <a:lnTo>
                  <a:pt x="395551" y="112957"/>
                </a:lnTo>
                <a:lnTo>
                  <a:pt x="401273" y="113423"/>
                </a:lnTo>
                <a:lnTo>
                  <a:pt x="406461" y="114288"/>
                </a:lnTo>
                <a:lnTo>
                  <a:pt x="428880" y="124466"/>
                </a:lnTo>
                <a:lnTo>
                  <a:pt x="431142" y="126927"/>
                </a:lnTo>
                <a:lnTo>
                  <a:pt x="432206" y="129854"/>
                </a:lnTo>
                <a:lnTo>
                  <a:pt x="432206" y="136307"/>
                </a:lnTo>
                <a:lnTo>
                  <a:pt x="431142" y="139168"/>
                </a:lnTo>
                <a:lnTo>
                  <a:pt x="428880" y="141696"/>
                </a:lnTo>
                <a:lnTo>
                  <a:pt x="426685" y="144224"/>
                </a:lnTo>
                <a:lnTo>
                  <a:pt x="423691" y="146286"/>
                </a:lnTo>
                <a:lnTo>
                  <a:pt x="419833" y="147949"/>
                </a:lnTo>
                <a:lnTo>
                  <a:pt x="415974" y="149679"/>
                </a:lnTo>
                <a:lnTo>
                  <a:pt x="411451" y="150943"/>
                </a:lnTo>
                <a:lnTo>
                  <a:pt x="406262" y="151807"/>
                </a:lnTo>
                <a:lnTo>
                  <a:pt x="401073" y="152739"/>
                </a:lnTo>
                <a:lnTo>
                  <a:pt x="395485" y="153204"/>
                </a:lnTo>
                <a:lnTo>
                  <a:pt x="431414" y="153204"/>
                </a:lnTo>
                <a:lnTo>
                  <a:pt x="436308" y="149725"/>
                </a:lnTo>
                <a:lnTo>
                  <a:pt x="440821" y="144681"/>
                </a:lnTo>
                <a:lnTo>
                  <a:pt x="443538" y="139075"/>
                </a:lnTo>
                <a:lnTo>
                  <a:pt x="444447" y="132915"/>
                </a:lnTo>
                <a:lnTo>
                  <a:pt x="443538" y="126890"/>
                </a:lnTo>
                <a:lnTo>
                  <a:pt x="440821" y="121389"/>
                </a:lnTo>
                <a:lnTo>
                  <a:pt x="436308" y="116412"/>
                </a:lnTo>
                <a:lnTo>
                  <a:pt x="431422" y="112957"/>
                </a:lnTo>
                <a:close/>
              </a:path>
              <a:path w="444500" h="162559">
                <a:moveTo>
                  <a:pt x="74906" y="19558"/>
                </a:moveTo>
                <a:lnTo>
                  <a:pt x="63596" y="19558"/>
                </a:lnTo>
                <a:lnTo>
                  <a:pt x="63064" y="106105"/>
                </a:lnTo>
                <a:lnTo>
                  <a:pt x="49893" y="106505"/>
                </a:lnTo>
                <a:lnTo>
                  <a:pt x="38450" y="106638"/>
                </a:lnTo>
                <a:lnTo>
                  <a:pt x="0" y="106638"/>
                </a:lnTo>
                <a:lnTo>
                  <a:pt x="0" y="116882"/>
                </a:lnTo>
                <a:lnTo>
                  <a:pt x="42176" y="116541"/>
                </a:lnTo>
                <a:lnTo>
                  <a:pt x="85816" y="114745"/>
                </a:lnTo>
                <a:lnTo>
                  <a:pt x="103511" y="112957"/>
                </a:lnTo>
                <a:lnTo>
                  <a:pt x="103511" y="105773"/>
                </a:lnTo>
                <a:lnTo>
                  <a:pt x="74373" y="105773"/>
                </a:lnTo>
                <a:lnTo>
                  <a:pt x="74906" y="19558"/>
                </a:lnTo>
                <a:close/>
              </a:path>
              <a:path w="444500" h="162559">
                <a:moveTo>
                  <a:pt x="30534" y="19558"/>
                </a:moveTo>
                <a:lnTo>
                  <a:pt x="19425" y="19558"/>
                </a:lnTo>
                <a:lnTo>
                  <a:pt x="20356" y="106638"/>
                </a:lnTo>
                <a:lnTo>
                  <a:pt x="31266" y="106638"/>
                </a:lnTo>
                <a:lnTo>
                  <a:pt x="30534" y="19558"/>
                </a:lnTo>
                <a:close/>
              </a:path>
              <a:path w="444500" h="162559">
                <a:moveTo>
                  <a:pt x="103511" y="103245"/>
                </a:moveTo>
                <a:lnTo>
                  <a:pt x="99919" y="103710"/>
                </a:lnTo>
                <a:lnTo>
                  <a:pt x="95528" y="104176"/>
                </a:lnTo>
                <a:lnTo>
                  <a:pt x="90273" y="104575"/>
                </a:lnTo>
                <a:lnTo>
                  <a:pt x="85084" y="105041"/>
                </a:lnTo>
                <a:lnTo>
                  <a:pt x="79762" y="105374"/>
                </a:lnTo>
                <a:lnTo>
                  <a:pt x="74373" y="105773"/>
                </a:lnTo>
                <a:lnTo>
                  <a:pt x="103511" y="105773"/>
                </a:lnTo>
                <a:lnTo>
                  <a:pt x="103511" y="103245"/>
                </a:lnTo>
                <a:close/>
              </a:path>
              <a:path w="444500" h="162559">
                <a:moveTo>
                  <a:pt x="90007" y="9845"/>
                </a:moveTo>
                <a:lnTo>
                  <a:pt x="4191" y="9845"/>
                </a:lnTo>
                <a:lnTo>
                  <a:pt x="4191" y="19558"/>
                </a:lnTo>
                <a:lnTo>
                  <a:pt x="90007" y="19558"/>
                </a:lnTo>
                <a:lnTo>
                  <a:pt x="90007" y="9845"/>
                </a:lnTo>
                <a:close/>
              </a:path>
              <a:path w="444500" h="162559">
                <a:moveTo>
                  <a:pt x="201767" y="3924"/>
                </a:moveTo>
                <a:lnTo>
                  <a:pt x="169566" y="27540"/>
                </a:lnTo>
                <a:lnTo>
                  <a:pt x="163516" y="64262"/>
                </a:lnTo>
                <a:lnTo>
                  <a:pt x="164189" y="78479"/>
                </a:lnTo>
                <a:lnTo>
                  <a:pt x="180045" y="116180"/>
                </a:lnTo>
                <a:lnTo>
                  <a:pt x="201767" y="124599"/>
                </a:lnTo>
                <a:lnTo>
                  <a:pt x="209736" y="123664"/>
                </a:lnTo>
                <a:lnTo>
                  <a:pt x="216976" y="120857"/>
                </a:lnTo>
                <a:lnTo>
                  <a:pt x="223480" y="116180"/>
                </a:lnTo>
                <a:lnTo>
                  <a:pt x="224735" y="114753"/>
                </a:lnTo>
                <a:lnTo>
                  <a:pt x="193518" y="114753"/>
                </a:lnTo>
                <a:lnTo>
                  <a:pt x="186932" y="110163"/>
                </a:lnTo>
                <a:lnTo>
                  <a:pt x="174625" y="64262"/>
                </a:lnTo>
                <a:lnTo>
                  <a:pt x="175087" y="53360"/>
                </a:lnTo>
                <a:lnTo>
                  <a:pt x="193518" y="13770"/>
                </a:lnTo>
                <a:lnTo>
                  <a:pt x="224652" y="13770"/>
                </a:lnTo>
                <a:lnTo>
                  <a:pt x="223480" y="12428"/>
                </a:lnTo>
                <a:lnTo>
                  <a:pt x="216976" y="7708"/>
                </a:lnTo>
                <a:lnTo>
                  <a:pt x="209736" y="4871"/>
                </a:lnTo>
                <a:lnTo>
                  <a:pt x="201767" y="3924"/>
                </a:lnTo>
                <a:close/>
              </a:path>
              <a:path w="444500" h="162559">
                <a:moveTo>
                  <a:pt x="224652" y="13770"/>
                </a:moveTo>
                <a:lnTo>
                  <a:pt x="210016" y="13770"/>
                </a:lnTo>
                <a:lnTo>
                  <a:pt x="216602" y="18360"/>
                </a:lnTo>
                <a:lnTo>
                  <a:pt x="221458" y="27540"/>
                </a:lnTo>
                <a:lnTo>
                  <a:pt x="224624" y="34999"/>
                </a:lnTo>
                <a:lnTo>
                  <a:pt x="226930" y="43606"/>
                </a:lnTo>
                <a:lnTo>
                  <a:pt x="228362" y="53360"/>
                </a:lnTo>
                <a:lnTo>
                  <a:pt x="228909" y="64262"/>
                </a:lnTo>
                <a:lnTo>
                  <a:pt x="228447" y="75250"/>
                </a:lnTo>
                <a:lnTo>
                  <a:pt x="210016" y="114753"/>
                </a:lnTo>
                <a:lnTo>
                  <a:pt x="224735" y="114753"/>
                </a:lnTo>
                <a:lnTo>
                  <a:pt x="239345" y="78479"/>
                </a:lnTo>
                <a:lnTo>
                  <a:pt x="240018" y="64262"/>
                </a:lnTo>
                <a:lnTo>
                  <a:pt x="239345" y="50131"/>
                </a:lnTo>
                <a:lnTo>
                  <a:pt x="237324" y="37877"/>
                </a:lnTo>
                <a:lnTo>
                  <a:pt x="233956" y="27506"/>
                </a:lnTo>
                <a:lnTo>
                  <a:pt x="229241" y="19025"/>
                </a:lnTo>
                <a:lnTo>
                  <a:pt x="224652" y="13770"/>
                </a:lnTo>
                <a:close/>
              </a:path>
              <a:path w="444500" h="162559">
                <a:moveTo>
                  <a:pt x="344195" y="87279"/>
                </a:moveTo>
                <a:lnTo>
                  <a:pt x="328828" y="87279"/>
                </a:lnTo>
                <a:lnTo>
                  <a:pt x="335414" y="87412"/>
                </a:lnTo>
                <a:lnTo>
                  <a:pt x="339405" y="87412"/>
                </a:lnTo>
                <a:lnTo>
                  <a:pt x="344195" y="87279"/>
                </a:lnTo>
                <a:close/>
              </a:path>
              <a:path w="444500" h="162559">
                <a:moveTo>
                  <a:pt x="395951" y="6452"/>
                </a:moveTo>
                <a:lnTo>
                  <a:pt x="325302" y="6452"/>
                </a:lnTo>
                <a:lnTo>
                  <a:pt x="324371" y="6718"/>
                </a:lnTo>
                <a:lnTo>
                  <a:pt x="323439" y="7916"/>
                </a:lnTo>
                <a:lnTo>
                  <a:pt x="323173" y="8781"/>
                </a:lnTo>
                <a:lnTo>
                  <a:pt x="323173" y="85017"/>
                </a:lnTo>
                <a:lnTo>
                  <a:pt x="323439" y="85949"/>
                </a:lnTo>
                <a:lnTo>
                  <a:pt x="324371" y="87013"/>
                </a:lnTo>
                <a:lnTo>
                  <a:pt x="325302" y="87279"/>
                </a:lnTo>
                <a:lnTo>
                  <a:pt x="348985" y="87279"/>
                </a:lnTo>
                <a:lnTo>
                  <a:pt x="354174" y="87213"/>
                </a:lnTo>
                <a:lnTo>
                  <a:pt x="370272" y="86813"/>
                </a:lnTo>
                <a:lnTo>
                  <a:pt x="374929" y="86547"/>
                </a:lnTo>
                <a:lnTo>
                  <a:pt x="378854" y="86414"/>
                </a:lnTo>
                <a:lnTo>
                  <a:pt x="383111" y="86148"/>
                </a:lnTo>
                <a:lnTo>
                  <a:pt x="387702" y="85616"/>
                </a:lnTo>
                <a:lnTo>
                  <a:pt x="401140" y="84219"/>
                </a:lnTo>
                <a:lnTo>
                  <a:pt x="405597" y="83620"/>
                </a:lnTo>
                <a:lnTo>
                  <a:pt x="417504" y="81957"/>
                </a:lnTo>
                <a:lnTo>
                  <a:pt x="420764" y="81425"/>
                </a:lnTo>
                <a:lnTo>
                  <a:pt x="423425" y="80826"/>
                </a:lnTo>
                <a:lnTo>
                  <a:pt x="423425" y="77766"/>
                </a:lnTo>
                <a:lnTo>
                  <a:pt x="333950" y="77766"/>
                </a:lnTo>
                <a:lnTo>
                  <a:pt x="333950" y="50957"/>
                </a:lnTo>
                <a:lnTo>
                  <a:pt x="394354" y="50957"/>
                </a:lnTo>
                <a:lnTo>
                  <a:pt x="394354" y="41976"/>
                </a:lnTo>
                <a:lnTo>
                  <a:pt x="333950" y="41976"/>
                </a:lnTo>
                <a:lnTo>
                  <a:pt x="333950" y="15766"/>
                </a:lnTo>
                <a:lnTo>
                  <a:pt x="395951" y="15766"/>
                </a:lnTo>
                <a:lnTo>
                  <a:pt x="395951" y="6452"/>
                </a:lnTo>
                <a:close/>
              </a:path>
              <a:path w="444500" h="162559">
                <a:moveTo>
                  <a:pt x="423425" y="71646"/>
                </a:moveTo>
                <a:lnTo>
                  <a:pt x="382754" y="76918"/>
                </a:lnTo>
                <a:lnTo>
                  <a:pt x="333950" y="77766"/>
                </a:lnTo>
                <a:lnTo>
                  <a:pt x="423425" y="77766"/>
                </a:lnTo>
                <a:lnTo>
                  <a:pt x="423425" y="71646"/>
                </a:lnTo>
                <a:close/>
              </a:path>
              <a:path w="444500" h="162559">
                <a:moveTo>
                  <a:pt x="442251" y="0"/>
                </a:moveTo>
                <a:lnTo>
                  <a:pt x="430942" y="0"/>
                </a:lnTo>
                <a:lnTo>
                  <a:pt x="430942" y="101249"/>
                </a:lnTo>
                <a:lnTo>
                  <a:pt x="442251" y="101249"/>
                </a:lnTo>
                <a:lnTo>
                  <a:pt x="442251" y="0"/>
                </a:lnTo>
                <a:close/>
              </a:path>
              <a:path w="444500" h="162559">
                <a:moveTo>
                  <a:pt x="286186" y="0"/>
                </a:moveTo>
                <a:lnTo>
                  <a:pt x="274677" y="0"/>
                </a:lnTo>
                <a:lnTo>
                  <a:pt x="274677" y="159458"/>
                </a:lnTo>
                <a:lnTo>
                  <a:pt x="286186" y="159458"/>
                </a:lnTo>
                <a:lnTo>
                  <a:pt x="286186" y="0"/>
                </a:lnTo>
                <a:close/>
              </a:path>
              <a:path w="444500" h="162559">
                <a:moveTo>
                  <a:pt x="122337" y="0"/>
                </a:moveTo>
                <a:lnTo>
                  <a:pt x="110496" y="0"/>
                </a:lnTo>
                <a:lnTo>
                  <a:pt x="110496" y="159657"/>
                </a:lnTo>
                <a:lnTo>
                  <a:pt x="122337" y="159657"/>
                </a:lnTo>
                <a:lnTo>
                  <a:pt x="122337" y="64262"/>
                </a:lnTo>
                <a:lnTo>
                  <a:pt x="147284" y="64262"/>
                </a:lnTo>
                <a:lnTo>
                  <a:pt x="147284" y="54217"/>
                </a:lnTo>
                <a:lnTo>
                  <a:pt x="122337" y="54217"/>
                </a:lnTo>
                <a:lnTo>
                  <a:pt x="122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bk object 254"/>
          <p:cNvSpPr/>
          <p:nvPr/>
        </p:nvSpPr>
        <p:spPr>
          <a:xfrm>
            <a:off x="4371627" y="8972963"/>
            <a:ext cx="15240" cy="141605"/>
          </a:xfrm>
          <a:custGeom>
            <a:avLst/>
            <a:gdLst/>
            <a:ahLst/>
            <a:cxnLst/>
            <a:rect l="l" t="t" r="r" b="b"/>
            <a:pathLst>
              <a:path w="15239" h="141604">
                <a:moveTo>
                  <a:pt x="14901" y="126462"/>
                </a:moveTo>
                <a:lnTo>
                  <a:pt x="332" y="126462"/>
                </a:lnTo>
                <a:lnTo>
                  <a:pt x="332" y="141563"/>
                </a:lnTo>
                <a:lnTo>
                  <a:pt x="14901" y="141563"/>
                </a:lnTo>
                <a:lnTo>
                  <a:pt x="14901" y="126462"/>
                </a:lnTo>
                <a:close/>
              </a:path>
              <a:path w="15239" h="141604">
                <a:moveTo>
                  <a:pt x="15100" y="0"/>
                </a:moveTo>
                <a:lnTo>
                  <a:pt x="0" y="0"/>
                </a:lnTo>
                <a:lnTo>
                  <a:pt x="2660" y="109032"/>
                </a:lnTo>
                <a:lnTo>
                  <a:pt x="12573" y="109032"/>
                </a:lnTo>
                <a:lnTo>
                  <a:pt x="1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bk object 255"/>
          <p:cNvSpPr/>
          <p:nvPr/>
        </p:nvSpPr>
        <p:spPr>
          <a:xfrm>
            <a:off x="1440511" y="6592334"/>
            <a:ext cx="260042" cy="17861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bk object 256"/>
          <p:cNvSpPr/>
          <p:nvPr/>
        </p:nvSpPr>
        <p:spPr>
          <a:xfrm>
            <a:off x="1774994" y="6592334"/>
            <a:ext cx="176022" cy="18181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bk object 257"/>
          <p:cNvSpPr/>
          <p:nvPr/>
        </p:nvSpPr>
        <p:spPr>
          <a:xfrm>
            <a:off x="2012086" y="6590737"/>
            <a:ext cx="506095" cy="180340"/>
          </a:xfrm>
          <a:custGeom>
            <a:avLst/>
            <a:gdLst/>
            <a:ahLst/>
            <a:cxnLst/>
            <a:rect l="l" t="t" r="r" b="b"/>
            <a:pathLst>
              <a:path w="506094" h="180340">
                <a:moveTo>
                  <a:pt x="403934" y="128923"/>
                </a:moveTo>
                <a:lnTo>
                  <a:pt x="380783" y="128923"/>
                </a:lnTo>
                <a:lnTo>
                  <a:pt x="380783" y="173361"/>
                </a:lnTo>
                <a:lnTo>
                  <a:pt x="381182" y="174825"/>
                </a:lnTo>
                <a:lnTo>
                  <a:pt x="382646" y="176421"/>
                </a:lnTo>
                <a:lnTo>
                  <a:pt x="384043" y="176820"/>
                </a:lnTo>
                <a:lnTo>
                  <a:pt x="505715" y="176820"/>
                </a:lnTo>
                <a:lnTo>
                  <a:pt x="505715" y="157661"/>
                </a:lnTo>
                <a:lnTo>
                  <a:pt x="403934" y="157661"/>
                </a:lnTo>
                <a:lnTo>
                  <a:pt x="403934" y="128923"/>
                </a:lnTo>
                <a:close/>
              </a:path>
              <a:path w="506094" h="180340">
                <a:moveTo>
                  <a:pt x="502323" y="1596"/>
                </a:moveTo>
                <a:lnTo>
                  <a:pt x="479771" y="1596"/>
                </a:lnTo>
                <a:lnTo>
                  <a:pt x="479771" y="103378"/>
                </a:lnTo>
                <a:lnTo>
                  <a:pt x="440655" y="103378"/>
                </a:lnTo>
                <a:lnTo>
                  <a:pt x="440655" y="120741"/>
                </a:lnTo>
                <a:lnTo>
                  <a:pt x="479771" y="120741"/>
                </a:lnTo>
                <a:lnTo>
                  <a:pt x="479771" y="138503"/>
                </a:lnTo>
                <a:lnTo>
                  <a:pt x="502323" y="138503"/>
                </a:lnTo>
                <a:lnTo>
                  <a:pt x="502323" y="1596"/>
                </a:lnTo>
                <a:close/>
              </a:path>
              <a:path w="506094" h="180340">
                <a:moveTo>
                  <a:pt x="474382" y="71247"/>
                </a:moveTo>
                <a:lnTo>
                  <a:pt x="431608" y="75438"/>
                </a:lnTo>
                <a:lnTo>
                  <a:pt x="408657" y="76236"/>
                </a:lnTo>
                <a:lnTo>
                  <a:pt x="353641" y="76236"/>
                </a:lnTo>
                <a:lnTo>
                  <a:pt x="353641" y="94597"/>
                </a:lnTo>
                <a:lnTo>
                  <a:pt x="391161" y="94597"/>
                </a:lnTo>
                <a:lnTo>
                  <a:pt x="391161" y="122736"/>
                </a:lnTo>
                <a:lnTo>
                  <a:pt x="413713" y="122736"/>
                </a:lnTo>
                <a:lnTo>
                  <a:pt x="413713" y="94198"/>
                </a:lnTo>
                <a:lnTo>
                  <a:pt x="430718" y="93649"/>
                </a:lnTo>
                <a:lnTo>
                  <a:pt x="438943" y="93262"/>
                </a:lnTo>
                <a:lnTo>
                  <a:pt x="474382" y="89607"/>
                </a:lnTo>
                <a:lnTo>
                  <a:pt x="474382" y="71247"/>
                </a:lnTo>
                <a:close/>
              </a:path>
              <a:path w="506094" h="180340">
                <a:moveTo>
                  <a:pt x="410719" y="0"/>
                </a:moveTo>
                <a:lnTo>
                  <a:pt x="373150" y="14668"/>
                </a:lnTo>
                <a:lnTo>
                  <a:pt x="366414" y="33528"/>
                </a:lnTo>
                <a:lnTo>
                  <a:pt x="367174" y="40551"/>
                </a:lnTo>
                <a:lnTo>
                  <a:pt x="401151" y="65884"/>
                </a:lnTo>
                <a:lnTo>
                  <a:pt x="410719" y="66457"/>
                </a:lnTo>
                <a:lnTo>
                  <a:pt x="420695" y="65884"/>
                </a:lnTo>
                <a:lnTo>
                  <a:pt x="451498" y="48695"/>
                </a:lnTo>
                <a:lnTo>
                  <a:pt x="403135" y="48695"/>
                </a:lnTo>
                <a:lnTo>
                  <a:pt x="397614" y="47431"/>
                </a:lnTo>
                <a:lnTo>
                  <a:pt x="390695" y="42375"/>
                </a:lnTo>
                <a:lnTo>
                  <a:pt x="388966" y="38583"/>
                </a:lnTo>
                <a:lnTo>
                  <a:pt x="388966" y="28738"/>
                </a:lnTo>
                <a:lnTo>
                  <a:pt x="390762" y="25013"/>
                </a:lnTo>
                <a:lnTo>
                  <a:pt x="397813" y="19691"/>
                </a:lnTo>
                <a:lnTo>
                  <a:pt x="403268" y="18360"/>
                </a:lnTo>
                <a:lnTo>
                  <a:pt x="451316" y="18360"/>
                </a:lnTo>
                <a:lnTo>
                  <a:pt x="448887" y="14668"/>
                </a:lnTo>
                <a:lnTo>
                  <a:pt x="443648" y="9579"/>
                </a:lnTo>
                <a:lnTo>
                  <a:pt x="437100" y="5388"/>
                </a:lnTo>
                <a:lnTo>
                  <a:pt x="429429" y="2394"/>
                </a:lnTo>
                <a:lnTo>
                  <a:pt x="420635" y="598"/>
                </a:lnTo>
                <a:lnTo>
                  <a:pt x="410719" y="0"/>
                </a:lnTo>
                <a:close/>
              </a:path>
              <a:path w="506094" h="180340">
                <a:moveTo>
                  <a:pt x="451316" y="18360"/>
                </a:moveTo>
                <a:lnTo>
                  <a:pt x="418702" y="18360"/>
                </a:lnTo>
                <a:lnTo>
                  <a:pt x="424489" y="19691"/>
                </a:lnTo>
                <a:lnTo>
                  <a:pt x="431541" y="25013"/>
                </a:lnTo>
                <a:lnTo>
                  <a:pt x="433271" y="28738"/>
                </a:lnTo>
                <a:lnTo>
                  <a:pt x="433271" y="38583"/>
                </a:lnTo>
                <a:lnTo>
                  <a:pt x="431474" y="42375"/>
                </a:lnTo>
                <a:lnTo>
                  <a:pt x="424290" y="47431"/>
                </a:lnTo>
                <a:lnTo>
                  <a:pt x="418569" y="48695"/>
                </a:lnTo>
                <a:lnTo>
                  <a:pt x="451498" y="48695"/>
                </a:lnTo>
                <a:lnTo>
                  <a:pt x="452629" y="46999"/>
                </a:lnTo>
                <a:lnTo>
                  <a:pt x="454874" y="40637"/>
                </a:lnTo>
                <a:lnTo>
                  <a:pt x="455623" y="33528"/>
                </a:lnTo>
                <a:lnTo>
                  <a:pt x="454874" y="26642"/>
                </a:lnTo>
                <a:lnTo>
                  <a:pt x="452629" y="20356"/>
                </a:lnTo>
                <a:lnTo>
                  <a:pt x="451316" y="18360"/>
                </a:lnTo>
                <a:close/>
              </a:path>
              <a:path w="506094" h="180340">
                <a:moveTo>
                  <a:pt x="246072" y="30734"/>
                </a:moveTo>
                <a:lnTo>
                  <a:pt x="221924" y="30734"/>
                </a:lnTo>
                <a:lnTo>
                  <a:pt x="221868" y="46300"/>
                </a:lnTo>
                <a:lnTo>
                  <a:pt x="221099" y="60083"/>
                </a:lnTo>
                <a:lnTo>
                  <a:pt x="208685" y="97391"/>
                </a:lnTo>
                <a:lnTo>
                  <a:pt x="173228" y="131917"/>
                </a:lnTo>
                <a:lnTo>
                  <a:pt x="191788" y="146885"/>
                </a:lnTo>
                <a:lnTo>
                  <a:pt x="222582" y="116911"/>
                </a:lnTo>
                <a:lnTo>
                  <a:pt x="234098" y="95994"/>
                </a:lnTo>
                <a:lnTo>
                  <a:pt x="258772" y="95994"/>
                </a:lnTo>
                <a:lnTo>
                  <a:pt x="246757" y="59185"/>
                </a:lnTo>
                <a:lnTo>
                  <a:pt x="246072" y="46300"/>
                </a:lnTo>
                <a:lnTo>
                  <a:pt x="246072" y="30734"/>
                </a:lnTo>
                <a:close/>
              </a:path>
              <a:path w="506094" h="180340">
                <a:moveTo>
                  <a:pt x="258772" y="95994"/>
                </a:moveTo>
                <a:lnTo>
                  <a:pt x="234098" y="95994"/>
                </a:lnTo>
                <a:lnTo>
                  <a:pt x="236979" y="102430"/>
                </a:lnTo>
                <a:lnTo>
                  <a:pt x="262237" y="132565"/>
                </a:lnTo>
                <a:lnTo>
                  <a:pt x="275808" y="142494"/>
                </a:lnTo>
                <a:lnTo>
                  <a:pt x="291774" y="127127"/>
                </a:lnTo>
                <a:lnTo>
                  <a:pt x="280622" y="119917"/>
                </a:lnTo>
                <a:lnTo>
                  <a:pt x="271110" y="111860"/>
                </a:lnTo>
                <a:lnTo>
                  <a:pt x="263232" y="102954"/>
                </a:lnTo>
                <a:lnTo>
                  <a:pt x="258772" y="95994"/>
                </a:lnTo>
                <a:close/>
              </a:path>
              <a:path w="506094" h="180340">
                <a:moveTo>
                  <a:pt x="282394" y="11974"/>
                </a:moveTo>
                <a:lnTo>
                  <a:pt x="186001" y="11974"/>
                </a:lnTo>
                <a:lnTo>
                  <a:pt x="186001" y="30734"/>
                </a:lnTo>
                <a:lnTo>
                  <a:pt x="282394" y="30734"/>
                </a:lnTo>
                <a:lnTo>
                  <a:pt x="282394" y="11974"/>
                </a:lnTo>
                <a:close/>
              </a:path>
              <a:path w="506094" h="180340">
                <a:moveTo>
                  <a:pt x="92601" y="103577"/>
                </a:moveTo>
                <a:lnTo>
                  <a:pt x="69650" y="103577"/>
                </a:lnTo>
                <a:lnTo>
                  <a:pt x="69650" y="180213"/>
                </a:lnTo>
                <a:lnTo>
                  <a:pt x="92601" y="180213"/>
                </a:lnTo>
                <a:lnTo>
                  <a:pt x="92601" y="103577"/>
                </a:lnTo>
                <a:close/>
              </a:path>
              <a:path w="506094" h="180340">
                <a:moveTo>
                  <a:pt x="165046" y="84618"/>
                </a:moveTo>
                <a:lnTo>
                  <a:pt x="0" y="84618"/>
                </a:lnTo>
                <a:lnTo>
                  <a:pt x="0" y="103577"/>
                </a:lnTo>
                <a:lnTo>
                  <a:pt x="165046" y="103577"/>
                </a:lnTo>
                <a:lnTo>
                  <a:pt x="165046" y="84618"/>
                </a:lnTo>
                <a:close/>
              </a:path>
              <a:path w="506094" h="180340">
                <a:moveTo>
                  <a:pt x="143292" y="7184"/>
                </a:moveTo>
                <a:lnTo>
                  <a:pt x="17562" y="7184"/>
                </a:lnTo>
                <a:lnTo>
                  <a:pt x="17562" y="26343"/>
                </a:lnTo>
                <a:lnTo>
                  <a:pt x="122736" y="26343"/>
                </a:lnTo>
                <a:lnTo>
                  <a:pt x="122603" y="30334"/>
                </a:lnTo>
                <a:lnTo>
                  <a:pt x="116084" y="75837"/>
                </a:lnTo>
                <a:lnTo>
                  <a:pt x="113955" y="84618"/>
                </a:lnTo>
                <a:lnTo>
                  <a:pt x="137106" y="84618"/>
                </a:lnTo>
                <a:lnTo>
                  <a:pt x="144423" y="40446"/>
                </a:lnTo>
                <a:lnTo>
                  <a:pt x="146885" y="12772"/>
                </a:lnTo>
                <a:lnTo>
                  <a:pt x="146885" y="10776"/>
                </a:lnTo>
                <a:lnTo>
                  <a:pt x="146485" y="9313"/>
                </a:lnTo>
                <a:lnTo>
                  <a:pt x="144756" y="7583"/>
                </a:lnTo>
                <a:lnTo>
                  <a:pt x="143292" y="7184"/>
                </a:lnTo>
                <a:close/>
              </a:path>
              <a:path w="506094" h="180340">
                <a:moveTo>
                  <a:pt x="328296" y="1596"/>
                </a:moveTo>
                <a:lnTo>
                  <a:pt x="305744" y="1596"/>
                </a:lnTo>
                <a:lnTo>
                  <a:pt x="305744" y="180213"/>
                </a:lnTo>
                <a:lnTo>
                  <a:pt x="328296" y="180213"/>
                </a:lnTo>
                <a:lnTo>
                  <a:pt x="328296" y="1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bk object 258"/>
          <p:cNvSpPr/>
          <p:nvPr/>
        </p:nvSpPr>
        <p:spPr>
          <a:xfrm>
            <a:off x="1440179" y="6837541"/>
            <a:ext cx="440690" cy="160020"/>
          </a:xfrm>
          <a:custGeom>
            <a:avLst/>
            <a:gdLst/>
            <a:ahLst/>
            <a:cxnLst/>
            <a:rect l="l" t="t" r="r" b="b"/>
            <a:pathLst>
              <a:path w="440689" h="160020">
                <a:moveTo>
                  <a:pt x="38450" y="92135"/>
                </a:moveTo>
                <a:lnTo>
                  <a:pt x="26942" y="92135"/>
                </a:lnTo>
                <a:lnTo>
                  <a:pt x="26942" y="155599"/>
                </a:lnTo>
                <a:lnTo>
                  <a:pt x="27208" y="156464"/>
                </a:lnTo>
                <a:lnTo>
                  <a:pt x="27674" y="156996"/>
                </a:lnTo>
                <a:lnTo>
                  <a:pt x="28139" y="157462"/>
                </a:lnTo>
                <a:lnTo>
                  <a:pt x="29004" y="157661"/>
                </a:lnTo>
                <a:lnTo>
                  <a:pt x="129056" y="157661"/>
                </a:lnTo>
                <a:lnTo>
                  <a:pt x="129921" y="157462"/>
                </a:lnTo>
                <a:lnTo>
                  <a:pt x="130520" y="156996"/>
                </a:lnTo>
                <a:lnTo>
                  <a:pt x="131052" y="156464"/>
                </a:lnTo>
                <a:lnTo>
                  <a:pt x="131318" y="155599"/>
                </a:lnTo>
                <a:lnTo>
                  <a:pt x="131318" y="148348"/>
                </a:lnTo>
                <a:lnTo>
                  <a:pt x="38450" y="148348"/>
                </a:lnTo>
                <a:lnTo>
                  <a:pt x="38450" y="123535"/>
                </a:lnTo>
                <a:lnTo>
                  <a:pt x="131318" y="123535"/>
                </a:lnTo>
                <a:lnTo>
                  <a:pt x="131318" y="114221"/>
                </a:lnTo>
                <a:lnTo>
                  <a:pt x="38450" y="114221"/>
                </a:lnTo>
                <a:lnTo>
                  <a:pt x="38450" y="92135"/>
                </a:lnTo>
                <a:close/>
              </a:path>
              <a:path w="440689" h="160020">
                <a:moveTo>
                  <a:pt x="131318" y="123535"/>
                </a:moveTo>
                <a:lnTo>
                  <a:pt x="119809" y="123535"/>
                </a:lnTo>
                <a:lnTo>
                  <a:pt x="119809" y="148348"/>
                </a:lnTo>
                <a:lnTo>
                  <a:pt x="131318" y="148348"/>
                </a:lnTo>
                <a:lnTo>
                  <a:pt x="131318" y="123535"/>
                </a:lnTo>
                <a:close/>
              </a:path>
              <a:path w="440689" h="160020">
                <a:moveTo>
                  <a:pt x="131318" y="92135"/>
                </a:moveTo>
                <a:lnTo>
                  <a:pt x="119809" y="92135"/>
                </a:lnTo>
                <a:lnTo>
                  <a:pt x="119809" y="114221"/>
                </a:lnTo>
                <a:lnTo>
                  <a:pt x="131318" y="114221"/>
                </a:lnTo>
                <a:lnTo>
                  <a:pt x="131318" y="92135"/>
                </a:lnTo>
                <a:close/>
              </a:path>
              <a:path w="440689" h="160020">
                <a:moveTo>
                  <a:pt x="194715" y="103977"/>
                </a:moveTo>
                <a:lnTo>
                  <a:pt x="183074" y="103977"/>
                </a:lnTo>
                <a:lnTo>
                  <a:pt x="183074" y="154003"/>
                </a:lnTo>
                <a:lnTo>
                  <a:pt x="183273" y="154867"/>
                </a:lnTo>
                <a:lnTo>
                  <a:pt x="183739" y="155333"/>
                </a:lnTo>
                <a:lnTo>
                  <a:pt x="184271" y="155799"/>
                </a:lnTo>
                <a:lnTo>
                  <a:pt x="185136" y="156065"/>
                </a:lnTo>
                <a:lnTo>
                  <a:pt x="292040" y="156065"/>
                </a:lnTo>
                <a:lnTo>
                  <a:pt x="292040" y="146352"/>
                </a:lnTo>
                <a:lnTo>
                  <a:pt x="194715" y="146352"/>
                </a:lnTo>
                <a:lnTo>
                  <a:pt x="194715" y="103977"/>
                </a:lnTo>
                <a:close/>
              </a:path>
              <a:path w="440689" h="160020">
                <a:moveTo>
                  <a:pt x="287783" y="50292"/>
                </a:moveTo>
                <a:lnTo>
                  <a:pt x="276274" y="50292"/>
                </a:lnTo>
                <a:lnTo>
                  <a:pt x="276274" y="119809"/>
                </a:lnTo>
                <a:lnTo>
                  <a:pt x="287783" y="119809"/>
                </a:lnTo>
                <a:lnTo>
                  <a:pt x="287783" y="50292"/>
                </a:lnTo>
                <a:close/>
              </a:path>
              <a:path w="440689" h="160020">
                <a:moveTo>
                  <a:pt x="253456" y="2660"/>
                </a:moveTo>
                <a:lnTo>
                  <a:pt x="242347" y="2660"/>
                </a:lnTo>
                <a:lnTo>
                  <a:pt x="242347" y="116017"/>
                </a:lnTo>
                <a:lnTo>
                  <a:pt x="253456" y="116017"/>
                </a:lnTo>
                <a:lnTo>
                  <a:pt x="253456" y="50292"/>
                </a:lnTo>
                <a:lnTo>
                  <a:pt x="287783" y="50292"/>
                </a:lnTo>
                <a:lnTo>
                  <a:pt x="287783" y="40380"/>
                </a:lnTo>
                <a:lnTo>
                  <a:pt x="253456" y="40380"/>
                </a:lnTo>
                <a:lnTo>
                  <a:pt x="253456" y="2660"/>
                </a:lnTo>
                <a:close/>
              </a:path>
              <a:path w="440689" h="160020">
                <a:moveTo>
                  <a:pt x="196911" y="3592"/>
                </a:moveTo>
                <a:lnTo>
                  <a:pt x="191655" y="3592"/>
                </a:lnTo>
                <a:lnTo>
                  <a:pt x="183896" y="4305"/>
                </a:lnTo>
                <a:lnTo>
                  <a:pt x="156533" y="36158"/>
                </a:lnTo>
                <a:lnTo>
                  <a:pt x="155932" y="44903"/>
                </a:lnTo>
                <a:lnTo>
                  <a:pt x="155951" y="51023"/>
                </a:lnTo>
                <a:lnTo>
                  <a:pt x="156730" y="56412"/>
                </a:lnTo>
                <a:lnTo>
                  <a:pt x="158460" y="61401"/>
                </a:lnTo>
                <a:lnTo>
                  <a:pt x="160123" y="66457"/>
                </a:lnTo>
                <a:lnTo>
                  <a:pt x="186134" y="86015"/>
                </a:lnTo>
                <a:lnTo>
                  <a:pt x="197044" y="86015"/>
                </a:lnTo>
                <a:lnTo>
                  <a:pt x="201967" y="85017"/>
                </a:lnTo>
                <a:lnTo>
                  <a:pt x="206291" y="83022"/>
                </a:lnTo>
                <a:lnTo>
                  <a:pt x="210681" y="81092"/>
                </a:lnTo>
                <a:lnTo>
                  <a:pt x="214407" y="78232"/>
                </a:lnTo>
                <a:lnTo>
                  <a:pt x="216465" y="75770"/>
                </a:lnTo>
                <a:lnTo>
                  <a:pt x="183606" y="75770"/>
                </a:lnTo>
                <a:lnTo>
                  <a:pt x="177486" y="72843"/>
                </a:lnTo>
                <a:lnTo>
                  <a:pt x="172847" y="66457"/>
                </a:lnTo>
                <a:lnTo>
                  <a:pt x="169037" y="61135"/>
                </a:lnTo>
                <a:lnTo>
                  <a:pt x="166908" y="53751"/>
                </a:lnTo>
                <a:lnTo>
                  <a:pt x="166908" y="36056"/>
                </a:lnTo>
                <a:lnTo>
                  <a:pt x="169037" y="28605"/>
                </a:lnTo>
                <a:lnTo>
                  <a:pt x="173228" y="22618"/>
                </a:lnTo>
                <a:lnTo>
                  <a:pt x="177486" y="16631"/>
                </a:lnTo>
                <a:lnTo>
                  <a:pt x="183606" y="13637"/>
                </a:lnTo>
                <a:lnTo>
                  <a:pt x="215994" y="13637"/>
                </a:lnTo>
                <a:lnTo>
                  <a:pt x="214207" y="11508"/>
                </a:lnTo>
                <a:lnTo>
                  <a:pt x="210482" y="8648"/>
                </a:lnTo>
                <a:lnTo>
                  <a:pt x="201767" y="4590"/>
                </a:lnTo>
                <a:lnTo>
                  <a:pt x="196911" y="3592"/>
                </a:lnTo>
                <a:close/>
              </a:path>
              <a:path w="440689" h="160020">
                <a:moveTo>
                  <a:pt x="215994" y="13637"/>
                </a:moveTo>
                <a:lnTo>
                  <a:pt x="199372" y="13637"/>
                </a:lnTo>
                <a:lnTo>
                  <a:pt x="205559" y="16631"/>
                </a:lnTo>
                <a:lnTo>
                  <a:pt x="209883" y="22618"/>
                </a:lnTo>
                <a:lnTo>
                  <a:pt x="214273" y="28605"/>
                </a:lnTo>
                <a:lnTo>
                  <a:pt x="216469" y="36056"/>
                </a:lnTo>
                <a:lnTo>
                  <a:pt x="216469" y="53751"/>
                </a:lnTo>
                <a:lnTo>
                  <a:pt x="214273" y="61135"/>
                </a:lnTo>
                <a:lnTo>
                  <a:pt x="209883" y="66989"/>
                </a:lnTo>
                <a:lnTo>
                  <a:pt x="205559" y="72843"/>
                </a:lnTo>
                <a:lnTo>
                  <a:pt x="199372" y="75770"/>
                </a:lnTo>
                <a:lnTo>
                  <a:pt x="216465" y="75770"/>
                </a:lnTo>
                <a:lnTo>
                  <a:pt x="220527" y="70914"/>
                </a:lnTo>
                <a:lnTo>
                  <a:pt x="222922" y="66590"/>
                </a:lnTo>
                <a:lnTo>
                  <a:pt x="226381" y="56545"/>
                </a:lnTo>
                <a:lnTo>
                  <a:pt x="227246" y="51023"/>
                </a:lnTo>
                <a:lnTo>
                  <a:pt x="227246" y="38916"/>
                </a:lnTo>
                <a:lnTo>
                  <a:pt x="226381" y="33328"/>
                </a:lnTo>
                <a:lnTo>
                  <a:pt x="222922" y="23150"/>
                </a:lnTo>
                <a:lnTo>
                  <a:pt x="220460" y="18826"/>
                </a:lnTo>
                <a:lnTo>
                  <a:pt x="217222" y="15100"/>
                </a:lnTo>
                <a:lnTo>
                  <a:pt x="215994" y="13637"/>
                </a:lnTo>
                <a:close/>
              </a:path>
              <a:path w="440689" h="160020">
                <a:moveTo>
                  <a:pt x="287783" y="0"/>
                </a:moveTo>
                <a:lnTo>
                  <a:pt x="276274" y="0"/>
                </a:lnTo>
                <a:lnTo>
                  <a:pt x="276274" y="40380"/>
                </a:lnTo>
                <a:lnTo>
                  <a:pt x="287783" y="40380"/>
                </a:lnTo>
                <a:lnTo>
                  <a:pt x="287783" y="0"/>
                </a:lnTo>
                <a:close/>
              </a:path>
              <a:path w="440689" h="160020">
                <a:moveTo>
                  <a:pt x="392425" y="9845"/>
                </a:moveTo>
                <a:lnTo>
                  <a:pt x="324770" y="9845"/>
                </a:lnTo>
                <a:lnTo>
                  <a:pt x="323839" y="10111"/>
                </a:lnTo>
                <a:lnTo>
                  <a:pt x="323040" y="11042"/>
                </a:lnTo>
                <a:lnTo>
                  <a:pt x="322774" y="11974"/>
                </a:lnTo>
                <a:lnTo>
                  <a:pt x="322774" y="115286"/>
                </a:lnTo>
                <a:lnTo>
                  <a:pt x="323040" y="116217"/>
                </a:lnTo>
                <a:lnTo>
                  <a:pt x="323439" y="116616"/>
                </a:lnTo>
                <a:lnTo>
                  <a:pt x="323839" y="117082"/>
                </a:lnTo>
                <a:lnTo>
                  <a:pt x="324770" y="117281"/>
                </a:lnTo>
                <a:lnTo>
                  <a:pt x="392425" y="117281"/>
                </a:lnTo>
                <a:lnTo>
                  <a:pt x="393290" y="117082"/>
                </a:lnTo>
                <a:lnTo>
                  <a:pt x="393755" y="116616"/>
                </a:lnTo>
                <a:lnTo>
                  <a:pt x="394221" y="116217"/>
                </a:lnTo>
                <a:lnTo>
                  <a:pt x="394487" y="115286"/>
                </a:lnTo>
                <a:lnTo>
                  <a:pt x="394487" y="107369"/>
                </a:lnTo>
                <a:lnTo>
                  <a:pt x="334150" y="107369"/>
                </a:lnTo>
                <a:lnTo>
                  <a:pt x="334150" y="19757"/>
                </a:lnTo>
                <a:lnTo>
                  <a:pt x="394487" y="19757"/>
                </a:lnTo>
                <a:lnTo>
                  <a:pt x="394487" y="11974"/>
                </a:lnTo>
                <a:lnTo>
                  <a:pt x="394221" y="11042"/>
                </a:lnTo>
                <a:lnTo>
                  <a:pt x="393290" y="10111"/>
                </a:lnTo>
                <a:lnTo>
                  <a:pt x="392425" y="9845"/>
                </a:lnTo>
                <a:close/>
              </a:path>
              <a:path w="440689" h="160020">
                <a:moveTo>
                  <a:pt x="394487" y="19757"/>
                </a:moveTo>
                <a:lnTo>
                  <a:pt x="383178" y="19757"/>
                </a:lnTo>
                <a:lnTo>
                  <a:pt x="383178" y="107369"/>
                </a:lnTo>
                <a:lnTo>
                  <a:pt x="394487" y="107369"/>
                </a:lnTo>
                <a:lnTo>
                  <a:pt x="394487" y="19757"/>
                </a:lnTo>
                <a:close/>
              </a:path>
              <a:path w="440689" h="160020">
                <a:moveTo>
                  <a:pt x="34858" y="3193"/>
                </a:moveTo>
                <a:lnTo>
                  <a:pt x="2336" y="25952"/>
                </a:lnTo>
                <a:lnTo>
                  <a:pt x="0" y="41111"/>
                </a:lnTo>
                <a:lnTo>
                  <a:pt x="585" y="48932"/>
                </a:lnTo>
                <a:lnTo>
                  <a:pt x="27200" y="77970"/>
                </a:lnTo>
                <a:lnTo>
                  <a:pt x="34858" y="78631"/>
                </a:lnTo>
                <a:lnTo>
                  <a:pt x="42466" y="77970"/>
                </a:lnTo>
                <a:lnTo>
                  <a:pt x="49186" y="76020"/>
                </a:lnTo>
                <a:lnTo>
                  <a:pt x="55130" y="72737"/>
                </a:lnTo>
                <a:lnTo>
                  <a:pt x="58937" y="69318"/>
                </a:lnTo>
                <a:lnTo>
                  <a:pt x="26875" y="69318"/>
                </a:lnTo>
                <a:lnTo>
                  <a:pt x="21021" y="66590"/>
                </a:lnTo>
                <a:lnTo>
                  <a:pt x="17030" y="61202"/>
                </a:lnTo>
                <a:lnTo>
                  <a:pt x="13105" y="55813"/>
                </a:lnTo>
                <a:lnTo>
                  <a:pt x="11109" y="49227"/>
                </a:lnTo>
                <a:lnTo>
                  <a:pt x="11109" y="33128"/>
                </a:lnTo>
                <a:lnTo>
                  <a:pt x="13105" y="26343"/>
                </a:lnTo>
                <a:lnTo>
                  <a:pt x="17030" y="20822"/>
                </a:lnTo>
                <a:lnTo>
                  <a:pt x="21021" y="15300"/>
                </a:lnTo>
                <a:lnTo>
                  <a:pt x="26875" y="12573"/>
                </a:lnTo>
                <a:lnTo>
                  <a:pt x="58745" y="12573"/>
                </a:lnTo>
                <a:lnTo>
                  <a:pt x="54999" y="9170"/>
                </a:lnTo>
                <a:lnTo>
                  <a:pt x="49069" y="5845"/>
                </a:lnTo>
                <a:lnTo>
                  <a:pt x="42353" y="3855"/>
                </a:lnTo>
                <a:lnTo>
                  <a:pt x="34858" y="3193"/>
                </a:lnTo>
                <a:close/>
              </a:path>
              <a:path w="440689" h="160020">
                <a:moveTo>
                  <a:pt x="58745" y="12573"/>
                </a:moveTo>
                <a:lnTo>
                  <a:pt x="42575" y="12573"/>
                </a:lnTo>
                <a:lnTo>
                  <a:pt x="48562" y="15300"/>
                </a:lnTo>
                <a:lnTo>
                  <a:pt x="56678" y="26343"/>
                </a:lnTo>
                <a:lnTo>
                  <a:pt x="58740" y="33128"/>
                </a:lnTo>
                <a:lnTo>
                  <a:pt x="58740" y="49227"/>
                </a:lnTo>
                <a:lnTo>
                  <a:pt x="56678" y="55813"/>
                </a:lnTo>
                <a:lnTo>
                  <a:pt x="48562" y="66590"/>
                </a:lnTo>
                <a:lnTo>
                  <a:pt x="42575" y="69318"/>
                </a:lnTo>
                <a:lnTo>
                  <a:pt x="58937" y="69318"/>
                </a:lnTo>
                <a:lnTo>
                  <a:pt x="69717" y="41111"/>
                </a:lnTo>
                <a:lnTo>
                  <a:pt x="69112" y="33128"/>
                </a:lnTo>
                <a:lnTo>
                  <a:pt x="67322" y="25952"/>
                </a:lnTo>
                <a:lnTo>
                  <a:pt x="64328" y="19511"/>
                </a:lnTo>
                <a:lnTo>
                  <a:pt x="60137" y="13837"/>
                </a:lnTo>
                <a:lnTo>
                  <a:pt x="58745" y="12573"/>
                </a:lnTo>
                <a:close/>
              </a:path>
              <a:path w="440689" h="160020">
                <a:moveTo>
                  <a:pt x="440123" y="0"/>
                </a:moveTo>
                <a:lnTo>
                  <a:pt x="428614" y="0"/>
                </a:lnTo>
                <a:lnTo>
                  <a:pt x="428614" y="159458"/>
                </a:lnTo>
                <a:lnTo>
                  <a:pt x="440123" y="159458"/>
                </a:lnTo>
                <a:lnTo>
                  <a:pt x="440123" y="0"/>
                </a:lnTo>
                <a:close/>
              </a:path>
              <a:path w="440689" h="160020">
                <a:moveTo>
                  <a:pt x="96992" y="2660"/>
                </a:moveTo>
                <a:lnTo>
                  <a:pt x="85882" y="2660"/>
                </a:lnTo>
                <a:lnTo>
                  <a:pt x="85882" y="84419"/>
                </a:lnTo>
                <a:lnTo>
                  <a:pt x="96992" y="84419"/>
                </a:lnTo>
                <a:lnTo>
                  <a:pt x="96992" y="44171"/>
                </a:lnTo>
                <a:lnTo>
                  <a:pt x="131318" y="44171"/>
                </a:lnTo>
                <a:lnTo>
                  <a:pt x="131318" y="33927"/>
                </a:lnTo>
                <a:lnTo>
                  <a:pt x="96992" y="33927"/>
                </a:lnTo>
                <a:lnTo>
                  <a:pt x="96992" y="2660"/>
                </a:lnTo>
                <a:close/>
              </a:path>
              <a:path w="440689" h="160020">
                <a:moveTo>
                  <a:pt x="131318" y="44171"/>
                </a:moveTo>
                <a:lnTo>
                  <a:pt x="119809" y="44171"/>
                </a:lnTo>
                <a:lnTo>
                  <a:pt x="119809" y="84419"/>
                </a:lnTo>
                <a:lnTo>
                  <a:pt x="131318" y="84419"/>
                </a:lnTo>
                <a:lnTo>
                  <a:pt x="131318" y="44171"/>
                </a:lnTo>
                <a:close/>
              </a:path>
              <a:path w="440689" h="160020">
                <a:moveTo>
                  <a:pt x="131318" y="0"/>
                </a:moveTo>
                <a:lnTo>
                  <a:pt x="119809" y="0"/>
                </a:lnTo>
                <a:lnTo>
                  <a:pt x="119809" y="33927"/>
                </a:lnTo>
                <a:lnTo>
                  <a:pt x="131318" y="33927"/>
                </a:lnTo>
                <a:lnTo>
                  <a:pt x="131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bk object 259"/>
          <p:cNvSpPr/>
          <p:nvPr/>
        </p:nvSpPr>
        <p:spPr>
          <a:xfrm>
            <a:off x="1957669" y="6837541"/>
            <a:ext cx="604520" cy="162560"/>
          </a:xfrm>
          <a:custGeom>
            <a:avLst/>
            <a:gdLst/>
            <a:ahLst/>
            <a:cxnLst/>
            <a:rect l="l" t="t" r="r" b="b"/>
            <a:pathLst>
              <a:path w="604519" h="162559">
                <a:moveTo>
                  <a:pt x="73109" y="102380"/>
                </a:moveTo>
                <a:lnTo>
                  <a:pt x="31465" y="110895"/>
                </a:lnTo>
                <a:lnTo>
                  <a:pt x="16897" y="132382"/>
                </a:lnTo>
                <a:lnTo>
                  <a:pt x="17807" y="138632"/>
                </a:lnTo>
                <a:lnTo>
                  <a:pt x="49144" y="160381"/>
                </a:lnTo>
                <a:lnTo>
                  <a:pt x="73109" y="162518"/>
                </a:lnTo>
                <a:lnTo>
                  <a:pt x="85883" y="161982"/>
                </a:lnTo>
                <a:lnTo>
                  <a:pt x="97066" y="160381"/>
                </a:lnTo>
                <a:lnTo>
                  <a:pt x="106666" y="157719"/>
                </a:lnTo>
                <a:lnTo>
                  <a:pt x="114687" y="154003"/>
                </a:lnTo>
                <a:lnTo>
                  <a:pt x="115795" y="153204"/>
                </a:lnTo>
                <a:lnTo>
                  <a:pt x="73109" y="153204"/>
                </a:lnTo>
                <a:lnTo>
                  <a:pt x="63617" y="152880"/>
                </a:lnTo>
                <a:lnTo>
                  <a:pt x="28738" y="139301"/>
                </a:lnTo>
                <a:lnTo>
                  <a:pt x="28738" y="125663"/>
                </a:lnTo>
                <a:lnTo>
                  <a:pt x="73109" y="111693"/>
                </a:lnTo>
                <a:lnTo>
                  <a:pt x="115744" y="111693"/>
                </a:lnTo>
                <a:lnTo>
                  <a:pt x="114620" y="110895"/>
                </a:lnTo>
                <a:lnTo>
                  <a:pt x="106563" y="107151"/>
                </a:lnTo>
                <a:lnTo>
                  <a:pt x="96958" y="104492"/>
                </a:lnTo>
                <a:lnTo>
                  <a:pt x="85807" y="102906"/>
                </a:lnTo>
                <a:lnTo>
                  <a:pt x="73109" y="102380"/>
                </a:lnTo>
                <a:close/>
              </a:path>
              <a:path w="604519" h="162559">
                <a:moveTo>
                  <a:pt x="115744" y="111693"/>
                </a:moveTo>
                <a:lnTo>
                  <a:pt x="73109" y="111693"/>
                </a:lnTo>
                <a:lnTo>
                  <a:pt x="82391" y="112029"/>
                </a:lnTo>
                <a:lnTo>
                  <a:pt x="90780" y="113032"/>
                </a:lnTo>
                <a:lnTo>
                  <a:pt x="98284" y="114696"/>
                </a:lnTo>
                <a:lnTo>
                  <a:pt x="104908" y="117015"/>
                </a:lnTo>
                <a:lnTo>
                  <a:pt x="113157" y="120541"/>
                </a:lnTo>
                <a:lnTo>
                  <a:pt x="117281" y="125663"/>
                </a:lnTo>
                <a:lnTo>
                  <a:pt x="117281" y="139301"/>
                </a:lnTo>
                <a:lnTo>
                  <a:pt x="73109" y="153204"/>
                </a:lnTo>
                <a:lnTo>
                  <a:pt x="115795" y="153204"/>
                </a:lnTo>
                <a:lnTo>
                  <a:pt x="121022" y="149436"/>
                </a:lnTo>
                <a:lnTo>
                  <a:pt x="125555" y="144315"/>
                </a:lnTo>
                <a:lnTo>
                  <a:pt x="128280" y="138632"/>
                </a:lnTo>
                <a:lnTo>
                  <a:pt x="129189" y="132382"/>
                </a:lnTo>
                <a:lnTo>
                  <a:pt x="128279" y="126172"/>
                </a:lnTo>
                <a:lnTo>
                  <a:pt x="125547" y="120516"/>
                </a:lnTo>
                <a:lnTo>
                  <a:pt x="120994" y="115422"/>
                </a:lnTo>
                <a:lnTo>
                  <a:pt x="115744" y="111693"/>
                </a:lnTo>
                <a:close/>
              </a:path>
              <a:path w="604519" h="162559">
                <a:moveTo>
                  <a:pt x="574102" y="69850"/>
                </a:moveTo>
                <a:lnTo>
                  <a:pt x="562793" y="69850"/>
                </a:lnTo>
                <a:lnTo>
                  <a:pt x="562793" y="151940"/>
                </a:lnTo>
                <a:lnTo>
                  <a:pt x="574102" y="151940"/>
                </a:lnTo>
                <a:lnTo>
                  <a:pt x="574102" y="69850"/>
                </a:lnTo>
                <a:close/>
              </a:path>
              <a:path w="604519" h="162559">
                <a:moveTo>
                  <a:pt x="508775" y="4989"/>
                </a:moveTo>
                <a:lnTo>
                  <a:pt x="477334" y="38492"/>
                </a:lnTo>
                <a:lnTo>
                  <a:pt x="474981" y="64794"/>
                </a:lnTo>
                <a:lnTo>
                  <a:pt x="475568" y="79027"/>
                </a:lnTo>
                <a:lnTo>
                  <a:pt x="489467" y="116463"/>
                </a:lnTo>
                <a:lnTo>
                  <a:pt x="508775" y="124799"/>
                </a:lnTo>
                <a:lnTo>
                  <a:pt x="515474" y="123950"/>
                </a:lnTo>
                <a:lnTo>
                  <a:pt x="521598" y="121406"/>
                </a:lnTo>
                <a:lnTo>
                  <a:pt x="527149" y="117165"/>
                </a:lnTo>
                <a:lnTo>
                  <a:pt x="529003" y="114953"/>
                </a:lnTo>
                <a:lnTo>
                  <a:pt x="501990" y="114953"/>
                </a:lnTo>
                <a:lnTo>
                  <a:pt x="496602" y="110429"/>
                </a:lnTo>
                <a:lnTo>
                  <a:pt x="486091" y="64794"/>
                </a:lnTo>
                <a:lnTo>
                  <a:pt x="486489" y="53905"/>
                </a:lnTo>
                <a:lnTo>
                  <a:pt x="501990" y="14701"/>
                </a:lnTo>
                <a:lnTo>
                  <a:pt x="528926" y="14701"/>
                </a:lnTo>
                <a:lnTo>
                  <a:pt x="527149" y="12594"/>
                </a:lnTo>
                <a:lnTo>
                  <a:pt x="521598" y="8373"/>
                </a:lnTo>
                <a:lnTo>
                  <a:pt x="515474" y="5836"/>
                </a:lnTo>
                <a:lnTo>
                  <a:pt x="508775" y="4989"/>
                </a:lnTo>
                <a:close/>
              </a:path>
              <a:path w="604519" h="162559">
                <a:moveTo>
                  <a:pt x="528926" y="14701"/>
                </a:moveTo>
                <a:lnTo>
                  <a:pt x="515162" y="14701"/>
                </a:lnTo>
                <a:lnTo>
                  <a:pt x="520550" y="19225"/>
                </a:lnTo>
                <a:lnTo>
                  <a:pt x="524808" y="28272"/>
                </a:lnTo>
                <a:lnTo>
                  <a:pt x="527614" y="35644"/>
                </a:lnTo>
                <a:lnTo>
                  <a:pt x="529647" y="44188"/>
                </a:lnTo>
                <a:lnTo>
                  <a:pt x="530907" y="53905"/>
                </a:lnTo>
                <a:lnTo>
                  <a:pt x="531394" y="64794"/>
                </a:lnTo>
                <a:lnTo>
                  <a:pt x="530984" y="75797"/>
                </a:lnTo>
                <a:lnTo>
                  <a:pt x="515162" y="114953"/>
                </a:lnTo>
                <a:lnTo>
                  <a:pt x="529003" y="114953"/>
                </a:lnTo>
                <a:lnTo>
                  <a:pt x="542503" y="69850"/>
                </a:lnTo>
                <a:lnTo>
                  <a:pt x="574102" y="69850"/>
                </a:lnTo>
                <a:lnTo>
                  <a:pt x="574102" y="59405"/>
                </a:lnTo>
                <a:lnTo>
                  <a:pt x="542503" y="59405"/>
                </a:lnTo>
                <a:lnTo>
                  <a:pt x="541443" y="46558"/>
                </a:lnTo>
                <a:lnTo>
                  <a:pt x="539360" y="35457"/>
                </a:lnTo>
                <a:lnTo>
                  <a:pt x="536254" y="26102"/>
                </a:lnTo>
                <a:lnTo>
                  <a:pt x="532125" y="18493"/>
                </a:lnTo>
                <a:lnTo>
                  <a:pt x="528926" y="14701"/>
                </a:lnTo>
                <a:close/>
              </a:path>
              <a:path w="604519" h="162559">
                <a:moveTo>
                  <a:pt x="574102" y="2660"/>
                </a:moveTo>
                <a:lnTo>
                  <a:pt x="562793" y="2660"/>
                </a:lnTo>
                <a:lnTo>
                  <a:pt x="562793" y="59405"/>
                </a:lnTo>
                <a:lnTo>
                  <a:pt x="574102" y="59405"/>
                </a:lnTo>
                <a:lnTo>
                  <a:pt x="574102" y="2660"/>
                </a:lnTo>
                <a:close/>
              </a:path>
              <a:path w="604519" h="162559">
                <a:moveTo>
                  <a:pt x="200636" y="3924"/>
                </a:moveTo>
                <a:lnTo>
                  <a:pt x="168723" y="27540"/>
                </a:lnTo>
                <a:lnTo>
                  <a:pt x="162784" y="64262"/>
                </a:lnTo>
                <a:lnTo>
                  <a:pt x="163445" y="78507"/>
                </a:lnTo>
                <a:lnTo>
                  <a:pt x="179035" y="116190"/>
                </a:lnTo>
                <a:lnTo>
                  <a:pt x="200636" y="124666"/>
                </a:lnTo>
                <a:lnTo>
                  <a:pt x="208631" y="123720"/>
                </a:lnTo>
                <a:lnTo>
                  <a:pt x="215853" y="120890"/>
                </a:lnTo>
                <a:lnTo>
                  <a:pt x="222302" y="116190"/>
                </a:lnTo>
                <a:lnTo>
                  <a:pt x="223545" y="114753"/>
                </a:lnTo>
                <a:lnTo>
                  <a:pt x="192387" y="114753"/>
                </a:lnTo>
                <a:lnTo>
                  <a:pt x="185868" y="110230"/>
                </a:lnTo>
                <a:lnTo>
                  <a:pt x="173893" y="64262"/>
                </a:lnTo>
                <a:lnTo>
                  <a:pt x="174342" y="53360"/>
                </a:lnTo>
                <a:lnTo>
                  <a:pt x="192387" y="13837"/>
                </a:lnTo>
                <a:lnTo>
                  <a:pt x="223514" y="13837"/>
                </a:lnTo>
                <a:lnTo>
                  <a:pt x="222302" y="12428"/>
                </a:lnTo>
                <a:lnTo>
                  <a:pt x="215853" y="7708"/>
                </a:lnTo>
                <a:lnTo>
                  <a:pt x="208631" y="4871"/>
                </a:lnTo>
                <a:lnTo>
                  <a:pt x="200636" y="3924"/>
                </a:lnTo>
                <a:close/>
              </a:path>
              <a:path w="604519" h="162559">
                <a:moveTo>
                  <a:pt x="223514" y="13837"/>
                </a:moveTo>
                <a:lnTo>
                  <a:pt x="208952" y="13837"/>
                </a:lnTo>
                <a:lnTo>
                  <a:pt x="215404" y="18360"/>
                </a:lnTo>
                <a:lnTo>
                  <a:pt x="220128" y="27540"/>
                </a:lnTo>
                <a:lnTo>
                  <a:pt x="223273" y="34999"/>
                </a:lnTo>
                <a:lnTo>
                  <a:pt x="225533" y="43606"/>
                </a:lnTo>
                <a:lnTo>
                  <a:pt x="226919" y="53360"/>
                </a:lnTo>
                <a:lnTo>
                  <a:pt x="227445" y="64262"/>
                </a:lnTo>
                <a:lnTo>
                  <a:pt x="226996" y="75278"/>
                </a:lnTo>
                <a:lnTo>
                  <a:pt x="208952" y="114753"/>
                </a:lnTo>
                <a:lnTo>
                  <a:pt x="223545" y="114753"/>
                </a:lnTo>
                <a:lnTo>
                  <a:pt x="237894" y="78507"/>
                </a:lnTo>
                <a:lnTo>
                  <a:pt x="238555" y="64262"/>
                </a:lnTo>
                <a:lnTo>
                  <a:pt x="237894" y="50131"/>
                </a:lnTo>
                <a:lnTo>
                  <a:pt x="235910" y="37877"/>
                </a:lnTo>
                <a:lnTo>
                  <a:pt x="232605" y="27506"/>
                </a:lnTo>
                <a:lnTo>
                  <a:pt x="227977" y="19025"/>
                </a:lnTo>
                <a:lnTo>
                  <a:pt x="223514" y="13837"/>
                </a:lnTo>
                <a:close/>
              </a:path>
              <a:path w="604519" h="162559">
                <a:moveTo>
                  <a:pt x="396416" y="8448"/>
                </a:moveTo>
                <a:lnTo>
                  <a:pt x="327830" y="8448"/>
                </a:lnTo>
                <a:lnTo>
                  <a:pt x="327830" y="18094"/>
                </a:lnTo>
                <a:lnTo>
                  <a:pt x="387635" y="18094"/>
                </a:lnTo>
                <a:lnTo>
                  <a:pt x="387635" y="58740"/>
                </a:lnTo>
                <a:lnTo>
                  <a:pt x="329959" y="58740"/>
                </a:lnTo>
                <a:lnTo>
                  <a:pt x="329027" y="59006"/>
                </a:lnTo>
                <a:lnTo>
                  <a:pt x="328096" y="60204"/>
                </a:lnTo>
                <a:lnTo>
                  <a:pt x="327830" y="61069"/>
                </a:lnTo>
                <a:lnTo>
                  <a:pt x="327932" y="118080"/>
                </a:lnTo>
                <a:lnTo>
                  <a:pt x="328096" y="118612"/>
                </a:lnTo>
                <a:lnTo>
                  <a:pt x="329027" y="119676"/>
                </a:lnTo>
                <a:lnTo>
                  <a:pt x="329959" y="119942"/>
                </a:lnTo>
                <a:lnTo>
                  <a:pt x="353242" y="119942"/>
                </a:lnTo>
                <a:lnTo>
                  <a:pt x="362955" y="119809"/>
                </a:lnTo>
                <a:lnTo>
                  <a:pt x="367877" y="119676"/>
                </a:lnTo>
                <a:lnTo>
                  <a:pt x="372734" y="119410"/>
                </a:lnTo>
                <a:lnTo>
                  <a:pt x="377790" y="119277"/>
                </a:lnTo>
                <a:lnTo>
                  <a:pt x="420698" y="114487"/>
                </a:lnTo>
                <a:lnTo>
                  <a:pt x="426286" y="113490"/>
                </a:lnTo>
                <a:lnTo>
                  <a:pt x="426286" y="109698"/>
                </a:lnTo>
                <a:lnTo>
                  <a:pt x="339139" y="109698"/>
                </a:lnTo>
                <a:lnTo>
                  <a:pt x="339139" y="68253"/>
                </a:lnTo>
                <a:lnTo>
                  <a:pt x="396416" y="68253"/>
                </a:lnTo>
                <a:lnTo>
                  <a:pt x="397281" y="67987"/>
                </a:lnTo>
                <a:lnTo>
                  <a:pt x="397813" y="67455"/>
                </a:lnTo>
                <a:lnTo>
                  <a:pt x="398346" y="66856"/>
                </a:lnTo>
                <a:lnTo>
                  <a:pt x="398612" y="65991"/>
                </a:lnTo>
                <a:lnTo>
                  <a:pt x="398612" y="10776"/>
                </a:lnTo>
                <a:lnTo>
                  <a:pt x="398346" y="9912"/>
                </a:lnTo>
                <a:lnTo>
                  <a:pt x="397281" y="8714"/>
                </a:lnTo>
                <a:lnTo>
                  <a:pt x="396416" y="8448"/>
                </a:lnTo>
                <a:close/>
              </a:path>
              <a:path w="604519" h="162559">
                <a:moveTo>
                  <a:pt x="426286" y="103444"/>
                </a:moveTo>
                <a:lnTo>
                  <a:pt x="380118" y="109099"/>
                </a:lnTo>
                <a:lnTo>
                  <a:pt x="374530" y="109365"/>
                </a:lnTo>
                <a:lnTo>
                  <a:pt x="369141" y="109365"/>
                </a:lnTo>
                <a:lnTo>
                  <a:pt x="339139" y="109698"/>
                </a:lnTo>
                <a:lnTo>
                  <a:pt x="426286" y="109698"/>
                </a:lnTo>
                <a:lnTo>
                  <a:pt x="426286" y="103444"/>
                </a:lnTo>
                <a:close/>
              </a:path>
              <a:path w="604519" h="162559">
                <a:moveTo>
                  <a:pt x="146219" y="79762"/>
                </a:moveTo>
                <a:lnTo>
                  <a:pt x="0" y="79762"/>
                </a:lnTo>
                <a:lnTo>
                  <a:pt x="0" y="89275"/>
                </a:lnTo>
                <a:lnTo>
                  <a:pt x="146219" y="89275"/>
                </a:lnTo>
                <a:lnTo>
                  <a:pt x="146219" y="79762"/>
                </a:lnTo>
                <a:close/>
              </a:path>
              <a:path w="604519" h="162559">
                <a:moveTo>
                  <a:pt x="78697" y="55481"/>
                </a:moveTo>
                <a:lnTo>
                  <a:pt x="67521" y="55481"/>
                </a:lnTo>
                <a:lnTo>
                  <a:pt x="67521" y="79762"/>
                </a:lnTo>
                <a:lnTo>
                  <a:pt x="78697" y="79762"/>
                </a:lnTo>
                <a:lnTo>
                  <a:pt x="78697" y="55481"/>
                </a:lnTo>
                <a:close/>
              </a:path>
              <a:path w="604519" h="162559">
                <a:moveTo>
                  <a:pt x="126262" y="4989"/>
                </a:moveTo>
                <a:lnTo>
                  <a:pt x="22219" y="4989"/>
                </a:lnTo>
                <a:lnTo>
                  <a:pt x="21354" y="5321"/>
                </a:lnTo>
                <a:lnTo>
                  <a:pt x="20822" y="5920"/>
                </a:lnTo>
                <a:lnTo>
                  <a:pt x="20356" y="6519"/>
                </a:lnTo>
                <a:lnTo>
                  <a:pt x="20156" y="7317"/>
                </a:lnTo>
                <a:lnTo>
                  <a:pt x="20156" y="53285"/>
                </a:lnTo>
                <a:lnTo>
                  <a:pt x="20356" y="54150"/>
                </a:lnTo>
                <a:lnTo>
                  <a:pt x="20822" y="54682"/>
                </a:lnTo>
                <a:lnTo>
                  <a:pt x="21354" y="55214"/>
                </a:lnTo>
                <a:lnTo>
                  <a:pt x="22219" y="55481"/>
                </a:lnTo>
                <a:lnTo>
                  <a:pt x="127925" y="55481"/>
                </a:lnTo>
                <a:lnTo>
                  <a:pt x="127925" y="46167"/>
                </a:lnTo>
                <a:lnTo>
                  <a:pt x="31066" y="46167"/>
                </a:lnTo>
                <a:lnTo>
                  <a:pt x="31066" y="14369"/>
                </a:lnTo>
                <a:lnTo>
                  <a:pt x="126262" y="14369"/>
                </a:lnTo>
                <a:lnTo>
                  <a:pt x="126262" y="4989"/>
                </a:lnTo>
                <a:close/>
              </a:path>
              <a:path w="604519" h="162559">
                <a:moveTo>
                  <a:pt x="604304" y="0"/>
                </a:moveTo>
                <a:lnTo>
                  <a:pt x="592795" y="0"/>
                </a:lnTo>
                <a:lnTo>
                  <a:pt x="592795" y="159458"/>
                </a:lnTo>
                <a:lnTo>
                  <a:pt x="604304" y="159458"/>
                </a:lnTo>
                <a:lnTo>
                  <a:pt x="604304" y="0"/>
                </a:lnTo>
                <a:close/>
              </a:path>
              <a:path w="604519" h="162559">
                <a:moveTo>
                  <a:pt x="444779" y="0"/>
                </a:moveTo>
                <a:lnTo>
                  <a:pt x="433271" y="0"/>
                </a:lnTo>
                <a:lnTo>
                  <a:pt x="433271" y="159458"/>
                </a:lnTo>
                <a:lnTo>
                  <a:pt x="444779" y="159458"/>
                </a:lnTo>
                <a:lnTo>
                  <a:pt x="444779" y="0"/>
                </a:lnTo>
                <a:close/>
              </a:path>
              <a:path w="604519" h="162559">
                <a:moveTo>
                  <a:pt x="281130" y="0"/>
                </a:moveTo>
                <a:lnTo>
                  <a:pt x="269289" y="0"/>
                </a:lnTo>
                <a:lnTo>
                  <a:pt x="269289" y="159657"/>
                </a:lnTo>
                <a:lnTo>
                  <a:pt x="281130" y="159657"/>
                </a:lnTo>
                <a:lnTo>
                  <a:pt x="281130" y="67322"/>
                </a:lnTo>
                <a:lnTo>
                  <a:pt x="305944" y="67322"/>
                </a:lnTo>
                <a:lnTo>
                  <a:pt x="305944" y="57277"/>
                </a:lnTo>
                <a:lnTo>
                  <a:pt x="281130" y="57277"/>
                </a:lnTo>
                <a:lnTo>
                  <a:pt x="281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bk object 260"/>
          <p:cNvSpPr/>
          <p:nvPr/>
        </p:nvSpPr>
        <p:spPr>
          <a:xfrm>
            <a:off x="2635416" y="6836477"/>
            <a:ext cx="758190" cy="160655"/>
          </a:xfrm>
          <a:custGeom>
            <a:avLst/>
            <a:gdLst/>
            <a:ahLst/>
            <a:cxnLst/>
            <a:rect l="l" t="t" r="r" b="b"/>
            <a:pathLst>
              <a:path w="758189" h="160654">
                <a:moveTo>
                  <a:pt x="343862" y="109365"/>
                </a:moveTo>
                <a:lnTo>
                  <a:pt x="333218" y="109365"/>
                </a:lnTo>
                <a:lnTo>
                  <a:pt x="333218" y="155067"/>
                </a:lnTo>
                <a:lnTo>
                  <a:pt x="333485" y="155932"/>
                </a:lnTo>
                <a:lnTo>
                  <a:pt x="334416" y="156863"/>
                </a:lnTo>
                <a:lnTo>
                  <a:pt x="335347" y="157129"/>
                </a:lnTo>
                <a:lnTo>
                  <a:pt x="444979" y="157129"/>
                </a:lnTo>
                <a:lnTo>
                  <a:pt x="444979" y="147417"/>
                </a:lnTo>
                <a:lnTo>
                  <a:pt x="343862" y="147417"/>
                </a:lnTo>
                <a:lnTo>
                  <a:pt x="343862" y="109365"/>
                </a:lnTo>
                <a:close/>
              </a:path>
              <a:path w="758189" h="160654">
                <a:moveTo>
                  <a:pt x="123867" y="95861"/>
                </a:moveTo>
                <a:lnTo>
                  <a:pt x="20289" y="95861"/>
                </a:lnTo>
                <a:lnTo>
                  <a:pt x="20289" y="105041"/>
                </a:lnTo>
                <a:lnTo>
                  <a:pt x="114421" y="105041"/>
                </a:lnTo>
                <a:lnTo>
                  <a:pt x="114421" y="122271"/>
                </a:lnTo>
                <a:lnTo>
                  <a:pt x="22418" y="122271"/>
                </a:lnTo>
                <a:lnTo>
                  <a:pt x="21487" y="122537"/>
                </a:lnTo>
                <a:lnTo>
                  <a:pt x="20555" y="123601"/>
                </a:lnTo>
                <a:lnTo>
                  <a:pt x="20289" y="124533"/>
                </a:lnTo>
                <a:lnTo>
                  <a:pt x="20289" y="156464"/>
                </a:lnTo>
                <a:lnTo>
                  <a:pt x="20555" y="157395"/>
                </a:lnTo>
                <a:lnTo>
                  <a:pt x="21487" y="158327"/>
                </a:lnTo>
                <a:lnTo>
                  <a:pt x="22418" y="158593"/>
                </a:lnTo>
                <a:lnTo>
                  <a:pt x="129721" y="158593"/>
                </a:lnTo>
                <a:lnTo>
                  <a:pt x="129721" y="149612"/>
                </a:lnTo>
                <a:lnTo>
                  <a:pt x="31798" y="149612"/>
                </a:lnTo>
                <a:lnTo>
                  <a:pt x="31798" y="131251"/>
                </a:lnTo>
                <a:lnTo>
                  <a:pt x="123867" y="131251"/>
                </a:lnTo>
                <a:lnTo>
                  <a:pt x="124732" y="131052"/>
                </a:lnTo>
                <a:lnTo>
                  <a:pt x="125863" y="130054"/>
                </a:lnTo>
                <a:lnTo>
                  <a:pt x="126129" y="129189"/>
                </a:lnTo>
                <a:lnTo>
                  <a:pt x="126129" y="98122"/>
                </a:lnTo>
                <a:lnTo>
                  <a:pt x="125863" y="97258"/>
                </a:lnTo>
                <a:lnTo>
                  <a:pt x="125331" y="96659"/>
                </a:lnTo>
                <a:lnTo>
                  <a:pt x="124732" y="96127"/>
                </a:lnTo>
                <a:lnTo>
                  <a:pt x="123867" y="95861"/>
                </a:lnTo>
                <a:close/>
              </a:path>
              <a:path w="758189" h="160654">
                <a:moveTo>
                  <a:pt x="558668" y="92667"/>
                </a:moveTo>
                <a:lnTo>
                  <a:pt x="545563" y="92667"/>
                </a:lnTo>
                <a:lnTo>
                  <a:pt x="545531" y="106105"/>
                </a:lnTo>
                <a:lnTo>
                  <a:pt x="544233" y="111494"/>
                </a:lnTo>
                <a:lnTo>
                  <a:pt x="541505" y="116816"/>
                </a:lnTo>
                <a:lnTo>
                  <a:pt x="538844" y="122138"/>
                </a:lnTo>
                <a:lnTo>
                  <a:pt x="535119" y="126994"/>
                </a:lnTo>
                <a:lnTo>
                  <a:pt x="530462" y="131451"/>
                </a:lnTo>
                <a:lnTo>
                  <a:pt x="525806" y="135975"/>
                </a:lnTo>
                <a:lnTo>
                  <a:pt x="520218" y="140033"/>
                </a:lnTo>
                <a:lnTo>
                  <a:pt x="507179" y="147084"/>
                </a:lnTo>
                <a:lnTo>
                  <a:pt x="500061" y="149812"/>
                </a:lnTo>
                <a:lnTo>
                  <a:pt x="492411" y="151741"/>
                </a:lnTo>
                <a:lnTo>
                  <a:pt x="500992" y="160389"/>
                </a:lnTo>
                <a:lnTo>
                  <a:pt x="538005" y="138461"/>
                </a:lnTo>
                <a:lnTo>
                  <a:pt x="552216" y="119078"/>
                </a:lnTo>
                <a:lnTo>
                  <a:pt x="563828" y="119078"/>
                </a:lnTo>
                <a:lnTo>
                  <a:pt x="562793" y="117082"/>
                </a:lnTo>
                <a:lnTo>
                  <a:pt x="560065" y="111693"/>
                </a:lnTo>
                <a:lnTo>
                  <a:pt x="558668" y="106105"/>
                </a:lnTo>
                <a:lnTo>
                  <a:pt x="558668" y="92667"/>
                </a:lnTo>
                <a:close/>
              </a:path>
              <a:path w="758189" h="160654">
                <a:moveTo>
                  <a:pt x="563828" y="119078"/>
                </a:moveTo>
                <a:lnTo>
                  <a:pt x="552216" y="119078"/>
                </a:lnTo>
                <a:lnTo>
                  <a:pt x="554344" y="123934"/>
                </a:lnTo>
                <a:lnTo>
                  <a:pt x="572838" y="144756"/>
                </a:lnTo>
                <a:lnTo>
                  <a:pt x="577295" y="148348"/>
                </a:lnTo>
                <a:lnTo>
                  <a:pt x="582085" y="151475"/>
                </a:lnTo>
                <a:lnTo>
                  <a:pt x="592396" y="156730"/>
                </a:lnTo>
                <a:lnTo>
                  <a:pt x="597652" y="158792"/>
                </a:lnTo>
                <a:lnTo>
                  <a:pt x="603040" y="160389"/>
                </a:lnTo>
                <a:lnTo>
                  <a:pt x="611688" y="151940"/>
                </a:lnTo>
                <a:lnTo>
                  <a:pt x="604370" y="150144"/>
                </a:lnTo>
                <a:lnTo>
                  <a:pt x="597452" y="147483"/>
                </a:lnTo>
                <a:lnTo>
                  <a:pt x="584546" y="140565"/>
                </a:lnTo>
                <a:lnTo>
                  <a:pt x="578892" y="136507"/>
                </a:lnTo>
                <a:lnTo>
                  <a:pt x="569312" y="127460"/>
                </a:lnTo>
                <a:lnTo>
                  <a:pt x="565587" y="122470"/>
                </a:lnTo>
                <a:lnTo>
                  <a:pt x="563828" y="119078"/>
                </a:lnTo>
                <a:close/>
              </a:path>
              <a:path w="758189" h="160654">
                <a:moveTo>
                  <a:pt x="601976" y="1064"/>
                </a:moveTo>
                <a:lnTo>
                  <a:pt x="590667" y="1064"/>
                </a:lnTo>
                <a:lnTo>
                  <a:pt x="590667" y="44171"/>
                </a:lnTo>
                <a:lnTo>
                  <a:pt x="556340" y="44171"/>
                </a:lnTo>
                <a:lnTo>
                  <a:pt x="556340" y="54017"/>
                </a:lnTo>
                <a:lnTo>
                  <a:pt x="590667" y="54017"/>
                </a:lnTo>
                <a:lnTo>
                  <a:pt x="590667" y="109365"/>
                </a:lnTo>
                <a:lnTo>
                  <a:pt x="601976" y="109365"/>
                </a:lnTo>
                <a:lnTo>
                  <a:pt x="601976" y="1064"/>
                </a:lnTo>
                <a:close/>
              </a:path>
              <a:path w="758189" h="160654">
                <a:moveTo>
                  <a:pt x="552881" y="8781"/>
                </a:moveTo>
                <a:lnTo>
                  <a:pt x="483629" y="8781"/>
                </a:lnTo>
                <a:lnTo>
                  <a:pt x="483629" y="18493"/>
                </a:lnTo>
                <a:lnTo>
                  <a:pt x="542703" y="18493"/>
                </a:lnTo>
                <a:lnTo>
                  <a:pt x="539745" y="30142"/>
                </a:lnTo>
                <a:lnTo>
                  <a:pt x="510683" y="70827"/>
                </a:lnTo>
                <a:lnTo>
                  <a:pt x="471588" y="90472"/>
                </a:lnTo>
                <a:lnTo>
                  <a:pt x="480170" y="99320"/>
                </a:lnTo>
                <a:lnTo>
                  <a:pt x="516511" y="79778"/>
                </a:lnTo>
                <a:lnTo>
                  <a:pt x="544529" y="46241"/>
                </a:lnTo>
                <a:lnTo>
                  <a:pt x="555076" y="12173"/>
                </a:lnTo>
                <a:lnTo>
                  <a:pt x="555076" y="11109"/>
                </a:lnTo>
                <a:lnTo>
                  <a:pt x="554810" y="10244"/>
                </a:lnTo>
                <a:lnTo>
                  <a:pt x="553746" y="9047"/>
                </a:lnTo>
                <a:lnTo>
                  <a:pt x="552881" y="8781"/>
                </a:lnTo>
                <a:close/>
              </a:path>
              <a:path w="758189" h="160654">
                <a:moveTo>
                  <a:pt x="146219" y="69451"/>
                </a:moveTo>
                <a:lnTo>
                  <a:pt x="0" y="69451"/>
                </a:lnTo>
                <a:lnTo>
                  <a:pt x="0" y="78830"/>
                </a:lnTo>
                <a:lnTo>
                  <a:pt x="146219" y="78830"/>
                </a:lnTo>
                <a:lnTo>
                  <a:pt x="146219" y="69451"/>
                </a:lnTo>
                <a:close/>
              </a:path>
              <a:path w="758189" h="160654">
                <a:moveTo>
                  <a:pt x="673489" y="4989"/>
                </a:moveTo>
                <a:lnTo>
                  <a:pt x="641289" y="28605"/>
                </a:lnTo>
                <a:lnTo>
                  <a:pt x="635238" y="65326"/>
                </a:lnTo>
                <a:lnTo>
                  <a:pt x="635911" y="79572"/>
                </a:lnTo>
                <a:lnTo>
                  <a:pt x="651767" y="117254"/>
                </a:lnTo>
                <a:lnTo>
                  <a:pt x="673489" y="125730"/>
                </a:lnTo>
                <a:lnTo>
                  <a:pt x="681458" y="124784"/>
                </a:lnTo>
                <a:lnTo>
                  <a:pt x="688698" y="121955"/>
                </a:lnTo>
                <a:lnTo>
                  <a:pt x="695202" y="117254"/>
                </a:lnTo>
                <a:lnTo>
                  <a:pt x="696464" y="115818"/>
                </a:lnTo>
                <a:lnTo>
                  <a:pt x="665240" y="115818"/>
                </a:lnTo>
                <a:lnTo>
                  <a:pt x="658654" y="111294"/>
                </a:lnTo>
                <a:lnTo>
                  <a:pt x="646347" y="65326"/>
                </a:lnTo>
                <a:lnTo>
                  <a:pt x="646809" y="54424"/>
                </a:lnTo>
                <a:lnTo>
                  <a:pt x="665240" y="14901"/>
                </a:lnTo>
                <a:lnTo>
                  <a:pt x="696432" y="14901"/>
                </a:lnTo>
                <a:lnTo>
                  <a:pt x="695202" y="13492"/>
                </a:lnTo>
                <a:lnTo>
                  <a:pt x="688698" y="8772"/>
                </a:lnTo>
                <a:lnTo>
                  <a:pt x="681458" y="5936"/>
                </a:lnTo>
                <a:lnTo>
                  <a:pt x="673489" y="4989"/>
                </a:lnTo>
                <a:close/>
              </a:path>
              <a:path w="758189" h="160654">
                <a:moveTo>
                  <a:pt x="696432" y="14901"/>
                </a:moveTo>
                <a:lnTo>
                  <a:pt x="681738" y="14901"/>
                </a:lnTo>
                <a:lnTo>
                  <a:pt x="688324" y="19425"/>
                </a:lnTo>
                <a:lnTo>
                  <a:pt x="693114" y="28605"/>
                </a:lnTo>
                <a:lnTo>
                  <a:pt x="696317" y="36064"/>
                </a:lnTo>
                <a:lnTo>
                  <a:pt x="698635" y="44670"/>
                </a:lnTo>
                <a:lnTo>
                  <a:pt x="700055" y="54424"/>
                </a:lnTo>
                <a:lnTo>
                  <a:pt x="700564" y="65326"/>
                </a:lnTo>
                <a:lnTo>
                  <a:pt x="700113" y="76342"/>
                </a:lnTo>
                <a:lnTo>
                  <a:pt x="681738" y="115818"/>
                </a:lnTo>
                <a:lnTo>
                  <a:pt x="696464" y="115818"/>
                </a:lnTo>
                <a:lnTo>
                  <a:pt x="711067" y="79572"/>
                </a:lnTo>
                <a:lnTo>
                  <a:pt x="711740" y="65326"/>
                </a:lnTo>
                <a:lnTo>
                  <a:pt x="711067" y="51195"/>
                </a:lnTo>
                <a:lnTo>
                  <a:pt x="709046" y="38941"/>
                </a:lnTo>
                <a:lnTo>
                  <a:pt x="705678" y="28571"/>
                </a:lnTo>
                <a:lnTo>
                  <a:pt x="700963" y="20090"/>
                </a:lnTo>
                <a:lnTo>
                  <a:pt x="696432" y="14901"/>
                </a:lnTo>
                <a:close/>
              </a:path>
              <a:path w="758189" h="160654">
                <a:moveTo>
                  <a:pt x="288514" y="68386"/>
                </a:moveTo>
                <a:lnTo>
                  <a:pt x="277006" y="68386"/>
                </a:lnTo>
                <a:lnTo>
                  <a:pt x="277006" y="160522"/>
                </a:lnTo>
                <a:lnTo>
                  <a:pt x="288514" y="160522"/>
                </a:lnTo>
                <a:lnTo>
                  <a:pt x="288514" y="68386"/>
                </a:lnTo>
                <a:close/>
              </a:path>
              <a:path w="758189" h="160654">
                <a:moveTo>
                  <a:pt x="203696" y="4989"/>
                </a:moveTo>
                <a:lnTo>
                  <a:pt x="171783" y="28605"/>
                </a:lnTo>
                <a:lnTo>
                  <a:pt x="165844" y="65326"/>
                </a:lnTo>
                <a:lnTo>
                  <a:pt x="166505" y="79572"/>
                </a:lnTo>
                <a:lnTo>
                  <a:pt x="182096" y="117254"/>
                </a:lnTo>
                <a:lnTo>
                  <a:pt x="203696" y="125730"/>
                </a:lnTo>
                <a:lnTo>
                  <a:pt x="211427" y="124834"/>
                </a:lnTo>
                <a:lnTo>
                  <a:pt x="218448" y="122154"/>
                </a:lnTo>
                <a:lnTo>
                  <a:pt x="224745" y="117703"/>
                </a:lnTo>
                <a:lnTo>
                  <a:pt x="226433" y="115818"/>
                </a:lnTo>
                <a:lnTo>
                  <a:pt x="195447" y="115818"/>
                </a:lnTo>
                <a:lnTo>
                  <a:pt x="188928" y="111294"/>
                </a:lnTo>
                <a:lnTo>
                  <a:pt x="176953" y="65326"/>
                </a:lnTo>
                <a:lnTo>
                  <a:pt x="177403" y="54424"/>
                </a:lnTo>
                <a:lnTo>
                  <a:pt x="195447" y="14901"/>
                </a:lnTo>
                <a:lnTo>
                  <a:pt x="226359" y="14901"/>
                </a:lnTo>
                <a:lnTo>
                  <a:pt x="224137" y="12510"/>
                </a:lnTo>
                <a:lnTo>
                  <a:pt x="218007" y="8332"/>
                </a:lnTo>
                <a:lnTo>
                  <a:pt x="211192" y="5825"/>
                </a:lnTo>
                <a:lnTo>
                  <a:pt x="203696" y="4989"/>
                </a:lnTo>
                <a:close/>
              </a:path>
              <a:path w="758189" h="160654">
                <a:moveTo>
                  <a:pt x="226359" y="14901"/>
                </a:moveTo>
                <a:lnTo>
                  <a:pt x="212012" y="14901"/>
                </a:lnTo>
                <a:lnTo>
                  <a:pt x="218398" y="19425"/>
                </a:lnTo>
                <a:lnTo>
                  <a:pt x="223055" y="28605"/>
                </a:lnTo>
                <a:lnTo>
                  <a:pt x="226074" y="36064"/>
                </a:lnTo>
                <a:lnTo>
                  <a:pt x="228252" y="44670"/>
                </a:lnTo>
                <a:lnTo>
                  <a:pt x="229594" y="54424"/>
                </a:lnTo>
                <a:lnTo>
                  <a:pt x="230106" y="65326"/>
                </a:lnTo>
                <a:lnTo>
                  <a:pt x="229670" y="76342"/>
                </a:lnTo>
                <a:lnTo>
                  <a:pt x="212012" y="115818"/>
                </a:lnTo>
                <a:lnTo>
                  <a:pt x="226433" y="115818"/>
                </a:lnTo>
                <a:lnTo>
                  <a:pt x="241282" y="68386"/>
                </a:lnTo>
                <a:lnTo>
                  <a:pt x="288514" y="68386"/>
                </a:lnTo>
                <a:lnTo>
                  <a:pt x="288514" y="58674"/>
                </a:lnTo>
                <a:lnTo>
                  <a:pt x="241083" y="58674"/>
                </a:lnTo>
                <a:lnTo>
                  <a:pt x="239883" y="46051"/>
                </a:lnTo>
                <a:lnTo>
                  <a:pt x="237574" y="35124"/>
                </a:lnTo>
                <a:lnTo>
                  <a:pt x="234141" y="25894"/>
                </a:lnTo>
                <a:lnTo>
                  <a:pt x="229574" y="18360"/>
                </a:lnTo>
                <a:lnTo>
                  <a:pt x="226359" y="14901"/>
                </a:lnTo>
                <a:close/>
              </a:path>
              <a:path w="758189" h="160654">
                <a:moveTo>
                  <a:pt x="288514" y="1064"/>
                </a:moveTo>
                <a:lnTo>
                  <a:pt x="277006" y="1064"/>
                </a:lnTo>
                <a:lnTo>
                  <a:pt x="277006" y="58674"/>
                </a:lnTo>
                <a:lnTo>
                  <a:pt x="288514" y="58674"/>
                </a:lnTo>
                <a:lnTo>
                  <a:pt x="288514" y="1064"/>
                </a:lnTo>
                <a:close/>
              </a:path>
              <a:path w="758189" h="160654">
                <a:moveTo>
                  <a:pt x="459148" y="86215"/>
                </a:moveTo>
                <a:lnTo>
                  <a:pt x="312929" y="86215"/>
                </a:lnTo>
                <a:lnTo>
                  <a:pt x="312929" y="95728"/>
                </a:lnTo>
                <a:lnTo>
                  <a:pt x="459148" y="95728"/>
                </a:lnTo>
                <a:lnTo>
                  <a:pt x="459148" y="86215"/>
                </a:lnTo>
                <a:close/>
              </a:path>
              <a:path w="758189" h="160654">
                <a:moveTo>
                  <a:pt x="394021" y="0"/>
                </a:moveTo>
                <a:lnTo>
                  <a:pt x="377590" y="0"/>
                </a:lnTo>
                <a:lnTo>
                  <a:pt x="370073" y="731"/>
                </a:lnTo>
                <a:lnTo>
                  <a:pt x="334749" y="18826"/>
                </a:lnTo>
                <a:lnTo>
                  <a:pt x="330890" y="27274"/>
                </a:lnTo>
                <a:lnTo>
                  <a:pt x="330890" y="32330"/>
                </a:lnTo>
                <a:lnTo>
                  <a:pt x="360152" y="61684"/>
                </a:lnTo>
                <a:lnTo>
                  <a:pt x="380451" y="64461"/>
                </a:lnTo>
                <a:lnTo>
                  <a:pt x="380451" y="86215"/>
                </a:lnTo>
                <a:lnTo>
                  <a:pt x="391627" y="86215"/>
                </a:lnTo>
                <a:lnTo>
                  <a:pt x="391627" y="64461"/>
                </a:lnTo>
                <a:lnTo>
                  <a:pt x="402128" y="63538"/>
                </a:lnTo>
                <a:lnTo>
                  <a:pt x="411575" y="61667"/>
                </a:lnTo>
                <a:lnTo>
                  <a:pt x="419963" y="58848"/>
                </a:lnTo>
                <a:lnTo>
                  <a:pt x="425861" y="55813"/>
                </a:lnTo>
                <a:lnTo>
                  <a:pt x="379519" y="55813"/>
                </a:lnTo>
                <a:lnTo>
                  <a:pt x="373665" y="55281"/>
                </a:lnTo>
                <a:lnTo>
                  <a:pt x="342399" y="36322"/>
                </a:lnTo>
                <a:lnTo>
                  <a:pt x="342399" y="29337"/>
                </a:lnTo>
                <a:lnTo>
                  <a:pt x="354639" y="15766"/>
                </a:lnTo>
                <a:lnTo>
                  <a:pt x="358431" y="13637"/>
                </a:lnTo>
                <a:lnTo>
                  <a:pt x="363021" y="11974"/>
                </a:lnTo>
                <a:lnTo>
                  <a:pt x="373665" y="9579"/>
                </a:lnTo>
                <a:lnTo>
                  <a:pt x="379519" y="8980"/>
                </a:lnTo>
                <a:lnTo>
                  <a:pt x="426222" y="8980"/>
                </a:lnTo>
                <a:lnTo>
                  <a:pt x="425554" y="8581"/>
                </a:lnTo>
                <a:lnTo>
                  <a:pt x="420764" y="5854"/>
                </a:lnTo>
                <a:lnTo>
                  <a:pt x="414977" y="3725"/>
                </a:lnTo>
                <a:lnTo>
                  <a:pt x="408258" y="2195"/>
                </a:lnTo>
                <a:lnTo>
                  <a:pt x="401472" y="731"/>
                </a:lnTo>
                <a:lnTo>
                  <a:pt x="394021" y="0"/>
                </a:lnTo>
                <a:close/>
              </a:path>
              <a:path w="758189" h="160654">
                <a:moveTo>
                  <a:pt x="426222" y="8980"/>
                </a:moveTo>
                <a:lnTo>
                  <a:pt x="392092" y="8980"/>
                </a:lnTo>
                <a:lnTo>
                  <a:pt x="397880" y="9579"/>
                </a:lnTo>
                <a:lnTo>
                  <a:pt x="408524" y="11974"/>
                </a:lnTo>
                <a:lnTo>
                  <a:pt x="429346" y="29337"/>
                </a:lnTo>
                <a:lnTo>
                  <a:pt x="429346" y="36322"/>
                </a:lnTo>
                <a:lnTo>
                  <a:pt x="428215" y="39448"/>
                </a:lnTo>
                <a:lnTo>
                  <a:pt x="426020" y="42242"/>
                </a:lnTo>
                <a:lnTo>
                  <a:pt x="423824" y="45103"/>
                </a:lnTo>
                <a:lnTo>
                  <a:pt x="392092" y="55813"/>
                </a:lnTo>
                <a:lnTo>
                  <a:pt x="425861" y="55813"/>
                </a:lnTo>
                <a:lnTo>
                  <a:pt x="440854" y="32330"/>
                </a:lnTo>
                <a:lnTo>
                  <a:pt x="440854" y="27274"/>
                </a:lnTo>
                <a:lnTo>
                  <a:pt x="439457" y="22751"/>
                </a:lnTo>
                <a:lnTo>
                  <a:pt x="436796" y="18826"/>
                </a:lnTo>
                <a:lnTo>
                  <a:pt x="434069" y="14901"/>
                </a:lnTo>
                <a:lnTo>
                  <a:pt x="430344" y="11442"/>
                </a:lnTo>
                <a:lnTo>
                  <a:pt x="426222" y="8980"/>
                </a:lnTo>
                <a:close/>
              </a:path>
              <a:path w="758189" h="160654">
                <a:moveTo>
                  <a:pt x="126262" y="6053"/>
                </a:moveTo>
                <a:lnTo>
                  <a:pt x="22219" y="6053"/>
                </a:lnTo>
                <a:lnTo>
                  <a:pt x="21354" y="6386"/>
                </a:lnTo>
                <a:lnTo>
                  <a:pt x="20822" y="6985"/>
                </a:lnTo>
                <a:lnTo>
                  <a:pt x="20356" y="7583"/>
                </a:lnTo>
                <a:lnTo>
                  <a:pt x="20156" y="8382"/>
                </a:lnTo>
                <a:lnTo>
                  <a:pt x="20156" y="51290"/>
                </a:lnTo>
                <a:lnTo>
                  <a:pt x="20356" y="52154"/>
                </a:lnTo>
                <a:lnTo>
                  <a:pt x="20822" y="52687"/>
                </a:lnTo>
                <a:lnTo>
                  <a:pt x="21354" y="53219"/>
                </a:lnTo>
                <a:lnTo>
                  <a:pt x="22219" y="53485"/>
                </a:lnTo>
                <a:lnTo>
                  <a:pt x="127925" y="53485"/>
                </a:lnTo>
                <a:lnTo>
                  <a:pt x="127925" y="44305"/>
                </a:lnTo>
                <a:lnTo>
                  <a:pt x="31066" y="44305"/>
                </a:lnTo>
                <a:lnTo>
                  <a:pt x="31066" y="15234"/>
                </a:lnTo>
                <a:lnTo>
                  <a:pt x="126262" y="15234"/>
                </a:lnTo>
                <a:lnTo>
                  <a:pt x="126262" y="6053"/>
                </a:lnTo>
                <a:close/>
              </a:path>
              <a:path w="758189" h="160654">
                <a:moveTo>
                  <a:pt x="757908" y="1064"/>
                </a:moveTo>
                <a:lnTo>
                  <a:pt x="746399" y="1064"/>
                </a:lnTo>
                <a:lnTo>
                  <a:pt x="746399" y="160522"/>
                </a:lnTo>
                <a:lnTo>
                  <a:pt x="757908" y="160522"/>
                </a:lnTo>
                <a:lnTo>
                  <a:pt x="757908" y="1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bk object 261"/>
          <p:cNvSpPr/>
          <p:nvPr/>
        </p:nvSpPr>
        <p:spPr>
          <a:xfrm>
            <a:off x="3477877" y="6837541"/>
            <a:ext cx="295275" cy="160020"/>
          </a:xfrm>
          <a:custGeom>
            <a:avLst/>
            <a:gdLst/>
            <a:ahLst/>
            <a:cxnLst/>
            <a:rect l="l" t="t" r="r" b="b"/>
            <a:pathLst>
              <a:path w="295275" h="160020">
                <a:moveTo>
                  <a:pt x="57875" y="83354"/>
                </a:moveTo>
                <a:lnTo>
                  <a:pt x="47298" y="83354"/>
                </a:lnTo>
                <a:lnTo>
                  <a:pt x="47298" y="116017"/>
                </a:lnTo>
                <a:lnTo>
                  <a:pt x="0" y="116017"/>
                </a:lnTo>
                <a:lnTo>
                  <a:pt x="0" y="125863"/>
                </a:lnTo>
                <a:lnTo>
                  <a:pt x="17628" y="125863"/>
                </a:lnTo>
                <a:lnTo>
                  <a:pt x="66457" y="125065"/>
                </a:lnTo>
                <a:lnTo>
                  <a:pt x="111228" y="120874"/>
                </a:lnTo>
                <a:lnTo>
                  <a:pt x="111228" y="115818"/>
                </a:lnTo>
                <a:lnTo>
                  <a:pt x="57875" y="115818"/>
                </a:lnTo>
                <a:lnTo>
                  <a:pt x="57875" y="83354"/>
                </a:lnTo>
                <a:close/>
              </a:path>
              <a:path w="295275" h="160020">
                <a:moveTo>
                  <a:pt x="111228" y="111361"/>
                </a:moveTo>
                <a:lnTo>
                  <a:pt x="71313" y="115219"/>
                </a:lnTo>
                <a:lnTo>
                  <a:pt x="57875" y="115818"/>
                </a:lnTo>
                <a:lnTo>
                  <a:pt x="111228" y="115818"/>
                </a:lnTo>
                <a:lnTo>
                  <a:pt x="111228" y="111361"/>
                </a:lnTo>
                <a:close/>
              </a:path>
              <a:path w="295275" h="160020">
                <a:moveTo>
                  <a:pt x="58740" y="40779"/>
                </a:moveTo>
                <a:lnTo>
                  <a:pt x="47099" y="40779"/>
                </a:lnTo>
                <a:lnTo>
                  <a:pt x="47099" y="45635"/>
                </a:lnTo>
                <a:lnTo>
                  <a:pt x="45968" y="50292"/>
                </a:lnTo>
                <a:lnTo>
                  <a:pt x="15234" y="79363"/>
                </a:lnTo>
                <a:lnTo>
                  <a:pt x="3592" y="83687"/>
                </a:lnTo>
                <a:lnTo>
                  <a:pt x="12772" y="91736"/>
                </a:lnTo>
                <a:lnTo>
                  <a:pt x="49161" y="65792"/>
                </a:lnTo>
                <a:lnTo>
                  <a:pt x="53019" y="58341"/>
                </a:lnTo>
                <a:lnTo>
                  <a:pt x="64893" y="58341"/>
                </a:lnTo>
                <a:lnTo>
                  <a:pt x="64328" y="57676"/>
                </a:lnTo>
                <a:lnTo>
                  <a:pt x="59871" y="49893"/>
                </a:lnTo>
                <a:lnTo>
                  <a:pt x="58758" y="45635"/>
                </a:lnTo>
                <a:lnTo>
                  <a:pt x="58740" y="40779"/>
                </a:lnTo>
                <a:close/>
              </a:path>
              <a:path w="295275" h="160020">
                <a:moveTo>
                  <a:pt x="64893" y="58341"/>
                </a:moveTo>
                <a:lnTo>
                  <a:pt x="53019" y="58341"/>
                </a:lnTo>
                <a:lnTo>
                  <a:pt x="56611" y="65060"/>
                </a:lnTo>
                <a:lnTo>
                  <a:pt x="92335" y="86547"/>
                </a:lnTo>
                <a:lnTo>
                  <a:pt x="99919" y="78099"/>
                </a:lnTo>
                <a:lnTo>
                  <a:pt x="94397" y="76569"/>
                </a:lnTo>
                <a:lnTo>
                  <a:pt x="89142" y="74639"/>
                </a:lnTo>
                <a:lnTo>
                  <a:pt x="79230" y="69916"/>
                </a:lnTo>
                <a:lnTo>
                  <a:pt x="74839" y="67255"/>
                </a:lnTo>
                <a:lnTo>
                  <a:pt x="71180" y="64262"/>
                </a:lnTo>
                <a:lnTo>
                  <a:pt x="67322" y="61202"/>
                </a:lnTo>
                <a:lnTo>
                  <a:pt x="64893" y="58341"/>
                </a:lnTo>
                <a:close/>
              </a:path>
              <a:path w="295275" h="160020">
                <a:moveTo>
                  <a:pt x="93266" y="30867"/>
                </a:moveTo>
                <a:lnTo>
                  <a:pt x="12439" y="30867"/>
                </a:lnTo>
                <a:lnTo>
                  <a:pt x="12439" y="40779"/>
                </a:lnTo>
                <a:lnTo>
                  <a:pt x="93266" y="40779"/>
                </a:lnTo>
                <a:lnTo>
                  <a:pt x="93266" y="30867"/>
                </a:lnTo>
                <a:close/>
              </a:path>
              <a:path w="295275" h="160020">
                <a:moveTo>
                  <a:pt x="294967" y="127859"/>
                </a:moveTo>
                <a:lnTo>
                  <a:pt x="147882" y="127859"/>
                </a:lnTo>
                <a:lnTo>
                  <a:pt x="147882" y="137571"/>
                </a:lnTo>
                <a:lnTo>
                  <a:pt x="294967" y="137571"/>
                </a:lnTo>
                <a:lnTo>
                  <a:pt x="294967" y="127859"/>
                </a:lnTo>
                <a:close/>
              </a:path>
              <a:path w="295275" h="160020">
                <a:moveTo>
                  <a:pt x="215072" y="65526"/>
                </a:moveTo>
                <a:lnTo>
                  <a:pt x="203763" y="65526"/>
                </a:lnTo>
                <a:lnTo>
                  <a:pt x="203763" y="127859"/>
                </a:lnTo>
                <a:lnTo>
                  <a:pt x="215072" y="127859"/>
                </a:lnTo>
                <a:lnTo>
                  <a:pt x="215072" y="65526"/>
                </a:lnTo>
                <a:close/>
              </a:path>
              <a:path w="295275" h="160020">
                <a:moveTo>
                  <a:pt x="273879" y="9712"/>
                </a:moveTo>
                <a:lnTo>
                  <a:pt x="166177" y="9712"/>
                </a:lnTo>
                <a:lnTo>
                  <a:pt x="166177" y="19225"/>
                </a:lnTo>
                <a:lnTo>
                  <a:pt x="264632" y="19225"/>
                </a:lnTo>
                <a:lnTo>
                  <a:pt x="264366" y="25412"/>
                </a:lnTo>
                <a:lnTo>
                  <a:pt x="259576" y="67788"/>
                </a:lnTo>
                <a:lnTo>
                  <a:pt x="254654" y="96792"/>
                </a:lnTo>
                <a:lnTo>
                  <a:pt x="253456" y="103644"/>
                </a:lnTo>
                <a:lnTo>
                  <a:pt x="272149" y="58341"/>
                </a:lnTo>
                <a:lnTo>
                  <a:pt x="276141" y="13105"/>
                </a:lnTo>
                <a:lnTo>
                  <a:pt x="276141" y="12040"/>
                </a:lnTo>
                <a:lnTo>
                  <a:pt x="275875" y="11176"/>
                </a:lnTo>
                <a:lnTo>
                  <a:pt x="275343" y="10577"/>
                </a:lnTo>
                <a:lnTo>
                  <a:pt x="274744" y="9978"/>
                </a:lnTo>
                <a:lnTo>
                  <a:pt x="273879" y="9712"/>
                </a:lnTo>
                <a:close/>
              </a:path>
              <a:path w="295275" h="160020">
                <a:moveTo>
                  <a:pt x="74041" y="3193"/>
                </a:moveTo>
                <a:lnTo>
                  <a:pt x="30734" y="3193"/>
                </a:lnTo>
                <a:lnTo>
                  <a:pt x="30734" y="13105"/>
                </a:lnTo>
                <a:lnTo>
                  <a:pt x="74041" y="13105"/>
                </a:lnTo>
                <a:lnTo>
                  <a:pt x="74041" y="3193"/>
                </a:lnTo>
                <a:close/>
              </a:path>
              <a:path w="295275" h="160020">
                <a:moveTo>
                  <a:pt x="127526" y="0"/>
                </a:moveTo>
                <a:lnTo>
                  <a:pt x="116217" y="0"/>
                </a:lnTo>
                <a:lnTo>
                  <a:pt x="116217" y="159458"/>
                </a:lnTo>
                <a:lnTo>
                  <a:pt x="127526" y="159458"/>
                </a:lnTo>
                <a:lnTo>
                  <a:pt x="127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bk object 262"/>
          <p:cNvSpPr/>
          <p:nvPr/>
        </p:nvSpPr>
        <p:spPr>
          <a:xfrm>
            <a:off x="3835377" y="6837341"/>
            <a:ext cx="1019747" cy="15965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bk object 263"/>
          <p:cNvSpPr/>
          <p:nvPr/>
        </p:nvSpPr>
        <p:spPr>
          <a:xfrm>
            <a:off x="1440378" y="7069843"/>
            <a:ext cx="768350" cy="160020"/>
          </a:xfrm>
          <a:custGeom>
            <a:avLst/>
            <a:gdLst/>
            <a:ahLst/>
            <a:cxnLst/>
            <a:rect l="l" t="t" r="r" b="b"/>
            <a:pathLst>
              <a:path w="768350" h="160020">
                <a:moveTo>
                  <a:pt x="40912" y="103777"/>
                </a:moveTo>
                <a:lnTo>
                  <a:pt x="29403" y="103777"/>
                </a:lnTo>
                <a:lnTo>
                  <a:pt x="29403" y="155400"/>
                </a:lnTo>
                <a:lnTo>
                  <a:pt x="29669" y="156331"/>
                </a:lnTo>
                <a:lnTo>
                  <a:pt x="30601" y="157262"/>
                </a:lnTo>
                <a:lnTo>
                  <a:pt x="31532" y="157528"/>
                </a:lnTo>
                <a:lnTo>
                  <a:pt x="130320" y="157528"/>
                </a:lnTo>
                <a:lnTo>
                  <a:pt x="131185" y="157262"/>
                </a:lnTo>
                <a:lnTo>
                  <a:pt x="132249" y="156331"/>
                </a:lnTo>
                <a:lnTo>
                  <a:pt x="132515" y="155400"/>
                </a:lnTo>
                <a:lnTo>
                  <a:pt x="132515" y="148548"/>
                </a:lnTo>
                <a:lnTo>
                  <a:pt x="40912" y="148548"/>
                </a:lnTo>
                <a:lnTo>
                  <a:pt x="40912" y="129123"/>
                </a:lnTo>
                <a:lnTo>
                  <a:pt x="132515" y="129123"/>
                </a:lnTo>
                <a:lnTo>
                  <a:pt x="132515" y="120342"/>
                </a:lnTo>
                <a:lnTo>
                  <a:pt x="40912" y="120342"/>
                </a:lnTo>
                <a:lnTo>
                  <a:pt x="40912" y="103777"/>
                </a:lnTo>
                <a:close/>
              </a:path>
              <a:path w="768350" h="160020">
                <a:moveTo>
                  <a:pt x="132515" y="129123"/>
                </a:moveTo>
                <a:lnTo>
                  <a:pt x="121406" y="129123"/>
                </a:lnTo>
                <a:lnTo>
                  <a:pt x="121406" y="148548"/>
                </a:lnTo>
                <a:lnTo>
                  <a:pt x="132515" y="148548"/>
                </a:lnTo>
                <a:lnTo>
                  <a:pt x="132515" y="129123"/>
                </a:lnTo>
                <a:close/>
              </a:path>
              <a:path w="768350" h="160020">
                <a:moveTo>
                  <a:pt x="132515" y="103777"/>
                </a:moveTo>
                <a:lnTo>
                  <a:pt x="121406" y="103777"/>
                </a:lnTo>
                <a:lnTo>
                  <a:pt x="121406" y="120342"/>
                </a:lnTo>
                <a:lnTo>
                  <a:pt x="132515" y="120342"/>
                </a:lnTo>
                <a:lnTo>
                  <a:pt x="132515" y="103777"/>
                </a:lnTo>
                <a:close/>
              </a:path>
              <a:path w="768350" h="160020">
                <a:moveTo>
                  <a:pt x="611954" y="126262"/>
                </a:moveTo>
                <a:lnTo>
                  <a:pt x="465069" y="126262"/>
                </a:lnTo>
                <a:lnTo>
                  <a:pt x="465069" y="135975"/>
                </a:lnTo>
                <a:lnTo>
                  <a:pt x="611954" y="135975"/>
                </a:lnTo>
                <a:lnTo>
                  <a:pt x="611954" y="126262"/>
                </a:lnTo>
                <a:close/>
              </a:path>
              <a:path w="768350" h="160020">
                <a:moveTo>
                  <a:pt x="745734" y="98788"/>
                </a:moveTo>
                <a:lnTo>
                  <a:pt x="642156" y="98788"/>
                </a:lnTo>
                <a:lnTo>
                  <a:pt x="642156" y="107768"/>
                </a:lnTo>
                <a:lnTo>
                  <a:pt x="736288" y="107768"/>
                </a:lnTo>
                <a:lnTo>
                  <a:pt x="736288" y="123535"/>
                </a:lnTo>
                <a:lnTo>
                  <a:pt x="644285" y="123535"/>
                </a:lnTo>
                <a:lnTo>
                  <a:pt x="643354" y="123801"/>
                </a:lnTo>
                <a:lnTo>
                  <a:pt x="642888" y="124333"/>
                </a:lnTo>
                <a:lnTo>
                  <a:pt x="642422" y="124932"/>
                </a:lnTo>
                <a:lnTo>
                  <a:pt x="642156" y="125796"/>
                </a:lnTo>
                <a:lnTo>
                  <a:pt x="642156" y="155400"/>
                </a:lnTo>
                <a:lnTo>
                  <a:pt x="642422" y="156331"/>
                </a:lnTo>
                <a:lnTo>
                  <a:pt x="643354" y="157262"/>
                </a:lnTo>
                <a:lnTo>
                  <a:pt x="644285" y="157528"/>
                </a:lnTo>
                <a:lnTo>
                  <a:pt x="751588" y="157528"/>
                </a:lnTo>
                <a:lnTo>
                  <a:pt x="751588" y="148548"/>
                </a:lnTo>
                <a:lnTo>
                  <a:pt x="653665" y="148548"/>
                </a:lnTo>
                <a:lnTo>
                  <a:pt x="653665" y="132515"/>
                </a:lnTo>
                <a:lnTo>
                  <a:pt x="745734" y="132515"/>
                </a:lnTo>
                <a:lnTo>
                  <a:pt x="746599" y="132316"/>
                </a:lnTo>
                <a:lnTo>
                  <a:pt x="747198" y="131850"/>
                </a:lnTo>
                <a:lnTo>
                  <a:pt x="747730" y="131318"/>
                </a:lnTo>
                <a:lnTo>
                  <a:pt x="747996" y="130453"/>
                </a:lnTo>
                <a:lnTo>
                  <a:pt x="747996" y="100983"/>
                </a:lnTo>
                <a:lnTo>
                  <a:pt x="747730" y="100118"/>
                </a:lnTo>
                <a:lnTo>
                  <a:pt x="747198" y="99586"/>
                </a:lnTo>
                <a:lnTo>
                  <a:pt x="746599" y="99054"/>
                </a:lnTo>
                <a:lnTo>
                  <a:pt x="745734" y="98788"/>
                </a:lnTo>
                <a:close/>
              </a:path>
              <a:path w="768350" h="160020">
                <a:moveTo>
                  <a:pt x="768086" y="74506"/>
                </a:moveTo>
                <a:lnTo>
                  <a:pt x="621866" y="74506"/>
                </a:lnTo>
                <a:lnTo>
                  <a:pt x="621866" y="83687"/>
                </a:lnTo>
                <a:lnTo>
                  <a:pt x="768086" y="83687"/>
                </a:lnTo>
                <a:lnTo>
                  <a:pt x="768086" y="74506"/>
                </a:lnTo>
                <a:close/>
              </a:path>
              <a:path w="768350" h="160020">
                <a:moveTo>
                  <a:pt x="102912" y="2660"/>
                </a:moveTo>
                <a:lnTo>
                  <a:pt x="91404" y="2660"/>
                </a:lnTo>
                <a:lnTo>
                  <a:pt x="91404" y="77567"/>
                </a:lnTo>
                <a:lnTo>
                  <a:pt x="60337" y="77567"/>
                </a:lnTo>
                <a:lnTo>
                  <a:pt x="60337" y="86547"/>
                </a:lnTo>
                <a:lnTo>
                  <a:pt x="91404" y="86547"/>
                </a:lnTo>
                <a:lnTo>
                  <a:pt x="91404" y="96260"/>
                </a:lnTo>
                <a:lnTo>
                  <a:pt x="102912" y="96260"/>
                </a:lnTo>
                <a:lnTo>
                  <a:pt x="102912" y="2660"/>
                </a:lnTo>
                <a:close/>
              </a:path>
              <a:path w="768350" h="160020">
                <a:moveTo>
                  <a:pt x="86015" y="57077"/>
                </a:moveTo>
                <a:lnTo>
                  <a:pt x="58275" y="60137"/>
                </a:lnTo>
                <a:lnTo>
                  <a:pt x="54283" y="60403"/>
                </a:lnTo>
                <a:lnTo>
                  <a:pt x="50425" y="60536"/>
                </a:lnTo>
                <a:lnTo>
                  <a:pt x="0" y="60669"/>
                </a:lnTo>
                <a:lnTo>
                  <a:pt x="0" y="70049"/>
                </a:lnTo>
                <a:lnTo>
                  <a:pt x="32131" y="70049"/>
                </a:lnTo>
                <a:lnTo>
                  <a:pt x="32131" y="95728"/>
                </a:lnTo>
                <a:lnTo>
                  <a:pt x="43107" y="95728"/>
                </a:lnTo>
                <a:lnTo>
                  <a:pt x="43107" y="69650"/>
                </a:lnTo>
                <a:lnTo>
                  <a:pt x="45968" y="69650"/>
                </a:lnTo>
                <a:lnTo>
                  <a:pt x="49493" y="69584"/>
                </a:lnTo>
                <a:lnTo>
                  <a:pt x="53618" y="69384"/>
                </a:lnTo>
                <a:lnTo>
                  <a:pt x="57742" y="69251"/>
                </a:lnTo>
                <a:lnTo>
                  <a:pt x="61867" y="68985"/>
                </a:lnTo>
                <a:lnTo>
                  <a:pt x="66058" y="68586"/>
                </a:lnTo>
                <a:lnTo>
                  <a:pt x="70116" y="68253"/>
                </a:lnTo>
                <a:lnTo>
                  <a:pt x="77633" y="67455"/>
                </a:lnTo>
                <a:lnTo>
                  <a:pt x="81292" y="66989"/>
                </a:lnTo>
                <a:lnTo>
                  <a:pt x="84086" y="66590"/>
                </a:lnTo>
                <a:lnTo>
                  <a:pt x="86015" y="66058"/>
                </a:lnTo>
                <a:lnTo>
                  <a:pt x="86015" y="57077"/>
                </a:lnTo>
                <a:close/>
              </a:path>
              <a:path w="768350" h="160020">
                <a:moveTo>
                  <a:pt x="50957" y="0"/>
                </a:moveTo>
                <a:lnTo>
                  <a:pt x="31598" y="0"/>
                </a:lnTo>
                <a:lnTo>
                  <a:pt x="23815" y="2461"/>
                </a:lnTo>
                <a:lnTo>
                  <a:pt x="12040" y="12240"/>
                </a:lnTo>
                <a:lnTo>
                  <a:pt x="9113" y="18493"/>
                </a:lnTo>
                <a:lnTo>
                  <a:pt x="9113" y="33195"/>
                </a:lnTo>
                <a:lnTo>
                  <a:pt x="12040" y="39315"/>
                </a:lnTo>
                <a:lnTo>
                  <a:pt x="17961" y="44238"/>
                </a:lnTo>
                <a:lnTo>
                  <a:pt x="23815" y="49227"/>
                </a:lnTo>
                <a:lnTo>
                  <a:pt x="31598" y="51689"/>
                </a:lnTo>
                <a:lnTo>
                  <a:pt x="50890" y="51689"/>
                </a:lnTo>
                <a:lnTo>
                  <a:pt x="58607" y="49294"/>
                </a:lnTo>
                <a:lnTo>
                  <a:pt x="65844" y="43440"/>
                </a:lnTo>
                <a:lnTo>
                  <a:pt x="34326" y="43440"/>
                </a:lnTo>
                <a:lnTo>
                  <a:pt x="29071" y="41777"/>
                </a:lnTo>
                <a:lnTo>
                  <a:pt x="25412" y="38517"/>
                </a:lnTo>
                <a:lnTo>
                  <a:pt x="21753" y="35191"/>
                </a:lnTo>
                <a:lnTo>
                  <a:pt x="19890" y="31066"/>
                </a:lnTo>
                <a:lnTo>
                  <a:pt x="19890" y="20888"/>
                </a:lnTo>
                <a:lnTo>
                  <a:pt x="21753" y="16631"/>
                </a:lnTo>
                <a:lnTo>
                  <a:pt x="25478" y="13304"/>
                </a:lnTo>
                <a:lnTo>
                  <a:pt x="29204" y="9912"/>
                </a:lnTo>
                <a:lnTo>
                  <a:pt x="34459" y="8248"/>
                </a:lnTo>
                <a:lnTo>
                  <a:pt x="65768" y="8248"/>
                </a:lnTo>
                <a:lnTo>
                  <a:pt x="64661" y="7317"/>
                </a:lnTo>
                <a:lnTo>
                  <a:pt x="58740" y="2461"/>
                </a:lnTo>
                <a:lnTo>
                  <a:pt x="50957" y="0"/>
                </a:lnTo>
                <a:close/>
              </a:path>
              <a:path w="768350" h="160020">
                <a:moveTo>
                  <a:pt x="65768" y="8248"/>
                </a:moveTo>
                <a:lnTo>
                  <a:pt x="48096" y="8248"/>
                </a:lnTo>
                <a:lnTo>
                  <a:pt x="53352" y="9912"/>
                </a:lnTo>
                <a:lnTo>
                  <a:pt x="57077" y="13304"/>
                </a:lnTo>
                <a:lnTo>
                  <a:pt x="60802" y="16631"/>
                </a:lnTo>
                <a:lnTo>
                  <a:pt x="62665" y="20888"/>
                </a:lnTo>
                <a:lnTo>
                  <a:pt x="62665" y="31066"/>
                </a:lnTo>
                <a:lnTo>
                  <a:pt x="60802" y="35191"/>
                </a:lnTo>
                <a:lnTo>
                  <a:pt x="57077" y="38517"/>
                </a:lnTo>
                <a:lnTo>
                  <a:pt x="53352" y="41777"/>
                </a:lnTo>
                <a:lnTo>
                  <a:pt x="48096" y="43440"/>
                </a:lnTo>
                <a:lnTo>
                  <a:pt x="65844" y="43440"/>
                </a:lnTo>
                <a:lnTo>
                  <a:pt x="70448" y="39714"/>
                </a:lnTo>
                <a:lnTo>
                  <a:pt x="73442" y="33594"/>
                </a:lnTo>
                <a:lnTo>
                  <a:pt x="73442" y="18493"/>
                </a:lnTo>
                <a:lnTo>
                  <a:pt x="70515" y="12240"/>
                </a:lnTo>
                <a:lnTo>
                  <a:pt x="65768" y="8248"/>
                </a:lnTo>
                <a:close/>
              </a:path>
              <a:path w="768350" h="160020">
                <a:moveTo>
                  <a:pt x="356568" y="3924"/>
                </a:moveTo>
                <a:lnTo>
                  <a:pt x="324368" y="27540"/>
                </a:lnTo>
                <a:lnTo>
                  <a:pt x="318317" y="64262"/>
                </a:lnTo>
                <a:lnTo>
                  <a:pt x="318991" y="78507"/>
                </a:lnTo>
                <a:lnTo>
                  <a:pt x="334846" y="116190"/>
                </a:lnTo>
                <a:lnTo>
                  <a:pt x="356568" y="124666"/>
                </a:lnTo>
                <a:lnTo>
                  <a:pt x="364538" y="123720"/>
                </a:lnTo>
                <a:lnTo>
                  <a:pt x="371777" y="120890"/>
                </a:lnTo>
                <a:lnTo>
                  <a:pt x="378281" y="116190"/>
                </a:lnTo>
                <a:lnTo>
                  <a:pt x="379543" y="114753"/>
                </a:lnTo>
                <a:lnTo>
                  <a:pt x="348319" y="114753"/>
                </a:lnTo>
                <a:lnTo>
                  <a:pt x="341734" y="110230"/>
                </a:lnTo>
                <a:lnTo>
                  <a:pt x="329427" y="64262"/>
                </a:lnTo>
                <a:lnTo>
                  <a:pt x="329888" y="53360"/>
                </a:lnTo>
                <a:lnTo>
                  <a:pt x="348319" y="13837"/>
                </a:lnTo>
                <a:lnTo>
                  <a:pt x="379511" y="13837"/>
                </a:lnTo>
                <a:lnTo>
                  <a:pt x="378281" y="12428"/>
                </a:lnTo>
                <a:lnTo>
                  <a:pt x="371777" y="7708"/>
                </a:lnTo>
                <a:lnTo>
                  <a:pt x="364538" y="4871"/>
                </a:lnTo>
                <a:lnTo>
                  <a:pt x="356568" y="3924"/>
                </a:lnTo>
                <a:close/>
              </a:path>
              <a:path w="768350" h="160020">
                <a:moveTo>
                  <a:pt x="379511" y="13837"/>
                </a:moveTo>
                <a:lnTo>
                  <a:pt x="364817" y="13837"/>
                </a:lnTo>
                <a:lnTo>
                  <a:pt x="371403" y="18360"/>
                </a:lnTo>
                <a:lnTo>
                  <a:pt x="376193" y="27540"/>
                </a:lnTo>
                <a:lnTo>
                  <a:pt x="379397" y="34999"/>
                </a:lnTo>
                <a:lnTo>
                  <a:pt x="381714" y="43606"/>
                </a:lnTo>
                <a:lnTo>
                  <a:pt x="383134" y="53360"/>
                </a:lnTo>
                <a:lnTo>
                  <a:pt x="383644" y="64262"/>
                </a:lnTo>
                <a:lnTo>
                  <a:pt x="383193" y="75278"/>
                </a:lnTo>
                <a:lnTo>
                  <a:pt x="364817" y="114753"/>
                </a:lnTo>
                <a:lnTo>
                  <a:pt x="379543" y="114753"/>
                </a:lnTo>
                <a:lnTo>
                  <a:pt x="394146" y="78507"/>
                </a:lnTo>
                <a:lnTo>
                  <a:pt x="394820" y="64262"/>
                </a:lnTo>
                <a:lnTo>
                  <a:pt x="394146" y="50131"/>
                </a:lnTo>
                <a:lnTo>
                  <a:pt x="392126" y="37877"/>
                </a:lnTo>
                <a:lnTo>
                  <a:pt x="388758" y="27506"/>
                </a:lnTo>
                <a:lnTo>
                  <a:pt x="384043" y="19025"/>
                </a:lnTo>
                <a:lnTo>
                  <a:pt x="379511" y="13837"/>
                </a:lnTo>
                <a:close/>
              </a:path>
              <a:path w="768350" h="160020">
                <a:moveTo>
                  <a:pt x="591531" y="8049"/>
                </a:moveTo>
                <a:lnTo>
                  <a:pt x="487621" y="8049"/>
                </a:lnTo>
                <a:lnTo>
                  <a:pt x="486756" y="8382"/>
                </a:lnTo>
                <a:lnTo>
                  <a:pt x="486224" y="8980"/>
                </a:lnTo>
                <a:lnTo>
                  <a:pt x="485758" y="9579"/>
                </a:lnTo>
                <a:lnTo>
                  <a:pt x="485559" y="10377"/>
                </a:lnTo>
                <a:lnTo>
                  <a:pt x="485559" y="93865"/>
                </a:lnTo>
                <a:lnTo>
                  <a:pt x="485758" y="94730"/>
                </a:lnTo>
                <a:lnTo>
                  <a:pt x="486224" y="95262"/>
                </a:lnTo>
                <a:lnTo>
                  <a:pt x="486756" y="95794"/>
                </a:lnTo>
                <a:lnTo>
                  <a:pt x="487621" y="96060"/>
                </a:lnTo>
                <a:lnTo>
                  <a:pt x="592795" y="96060"/>
                </a:lnTo>
                <a:lnTo>
                  <a:pt x="592795" y="86547"/>
                </a:lnTo>
                <a:lnTo>
                  <a:pt x="496868" y="86547"/>
                </a:lnTo>
                <a:lnTo>
                  <a:pt x="496868" y="56944"/>
                </a:lnTo>
                <a:lnTo>
                  <a:pt x="591132" y="56944"/>
                </a:lnTo>
                <a:lnTo>
                  <a:pt x="591132" y="47564"/>
                </a:lnTo>
                <a:lnTo>
                  <a:pt x="496868" y="47564"/>
                </a:lnTo>
                <a:lnTo>
                  <a:pt x="496868" y="17761"/>
                </a:lnTo>
                <a:lnTo>
                  <a:pt x="591531" y="17761"/>
                </a:lnTo>
                <a:lnTo>
                  <a:pt x="591531" y="8049"/>
                </a:lnTo>
                <a:close/>
              </a:path>
              <a:path w="768350" h="160020">
                <a:moveTo>
                  <a:pt x="206756" y="6785"/>
                </a:moveTo>
                <a:lnTo>
                  <a:pt x="194848" y="6785"/>
                </a:lnTo>
                <a:lnTo>
                  <a:pt x="194848" y="32131"/>
                </a:lnTo>
                <a:lnTo>
                  <a:pt x="194098" y="45613"/>
                </a:lnTo>
                <a:lnTo>
                  <a:pt x="176007" y="92597"/>
                </a:lnTo>
                <a:lnTo>
                  <a:pt x="147483" y="118678"/>
                </a:lnTo>
                <a:lnTo>
                  <a:pt x="158260" y="126595"/>
                </a:lnTo>
                <a:lnTo>
                  <a:pt x="185269" y="99120"/>
                </a:lnTo>
                <a:lnTo>
                  <a:pt x="200636" y="68054"/>
                </a:lnTo>
                <a:lnTo>
                  <a:pt x="212242" y="68054"/>
                </a:lnTo>
                <a:lnTo>
                  <a:pt x="209517" y="59663"/>
                </a:lnTo>
                <a:lnTo>
                  <a:pt x="207444" y="48120"/>
                </a:lnTo>
                <a:lnTo>
                  <a:pt x="206756" y="35723"/>
                </a:lnTo>
                <a:lnTo>
                  <a:pt x="206756" y="6785"/>
                </a:lnTo>
                <a:close/>
              </a:path>
              <a:path w="768350" h="160020">
                <a:moveTo>
                  <a:pt x="212242" y="68054"/>
                </a:moveTo>
                <a:lnTo>
                  <a:pt x="200636" y="68054"/>
                </a:lnTo>
                <a:lnTo>
                  <a:pt x="203892" y="76273"/>
                </a:lnTo>
                <a:lnTo>
                  <a:pt x="229474" y="111061"/>
                </a:lnTo>
                <a:lnTo>
                  <a:pt x="243943" y="122138"/>
                </a:lnTo>
                <a:lnTo>
                  <a:pt x="253057" y="113490"/>
                </a:lnTo>
                <a:lnTo>
                  <a:pt x="241842" y="105943"/>
                </a:lnTo>
                <a:lnTo>
                  <a:pt x="232243" y="97873"/>
                </a:lnTo>
                <a:lnTo>
                  <a:pt x="224253" y="89279"/>
                </a:lnTo>
                <a:lnTo>
                  <a:pt x="217866" y="80161"/>
                </a:lnTo>
                <a:lnTo>
                  <a:pt x="212987" y="70346"/>
                </a:lnTo>
                <a:lnTo>
                  <a:pt x="212242" y="68054"/>
                </a:lnTo>
                <a:close/>
              </a:path>
              <a:path w="768350" h="160020">
                <a:moveTo>
                  <a:pt x="744337" y="3725"/>
                </a:moveTo>
                <a:lnTo>
                  <a:pt x="642156" y="3725"/>
                </a:lnTo>
                <a:lnTo>
                  <a:pt x="642156" y="12706"/>
                </a:lnTo>
                <a:lnTo>
                  <a:pt x="735024" y="12706"/>
                </a:lnTo>
                <a:lnTo>
                  <a:pt x="735024" y="27674"/>
                </a:lnTo>
                <a:lnTo>
                  <a:pt x="644285" y="27674"/>
                </a:lnTo>
                <a:lnTo>
                  <a:pt x="643354" y="27940"/>
                </a:lnTo>
                <a:lnTo>
                  <a:pt x="642422" y="29137"/>
                </a:lnTo>
                <a:lnTo>
                  <a:pt x="642156" y="30002"/>
                </a:lnTo>
                <a:lnTo>
                  <a:pt x="642156" y="58474"/>
                </a:lnTo>
                <a:lnTo>
                  <a:pt x="642422" y="59339"/>
                </a:lnTo>
                <a:lnTo>
                  <a:pt x="643354" y="60403"/>
                </a:lnTo>
                <a:lnTo>
                  <a:pt x="644285" y="60669"/>
                </a:lnTo>
                <a:lnTo>
                  <a:pt x="750457" y="60669"/>
                </a:lnTo>
                <a:lnTo>
                  <a:pt x="750457" y="51689"/>
                </a:lnTo>
                <a:lnTo>
                  <a:pt x="653332" y="51689"/>
                </a:lnTo>
                <a:lnTo>
                  <a:pt x="653332" y="36654"/>
                </a:lnTo>
                <a:lnTo>
                  <a:pt x="744337" y="36654"/>
                </a:lnTo>
                <a:lnTo>
                  <a:pt x="745202" y="36322"/>
                </a:lnTo>
                <a:lnTo>
                  <a:pt x="746266" y="35257"/>
                </a:lnTo>
                <a:lnTo>
                  <a:pt x="746532" y="34392"/>
                </a:lnTo>
                <a:lnTo>
                  <a:pt x="746532" y="6120"/>
                </a:lnTo>
                <a:lnTo>
                  <a:pt x="746266" y="5255"/>
                </a:lnTo>
                <a:lnTo>
                  <a:pt x="745202" y="4057"/>
                </a:lnTo>
                <a:lnTo>
                  <a:pt x="744337" y="3725"/>
                </a:lnTo>
                <a:close/>
              </a:path>
              <a:path w="768350" h="160020">
                <a:moveTo>
                  <a:pt x="440987" y="0"/>
                </a:moveTo>
                <a:lnTo>
                  <a:pt x="429479" y="0"/>
                </a:lnTo>
                <a:lnTo>
                  <a:pt x="429479" y="159458"/>
                </a:lnTo>
                <a:lnTo>
                  <a:pt x="440987" y="159458"/>
                </a:lnTo>
                <a:lnTo>
                  <a:pt x="440987" y="0"/>
                </a:lnTo>
                <a:close/>
              </a:path>
              <a:path w="768350" h="160020">
                <a:moveTo>
                  <a:pt x="278735" y="0"/>
                </a:moveTo>
                <a:lnTo>
                  <a:pt x="267094" y="0"/>
                </a:lnTo>
                <a:lnTo>
                  <a:pt x="267094" y="159657"/>
                </a:lnTo>
                <a:lnTo>
                  <a:pt x="278735" y="159657"/>
                </a:lnTo>
                <a:lnTo>
                  <a:pt x="278735" y="72378"/>
                </a:lnTo>
                <a:lnTo>
                  <a:pt x="303549" y="72378"/>
                </a:lnTo>
                <a:lnTo>
                  <a:pt x="303549" y="62333"/>
                </a:lnTo>
                <a:lnTo>
                  <a:pt x="278735" y="62333"/>
                </a:lnTo>
                <a:lnTo>
                  <a:pt x="278735" y="0"/>
                </a:lnTo>
                <a:close/>
              </a:path>
              <a:path w="768350" h="160020">
                <a:moveTo>
                  <a:pt x="132515" y="0"/>
                </a:moveTo>
                <a:lnTo>
                  <a:pt x="121406" y="0"/>
                </a:lnTo>
                <a:lnTo>
                  <a:pt x="121406" y="96459"/>
                </a:lnTo>
                <a:lnTo>
                  <a:pt x="132515" y="96459"/>
                </a:lnTo>
                <a:lnTo>
                  <a:pt x="132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bk object 264"/>
          <p:cNvSpPr/>
          <p:nvPr/>
        </p:nvSpPr>
        <p:spPr>
          <a:xfrm>
            <a:off x="2281375" y="7069843"/>
            <a:ext cx="591185" cy="160020"/>
          </a:xfrm>
          <a:custGeom>
            <a:avLst/>
            <a:gdLst/>
            <a:ahLst/>
            <a:cxnLst/>
            <a:rect l="l" t="t" r="r" b="b"/>
            <a:pathLst>
              <a:path w="591185" h="160020">
                <a:moveTo>
                  <a:pt x="28738" y="103977"/>
                </a:moveTo>
                <a:lnTo>
                  <a:pt x="17429" y="103977"/>
                </a:lnTo>
                <a:lnTo>
                  <a:pt x="17429" y="154003"/>
                </a:lnTo>
                <a:lnTo>
                  <a:pt x="17695" y="154867"/>
                </a:lnTo>
                <a:lnTo>
                  <a:pt x="18626" y="155799"/>
                </a:lnTo>
                <a:lnTo>
                  <a:pt x="19558" y="156065"/>
                </a:lnTo>
                <a:lnTo>
                  <a:pt x="121605" y="156065"/>
                </a:lnTo>
                <a:lnTo>
                  <a:pt x="121605" y="146352"/>
                </a:lnTo>
                <a:lnTo>
                  <a:pt x="28738" y="146352"/>
                </a:lnTo>
                <a:lnTo>
                  <a:pt x="28738" y="103977"/>
                </a:lnTo>
                <a:close/>
              </a:path>
              <a:path w="591185" h="160020">
                <a:moveTo>
                  <a:pt x="116217" y="0"/>
                </a:moveTo>
                <a:lnTo>
                  <a:pt x="104908" y="0"/>
                </a:lnTo>
                <a:lnTo>
                  <a:pt x="104908" y="118678"/>
                </a:lnTo>
                <a:lnTo>
                  <a:pt x="116217" y="118678"/>
                </a:lnTo>
                <a:lnTo>
                  <a:pt x="116217" y="50092"/>
                </a:lnTo>
                <a:lnTo>
                  <a:pt x="138835" y="50092"/>
                </a:lnTo>
                <a:lnTo>
                  <a:pt x="138835" y="40247"/>
                </a:lnTo>
                <a:lnTo>
                  <a:pt x="116217" y="40247"/>
                </a:lnTo>
                <a:lnTo>
                  <a:pt x="116217" y="0"/>
                </a:lnTo>
                <a:close/>
              </a:path>
              <a:path w="591185" h="160020">
                <a:moveTo>
                  <a:pt x="68719" y="7916"/>
                </a:moveTo>
                <a:lnTo>
                  <a:pt x="1995" y="7916"/>
                </a:lnTo>
                <a:lnTo>
                  <a:pt x="1064" y="8115"/>
                </a:lnTo>
                <a:lnTo>
                  <a:pt x="199" y="9113"/>
                </a:lnTo>
                <a:lnTo>
                  <a:pt x="0" y="9978"/>
                </a:lnTo>
                <a:lnTo>
                  <a:pt x="0" y="79895"/>
                </a:lnTo>
                <a:lnTo>
                  <a:pt x="199" y="80826"/>
                </a:lnTo>
                <a:lnTo>
                  <a:pt x="665" y="81225"/>
                </a:lnTo>
                <a:lnTo>
                  <a:pt x="1064" y="81691"/>
                </a:lnTo>
                <a:lnTo>
                  <a:pt x="1995" y="81891"/>
                </a:lnTo>
                <a:lnTo>
                  <a:pt x="68719" y="81891"/>
                </a:lnTo>
                <a:lnTo>
                  <a:pt x="69584" y="81691"/>
                </a:lnTo>
                <a:lnTo>
                  <a:pt x="70049" y="81225"/>
                </a:lnTo>
                <a:lnTo>
                  <a:pt x="70515" y="80826"/>
                </a:lnTo>
                <a:lnTo>
                  <a:pt x="70781" y="79895"/>
                </a:lnTo>
                <a:lnTo>
                  <a:pt x="70781" y="72577"/>
                </a:lnTo>
                <a:lnTo>
                  <a:pt x="10643" y="72577"/>
                </a:lnTo>
                <a:lnTo>
                  <a:pt x="10643" y="17229"/>
                </a:lnTo>
                <a:lnTo>
                  <a:pt x="70781" y="17229"/>
                </a:lnTo>
                <a:lnTo>
                  <a:pt x="70781" y="9978"/>
                </a:lnTo>
                <a:lnTo>
                  <a:pt x="70515" y="9113"/>
                </a:lnTo>
                <a:lnTo>
                  <a:pt x="70049" y="8581"/>
                </a:lnTo>
                <a:lnTo>
                  <a:pt x="69584" y="8115"/>
                </a:lnTo>
                <a:lnTo>
                  <a:pt x="68719" y="7916"/>
                </a:lnTo>
                <a:close/>
              </a:path>
              <a:path w="591185" h="160020">
                <a:moveTo>
                  <a:pt x="70781" y="17229"/>
                </a:moveTo>
                <a:lnTo>
                  <a:pt x="60004" y="17229"/>
                </a:lnTo>
                <a:lnTo>
                  <a:pt x="60004" y="72577"/>
                </a:lnTo>
                <a:lnTo>
                  <a:pt x="70781" y="72577"/>
                </a:lnTo>
                <a:lnTo>
                  <a:pt x="70781" y="17229"/>
                </a:lnTo>
                <a:close/>
              </a:path>
              <a:path w="591185" h="160020">
                <a:moveTo>
                  <a:pt x="269555" y="94796"/>
                </a:moveTo>
                <a:lnTo>
                  <a:pt x="165977" y="94796"/>
                </a:lnTo>
                <a:lnTo>
                  <a:pt x="165977" y="103977"/>
                </a:lnTo>
                <a:lnTo>
                  <a:pt x="260109" y="103977"/>
                </a:lnTo>
                <a:lnTo>
                  <a:pt x="260109" y="121206"/>
                </a:lnTo>
                <a:lnTo>
                  <a:pt x="168106" y="121206"/>
                </a:lnTo>
                <a:lnTo>
                  <a:pt x="167174" y="121472"/>
                </a:lnTo>
                <a:lnTo>
                  <a:pt x="166243" y="122537"/>
                </a:lnTo>
                <a:lnTo>
                  <a:pt x="165977" y="123468"/>
                </a:lnTo>
                <a:lnTo>
                  <a:pt x="165977" y="155400"/>
                </a:lnTo>
                <a:lnTo>
                  <a:pt x="166243" y="156331"/>
                </a:lnTo>
                <a:lnTo>
                  <a:pt x="167174" y="157262"/>
                </a:lnTo>
                <a:lnTo>
                  <a:pt x="168106" y="157528"/>
                </a:lnTo>
                <a:lnTo>
                  <a:pt x="275409" y="157528"/>
                </a:lnTo>
                <a:lnTo>
                  <a:pt x="275409" y="148548"/>
                </a:lnTo>
                <a:lnTo>
                  <a:pt x="177486" y="148548"/>
                </a:lnTo>
                <a:lnTo>
                  <a:pt x="177486" y="130187"/>
                </a:lnTo>
                <a:lnTo>
                  <a:pt x="269555" y="130187"/>
                </a:lnTo>
                <a:lnTo>
                  <a:pt x="270420" y="129987"/>
                </a:lnTo>
                <a:lnTo>
                  <a:pt x="271551" y="128990"/>
                </a:lnTo>
                <a:lnTo>
                  <a:pt x="271817" y="128125"/>
                </a:lnTo>
                <a:lnTo>
                  <a:pt x="271817" y="97058"/>
                </a:lnTo>
                <a:lnTo>
                  <a:pt x="271551" y="96193"/>
                </a:lnTo>
                <a:lnTo>
                  <a:pt x="271018" y="95595"/>
                </a:lnTo>
                <a:lnTo>
                  <a:pt x="270420" y="95062"/>
                </a:lnTo>
                <a:lnTo>
                  <a:pt x="269555" y="94796"/>
                </a:lnTo>
                <a:close/>
              </a:path>
              <a:path w="591185" h="160020">
                <a:moveTo>
                  <a:pt x="291907" y="68386"/>
                </a:moveTo>
                <a:lnTo>
                  <a:pt x="145687" y="68386"/>
                </a:lnTo>
                <a:lnTo>
                  <a:pt x="145687" y="77766"/>
                </a:lnTo>
                <a:lnTo>
                  <a:pt x="291907" y="77766"/>
                </a:lnTo>
                <a:lnTo>
                  <a:pt x="291907" y="68386"/>
                </a:lnTo>
                <a:close/>
              </a:path>
              <a:path w="591185" h="160020">
                <a:moveTo>
                  <a:pt x="434202" y="67322"/>
                </a:moveTo>
                <a:lnTo>
                  <a:pt x="422693" y="67322"/>
                </a:lnTo>
                <a:lnTo>
                  <a:pt x="422693" y="159458"/>
                </a:lnTo>
                <a:lnTo>
                  <a:pt x="434202" y="159458"/>
                </a:lnTo>
                <a:lnTo>
                  <a:pt x="434202" y="67322"/>
                </a:lnTo>
                <a:close/>
              </a:path>
              <a:path w="591185" h="160020">
                <a:moveTo>
                  <a:pt x="349384" y="3924"/>
                </a:moveTo>
                <a:lnTo>
                  <a:pt x="317470" y="27540"/>
                </a:lnTo>
                <a:lnTo>
                  <a:pt x="311532" y="64262"/>
                </a:lnTo>
                <a:lnTo>
                  <a:pt x="312193" y="78507"/>
                </a:lnTo>
                <a:lnTo>
                  <a:pt x="327783" y="116190"/>
                </a:lnTo>
                <a:lnTo>
                  <a:pt x="349384" y="124666"/>
                </a:lnTo>
                <a:lnTo>
                  <a:pt x="357115" y="123770"/>
                </a:lnTo>
                <a:lnTo>
                  <a:pt x="364136" y="121090"/>
                </a:lnTo>
                <a:lnTo>
                  <a:pt x="370432" y="116639"/>
                </a:lnTo>
                <a:lnTo>
                  <a:pt x="372121" y="114753"/>
                </a:lnTo>
                <a:lnTo>
                  <a:pt x="341135" y="114753"/>
                </a:lnTo>
                <a:lnTo>
                  <a:pt x="334615" y="110230"/>
                </a:lnTo>
                <a:lnTo>
                  <a:pt x="322641" y="64262"/>
                </a:lnTo>
                <a:lnTo>
                  <a:pt x="323090" y="53360"/>
                </a:lnTo>
                <a:lnTo>
                  <a:pt x="341135" y="13837"/>
                </a:lnTo>
                <a:lnTo>
                  <a:pt x="372046" y="13837"/>
                </a:lnTo>
                <a:lnTo>
                  <a:pt x="369824" y="11446"/>
                </a:lnTo>
                <a:lnTo>
                  <a:pt x="363695" y="7267"/>
                </a:lnTo>
                <a:lnTo>
                  <a:pt x="356879" y="4760"/>
                </a:lnTo>
                <a:lnTo>
                  <a:pt x="349384" y="3924"/>
                </a:lnTo>
                <a:close/>
              </a:path>
              <a:path w="591185" h="160020">
                <a:moveTo>
                  <a:pt x="372046" y="13837"/>
                </a:moveTo>
                <a:lnTo>
                  <a:pt x="357699" y="13837"/>
                </a:lnTo>
                <a:lnTo>
                  <a:pt x="364086" y="18360"/>
                </a:lnTo>
                <a:lnTo>
                  <a:pt x="368742" y="27540"/>
                </a:lnTo>
                <a:lnTo>
                  <a:pt x="371762" y="34999"/>
                </a:lnTo>
                <a:lnTo>
                  <a:pt x="373939" y="43606"/>
                </a:lnTo>
                <a:lnTo>
                  <a:pt x="375281" y="53360"/>
                </a:lnTo>
                <a:lnTo>
                  <a:pt x="375794" y="64262"/>
                </a:lnTo>
                <a:lnTo>
                  <a:pt x="375357" y="75278"/>
                </a:lnTo>
                <a:lnTo>
                  <a:pt x="357699" y="114753"/>
                </a:lnTo>
                <a:lnTo>
                  <a:pt x="372121" y="114753"/>
                </a:lnTo>
                <a:lnTo>
                  <a:pt x="386970" y="67322"/>
                </a:lnTo>
                <a:lnTo>
                  <a:pt x="434202" y="67322"/>
                </a:lnTo>
                <a:lnTo>
                  <a:pt x="434202" y="57609"/>
                </a:lnTo>
                <a:lnTo>
                  <a:pt x="386770" y="57609"/>
                </a:lnTo>
                <a:lnTo>
                  <a:pt x="385571" y="44986"/>
                </a:lnTo>
                <a:lnTo>
                  <a:pt x="383261" y="34060"/>
                </a:lnTo>
                <a:lnTo>
                  <a:pt x="379829" y="24830"/>
                </a:lnTo>
                <a:lnTo>
                  <a:pt x="375262" y="17296"/>
                </a:lnTo>
                <a:lnTo>
                  <a:pt x="372046" y="13837"/>
                </a:lnTo>
                <a:close/>
              </a:path>
              <a:path w="591185" h="160020">
                <a:moveTo>
                  <a:pt x="434202" y="0"/>
                </a:moveTo>
                <a:lnTo>
                  <a:pt x="422693" y="0"/>
                </a:lnTo>
                <a:lnTo>
                  <a:pt x="422693" y="57609"/>
                </a:lnTo>
                <a:lnTo>
                  <a:pt x="434202" y="57609"/>
                </a:lnTo>
                <a:lnTo>
                  <a:pt x="434202" y="0"/>
                </a:lnTo>
                <a:close/>
              </a:path>
              <a:path w="591185" h="160020">
                <a:moveTo>
                  <a:pt x="590999" y="0"/>
                </a:moveTo>
                <a:lnTo>
                  <a:pt x="579490" y="0"/>
                </a:lnTo>
                <a:lnTo>
                  <a:pt x="579490" y="49893"/>
                </a:lnTo>
                <a:lnTo>
                  <a:pt x="541771" y="49893"/>
                </a:lnTo>
                <a:lnTo>
                  <a:pt x="541771" y="59805"/>
                </a:lnTo>
                <a:lnTo>
                  <a:pt x="579490" y="59805"/>
                </a:lnTo>
                <a:lnTo>
                  <a:pt x="579490" y="159458"/>
                </a:lnTo>
                <a:lnTo>
                  <a:pt x="590999" y="159458"/>
                </a:lnTo>
                <a:lnTo>
                  <a:pt x="590999" y="0"/>
                </a:lnTo>
                <a:close/>
              </a:path>
              <a:path w="591185" h="160020">
                <a:moveTo>
                  <a:pt x="514496" y="6785"/>
                </a:moveTo>
                <a:lnTo>
                  <a:pt x="502988" y="6785"/>
                </a:lnTo>
                <a:lnTo>
                  <a:pt x="502881" y="35723"/>
                </a:lnTo>
                <a:lnTo>
                  <a:pt x="502762" y="39704"/>
                </a:lnTo>
                <a:lnTo>
                  <a:pt x="492332" y="78882"/>
                </a:lnTo>
                <a:lnTo>
                  <a:pt x="468528" y="109365"/>
                </a:lnTo>
                <a:lnTo>
                  <a:pt x="455423" y="118678"/>
                </a:lnTo>
                <a:lnTo>
                  <a:pt x="466333" y="126595"/>
                </a:lnTo>
                <a:lnTo>
                  <a:pt x="493306" y="99154"/>
                </a:lnTo>
                <a:lnTo>
                  <a:pt x="496668" y="94530"/>
                </a:lnTo>
                <a:lnTo>
                  <a:pt x="499861" y="89275"/>
                </a:lnTo>
                <a:lnTo>
                  <a:pt x="502522" y="83886"/>
                </a:lnTo>
                <a:lnTo>
                  <a:pt x="505250" y="78498"/>
                </a:lnTo>
                <a:lnTo>
                  <a:pt x="507276" y="73060"/>
                </a:lnTo>
                <a:lnTo>
                  <a:pt x="508576" y="68054"/>
                </a:lnTo>
                <a:lnTo>
                  <a:pt x="520150" y="68054"/>
                </a:lnTo>
                <a:lnTo>
                  <a:pt x="517548" y="60570"/>
                </a:lnTo>
                <a:lnTo>
                  <a:pt x="515258" y="48620"/>
                </a:lnTo>
                <a:lnTo>
                  <a:pt x="514496" y="35723"/>
                </a:lnTo>
                <a:lnTo>
                  <a:pt x="514496" y="6785"/>
                </a:lnTo>
                <a:close/>
              </a:path>
              <a:path w="591185" h="160020">
                <a:moveTo>
                  <a:pt x="520150" y="68054"/>
                </a:moveTo>
                <a:lnTo>
                  <a:pt x="508576" y="68054"/>
                </a:lnTo>
                <a:lnTo>
                  <a:pt x="511968" y="76812"/>
                </a:lnTo>
                <a:lnTo>
                  <a:pt x="538453" y="111577"/>
                </a:lnTo>
                <a:lnTo>
                  <a:pt x="551883" y="122138"/>
                </a:lnTo>
                <a:lnTo>
                  <a:pt x="560997" y="113490"/>
                </a:lnTo>
                <a:lnTo>
                  <a:pt x="550583" y="106714"/>
                </a:lnTo>
                <a:lnTo>
                  <a:pt x="541397" y="99154"/>
                </a:lnTo>
                <a:lnTo>
                  <a:pt x="533446" y="90794"/>
                </a:lnTo>
                <a:lnTo>
                  <a:pt x="526737" y="81625"/>
                </a:lnTo>
                <a:lnTo>
                  <a:pt x="521372" y="71571"/>
                </a:lnTo>
                <a:lnTo>
                  <a:pt x="520150" y="68054"/>
                </a:lnTo>
                <a:close/>
              </a:path>
              <a:path w="591185" h="160020">
                <a:moveTo>
                  <a:pt x="271950" y="4989"/>
                </a:moveTo>
                <a:lnTo>
                  <a:pt x="167906" y="4989"/>
                </a:lnTo>
                <a:lnTo>
                  <a:pt x="167041" y="5321"/>
                </a:lnTo>
                <a:lnTo>
                  <a:pt x="166509" y="5920"/>
                </a:lnTo>
                <a:lnTo>
                  <a:pt x="166044" y="6519"/>
                </a:lnTo>
                <a:lnTo>
                  <a:pt x="165844" y="7317"/>
                </a:lnTo>
                <a:lnTo>
                  <a:pt x="165844" y="50225"/>
                </a:lnTo>
                <a:lnTo>
                  <a:pt x="166044" y="51090"/>
                </a:lnTo>
                <a:lnTo>
                  <a:pt x="166509" y="51622"/>
                </a:lnTo>
                <a:lnTo>
                  <a:pt x="167041" y="52154"/>
                </a:lnTo>
                <a:lnTo>
                  <a:pt x="167906" y="52420"/>
                </a:lnTo>
                <a:lnTo>
                  <a:pt x="273613" y="52420"/>
                </a:lnTo>
                <a:lnTo>
                  <a:pt x="273613" y="43240"/>
                </a:lnTo>
                <a:lnTo>
                  <a:pt x="176754" y="43240"/>
                </a:lnTo>
                <a:lnTo>
                  <a:pt x="176754" y="14169"/>
                </a:lnTo>
                <a:lnTo>
                  <a:pt x="271950" y="14169"/>
                </a:lnTo>
                <a:lnTo>
                  <a:pt x="271950" y="4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bk object 265"/>
          <p:cNvSpPr/>
          <p:nvPr/>
        </p:nvSpPr>
        <p:spPr>
          <a:xfrm>
            <a:off x="2963247" y="7069843"/>
            <a:ext cx="288290" cy="160020"/>
          </a:xfrm>
          <a:custGeom>
            <a:avLst/>
            <a:gdLst/>
            <a:ahLst/>
            <a:cxnLst/>
            <a:rect l="l" t="t" r="r" b="b"/>
            <a:pathLst>
              <a:path w="288289" h="160020">
                <a:moveTo>
                  <a:pt x="221325" y="100916"/>
                </a:moveTo>
                <a:lnTo>
                  <a:pt x="209683" y="100916"/>
                </a:lnTo>
                <a:lnTo>
                  <a:pt x="209683" y="159458"/>
                </a:lnTo>
                <a:lnTo>
                  <a:pt x="221325" y="159458"/>
                </a:lnTo>
                <a:lnTo>
                  <a:pt x="221325" y="100916"/>
                </a:lnTo>
                <a:close/>
              </a:path>
              <a:path w="288289" h="160020">
                <a:moveTo>
                  <a:pt x="287783" y="91204"/>
                </a:moveTo>
                <a:lnTo>
                  <a:pt x="141563" y="91204"/>
                </a:lnTo>
                <a:lnTo>
                  <a:pt x="141563" y="100916"/>
                </a:lnTo>
                <a:lnTo>
                  <a:pt x="287783" y="100916"/>
                </a:lnTo>
                <a:lnTo>
                  <a:pt x="287783" y="91204"/>
                </a:lnTo>
                <a:close/>
              </a:path>
              <a:path w="288289" h="160020">
                <a:moveTo>
                  <a:pt x="265630" y="6253"/>
                </a:moveTo>
                <a:lnTo>
                  <a:pt x="163848" y="6253"/>
                </a:lnTo>
                <a:lnTo>
                  <a:pt x="162917" y="6519"/>
                </a:lnTo>
                <a:lnTo>
                  <a:pt x="162119" y="7450"/>
                </a:lnTo>
                <a:lnTo>
                  <a:pt x="161853" y="8382"/>
                </a:lnTo>
                <a:lnTo>
                  <a:pt x="161853" y="64262"/>
                </a:lnTo>
                <a:lnTo>
                  <a:pt x="162119" y="65193"/>
                </a:lnTo>
                <a:lnTo>
                  <a:pt x="162518" y="65659"/>
                </a:lnTo>
                <a:lnTo>
                  <a:pt x="162917" y="66058"/>
                </a:lnTo>
                <a:lnTo>
                  <a:pt x="163848" y="66257"/>
                </a:lnTo>
                <a:lnTo>
                  <a:pt x="265630" y="66257"/>
                </a:lnTo>
                <a:lnTo>
                  <a:pt x="266495" y="66058"/>
                </a:lnTo>
                <a:lnTo>
                  <a:pt x="266961" y="65659"/>
                </a:lnTo>
                <a:lnTo>
                  <a:pt x="267426" y="65193"/>
                </a:lnTo>
                <a:lnTo>
                  <a:pt x="267692" y="64262"/>
                </a:lnTo>
                <a:lnTo>
                  <a:pt x="267692" y="56745"/>
                </a:lnTo>
                <a:lnTo>
                  <a:pt x="172829" y="56745"/>
                </a:lnTo>
                <a:lnTo>
                  <a:pt x="172829" y="15766"/>
                </a:lnTo>
                <a:lnTo>
                  <a:pt x="267692" y="15766"/>
                </a:lnTo>
                <a:lnTo>
                  <a:pt x="267692" y="8382"/>
                </a:lnTo>
                <a:lnTo>
                  <a:pt x="267426" y="7450"/>
                </a:lnTo>
                <a:lnTo>
                  <a:pt x="266495" y="6519"/>
                </a:lnTo>
                <a:lnTo>
                  <a:pt x="265630" y="6253"/>
                </a:lnTo>
                <a:close/>
              </a:path>
              <a:path w="288289" h="160020">
                <a:moveTo>
                  <a:pt x="267692" y="15766"/>
                </a:moveTo>
                <a:lnTo>
                  <a:pt x="256383" y="15766"/>
                </a:lnTo>
                <a:lnTo>
                  <a:pt x="256383" y="56745"/>
                </a:lnTo>
                <a:lnTo>
                  <a:pt x="267692" y="56745"/>
                </a:lnTo>
                <a:lnTo>
                  <a:pt x="267692" y="15766"/>
                </a:lnTo>
                <a:close/>
              </a:path>
              <a:path w="288289" h="160020">
                <a:moveTo>
                  <a:pt x="116084" y="0"/>
                </a:moveTo>
                <a:lnTo>
                  <a:pt x="104575" y="0"/>
                </a:lnTo>
                <a:lnTo>
                  <a:pt x="104575" y="49028"/>
                </a:lnTo>
                <a:lnTo>
                  <a:pt x="58408" y="49028"/>
                </a:lnTo>
                <a:lnTo>
                  <a:pt x="58408" y="58740"/>
                </a:lnTo>
                <a:lnTo>
                  <a:pt x="104575" y="58740"/>
                </a:lnTo>
                <a:lnTo>
                  <a:pt x="104575" y="159458"/>
                </a:lnTo>
                <a:lnTo>
                  <a:pt x="116084" y="159458"/>
                </a:lnTo>
                <a:lnTo>
                  <a:pt x="116084" y="0"/>
                </a:lnTo>
                <a:close/>
              </a:path>
              <a:path w="288289" h="160020">
                <a:moveTo>
                  <a:pt x="14036" y="117281"/>
                </a:moveTo>
                <a:lnTo>
                  <a:pt x="4523" y="117281"/>
                </a:lnTo>
                <a:lnTo>
                  <a:pt x="8248" y="117414"/>
                </a:lnTo>
                <a:lnTo>
                  <a:pt x="10776" y="117414"/>
                </a:lnTo>
                <a:lnTo>
                  <a:pt x="14036" y="117281"/>
                </a:lnTo>
                <a:close/>
              </a:path>
              <a:path w="288289" h="160020">
                <a:moveTo>
                  <a:pt x="11708" y="7184"/>
                </a:moveTo>
                <a:lnTo>
                  <a:pt x="0" y="7184"/>
                </a:lnTo>
                <a:lnTo>
                  <a:pt x="40" y="115219"/>
                </a:lnTo>
                <a:lnTo>
                  <a:pt x="266" y="115951"/>
                </a:lnTo>
                <a:lnTo>
                  <a:pt x="1197" y="117015"/>
                </a:lnTo>
                <a:lnTo>
                  <a:pt x="2128" y="117281"/>
                </a:lnTo>
                <a:lnTo>
                  <a:pt x="17296" y="117281"/>
                </a:lnTo>
                <a:lnTo>
                  <a:pt x="25545" y="117148"/>
                </a:lnTo>
                <a:lnTo>
                  <a:pt x="29935" y="117148"/>
                </a:lnTo>
                <a:lnTo>
                  <a:pt x="72843" y="113423"/>
                </a:lnTo>
                <a:lnTo>
                  <a:pt x="90938" y="110296"/>
                </a:lnTo>
                <a:lnTo>
                  <a:pt x="90938" y="106704"/>
                </a:lnTo>
                <a:lnTo>
                  <a:pt x="11708" y="106704"/>
                </a:lnTo>
                <a:lnTo>
                  <a:pt x="11708" y="7184"/>
                </a:lnTo>
                <a:close/>
              </a:path>
              <a:path w="288289" h="160020">
                <a:moveTo>
                  <a:pt x="90938" y="99653"/>
                </a:moveTo>
                <a:lnTo>
                  <a:pt x="67388" y="103644"/>
                </a:lnTo>
                <a:lnTo>
                  <a:pt x="62798" y="104309"/>
                </a:lnTo>
                <a:lnTo>
                  <a:pt x="11708" y="106704"/>
                </a:lnTo>
                <a:lnTo>
                  <a:pt x="90938" y="106704"/>
                </a:lnTo>
                <a:lnTo>
                  <a:pt x="90938" y="9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bk object 266"/>
          <p:cNvSpPr/>
          <p:nvPr/>
        </p:nvSpPr>
        <p:spPr>
          <a:xfrm>
            <a:off x="3313163" y="7069843"/>
            <a:ext cx="775335" cy="160020"/>
          </a:xfrm>
          <a:custGeom>
            <a:avLst/>
            <a:gdLst/>
            <a:ahLst/>
            <a:cxnLst/>
            <a:rect l="l" t="t" r="r" b="b"/>
            <a:pathLst>
              <a:path w="775335" h="160020">
                <a:moveTo>
                  <a:pt x="354972" y="97856"/>
                </a:moveTo>
                <a:lnTo>
                  <a:pt x="343663" y="97856"/>
                </a:lnTo>
                <a:lnTo>
                  <a:pt x="343663" y="155599"/>
                </a:lnTo>
                <a:lnTo>
                  <a:pt x="343929" y="156464"/>
                </a:lnTo>
                <a:lnTo>
                  <a:pt x="344394" y="156996"/>
                </a:lnTo>
                <a:lnTo>
                  <a:pt x="344860" y="157462"/>
                </a:lnTo>
                <a:lnTo>
                  <a:pt x="345725" y="157661"/>
                </a:lnTo>
                <a:lnTo>
                  <a:pt x="439857" y="157661"/>
                </a:lnTo>
                <a:lnTo>
                  <a:pt x="440721" y="157462"/>
                </a:lnTo>
                <a:lnTo>
                  <a:pt x="441852" y="156464"/>
                </a:lnTo>
                <a:lnTo>
                  <a:pt x="442118" y="155599"/>
                </a:lnTo>
                <a:lnTo>
                  <a:pt x="442118" y="148348"/>
                </a:lnTo>
                <a:lnTo>
                  <a:pt x="354972" y="148348"/>
                </a:lnTo>
                <a:lnTo>
                  <a:pt x="354972" y="125863"/>
                </a:lnTo>
                <a:lnTo>
                  <a:pt x="442118" y="125863"/>
                </a:lnTo>
                <a:lnTo>
                  <a:pt x="442118" y="116550"/>
                </a:lnTo>
                <a:lnTo>
                  <a:pt x="354972" y="116550"/>
                </a:lnTo>
                <a:lnTo>
                  <a:pt x="354972" y="97856"/>
                </a:lnTo>
                <a:close/>
              </a:path>
              <a:path w="775335" h="160020">
                <a:moveTo>
                  <a:pt x="442118" y="125863"/>
                </a:moveTo>
                <a:lnTo>
                  <a:pt x="430942" y="125863"/>
                </a:lnTo>
                <a:lnTo>
                  <a:pt x="430942" y="148348"/>
                </a:lnTo>
                <a:lnTo>
                  <a:pt x="442118" y="148348"/>
                </a:lnTo>
                <a:lnTo>
                  <a:pt x="442118" y="125863"/>
                </a:lnTo>
                <a:close/>
              </a:path>
              <a:path w="775335" h="160020">
                <a:moveTo>
                  <a:pt x="442118" y="97856"/>
                </a:moveTo>
                <a:lnTo>
                  <a:pt x="430942" y="97856"/>
                </a:lnTo>
                <a:lnTo>
                  <a:pt x="430942" y="116550"/>
                </a:lnTo>
                <a:lnTo>
                  <a:pt x="442118" y="116550"/>
                </a:lnTo>
                <a:lnTo>
                  <a:pt x="442118" y="97856"/>
                </a:lnTo>
                <a:close/>
              </a:path>
              <a:path w="775335" h="160020">
                <a:moveTo>
                  <a:pt x="236226" y="102912"/>
                </a:moveTo>
                <a:lnTo>
                  <a:pt x="223121" y="102912"/>
                </a:lnTo>
                <a:lnTo>
                  <a:pt x="223079" y="113822"/>
                </a:lnTo>
                <a:lnTo>
                  <a:pt x="221525" y="118678"/>
                </a:lnTo>
                <a:lnTo>
                  <a:pt x="218265" y="123402"/>
                </a:lnTo>
                <a:lnTo>
                  <a:pt x="215005" y="128058"/>
                </a:lnTo>
                <a:lnTo>
                  <a:pt x="210748" y="132183"/>
                </a:lnTo>
                <a:lnTo>
                  <a:pt x="205359" y="135775"/>
                </a:lnTo>
                <a:lnTo>
                  <a:pt x="199971" y="139500"/>
                </a:lnTo>
                <a:lnTo>
                  <a:pt x="193718" y="142561"/>
                </a:lnTo>
                <a:lnTo>
                  <a:pt x="179415" y="147483"/>
                </a:lnTo>
                <a:lnTo>
                  <a:pt x="171964" y="149213"/>
                </a:lnTo>
                <a:lnTo>
                  <a:pt x="164181" y="150344"/>
                </a:lnTo>
                <a:lnTo>
                  <a:pt x="172097" y="159857"/>
                </a:lnTo>
                <a:lnTo>
                  <a:pt x="213917" y="142861"/>
                </a:lnTo>
                <a:lnTo>
                  <a:pt x="229774" y="124666"/>
                </a:lnTo>
                <a:lnTo>
                  <a:pt x="241771" y="124666"/>
                </a:lnTo>
                <a:lnTo>
                  <a:pt x="237823" y="118944"/>
                </a:lnTo>
                <a:lnTo>
                  <a:pt x="236226" y="113822"/>
                </a:lnTo>
                <a:lnTo>
                  <a:pt x="236226" y="102912"/>
                </a:lnTo>
                <a:close/>
              </a:path>
              <a:path w="775335" h="160020">
                <a:moveTo>
                  <a:pt x="241771" y="124666"/>
                </a:moveTo>
                <a:lnTo>
                  <a:pt x="229774" y="124666"/>
                </a:lnTo>
                <a:lnTo>
                  <a:pt x="231902" y="129455"/>
                </a:lnTo>
                <a:lnTo>
                  <a:pt x="234962" y="133713"/>
                </a:lnTo>
                <a:lnTo>
                  <a:pt x="238962" y="137580"/>
                </a:lnTo>
                <a:lnTo>
                  <a:pt x="242879" y="141430"/>
                </a:lnTo>
                <a:lnTo>
                  <a:pt x="280664" y="158659"/>
                </a:lnTo>
                <a:lnTo>
                  <a:pt x="286851" y="159857"/>
                </a:lnTo>
                <a:lnTo>
                  <a:pt x="295167" y="150477"/>
                </a:lnTo>
                <a:lnTo>
                  <a:pt x="287383" y="149546"/>
                </a:lnTo>
                <a:lnTo>
                  <a:pt x="279933" y="147816"/>
                </a:lnTo>
                <a:lnTo>
                  <a:pt x="265564" y="142861"/>
                </a:lnTo>
                <a:lnTo>
                  <a:pt x="259377" y="139833"/>
                </a:lnTo>
                <a:lnTo>
                  <a:pt x="253988" y="136108"/>
                </a:lnTo>
                <a:lnTo>
                  <a:pt x="248600" y="132515"/>
                </a:lnTo>
                <a:lnTo>
                  <a:pt x="244342" y="128391"/>
                </a:lnTo>
                <a:lnTo>
                  <a:pt x="241771" y="124666"/>
                </a:lnTo>
                <a:close/>
              </a:path>
              <a:path w="775335" h="160020">
                <a:moveTo>
                  <a:pt x="79762" y="104509"/>
                </a:moveTo>
                <a:lnTo>
                  <a:pt x="68120" y="104509"/>
                </a:lnTo>
                <a:lnTo>
                  <a:pt x="68120" y="159458"/>
                </a:lnTo>
                <a:lnTo>
                  <a:pt x="79762" y="159458"/>
                </a:lnTo>
                <a:lnTo>
                  <a:pt x="79762" y="104509"/>
                </a:lnTo>
                <a:close/>
              </a:path>
              <a:path w="775335" h="160020">
                <a:moveTo>
                  <a:pt x="146219" y="94796"/>
                </a:moveTo>
                <a:lnTo>
                  <a:pt x="0" y="94796"/>
                </a:lnTo>
                <a:lnTo>
                  <a:pt x="0" y="104509"/>
                </a:lnTo>
                <a:lnTo>
                  <a:pt x="146219" y="104509"/>
                </a:lnTo>
                <a:lnTo>
                  <a:pt x="146219" y="94796"/>
                </a:lnTo>
                <a:close/>
              </a:path>
              <a:path w="775335" h="160020">
                <a:moveTo>
                  <a:pt x="302684" y="77966"/>
                </a:moveTo>
                <a:lnTo>
                  <a:pt x="156464" y="77966"/>
                </a:lnTo>
                <a:lnTo>
                  <a:pt x="156464" y="87479"/>
                </a:lnTo>
                <a:lnTo>
                  <a:pt x="302684" y="87479"/>
                </a:lnTo>
                <a:lnTo>
                  <a:pt x="302684" y="77966"/>
                </a:lnTo>
                <a:close/>
              </a:path>
              <a:path w="775335" h="160020">
                <a:moveTo>
                  <a:pt x="364684" y="40912"/>
                </a:moveTo>
                <a:lnTo>
                  <a:pt x="326034" y="57476"/>
                </a:lnTo>
                <a:lnTo>
                  <a:pt x="326034" y="71845"/>
                </a:lnTo>
                <a:lnTo>
                  <a:pt x="364684" y="88343"/>
                </a:lnTo>
                <a:lnTo>
                  <a:pt x="373315" y="87943"/>
                </a:lnTo>
                <a:lnTo>
                  <a:pt x="380941" y="86739"/>
                </a:lnTo>
                <a:lnTo>
                  <a:pt x="387557" y="84723"/>
                </a:lnTo>
                <a:lnTo>
                  <a:pt x="393157" y="81891"/>
                </a:lnTo>
                <a:lnTo>
                  <a:pt x="397437" y="79163"/>
                </a:lnTo>
                <a:lnTo>
                  <a:pt x="355571" y="79163"/>
                </a:lnTo>
                <a:lnTo>
                  <a:pt x="348785" y="77966"/>
                </a:lnTo>
                <a:lnTo>
                  <a:pt x="339937" y="72910"/>
                </a:lnTo>
                <a:lnTo>
                  <a:pt x="337742" y="69517"/>
                </a:lnTo>
                <a:lnTo>
                  <a:pt x="337742" y="60536"/>
                </a:lnTo>
                <a:lnTo>
                  <a:pt x="339937" y="56811"/>
                </a:lnTo>
                <a:lnTo>
                  <a:pt x="348785" y="51290"/>
                </a:lnTo>
                <a:lnTo>
                  <a:pt x="355571" y="49893"/>
                </a:lnTo>
                <a:lnTo>
                  <a:pt x="397079" y="49893"/>
                </a:lnTo>
                <a:lnTo>
                  <a:pt x="393157" y="47431"/>
                </a:lnTo>
                <a:lnTo>
                  <a:pt x="387557" y="44588"/>
                </a:lnTo>
                <a:lnTo>
                  <a:pt x="380941" y="42550"/>
                </a:lnTo>
                <a:lnTo>
                  <a:pt x="373315" y="41322"/>
                </a:lnTo>
                <a:lnTo>
                  <a:pt x="364684" y="40912"/>
                </a:lnTo>
                <a:close/>
              </a:path>
              <a:path w="775335" h="160020">
                <a:moveTo>
                  <a:pt x="397079" y="49893"/>
                </a:moveTo>
                <a:lnTo>
                  <a:pt x="373665" y="49893"/>
                </a:lnTo>
                <a:lnTo>
                  <a:pt x="380384" y="51290"/>
                </a:lnTo>
                <a:lnTo>
                  <a:pt x="384908" y="54017"/>
                </a:lnTo>
                <a:lnTo>
                  <a:pt x="389365" y="56811"/>
                </a:lnTo>
                <a:lnTo>
                  <a:pt x="391627" y="60536"/>
                </a:lnTo>
                <a:lnTo>
                  <a:pt x="391627" y="69517"/>
                </a:lnTo>
                <a:lnTo>
                  <a:pt x="389431" y="72910"/>
                </a:lnTo>
                <a:lnTo>
                  <a:pt x="380717" y="77966"/>
                </a:lnTo>
                <a:lnTo>
                  <a:pt x="373865" y="79163"/>
                </a:lnTo>
                <a:lnTo>
                  <a:pt x="397437" y="79163"/>
                </a:lnTo>
                <a:lnTo>
                  <a:pt x="399942" y="77567"/>
                </a:lnTo>
                <a:lnTo>
                  <a:pt x="403268" y="71845"/>
                </a:lnTo>
                <a:lnTo>
                  <a:pt x="403268" y="57476"/>
                </a:lnTo>
                <a:lnTo>
                  <a:pt x="399942" y="51689"/>
                </a:lnTo>
                <a:lnTo>
                  <a:pt x="397079" y="49893"/>
                </a:lnTo>
                <a:close/>
              </a:path>
              <a:path w="775335" h="160020">
                <a:moveTo>
                  <a:pt x="30002" y="4324"/>
                </a:moveTo>
                <a:lnTo>
                  <a:pt x="19025" y="4324"/>
                </a:lnTo>
                <a:lnTo>
                  <a:pt x="19025" y="72910"/>
                </a:lnTo>
                <a:lnTo>
                  <a:pt x="19225" y="73841"/>
                </a:lnTo>
                <a:lnTo>
                  <a:pt x="19624" y="74240"/>
                </a:lnTo>
                <a:lnTo>
                  <a:pt x="19957" y="74639"/>
                </a:lnTo>
                <a:lnTo>
                  <a:pt x="20822" y="74906"/>
                </a:lnTo>
                <a:lnTo>
                  <a:pt x="124732" y="74906"/>
                </a:lnTo>
                <a:lnTo>
                  <a:pt x="125597" y="74639"/>
                </a:lnTo>
                <a:lnTo>
                  <a:pt x="126129" y="74240"/>
                </a:lnTo>
                <a:lnTo>
                  <a:pt x="126595" y="73841"/>
                </a:lnTo>
                <a:lnTo>
                  <a:pt x="126794" y="72910"/>
                </a:lnTo>
                <a:lnTo>
                  <a:pt x="126794" y="65393"/>
                </a:lnTo>
                <a:lnTo>
                  <a:pt x="30002" y="65393"/>
                </a:lnTo>
                <a:lnTo>
                  <a:pt x="30002" y="37719"/>
                </a:lnTo>
                <a:lnTo>
                  <a:pt x="126794" y="37719"/>
                </a:lnTo>
                <a:lnTo>
                  <a:pt x="126794" y="28538"/>
                </a:lnTo>
                <a:lnTo>
                  <a:pt x="30002" y="28538"/>
                </a:lnTo>
                <a:lnTo>
                  <a:pt x="30002" y="4324"/>
                </a:lnTo>
                <a:close/>
              </a:path>
              <a:path w="775335" h="160020">
                <a:moveTo>
                  <a:pt x="77966" y="37719"/>
                </a:moveTo>
                <a:lnTo>
                  <a:pt x="67721" y="37719"/>
                </a:lnTo>
                <a:lnTo>
                  <a:pt x="67721" y="65393"/>
                </a:lnTo>
                <a:lnTo>
                  <a:pt x="77966" y="65393"/>
                </a:lnTo>
                <a:lnTo>
                  <a:pt x="77966" y="37719"/>
                </a:lnTo>
                <a:close/>
              </a:path>
              <a:path w="775335" h="160020">
                <a:moveTo>
                  <a:pt x="126794" y="37719"/>
                </a:moveTo>
                <a:lnTo>
                  <a:pt x="115884" y="37719"/>
                </a:lnTo>
                <a:lnTo>
                  <a:pt x="115884" y="65393"/>
                </a:lnTo>
                <a:lnTo>
                  <a:pt x="126794" y="65393"/>
                </a:lnTo>
                <a:lnTo>
                  <a:pt x="126794" y="37719"/>
                </a:lnTo>
                <a:close/>
              </a:path>
              <a:path w="775335" h="160020">
                <a:moveTo>
                  <a:pt x="77966" y="4856"/>
                </a:moveTo>
                <a:lnTo>
                  <a:pt x="67721" y="4856"/>
                </a:lnTo>
                <a:lnTo>
                  <a:pt x="67721" y="28538"/>
                </a:lnTo>
                <a:lnTo>
                  <a:pt x="77966" y="28538"/>
                </a:lnTo>
                <a:lnTo>
                  <a:pt x="77966" y="4856"/>
                </a:lnTo>
                <a:close/>
              </a:path>
              <a:path w="775335" h="160020">
                <a:moveTo>
                  <a:pt x="126794" y="4324"/>
                </a:moveTo>
                <a:lnTo>
                  <a:pt x="115884" y="4324"/>
                </a:lnTo>
                <a:lnTo>
                  <a:pt x="115884" y="28538"/>
                </a:lnTo>
                <a:lnTo>
                  <a:pt x="126794" y="28538"/>
                </a:lnTo>
                <a:lnTo>
                  <a:pt x="126794" y="4324"/>
                </a:lnTo>
                <a:close/>
              </a:path>
              <a:path w="775335" h="160020">
                <a:moveTo>
                  <a:pt x="410453" y="22618"/>
                </a:moveTo>
                <a:lnTo>
                  <a:pt x="319049" y="22618"/>
                </a:lnTo>
                <a:lnTo>
                  <a:pt x="319049" y="31931"/>
                </a:lnTo>
                <a:lnTo>
                  <a:pt x="410453" y="31931"/>
                </a:lnTo>
                <a:lnTo>
                  <a:pt x="410453" y="22618"/>
                </a:lnTo>
                <a:close/>
              </a:path>
              <a:path w="775335" h="160020">
                <a:moveTo>
                  <a:pt x="709745" y="9712"/>
                </a:moveTo>
                <a:lnTo>
                  <a:pt x="639628" y="9712"/>
                </a:lnTo>
                <a:lnTo>
                  <a:pt x="638763" y="9978"/>
                </a:lnTo>
                <a:lnTo>
                  <a:pt x="638298" y="10577"/>
                </a:lnTo>
                <a:lnTo>
                  <a:pt x="637766" y="11176"/>
                </a:lnTo>
                <a:lnTo>
                  <a:pt x="637566" y="12040"/>
                </a:lnTo>
                <a:lnTo>
                  <a:pt x="637566" y="115086"/>
                </a:lnTo>
                <a:lnTo>
                  <a:pt x="637766" y="115951"/>
                </a:lnTo>
                <a:lnTo>
                  <a:pt x="638414" y="116616"/>
                </a:lnTo>
                <a:lnTo>
                  <a:pt x="638763" y="117015"/>
                </a:lnTo>
                <a:lnTo>
                  <a:pt x="639628" y="117281"/>
                </a:lnTo>
                <a:lnTo>
                  <a:pt x="675751" y="117281"/>
                </a:lnTo>
                <a:lnTo>
                  <a:pt x="680674" y="117082"/>
                </a:lnTo>
                <a:lnTo>
                  <a:pt x="686129" y="116616"/>
                </a:lnTo>
                <a:lnTo>
                  <a:pt x="691584" y="116217"/>
                </a:lnTo>
                <a:lnTo>
                  <a:pt x="697105" y="115685"/>
                </a:lnTo>
                <a:lnTo>
                  <a:pt x="708281" y="114221"/>
                </a:lnTo>
                <a:lnTo>
                  <a:pt x="718659" y="112625"/>
                </a:lnTo>
                <a:lnTo>
                  <a:pt x="732030" y="110296"/>
                </a:lnTo>
                <a:lnTo>
                  <a:pt x="732030" y="107037"/>
                </a:lnTo>
                <a:lnTo>
                  <a:pt x="648875" y="107037"/>
                </a:lnTo>
                <a:lnTo>
                  <a:pt x="648875" y="19358"/>
                </a:lnTo>
                <a:lnTo>
                  <a:pt x="709745" y="19358"/>
                </a:lnTo>
                <a:lnTo>
                  <a:pt x="709745" y="9712"/>
                </a:lnTo>
                <a:close/>
              </a:path>
              <a:path w="775335" h="160020">
                <a:moveTo>
                  <a:pt x="732030" y="100052"/>
                </a:moveTo>
                <a:lnTo>
                  <a:pt x="682137" y="106571"/>
                </a:lnTo>
                <a:lnTo>
                  <a:pt x="648875" y="107037"/>
                </a:lnTo>
                <a:lnTo>
                  <a:pt x="732030" y="107037"/>
                </a:lnTo>
                <a:lnTo>
                  <a:pt x="732030" y="100052"/>
                </a:lnTo>
                <a:close/>
              </a:path>
              <a:path w="775335" h="160020">
                <a:moveTo>
                  <a:pt x="501591" y="117281"/>
                </a:moveTo>
                <a:lnTo>
                  <a:pt x="489151" y="117281"/>
                </a:lnTo>
                <a:lnTo>
                  <a:pt x="494207" y="117414"/>
                </a:lnTo>
                <a:lnTo>
                  <a:pt x="497466" y="117414"/>
                </a:lnTo>
                <a:lnTo>
                  <a:pt x="501591" y="117281"/>
                </a:lnTo>
                <a:close/>
              </a:path>
              <a:path w="775335" h="160020">
                <a:moveTo>
                  <a:pt x="496003" y="7184"/>
                </a:moveTo>
                <a:lnTo>
                  <a:pt x="484295" y="7184"/>
                </a:lnTo>
                <a:lnTo>
                  <a:pt x="484336" y="115219"/>
                </a:lnTo>
                <a:lnTo>
                  <a:pt x="484561" y="115951"/>
                </a:lnTo>
                <a:lnTo>
                  <a:pt x="485492" y="117015"/>
                </a:lnTo>
                <a:lnTo>
                  <a:pt x="486423" y="117281"/>
                </a:lnTo>
                <a:lnTo>
                  <a:pt x="505516" y="117281"/>
                </a:lnTo>
                <a:lnTo>
                  <a:pt x="515095" y="117148"/>
                </a:lnTo>
                <a:lnTo>
                  <a:pt x="520218" y="117148"/>
                </a:lnTo>
                <a:lnTo>
                  <a:pt x="563392" y="113423"/>
                </a:lnTo>
                <a:lnTo>
                  <a:pt x="581486" y="110296"/>
                </a:lnTo>
                <a:lnTo>
                  <a:pt x="581486" y="106704"/>
                </a:lnTo>
                <a:lnTo>
                  <a:pt x="496003" y="106704"/>
                </a:lnTo>
                <a:lnTo>
                  <a:pt x="496003" y="7184"/>
                </a:lnTo>
                <a:close/>
              </a:path>
              <a:path w="775335" h="160020">
                <a:moveTo>
                  <a:pt x="581486" y="99653"/>
                </a:moveTo>
                <a:lnTo>
                  <a:pt x="557937" y="103644"/>
                </a:lnTo>
                <a:lnTo>
                  <a:pt x="553413" y="104309"/>
                </a:lnTo>
                <a:lnTo>
                  <a:pt x="496003" y="106704"/>
                </a:lnTo>
                <a:lnTo>
                  <a:pt x="581486" y="106704"/>
                </a:lnTo>
                <a:lnTo>
                  <a:pt x="581486" y="99653"/>
                </a:lnTo>
                <a:close/>
              </a:path>
              <a:path w="775335" h="160020">
                <a:moveTo>
                  <a:pt x="282727" y="4989"/>
                </a:moveTo>
                <a:lnTo>
                  <a:pt x="178683" y="4989"/>
                </a:lnTo>
                <a:lnTo>
                  <a:pt x="177818" y="5321"/>
                </a:lnTo>
                <a:lnTo>
                  <a:pt x="177286" y="5920"/>
                </a:lnTo>
                <a:lnTo>
                  <a:pt x="176820" y="6519"/>
                </a:lnTo>
                <a:lnTo>
                  <a:pt x="176621" y="7317"/>
                </a:lnTo>
                <a:lnTo>
                  <a:pt x="176621" y="55946"/>
                </a:lnTo>
                <a:lnTo>
                  <a:pt x="176820" y="56811"/>
                </a:lnTo>
                <a:lnTo>
                  <a:pt x="177286" y="57343"/>
                </a:lnTo>
                <a:lnTo>
                  <a:pt x="177818" y="57875"/>
                </a:lnTo>
                <a:lnTo>
                  <a:pt x="178683" y="58208"/>
                </a:lnTo>
                <a:lnTo>
                  <a:pt x="284390" y="58208"/>
                </a:lnTo>
                <a:lnTo>
                  <a:pt x="284390" y="48828"/>
                </a:lnTo>
                <a:lnTo>
                  <a:pt x="187531" y="48828"/>
                </a:lnTo>
                <a:lnTo>
                  <a:pt x="187531" y="14369"/>
                </a:lnTo>
                <a:lnTo>
                  <a:pt x="282727" y="14369"/>
                </a:lnTo>
                <a:lnTo>
                  <a:pt x="282727" y="4989"/>
                </a:lnTo>
                <a:close/>
              </a:path>
              <a:path w="775335" h="160020">
                <a:moveTo>
                  <a:pt x="750524" y="0"/>
                </a:moveTo>
                <a:lnTo>
                  <a:pt x="738683" y="0"/>
                </a:lnTo>
                <a:lnTo>
                  <a:pt x="738683" y="159657"/>
                </a:lnTo>
                <a:lnTo>
                  <a:pt x="750524" y="159657"/>
                </a:lnTo>
                <a:lnTo>
                  <a:pt x="750524" y="66058"/>
                </a:lnTo>
                <a:lnTo>
                  <a:pt x="775138" y="66058"/>
                </a:lnTo>
                <a:lnTo>
                  <a:pt x="775138" y="56013"/>
                </a:lnTo>
                <a:lnTo>
                  <a:pt x="750524" y="56013"/>
                </a:lnTo>
                <a:lnTo>
                  <a:pt x="750524" y="0"/>
                </a:lnTo>
                <a:close/>
              </a:path>
              <a:path w="775335" h="160020">
                <a:moveTo>
                  <a:pt x="600379" y="0"/>
                </a:moveTo>
                <a:lnTo>
                  <a:pt x="588870" y="0"/>
                </a:lnTo>
                <a:lnTo>
                  <a:pt x="588870" y="159458"/>
                </a:lnTo>
                <a:lnTo>
                  <a:pt x="600379" y="159458"/>
                </a:lnTo>
                <a:lnTo>
                  <a:pt x="600379" y="0"/>
                </a:lnTo>
                <a:close/>
              </a:path>
              <a:path w="775335" h="160020">
                <a:moveTo>
                  <a:pt x="441719" y="0"/>
                </a:moveTo>
                <a:lnTo>
                  <a:pt x="430410" y="0"/>
                </a:lnTo>
                <a:lnTo>
                  <a:pt x="430410" y="89940"/>
                </a:lnTo>
                <a:lnTo>
                  <a:pt x="441719" y="89940"/>
                </a:lnTo>
                <a:lnTo>
                  <a:pt x="441719" y="51556"/>
                </a:lnTo>
                <a:lnTo>
                  <a:pt x="464737" y="51556"/>
                </a:lnTo>
                <a:lnTo>
                  <a:pt x="464737" y="41644"/>
                </a:lnTo>
                <a:lnTo>
                  <a:pt x="441719" y="41644"/>
                </a:lnTo>
                <a:lnTo>
                  <a:pt x="441719" y="0"/>
                </a:lnTo>
                <a:close/>
              </a:path>
              <a:path w="775335" h="160020">
                <a:moveTo>
                  <a:pt x="387835" y="0"/>
                </a:moveTo>
                <a:lnTo>
                  <a:pt x="340603" y="0"/>
                </a:lnTo>
                <a:lnTo>
                  <a:pt x="340603" y="9313"/>
                </a:lnTo>
                <a:lnTo>
                  <a:pt x="387835" y="9313"/>
                </a:lnTo>
                <a:lnTo>
                  <a:pt x="3878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bk object 267"/>
          <p:cNvSpPr/>
          <p:nvPr/>
        </p:nvSpPr>
        <p:spPr>
          <a:xfrm>
            <a:off x="4108991" y="7073036"/>
            <a:ext cx="15240" cy="141605"/>
          </a:xfrm>
          <a:custGeom>
            <a:avLst/>
            <a:gdLst/>
            <a:ahLst/>
            <a:cxnLst/>
            <a:rect l="l" t="t" r="r" b="b"/>
            <a:pathLst>
              <a:path w="15239" h="141604">
                <a:moveTo>
                  <a:pt x="14901" y="126462"/>
                </a:moveTo>
                <a:lnTo>
                  <a:pt x="332" y="126462"/>
                </a:lnTo>
                <a:lnTo>
                  <a:pt x="332" y="141563"/>
                </a:lnTo>
                <a:lnTo>
                  <a:pt x="14901" y="141563"/>
                </a:lnTo>
                <a:lnTo>
                  <a:pt x="14901" y="126462"/>
                </a:lnTo>
                <a:close/>
              </a:path>
              <a:path w="15239" h="141604">
                <a:moveTo>
                  <a:pt x="15100" y="0"/>
                </a:moveTo>
                <a:lnTo>
                  <a:pt x="0" y="0"/>
                </a:lnTo>
                <a:lnTo>
                  <a:pt x="2660" y="109032"/>
                </a:lnTo>
                <a:lnTo>
                  <a:pt x="12573" y="109032"/>
                </a:lnTo>
                <a:lnTo>
                  <a:pt x="1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bk object 268"/>
          <p:cNvSpPr/>
          <p:nvPr/>
        </p:nvSpPr>
        <p:spPr>
          <a:xfrm>
            <a:off x="762365" y="6608266"/>
            <a:ext cx="575160" cy="56009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bk object 269"/>
          <p:cNvSpPr/>
          <p:nvPr/>
        </p:nvSpPr>
        <p:spPr>
          <a:xfrm>
            <a:off x="907121" y="1015290"/>
            <a:ext cx="6769952" cy="506733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bk object 270"/>
          <p:cNvSpPr/>
          <p:nvPr/>
        </p:nvSpPr>
        <p:spPr>
          <a:xfrm>
            <a:off x="8654778" y="1330481"/>
            <a:ext cx="462280" cy="250190"/>
          </a:xfrm>
          <a:custGeom>
            <a:avLst/>
            <a:gdLst/>
            <a:ahLst/>
            <a:cxnLst/>
            <a:rect l="l" t="t" r="r" b="b"/>
            <a:pathLst>
              <a:path w="462279" h="250190">
                <a:moveTo>
                  <a:pt x="428414" y="169370"/>
                </a:moveTo>
                <a:lnTo>
                  <a:pt x="265364" y="169370"/>
                </a:lnTo>
                <a:lnTo>
                  <a:pt x="263302" y="169968"/>
                </a:lnTo>
                <a:lnTo>
                  <a:pt x="262171" y="171166"/>
                </a:lnTo>
                <a:lnTo>
                  <a:pt x="261106" y="172363"/>
                </a:lnTo>
                <a:lnTo>
                  <a:pt x="260508" y="174359"/>
                </a:lnTo>
                <a:lnTo>
                  <a:pt x="260508" y="242147"/>
                </a:lnTo>
                <a:lnTo>
                  <a:pt x="261106" y="244209"/>
                </a:lnTo>
                <a:lnTo>
                  <a:pt x="262171" y="245340"/>
                </a:lnTo>
                <a:lnTo>
                  <a:pt x="263302" y="246471"/>
                </a:lnTo>
                <a:lnTo>
                  <a:pt x="265364" y="247003"/>
                </a:lnTo>
                <a:lnTo>
                  <a:pt x="428414" y="247003"/>
                </a:lnTo>
                <a:lnTo>
                  <a:pt x="430410" y="246471"/>
                </a:lnTo>
                <a:lnTo>
                  <a:pt x="431674" y="245340"/>
                </a:lnTo>
                <a:lnTo>
                  <a:pt x="432871" y="244209"/>
                </a:lnTo>
                <a:lnTo>
                  <a:pt x="433470" y="242147"/>
                </a:lnTo>
                <a:lnTo>
                  <a:pt x="433470" y="222722"/>
                </a:lnTo>
                <a:lnTo>
                  <a:pt x="292373" y="222722"/>
                </a:lnTo>
                <a:lnTo>
                  <a:pt x="292373" y="193385"/>
                </a:lnTo>
                <a:lnTo>
                  <a:pt x="433470" y="193385"/>
                </a:lnTo>
                <a:lnTo>
                  <a:pt x="433470" y="174359"/>
                </a:lnTo>
                <a:lnTo>
                  <a:pt x="432871" y="172363"/>
                </a:lnTo>
                <a:lnTo>
                  <a:pt x="431674" y="171166"/>
                </a:lnTo>
                <a:lnTo>
                  <a:pt x="430410" y="169968"/>
                </a:lnTo>
                <a:lnTo>
                  <a:pt x="428414" y="169370"/>
                </a:lnTo>
                <a:close/>
              </a:path>
              <a:path w="462279" h="250190">
                <a:moveTo>
                  <a:pt x="433470" y="193385"/>
                </a:moveTo>
                <a:lnTo>
                  <a:pt x="401605" y="193385"/>
                </a:lnTo>
                <a:lnTo>
                  <a:pt x="401605" y="222722"/>
                </a:lnTo>
                <a:lnTo>
                  <a:pt x="433470" y="222722"/>
                </a:lnTo>
                <a:lnTo>
                  <a:pt x="433470" y="193385"/>
                </a:lnTo>
                <a:close/>
              </a:path>
              <a:path w="462279" h="250190">
                <a:moveTo>
                  <a:pt x="462275" y="125730"/>
                </a:moveTo>
                <a:lnTo>
                  <a:pt x="231769" y="125730"/>
                </a:lnTo>
                <a:lnTo>
                  <a:pt x="231769" y="150876"/>
                </a:lnTo>
                <a:lnTo>
                  <a:pt x="462275" y="150876"/>
                </a:lnTo>
                <a:lnTo>
                  <a:pt x="462275" y="125730"/>
                </a:lnTo>
                <a:close/>
              </a:path>
              <a:path w="462279" h="250190">
                <a:moveTo>
                  <a:pt x="64794" y="6452"/>
                </a:moveTo>
                <a:lnTo>
                  <a:pt x="27889" y="19502"/>
                </a:lnTo>
                <a:lnTo>
                  <a:pt x="4540" y="59405"/>
                </a:lnTo>
                <a:lnTo>
                  <a:pt x="0" y="102313"/>
                </a:lnTo>
                <a:lnTo>
                  <a:pt x="1135" y="125377"/>
                </a:lnTo>
                <a:lnTo>
                  <a:pt x="18161" y="174958"/>
                </a:lnTo>
                <a:lnTo>
                  <a:pt x="51212" y="196661"/>
                </a:lnTo>
                <a:lnTo>
                  <a:pt x="64794" y="198108"/>
                </a:lnTo>
                <a:lnTo>
                  <a:pt x="78403" y="196661"/>
                </a:lnTo>
                <a:lnTo>
                  <a:pt x="90697" y="192321"/>
                </a:lnTo>
                <a:lnTo>
                  <a:pt x="101680" y="185086"/>
                </a:lnTo>
                <a:lnTo>
                  <a:pt x="111361" y="174958"/>
                </a:lnTo>
                <a:lnTo>
                  <a:pt x="114366" y="169902"/>
                </a:lnTo>
                <a:lnTo>
                  <a:pt x="59073" y="169902"/>
                </a:lnTo>
                <a:lnTo>
                  <a:pt x="54084" y="168172"/>
                </a:lnTo>
                <a:lnTo>
                  <a:pt x="45702" y="161254"/>
                </a:lnTo>
                <a:lnTo>
                  <a:pt x="42309" y="156597"/>
                </a:lnTo>
                <a:lnTo>
                  <a:pt x="39648" y="150610"/>
                </a:lnTo>
                <a:lnTo>
                  <a:pt x="36854" y="144490"/>
                </a:lnTo>
                <a:lnTo>
                  <a:pt x="31713" y="109129"/>
                </a:lnTo>
                <a:lnTo>
                  <a:pt x="31713" y="94997"/>
                </a:lnTo>
                <a:lnTo>
                  <a:pt x="39648" y="53951"/>
                </a:lnTo>
                <a:lnTo>
                  <a:pt x="42309" y="47963"/>
                </a:lnTo>
                <a:lnTo>
                  <a:pt x="45702" y="43307"/>
                </a:lnTo>
                <a:lnTo>
                  <a:pt x="54084" y="36388"/>
                </a:lnTo>
                <a:lnTo>
                  <a:pt x="59073" y="34659"/>
                </a:lnTo>
                <a:lnTo>
                  <a:pt x="114492" y="34659"/>
                </a:lnTo>
                <a:lnTo>
                  <a:pt x="111494" y="29669"/>
                </a:lnTo>
                <a:lnTo>
                  <a:pt x="101765" y="19502"/>
                </a:lnTo>
                <a:lnTo>
                  <a:pt x="90738" y="12248"/>
                </a:lnTo>
                <a:lnTo>
                  <a:pt x="78415" y="7900"/>
                </a:lnTo>
                <a:lnTo>
                  <a:pt x="64794" y="6452"/>
                </a:lnTo>
                <a:close/>
              </a:path>
              <a:path w="462279" h="250190">
                <a:moveTo>
                  <a:pt x="114492" y="34659"/>
                </a:moveTo>
                <a:lnTo>
                  <a:pt x="70382" y="34659"/>
                </a:lnTo>
                <a:lnTo>
                  <a:pt x="75305" y="36388"/>
                </a:lnTo>
                <a:lnTo>
                  <a:pt x="83687" y="43307"/>
                </a:lnTo>
                <a:lnTo>
                  <a:pt x="87079" y="47963"/>
                </a:lnTo>
                <a:lnTo>
                  <a:pt x="89674" y="53951"/>
                </a:lnTo>
                <a:lnTo>
                  <a:pt x="92468" y="59938"/>
                </a:lnTo>
                <a:lnTo>
                  <a:pt x="97930" y="94997"/>
                </a:lnTo>
                <a:lnTo>
                  <a:pt x="97930" y="109129"/>
                </a:lnTo>
                <a:lnTo>
                  <a:pt x="89674" y="150610"/>
                </a:lnTo>
                <a:lnTo>
                  <a:pt x="87079" y="156597"/>
                </a:lnTo>
                <a:lnTo>
                  <a:pt x="83687" y="161254"/>
                </a:lnTo>
                <a:lnTo>
                  <a:pt x="75305" y="168172"/>
                </a:lnTo>
                <a:lnTo>
                  <a:pt x="70382" y="169902"/>
                </a:lnTo>
                <a:lnTo>
                  <a:pt x="114366" y="169902"/>
                </a:lnTo>
                <a:lnTo>
                  <a:pt x="119243" y="161699"/>
                </a:lnTo>
                <a:lnTo>
                  <a:pt x="124923" y="145172"/>
                </a:lnTo>
                <a:lnTo>
                  <a:pt x="128396" y="125377"/>
                </a:lnTo>
                <a:lnTo>
                  <a:pt x="129655" y="102313"/>
                </a:lnTo>
                <a:lnTo>
                  <a:pt x="128520" y="79213"/>
                </a:lnTo>
                <a:lnTo>
                  <a:pt x="125115" y="59405"/>
                </a:lnTo>
                <a:lnTo>
                  <a:pt x="119439" y="42891"/>
                </a:lnTo>
                <a:lnTo>
                  <a:pt x="114492" y="34659"/>
                </a:lnTo>
                <a:close/>
              </a:path>
              <a:path w="462279" h="250190">
                <a:moveTo>
                  <a:pt x="427350" y="4523"/>
                </a:moveTo>
                <a:lnTo>
                  <a:pt x="260508" y="4523"/>
                </a:lnTo>
                <a:lnTo>
                  <a:pt x="260508" y="28804"/>
                </a:lnTo>
                <a:lnTo>
                  <a:pt x="398811" y="28804"/>
                </a:lnTo>
                <a:lnTo>
                  <a:pt x="398811" y="45568"/>
                </a:lnTo>
                <a:lnTo>
                  <a:pt x="265364" y="45568"/>
                </a:lnTo>
                <a:lnTo>
                  <a:pt x="263302" y="46167"/>
                </a:lnTo>
                <a:lnTo>
                  <a:pt x="262171" y="47365"/>
                </a:lnTo>
                <a:lnTo>
                  <a:pt x="261106" y="48562"/>
                </a:lnTo>
                <a:lnTo>
                  <a:pt x="260508" y="50624"/>
                </a:lnTo>
                <a:lnTo>
                  <a:pt x="260508" y="104176"/>
                </a:lnTo>
                <a:lnTo>
                  <a:pt x="261106" y="106172"/>
                </a:lnTo>
                <a:lnTo>
                  <a:pt x="262171" y="107303"/>
                </a:lnTo>
                <a:lnTo>
                  <a:pt x="263302" y="108434"/>
                </a:lnTo>
                <a:lnTo>
                  <a:pt x="265364" y="108966"/>
                </a:lnTo>
                <a:lnTo>
                  <a:pt x="436530" y="108966"/>
                </a:lnTo>
                <a:lnTo>
                  <a:pt x="436530" y="84685"/>
                </a:lnTo>
                <a:lnTo>
                  <a:pt x="293238" y="84685"/>
                </a:lnTo>
                <a:lnTo>
                  <a:pt x="293238" y="68187"/>
                </a:lnTo>
                <a:lnTo>
                  <a:pt x="427350" y="68187"/>
                </a:lnTo>
                <a:lnTo>
                  <a:pt x="429346" y="67654"/>
                </a:lnTo>
                <a:lnTo>
                  <a:pt x="431741" y="65393"/>
                </a:lnTo>
                <a:lnTo>
                  <a:pt x="432339" y="63330"/>
                </a:lnTo>
                <a:lnTo>
                  <a:pt x="432339" y="9512"/>
                </a:lnTo>
                <a:lnTo>
                  <a:pt x="431741" y="7517"/>
                </a:lnTo>
                <a:lnTo>
                  <a:pt x="429346" y="5122"/>
                </a:lnTo>
                <a:lnTo>
                  <a:pt x="427350" y="4523"/>
                </a:lnTo>
                <a:close/>
              </a:path>
              <a:path w="462279" h="250190">
                <a:moveTo>
                  <a:pt x="199771" y="0"/>
                </a:moveTo>
                <a:lnTo>
                  <a:pt x="168172" y="0"/>
                </a:lnTo>
                <a:lnTo>
                  <a:pt x="168172" y="250063"/>
                </a:lnTo>
                <a:lnTo>
                  <a:pt x="199771" y="250063"/>
                </a:lnTo>
                <a:lnTo>
                  <a:pt x="199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bk object 271"/>
          <p:cNvSpPr/>
          <p:nvPr/>
        </p:nvSpPr>
        <p:spPr>
          <a:xfrm>
            <a:off x="8947151" y="1523866"/>
            <a:ext cx="109855" cy="29845"/>
          </a:xfrm>
          <a:custGeom>
            <a:avLst/>
            <a:gdLst/>
            <a:ahLst/>
            <a:cxnLst/>
            <a:rect l="l" t="t" r="r" b="b"/>
            <a:pathLst>
              <a:path w="109854" h="29844">
                <a:moveTo>
                  <a:pt x="0" y="0"/>
                </a:moveTo>
                <a:lnTo>
                  <a:pt x="0" y="29337"/>
                </a:lnTo>
                <a:lnTo>
                  <a:pt x="109232" y="29337"/>
                </a:lnTo>
                <a:lnTo>
                  <a:pt x="109232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bk object 272"/>
          <p:cNvSpPr/>
          <p:nvPr/>
        </p:nvSpPr>
        <p:spPr>
          <a:xfrm>
            <a:off x="8915286" y="1499851"/>
            <a:ext cx="173355" cy="78105"/>
          </a:xfrm>
          <a:custGeom>
            <a:avLst/>
            <a:gdLst/>
            <a:ahLst/>
            <a:cxnLst/>
            <a:rect l="l" t="t" r="r" b="b"/>
            <a:pathLst>
              <a:path w="173354" h="78105">
                <a:moveTo>
                  <a:pt x="7849" y="0"/>
                </a:moveTo>
                <a:lnTo>
                  <a:pt x="165112" y="0"/>
                </a:lnTo>
                <a:lnTo>
                  <a:pt x="167906" y="0"/>
                </a:lnTo>
                <a:lnTo>
                  <a:pt x="169902" y="598"/>
                </a:lnTo>
                <a:lnTo>
                  <a:pt x="171166" y="1796"/>
                </a:lnTo>
                <a:lnTo>
                  <a:pt x="172363" y="2993"/>
                </a:lnTo>
                <a:lnTo>
                  <a:pt x="172962" y="4989"/>
                </a:lnTo>
                <a:lnTo>
                  <a:pt x="172962" y="7783"/>
                </a:lnTo>
                <a:lnTo>
                  <a:pt x="172962" y="69850"/>
                </a:lnTo>
                <a:lnTo>
                  <a:pt x="172962" y="72777"/>
                </a:lnTo>
                <a:lnTo>
                  <a:pt x="172363" y="74839"/>
                </a:lnTo>
                <a:lnTo>
                  <a:pt x="171166" y="75970"/>
                </a:lnTo>
                <a:lnTo>
                  <a:pt x="169902" y="77101"/>
                </a:lnTo>
                <a:lnTo>
                  <a:pt x="167906" y="77633"/>
                </a:lnTo>
                <a:lnTo>
                  <a:pt x="165112" y="77633"/>
                </a:lnTo>
                <a:lnTo>
                  <a:pt x="7849" y="77633"/>
                </a:lnTo>
                <a:lnTo>
                  <a:pt x="4856" y="77633"/>
                </a:lnTo>
                <a:lnTo>
                  <a:pt x="2794" y="77101"/>
                </a:lnTo>
                <a:lnTo>
                  <a:pt x="1663" y="75970"/>
                </a:lnTo>
                <a:lnTo>
                  <a:pt x="598" y="74839"/>
                </a:lnTo>
                <a:lnTo>
                  <a:pt x="0" y="72777"/>
                </a:lnTo>
                <a:lnTo>
                  <a:pt x="0" y="69850"/>
                </a:lnTo>
                <a:lnTo>
                  <a:pt x="0" y="7783"/>
                </a:lnTo>
                <a:lnTo>
                  <a:pt x="0" y="4989"/>
                </a:lnTo>
                <a:lnTo>
                  <a:pt x="598" y="2993"/>
                </a:lnTo>
                <a:lnTo>
                  <a:pt x="1663" y="1796"/>
                </a:lnTo>
                <a:lnTo>
                  <a:pt x="2794" y="598"/>
                </a:lnTo>
                <a:lnTo>
                  <a:pt x="4856" y="0"/>
                </a:lnTo>
                <a:lnTo>
                  <a:pt x="7849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bk object 273"/>
          <p:cNvSpPr/>
          <p:nvPr/>
        </p:nvSpPr>
        <p:spPr>
          <a:xfrm>
            <a:off x="8886548" y="1456211"/>
            <a:ext cx="230504" cy="25400"/>
          </a:xfrm>
          <a:custGeom>
            <a:avLst/>
            <a:gdLst/>
            <a:ahLst/>
            <a:cxnLst/>
            <a:rect l="l" t="t" r="r" b="b"/>
            <a:pathLst>
              <a:path w="230504" h="25400">
                <a:moveTo>
                  <a:pt x="0" y="0"/>
                </a:moveTo>
                <a:lnTo>
                  <a:pt x="230505" y="0"/>
                </a:lnTo>
                <a:lnTo>
                  <a:pt x="230505" y="25146"/>
                </a:lnTo>
                <a:lnTo>
                  <a:pt x="0" y="25146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bk object 274"/>
          <p:cNvSpPr/>
          <p:nvPr/>
        </p:nvSpPr>
        <p:spPr>
          <a:xfrm>
            <a:off x="8652383" y="1334539"/>
            <a:ext cx="134445" cy="19644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bk object 275"/>
          <p:cNvSpPr/>
          <p:nvPr/>
        </p:nvSpPr>
        <p:spPr>
          <a:xfrm>
            <a:off x="8915286" y="1335004"/>
            <a:ext cx="176530" cy="104775"/>
          </a:xfrm>
          <a:custGeom>
            <a:avLst/>
            <a:gdLst/>
            <a:ahLst/>
            <a:cxnLst/>
            <a:rect l="l" t="t" r="r" b="b"/>
            <a:pathLst>
              <a:path w="176529" h="104775">
                <a:moveTo>
                  <a:pt x="0" y="0"/>
                </a:moveTo>
                <a:lnTo>
                  <a:pt x="164048" y="0"/>
                </a:lnTo>
                <a:lnTo>
                  <a:pt x="166842" y="0"/>
                </a:lnTo>
                <a:lnTo>
                  <a:pt x="168838" y="598"/>
                </a:lnTo>
                <a:lnTo>
                  <a:pt x="170035" y="1796"/>
                </a:lnTo>
                <a:lnTo>
                  <a:pt x="171232" y="2993"/>
                </a:lnTo>
                <a:lnTo>
                  <a:pt x="171831" y="4989"/>
                </a:lnTo>
                <a:lnTo>
                  <a:pt x="171831" y="7783"/>
                </a:lnTo>
                <a:lnTo>
                  <a:pt x="171831" y="55880"/>
                </a:lnTo>
                <a:lnTo>
                  <a:pt x="171831" y="58807"/>
                </a:lnTo>
                <a:lnTo>
                  <a:pt x="171232" y="60869"/>
                </a:lnTo>
                <a:lnTo>
                  <a:pt x="170035" y="62000"/>
                </a:lnTo>
                <a:lnTo>
                  <a:pt x="168838" y="63131"/>
                </a:lnTo>
                <a:lnTo>
                  <a:pt x="166842" y="63663"/>
                </a:lnTo>
                <a:lnTo>
                  <a:pt x="164048" y="63663"/>
                </a:lnTo>
                <a:lnTo>
                  <a:pt x="32729" y="63663"/>
                </a:lnTo>
                <a:lnTo>
                  <a:pt x="32729" y="80161"/>
                </a:lnTo>
                <a:lnTo>
                  <a:pt x="176022" y="80161"/>
                </a:lnTo>
                <a:lnTo>
                  <a:pt x="176022" y="104442"/>
                </a:lnTo>
                <a:lnTo>
                  <a:pt x="7849" y="104442"/>
                </a:lnTo>
                <a:lnTo>
                  <a:pt x="4856" y="104442"/>
                </a:lnTo>
                <a:lnTo>
                  <a:pt x="2794" y="103910"/>
                </a:lnTo>
                <a:lnTo>
                  <a:pt x="1663" y="102779"/>
                </a:lnTo>
                <a:lnTo>
                  <a:pt x="598" y="101648"/>
                </a:lnTo>
                <a:lnTo>
                  <a:pt x="0" y="99653"/>
                </a:lnTo>
                <a:lnTo>
                  <a:pt x="0" y="96659"/>
                </a:lnTo>
                <a:lnTo>
                  <a:pt x="0" y="48895"/>
                </a:lnTo>
                <a:lnTo>
                  <a:pt x="0" y="46101"/>
                </a:lnTo>
                <a:lnTo>
                  <a:pt x="598" y="44038"/>
                </a:lnTo>
                <a:lnTo>
                  <a:pt x="1663" y="42841"/>
                </a:lnTo>
                <a:lnTo>
                  <a:pt x="2794" y="41644"/>
                </a:lnTo>
                <a:lnTo>
                  <a:pt x="4856" y="41045"/>
                </a:lnTo>
                <a:lnTo>
                  <a:pt x="7849" y="41045"/>
                </a:lnTo>
                <a:lnTo>
                  <a:pt x="138303" y="41045"/>
                </a:lnTo>
                <a:lnTo>
                  <a:pt x="138303" y="24281"/>
                </a:lnTo>
                <a:lnTo>
                  <a:pt x="0" y="24281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bk object 276"/>
          <p:cNvSpPr/>
          <p:nvPr/>
        </p:nvSpPr>
        <p:spPr>
          <a:xfrm>
            <a:off x="8822951" y="1330481"/>
            <a:ext cx="31750" cy="250190"/>
          </a:xfrm>
          <a:custGeom>
            <a:avLst/>
            <a:gdLst/>
            <a:ahLst/>
            <a:cxnLst/>
            <a:rect l="l" t="t" r="r" b="b"/>
            <a:pathLst>
              <a:path w="31750" h="250190">
                <a:moveTo>
                  <a:pt x="0" y="0"/>
                </a:moveTo>
                <a:lnTo>
                  <a:pt x="31598" y="0"/>
                </a:lnTo>
                <a:lnTo>
                  <a:pt x="31598" y="250063"/>
                </a:lnTo>
                <a:lnTo>
                  <a:pt x="0" y="250063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bk object 277"/>
          <p:cNvSpPr/>
          <p:nvPr/>
        </p:nvSpPr>
        <p:spPr>
          <a:xfrm>
            <a:off x="8394270" y="2112870"/>
            <a:ext cx="730885" cy="252095"/>
          </a:xfrm>
          <a:custGeom>
            <a:avLst/>
            <a:gdLst/>
            <a:ahLst/>
            <a:cxnLst/>
            <a:rect l="l" t="t" r="r" b="b"/>
            <a:pathLst>
              <a:path w="730884" h="252094">
                <a:moveTo>
                  <a:pt x="451365" y="161520"/>
                </a:moveTo>
                <a:lnTo>
                  <a:pt x="287317" y="161520"/>
                </a:lnTo>
                <a:lnTo>
                  <a:pt x="287317" y="188595"/>
                </a:lnTo>
                <a:lnTo>
                  <a:pt x="424223" y="188595"/>
                </a:lnTo>
                <a:lnTo>
                  <a:pt x="424223" y="252059"/>
                </a:lnTo>
                <a:lnTo>
                  <a:pt x="456354" y="252059"/>
                </a:lnTo>
                <a:lnTo>
                  <a:pt x="456354" y="166576"/>
                </a:lnTo>
                <a:lnTo>
                  <a:pt x="455756" y="164580"/>
                </a:lnTo>
                <a:lnTo>
                  <a:pt x="454558" y="163316"/>
                </a:lnTo>
                <a:lnTo>
                  <a:pt x="453361" y="162119"/>
                </a:lnTo>
                <a:lnTo>
                  <a:pt x="451365" y="161520"/>
                </a:lnTo>
                <a:close/>
              </a:path>
              <a:path w="730884" h="252094">
                <a:moveTo>
                  <a:pt x="177419" y="4523"/>
                </a:moveTo>
                <a:lnTo>
                  <a:pt x="146685" y="4523"/>
                </a:lnTo>
                <a:lnTo>
                  <a:pt x="146685" y="78232"/>
                </a:lnTo>
                <a:lnTo>
                  <a:pt x="110895" y="78232"/>
                </a:lnTo>
                <a:lnTo>
                  <a:pt x="110895" y="107569"/>
                </a:lnTo>
                <a:lnTo>
                  <a:pt x="146685" y="107569"/>
                </a:lnTo>
                <a:lnTo>
                  <a:pt x="146685" y="238621"/>
                </a:lnTo>
                <a:lnTo>
                  <a:pt x="177419" y="238621"/>
                </a:lnTo>
                <a:lnTo>
                  <a:pt x="177419" y="4523"/>
                </a:lnTo>
                <a:close/>
              </a:path>
              <a:path w="730884" h="252094">
                <a:moveTo>
                  <a:pt x="89674" y="42508"/>
                </a:moveTo>
                <a:lnTo>
                  <a:pt x="56678" y="42508"/>
                </a:lnTo>
                <a:lnTo>
                  <a:pt x="56640" y="69051"/>
                </a:lnTo>
                <a:lnTo>
                  <a:pt x="55829" y="87568"/>
                </a:lnTo>
                <a:lnTo>
                  <a:pt x="43041" y="136906"/>
                </a:lnTo>
                <a:lnTo>
                  <a:pt x="13685" y="174185"/>
                </a:lnTo>
                <a:lnTo>
                  <a:pt x="0" y="184138"/>
                </a:lnTo>
                <a:lnTo>
                  <a:pt x="25944" y="203696"/>
                </a:lnTo>
                <a:lnTo>
                  <a:pt x="54981" y="174359"/>
                </a:lnTo>
                <a:lnTo>
                  <a:pt x="72910" y="142494"/>
                </a:lnTo>
                <a:lnTo>
                  <a:pt x="106484" y="142494"/>
                </a:lnTo>
                <a:lnTo>
                  <a:pt x="92526" y="104742"/>
                </a:lnTo>
                <a:lnTo>
                  <a:pt x="89674" y="69051"/>
                </a:lnTo>
                <a:lnTo>
                  <a:pt x="89674" y="42508"/>
                </a:lnTo>
                <a:close/>
              </a:path>
              <a:path w="730884" h="252094">
                <a:moveTo>
                  <a:pt x="106484" y="142494"/>
                </a:moveTo>
                <a:lnTo>
                  <a:pt x="72910" y="142494"/>
                </a:lnTo>
                <a:lnTo>
                  <a:pt x="76230" y="149629"/>
                </a:lnTo>
                <a:lnTo>
                  <a:pt x="103719" y="184304"/>
                </a:lnTo>
                <a:lnTo>
                  <a:pt x="118479" y="195580"/>
                </a:lnTo>
                <a:lnTo>
                  <a:pt x="139434" y="174359"/>
                </a:lnTo>
                <a:lnTo>
                  <a:pt x="126973" y="165491"/>
                </a:lnTo>
                <a:lnTo>
                  <a:pt x="116433" y="155649"/>
                </a:lnTo>
                <a:lnTo>
                  <a:pt x="107814" y="144835"/>
                </a:lnTo>
                <a:lnTo>
                  <a:pt x="106484" y="142494"/>
                </a:lnTo>
                <a:close/>
              </a:path>
              <a:path w="730884" h="252094">
                <a:moveTo>
                  <a:pt x="127659" y="15965"/>
                </a:moveTo>
                <a:lnTo>
                  <a:pt x="18693" y="15965"/>
                </a:lnTo>
                <a:lnTo>
                  <a:pt x="18693" y="42508"/>
                </a:lnTo>
                <a:lnTo>
                  <a:pt x="127659" y="42508"/>
                </a:lnTo>
                <a:lnTo>
                  <a:pt x="127659" y="15965"/>
                </a:lnTo>
                <a:close/>
              </a:path>
              <a:path w="730884" h="252094">
                <a:moveTo>
                  <a:pt x="588072" y="41377"/>
                </a:moveTo>
                <a:lnTo>
                  <a:pt x="554544" y="41377"/>
                </a:lnTo>
                <a:lnTo>
                  <a:pt x="554468" y="63197"/>
                </a:lnTo>
                <a:lnTo>
                  <a:pt x="553446" y="82079"/>
                </a:lnTo>
                <a:lnTo>
                  <a:pt x="536982" y="133447"/>
                </a:lnTo>
                <a:lnTo>
                  <a:pt x="501732" y="172382"/>
                </a:lnTo>
                <a:lnTo>
                  <a:pt x="486091" y="183007"/>
                </a:lnTo>
                <a:lnTo>
                  <a:pt x="512634" y="203962"/>
                </a:lnTo>
                <a:lnTo>
                  <a:pt x="548291" y="171033"/>
                </a:lnTo>
                <a:lnTo>
                  <a:pt x="571308" y="132449"/>
                </a:lnTo>
                <a:lnTo>
                  <a:pt x="606002" y="132449"/>
                </a:lnTo>
                <a:lnTo>
                  <a:pt x="589083" y="81818"/>
                </a:lnTo>
                <a:lnTo>
                  <a:pt x="588072" y="63197"/>
                </a:lnTo>
                <a:lnTo>
                  <a:pt x="588072" y="41377"/>
                </a:lnTo>
                <a:close/>
              </a:path>
              <a:path w="730884" h="252094">
                <a:moveTo>
                  <a:pt x="606002" y="132449"/>
                </a:moveTo>
                <a:lnTo>
                  <a:pt x="571308" y="132449"/>
                </a:lnTo>
                <a:lnTo>
                  <a:pt x="575861" y="141868"/>
                </a:lnTo>
                <a:lnTo>
                  <a:pt x="603850" y="177261"/>
                </a:lnTo>
                <a:lnTo>
                  <a:pt x="629716" y="197842"/>
                </a:lnTo>
                <a:lnTo>
                  <a:pt x="652334" y="176355"/>
                </a:lnTo>
                <a:lnTo>
                  <a:pt x="637392" y="166639"/>
                </a:lnTo>
                <a:lnTo>
                  <a:pt x="624403" y="155657"/>
                </a:lnTo>
                <a:lnTo>
                  <a:pt x="613371" y="143416"/>
                </a:lnTo>
                <a:lnTo>
                  <a:pt x="606002" y="132449"/>
                </a:lnTo>
                <a:close/>
              </a:path>
              <a:path w="730884" h="252094">
                <a:moveTo>
                  <a:pt x="456354" y="332"/>
                </a:moveTo>
                <a:lnTo>
                  <a:pt x="424489" y="332"/>
                </a:lnTo>
                <a:lnTo>
                  <a:pt x="424489" y="151209"/>
                </a:lnTo>
                <a:lnTo>
                  <a:pt x="456354" y="151209"/>
                </a:lnTo>
                <a:lnTo>
                  <a:pt x="456354" y="83820"/>
                </a:lnTo>
                <a:lnTo>
                  <a:pt x="488752" y="83820"/>
                </a:lnTo>
                <a:lnTo>
                  <a:pt x="488752" y="56212"/>
                </a:lnTo>
                <a:lnTo>
                  <a:pt x="456354" y="56212"/>
                </a:lnTo>
                <a:lnTo>
                  <a:pt x="456354" y="332"/>
                </a:lnTo>
                <a:close/>
              </a:path>
              <a:path w="730884" h="252094">
                <a:moveTo>
                  <a:pt x="639495" y="15100"/>
                </a:moveTo>
                <a:lnTo>
                  <a:pt x="504518" y="15100"/>
                </a:lnTo>
                <a:lnTo>
                  <a:pt x="504518" y="41377"/>
                </a:lnTo>
                <a:lnTo>
                  <a:pt x="639495" y="41377"/>
                </a:lnTo>
                <a:lnTo>
                  <a:pt x="639495" y="15100"/>
                </a:lnTo>
                <a:close/>
              </a:path>
              <a:path w="730884" h="252094">
                <a:moveTo>
                  <a:pt x="345193" y="37453"/>
                </a:moveTo>
                <a:lnTo>
                  <a:pt x="311332" y="37453"/>
                </a:lnTo>
                <a:lnTo>
                  <a:pt x="311263" y="45835"/>
                </a:lnTo>
                <a:lnTo>
                  <a:pt x="310284" y="57083"/>
                </a:lnTo>
                <a:lnTo>
                  <a:pt x="285299" y="100297"/>
                </a:lnTo>
                <a:lnTo>
                  <a:pt x="246804" y="123535"/>
                </a:lnTo>
                <a:lnTo>
                  <a:pt x="270021" y="144756"/>
                </a:lnTo>
                <a:lnTo>
                  <a:pt x="276340" y="141563"/>
                </a:lnTo>
                <a:lnTo>
                  <a:pt x="282527" y="138037"/>
                </a:lnTo>
                <a:lnTo>
                  <a:pt x="288581" y="133979"/>
                </a:lnTo>
                <a:lnTo>
                  <a:pt x="294635" y="129987"/>
                </a:lnTo>
                <a:lnTo>
                  <a:pt x="300289" y="125730"/>
                </a:lnTo>
                <a:lnTo>
                  <a:pt x="305478" y="121273"/>
                </a:lnTo>
                <a:lnTo>
                  <a:pt x="310733" y="116816"/>
                </a:lnTo>
                <a:lnTo>
                  <a:pt x="315323" y="112226"/>
                </a:lnTo>
                <a:lnTo>
                  <a:pt x="323306" y="102912"/>
                </a:lnTo>
                <a:lnTo>
                  <a:pt x="326366" y="98189"/>
                </a:lnTo>
                <a:lnTo>
                  <a:pt x="328429" y="93333"/>
                </a:lnTo>
                <a:lnTo>
                  <a:pt x="366307" y="93333"/>
                </a:lnTo>
                <a:lnTo>
                  <a:pt x="346093" y="56211"/>
                </a:lnTo>
                <a:lnTo>
                  <a:pt x="345193" y="45835"/>
                </a:lnTo>
                <a:lnTo>
                  <a:pt x="345193" y="37453"/>
                </a:lnTo>
                <a:close/>
              </a:path>
              <a:path w="730884" h="252094">
                <a:moveTo>
                  <a:pt x="366307" y="93333"/>
                </a:moveTo>
                <a:lnTo>
                  <a:pt x="328429" y="93333"/>
                </a:lnTo>
                <a:lnTo>
                  <a:pt x="332694" y="99832"/>
                </a:lnTo>
                <a:lnTo>
                  <a:pt x="367877" y="129272"/>
                </a:lnTo>
                <a:lnTo>
                  <a:pt x="384841" y="138303"/>
                </a:lnTo>
                <a:lnTo>
                  <a:pt x="404399" y="115419"/>
                </a:lnTo>
                <a:lnTo>
                  <a:pt x="390304" y="109806"/>
                </a:lnTo>
                <a:lnTo>
                  <a:pt x="378155" y="103045"/>
                </a:lnTo>
                <a:lnTo>
                  <a:pt x="367952" y="95137"/>
                </a:lnTo>
                <a:lnTo>
                  <a:pt x="366307" y="93333"/>
                </a:lnTo>
                <a:close/>
              </a:path>
              <a:path w="730884" h="252094">
                <a:moveTo>
                  <a:pt x="390695" y="10909"/>
                </a:moveTo>
                <a:lnTo>
                  <a:pt x="266362" y="10909"/>
                </a:lnTo>
                <a:lnTo>
                  <a:pt x="266362" y="37453"/>
                </a:lnTo>
                <a:lnTo>
                  <a:pt x="390695" y="37453"/>
                </a:lnTo>
                <a:lnTo>
                  <a:pt x="390695" y="10909"/>
                </a:lnTo>
                <a:close/>
              </a:path>
              <a:path w="730884" h="252094">
                <a:moveTo>
                  <a:pt x="226580" y="332"/>
                </a:moveTo>
                <a:lnTo>
                  <a:pt x="196112" y="332"/>
                </a:lnTo>
                <a:lnTo>
                  <a:pt x="196112" y="250396"/>
                </a:lnTo>
                <a:lnTo>
                  <a:pt x="226580" y="250396"/>
                </a:lnTo>
                <a:lnTo>
                  <a:pt x="226580" y="332"/>
                </a:lnTo>
                <a:close/>
              </a:path>
              <a:path w="730884" h="252094">
                <a:moveTo>
                  <a:pt x="696240" y="0"/>
                </a:moveTo>
                <a:lnTo>
                  <a:pt x="664641" y="0"/>
                </a:lnTo>
                <a:lnTo>
                  <a:pt x="664641" y="250396"/>
                </a:lnTo>
                <a:lnTo>
                  <a:pt x="696240" y="250396"/>
                </a:lnTo>
                <a:lnTo>
                  <a:pt x="696240" y="122670"/>
                </a:lnTo>
                <a:lnTo>
                  <a:pt x="730833" y="122670"/>
                </a:lnTo>
                <a:lnTo>
                  <a:pt x="730833" y="94464"/>
                </a:lnTo>
                <a:lnTo>
                  <a:pt x="696240" y="94464"/>
                </a:lnTo>
                <a:lnTo>
                  <a:pt x="696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bk object 278"/>
          <p:cNvSpPr/>
          <p:nvPr/>
        </p:nvSpPr>
        <p:spPr>
          <a:xfrm>
            <a:off x="8681587" y="2274390"/>
            <a:ext cx="169545" cy="90805"/>
          </a:xfrm>
          <a:custGeom>
            <a:avLst/>
            <a:gdLst/>
            <a:ahLst/>
            <a:cxnLst/>
            <a:rect l="l" t="t" r="r" b="b"/>
            <a:pathLst>
              <a:path w="169545" h="90805">
                <a:moveTo>
                  <a:pt x="0" y="0"/>
                </a:moveTo>
                <a:lnTo>
                  <a:pt x="161254" y="0"/>
                </a:lnTo>
                <a:lnTo>
                  <a:pt x="164048" y="0"/>
                </a:lnTo>
                <a:lnTo>
                  <a:pt x="166044" y="598"/>
                </a:lnTo>
                <a:lnTo>
                  <a:pt x="167241" y="1796"/>
                </a:lnTo>
                <a:lnTo>
                  <a:pt x="168438" y="3060"/>
                </a:lnTo>
                <a:lnTo>
                  <a:pt x="169037" y="5055"/>
                </a:lnTo>
                <a:lnTo>
                  <a:pt x="169037" y="7849"/>
                </a:lnTo>
                <a:lnTo>
                  <a:pt x="169037" y="90539"/>
                </a:lnTo>
                <a:lnTo>
                  <a:pt x="136906" y="90539"/>
                </a:lnTo>
                <a:lnTo>
                  <a:pt x="136906" y="27075"/>
                </a:lnTo>
                <a:lnTo>
                  <a:pt x="0" y="27075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bk object 279"/>
          <p:cNvSpPr/>
          <p:nvPr/>
        </p:nvSpPr>
        <p:spPr>
          <a:xfrm>
            <a:off x="8394270" y="2128836"/>
            <a:ext cx="139700" cy="187960"/>
          </a:xfrm>
          <a:custGeom>
            <a:avLst/>
            <a:gdLst/>
            <a:ahLst/>
            <a:cxnLst/>
            <a:rect l="l" t="t" r="r" b="b"/>
            <a:pathLst>
              <a:path w="139700" h="187960">
                <a:moveTo>
                  <a:pt x="18693" y="0"/>
                </a:moveTo>
                <a:lnTo>
                  <a:pt x="127659" y="0"/>
                </a:lnTo>
                <a:lnTo>
                  <a:pt x="127659" y="26543"/>
                </a:lnTo>
                <a:lnTo>
                  <a:pt x="89674" y="26543"/>
                </a:lnTo>
                <a:lnTo>
                  <a:pt x="89674" y="53086"/>
                </a:lnTo>
                <a:lnTo>
                  <a:pt x="96101" y="103846"/>
                </a:lnTo>
                <a:lnTo>
                  <a:pt x="116433" y="139683"/>
                </a:lnTo>
                <a:lnTo>
                  <a:pt x="139434" y="158393"/>
                </a:lnTo>
                <a:lnTo>
                  <a:pt x="118479" y="179614"/>
                </a:lnTo>
                <a:lnTo>
                  <a:pt x="85165" y="147932"/>
                </a:lnTo>
                <a:lnTo>
                  <a:pt x="72910" y="126528"/>
                </a:lnTo>
                <a:lnTo>
                  <a:pt x="69906" y="134512"/>
                </a:lnTo>
                <a:lnTo>
                  <a:pt x="48209" y="166382"/>
                </a:lnTo>
                <a:lnTo>
                  <a:pt x="25944" y="187730"/>
                </a:lnTo>
                <a:lnTo>
                  <a:pt x="0" y="168172"/>
                </a:lnTo>
                <a:lnTo>
                  <a:pt x="13685" y="158220"/>
                </a:lnTo>
                <a:lnTo>
                  <a:pt x="25412" y="147026"/>
                </a:lnTo>
                <a:lnTo>
                  <a:pt x="49016" y="105974"/>
                </a:lnTo>
                <a:lnTo>
                  <a:pt x="56678" y="52221"/>
                </a:lnTo>
                <a:lnTo>
                  <a:pt x="56678" y="26543"/>
                </a:lnTo>
                <a:lnTo>
                  <a:pt x="18693" y="26543"/>
                </a:lnTo>
                <a:lnTo>
                  <a:pt x="18693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bk object 280"/>
          <p:cNvSpPr/>
          <p:nvPr/>
        </p:nvSpPr>
        <p:spPr>
          <a:xfrm>
            <a:off x="8880361" y="2127971"/>
            <a:ext cx="166370" cy="189230"/>
          </a:xfrm>
          <a:custGeom>
            <a:avLst/>
            <a:gdLst/>
            <a:ahLst/>
            <a:cxnLst/>
            <a:rect l="l" t="t" r="r" b="b"/>
            <a:pathLst>
              <a:path w="166370" h="189230">
                <a:moveTo>
                  <a:pt x="18427" y="0"/>
                </a:moveTo>
                <a:lnTo>
                  <a:pt x="153404" y="0"/>
                </a:lnTo>
                <a:lnTo>
                  <a:pt x="153404" y="26276"/>
                </a:lnTo>
                <a:lnTo>
                  <a:pt x="101981" y="26276"/>
                </a:lnTo>
                <a:lnTo>
                  <a:pt x="101981" y="48096"/>
                </a:lnTo>
                <a:lnTo>
                  <a:pt x="111102" y="100091"/>
                </a:lnTo>
                <a:lnTo>
                  <a:pt x="138311" y="140556"/>
                </a:lnTo>
                <a:lnTo>
                  <a:pt x="166243" y="161254"/>
                </a:lnTo>
                <a:lnTo>
                  <a:pt x="143625" y="182741"/>
                </a:lnTo>
                <a:lnTo>
                  <a:pt x="109565" y="153803"/>
                </a:lnTo>
                <a:lnTo>
                  <a:pt x="85217" y="117348"/>
                </a:lnTo>
                <a:lnTo>
                  <a:pt x="81265" y="126988"/>
                </a:lnTo>
                <a:lnTo>
                  <a:pt x="53831" y="165212"/>
                </a:lnTo>
                <a:lnTo>
                  <a:pt x="26543" y="188861"/>
                </a:lnTo>
                <a:lnTo>
                  <a:pt x="0" y="167906"/>
                </a:lnTo>
                <a:lnTo>
                  <a:pt x="15641" y="157281"/>
                </a:lnTo>
                <a:lnTo>
                  <a:pt x="29337" y="145471"/>
                </a:lnTo>
                <a:lnTo>
                  <a:pt x="58574" y="102820"/>
                </a:lnTo>
                <a:lnTo>
                  <a:pt x="68453" y="46699"/>
                </a:lnTo>
                <a:lnTo>
                  <a:pt x="68453" y="26276"/>
                </a:lnTo>
                <a:lnTo>
                  <a:pt x="18427" y="26276"/>
                </a:lnTo>
                <a:lnTo>
                  <a:pt x="18427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bk object 281"/>
          <p:cNvSpPr/>
          <p:nvPr/>
        </p:nvSpPr>
        <p:spPr>
          <a:xfrm>
            <a:off x="8641074" y="2123780"/>
            <a:ext cx="158115" cy="133985"/>
          </a:xfrm>
          <a:custGeom>
            <a:avLst/>
            <a:gdLst/>
            <a:ahLst/>
            <a:cxnLst/>
            <a:rect l="l" t="t" r="r" b="b"/>
            <a:pathLst>
              <a:path w="158115" h="133985">
                <a:moveTo>
                  <a:pt x="19558" y="0"/>
                </a:moveTo>
                <a:lnTo>
                  <a:pt x="143891" y="0"/>
                </a:lnTo>
                <a:lnTo>
                  <a:pt x="143891" y="26543"/>
                </a:lnTo>
                <a:lnTo>
                  <a:pt x="98389" y="26543"/>
                </a:lnTo>
                <a:lnTo>
                  <a:pt x="98389" y="34925"/>
                </a:lnTo>
                <a:lnTo>
                  <a:pt x="112891" y="75172"/>
                </a:lnTo>
                <a:lnTo>
                  <a:pt x="143500" y="98896"/>
                </a:lnTo>
                <a:lnTo>
                  <a:pt x="157595" y="104509"/>
                </a:lnTo>
                <a:lnTo>
                  <a:pt x="138037" y="127393"/>
                </a:lnTo>
                <a:lnTo>
                  <a:pt x="104908" y="107436"/>
                </a:lnTo>
                <a:lnTo>
                  <a:pt x="81625" y="82423"/>
                </a:lnTo>
                <a:lnTo>
                  <a:pt x="79562" y="87279"/>
                </a:lnTo>
                <a:lnTo>
                  <a:pt x="76502" y="92002"/>
                </a:lnTo>
                <a:lnTo>
                  <a:pt x="72511" y="96659"/>
                </a:lnTo>
                <a:lnTo>
                  <a:pt x="68519" y="101316"/>
                </a:lnTo>
                <a:lnTo>
                  <a:pt x="63929" y="105906"/>
                </a:lnTo>
                <a:lnTo>
                  <a:pt x="58674" y="110363"/>
                </a:lnTo>
                <a:lnTo>
                  <a:pt x="53485" y="114820"/>
                </a:lnTo>
                <a:lnTo>
                  <a:pt x="47830" y="119078"/>
                </a:lnTo>
                <a:lnTo>
                  <a:pt x="41777" y="123069"/>
                </a:lnTo>
                <a:lnTo>
                  <a:pt x="35723" y="127127"/>
                </a:lnTo>
                <a:lnTo>
                  <a:pt x="29536" y="130653"/>
                </a:lnTo>
                <a:lnTo>
                  <a:pt x="23216" y="133846"/>
                </a:lnTo>
                <a:lnTo>
                  <a:pt x="0" y="112625"/>
                </a:lnTo>
                <a:lnTo>
                  <a:pt x="14619" y="105952"/>
                </a:lnTo>
                <a:lnTo>
                  <a:pt x="27449" y="98206"/>
                </a:lnTo>
                <a:lnTo>
                  <a:pt x="55098" y="68871"/>
                </a:lnTo>
                <a:lnTo>
                  <a:pt x="64528" y="34126"/>
                </a:lnTo>
                <a:lnTo>
                  <a:pt x="64528" y="26543"/>
                </a:lnTo>
                <a:lnTo>
                  <a:pt x="19558" y="26543"/>
                </a:lnTo>
                <a:lnTo>
                  <a:pt x="19558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bk object 282"/>
          <p:cNvSpPr/>
          <p:nvPr/>
        </p:nvSpPr>
        <p:spPr>
          <a:xfrm>
            <a:off x="8505166" y="2117394"/>
            <a:ext cx="66675" cy="234315"/>
          </a:xfrm>
          <a:custGeom>
            <a:avLst/>
            <a:gdLst/>
            <a:ahLst/>
            <a:cxnLst/>
            <a:rect l="l" t="t" r="r" b="b"/>
            <a:pathLst>
              <a:path w="66675" h="234314">
                <a:moveTo>
                  <a:pt x="35789" y="0"/>
                </a:moveTo>
                <a:lnTo>
                  <a:pt x="66524" y="0"/>
                </a:lnTo>
                <a:lnTo>
                  <a:pt x="66524" y="234098"/>
                </a:lnTo>
                <a:lnTo>
                  <a:pt x="35789" y="234098"/>
                </a:lnTo>
                <a:lnTo>
                  <a:pt x="35789" y="103045"/>
                </a:lnTo>
                <a:lnTo>
                  <a:pt x="0" y="103045"/>
                </a:lnTo>
                <a:lnTo>
                  <a:pt x="0" y="73708"/>
                </a:lnTo>
                <a:lnTo>
                  <a:pt x="35789" y="73708"/>
                </a:lnTo>
                <a:lnTo>
                  <a:pt x="35789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bk object 283"/>
          <p:cNvSpPr/>
          <p:nvPr/>
        </p:nvSpPr>
        <p:spPr>
          <a:xfrm>
            <a:off x="8818760" y="2113203"/>
            <a:ext cx="64769" cy="151130"/>
          </a:xfrm>
          <a:custGeom>
            <a:avLst/>
            <a:gdLst/>
            <a:ahLst/>
            <a:cxnLst/>
            <a:rect l="l" t="t" r="r" b="b"/>
            <a:pathLst>
              <a:path w="64770" h="151130">
                <a:moveTo>
                  <a:pt x="0" y="0"/>
                </a:moveTo>
                <a:lnTo>
                  <a:pt x="31865" y="0"/>
                </a:lnTo>
                <a:lnTo>
                  <a:pt x="31865" y="55880"/>
                </a:lnTo>
                <a:lnTo>
                  <a:pt x="64262" y="55880"/>
                </a:lnTo>
                <a:lnTo>
                  <a:pt x="64262" y="83487"/>
                </a:lnTo>
                <a:lnTo>
                  <a:pt x="31865" y="83487"/>
                </a:lnTo>
                <a:lnTo>
                  <a:pt x="31865" y="150876"/>
                </a:lnTo>
                <a:lnTo>
                  <a:pt x="0" y="150876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bk object 284"/>
          <p:cNvSpPr/>
          <p:nvPr/>
        </p:nvSpPr>
        <p:spPr>
          <a:xfrm>
            <a:off x="8590383" y="2113203"/>
            <a:ext cx="30480" cy="250190"/>
          </a:xfrm>
          <a:custGeom>
            <a:avLst/>
            <a:gdLst/>
            <a:ahLst/>
            <a:cxnLst/>
            <a:rect l="l" t="t" r="r" b="b"/>
            <a:pathLst>
              <a:path w="30479" h="250189">
                <a:moveTo>
                  <a:pt x="0" y="0"/>
                </a:moveTo>
                <a:lnTo>
                  <a:pt x="30468" y="0"/>
                </a:lnTo>
                <a:lnTo>
                  <a:pt x="30468" y="250063"/>
                </a:lnTo>
                <a:lnTo>
                  <a:pt x="0" y="250063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bk object 285"/>
          <p:cNvSpPr/>
          <p:nvPr/>
        </p:nvSpPr>
        <p:spPr>
          <a:xfrm>
            <a:off x="9058912" y="2112870"/>
            <a:ext cx="66675" cy="250825"/>
          </a:xfrm>
          <a:custGeom>
            <a:avLst/>
            <a:gdLst/>
            <a:ahLst/>
            <a:cxnLst/>
            <a:rect l="l" t="t" r="r" b="b"/>
            <a:pathLst>
              <a:path w="66675" h="250825">
                <a:moveTo>
                  <a:pt x="0" y="0"/>
                </a:moveTo>
                <a:lnTo>
                  <a:pt x="31598" y="0"/>
                </a:lnTo>
                <a:lnTo>
                  <a:pt x="31598" y="94464"/>
                </a:lnTo>
                <a:lnTo>
                  <a:pt x="66191" y="94464"/>
                </a:lnTo>
                <a:lnTo>
                  <a:pt x="66191" y="122670"/>
                </a:lnTo>
                <a:lnTo>
                  <a:pt x="31598" y="122670"/>
                </a:lnTo>
                <a:lnTo>
                  <a:pt x="31598" y="250396"/>
                </a:lnTo>
                <a:lnTo>
                  <a:pt x="0" y="250396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bk object 286"/>
          <p:cNvSpPr/>
          <p:nvPr/>
        </p:nvSpPr>
        <p:spPr>
          <a:xfrm>
            <a:off x="8605750" y="2907300"/>
            <a:ext cx="514984" cy="216535"/>
          </a:xfrm>
          <a:custGeom>
            <a:avLst/>
            <a:gdLst/>
            <a:ahLst/>
            <a:cxnLst/>
            <a:rect l="l" t="t" r="r" b="b"/>
            <a:pathLst>
              <a:path w="514984" h="216535">
                <a:moveTo>
                  <a:pt x="270819" y="0"/>
                </a:moveTo>
                <a:lnTo>
                  <a:pt x="206357" y="0"/>
                </a:lnTo>
                <a:lnTo>
                  <a:pt x="204295" y="598"/>
                </a:lnTo>
                <a:lnTo>
                  <a:pt x="203164" y="1862"/>
                </a:lnTo>
                <a:lnTo>
                  <a:pt x="202033" y="3060"/>
                </a:lnTo>
                <a:lnTo>
                  <a:pt x="201501" y="5055"/>
                </a:lnTo>
                <a:lnTo>
                  <a:pt x="201501" y="211213"/>
                </a:lnTo>
                <a:lnTo>
                  <a:pt x="232767" y="211213"/>
                </a:lnTo>
                <a:lnTo>
                  <a:pt x="232767" y="115419"/>
                </a:lnTo>
                <a:lnTo>
                  <a:pt x="328666" y="115419"/>
                </a:lnTo>
                <a:lnTo>
                  <a:pt x="325768" y="111361"/>
                </a:lnTo>
                <a:lnTo>
                  <a:pt x="320479" y="106771"/>
                </a:lnTo>
                <a:lnTo>
                  <a:pt x="313893" y="103178"/>
                </a:lnTo>
                <a:lnTo>
                  <a:pt x="306010" y="100584"/>
                </a:lnTo>
                <a:lnTo>
                  <a:pt x="313232" y="98063"/>
                </a:lnTo>
                <a:lnTo>
                  <a:pt x="319830" y="94688"/>
                </a:lnTo>
                <a:lnTo>
                  <a:pt x="325805" y="90452"/>
                </a:lnTo>
                <a:lnTo>
                  <a:pt x="327459" y="88876"/>
                </a:lnTo>
                <a:lnTo>
                  <a:pt x="232501" y="88876"/>
                </a:lnTo>
                <a:lnTo>
                  <a:pt x="232501" y="26809"/>
                </a:lnTo>
                <a:lnTo>
                  <a:pt x="333039" y="26809"/>
                </a:lnTo>
                <a:lnTo>
                  <a:pt x="332354" y="25412"/>
                </a:lnTo>
                <a:lnTo>
                  <a:pt x="298759" y="3791"/>
                </a:lnTo>
                <a:lnTo>
                  <a:pt x="278216" y="236"/>
                </a:lnTo>
                <a:lnTo>
                  <a:pt x="270819" y="0"/>
                </a:lnTo>
                <a:close/>
              </a:path>
              <a:path w="514984" h="216535">
                <a:moveTo>
                  <a:pt x="328666" y="115419"/>
                </a:moveTo>
                <a:lnTo>
                  <a:pt x="280598" y="115419"/>
                </a:lnTo>
                <a:lnTo>
                  <a:pt x="286252" y="115818"/>
                </a:lnTo>
                <a:lnTo>
                  <a:pt x="290377" y="116683"/>
                </a:lnTo>
                <a:lnTo>
                  <a:pt x="307690" y="156509"/>
                </a:lnTo>
                <a:lnTo>
                  <a:pt x="308671" y="168305"/>
                </a:lnTo>
                <a:lnTo>
                  <a:pt x="309270" y="179947"/>
                </a:lnTo>
                <a:lnTo>
                  <a:pt x="309602" y="183938"/>
                </a:lnTo>
                <a:lnTo>
                  <a:pt x="310201" y="188063"/>
                </a:lnTo>
                <a:lnTo>
                  <a:pt x="310534" y="192121"/>
                </a:lnTo>
                <a:lnTo>
                  <a:pt x="311066" y="196179"/>
                </a:lnTo>
                <a:lnTo>
                  <a:pt x="312396" y="203962"/>
                </a:lnTo>
                <a:lnTo>
                  <a:pt x="313328" y="207688"/>
                </a:lnTo>
                <a:lnTo>
                  <a:pt x="314658" y="211213"/>
                </a:lnTo>
                <a:lnTo>
                  <a:pt x="350448" y="211213"/>
                </a:lnTo>
                <a:lnTo>
                  <a:pt x="347787" y="206756"/>
                </a:lnTo>
                <a:lnTo>
                  <a:pt x="345925" y="202432"/>
                </a:lnTo>
                <a:lnTo>
                  <a:pt x="339738" y="162052"/>
                </a:lnTo>
                <a:lnTo>
                  <a:pt x="339139" y="154801"/>
                </a:lnTo>
                <a:lnTo>
                  <a:pt x="329759" y="116949"/>
                </a:lnTo>
                <a:lnTo>
                  <a:pt x="328666" y="115419"/>
                </a:lnTo>
                <a:close/>
              </a:path>
              <a:path w="514984" h="216535">
                <a:moveTo>
                  <a:pt x="333039" y="26809"/>
                </a:moveTo>
                <a:lnTo>
                  <a:pt x="268291" y="26809"/>
                </a:lnTo>
                <a:lnTo>
                  <a:pt x="278196" y="27232"/>
                </a:lnTo>
                <a:lnTo>
                  <a:pt x="286660" y="28497"/>
                </a:lnTo>
                <a:lnTo>
                  <a:pt x="309070" y="57277"/>
                </a:lnTo>
                <a:lnTo>
                  <a:pt x="308372" y="65312"/>
                </a:lnTo>
                <a:lnTo>
                  <a:pt x="276107" y="88428"/>
                </a:lnTo>
                <a:lnTo>
                  <a:pt x="266628" y="88876"/>
                </a:lnTo>
                <a:lnTo>
                  <a:pt x="327459" y="88876"/>
                </a:lnTo>
                <a:lnTo>
                  <a:pt x="341201" y="57543"/>
                </a:lnTo>
                <a:lnTo>
                  <a:pt x="340866" y="50661"/>
                </a:lnTo>
                <a:lnTo>
                  <a:pt x="339863" y="44196"/>
                </a:lnTo>
                <a:lnTo>
                  <a:pt x="338198" y="38169"/>
                </a:lnTo>
                <a:lnTo>
                  <a:pt x="335879" y="32596"/>
                </a:lnTo>
                <a:lnTo>
                  <a:pt x="333039" y="26809"/>
                </a:lnTo>
                <a:close/>
              </a:path>
              <a:path w="514984" h="216535">
                <a:moveTo>
                  <a:pt x="417970" y="266"/>
                </a:moveTo>
                <a:lnTo>
                  <a:pt x="386438" y="266"/>
                </a:lnTo>
                <a:lnTo>
                  <a:pt x="386438" y="206956"/>
                </a:lnTo>
                <a:lnTo>
                  <a:pt x="386903" y="208952"/>
                </a:lnTo>
                <a:lnTo>
                  <a:pt x="388966" y="211014"/>
                </a:lnTo>
                <a:lnTo>
                  <a:pt x="390961" y="211546"/>
                </a:lnTo>
                <a:lnTo>
                  <a:pt x="514696" y="211546"/>
                </a:lnTo>
                <a:lnTo>
                  <a:pt x="514696" y="185003"/>
                </a:lnTo>
                <a:lnTo>
                  <a:pt x="417970" y="185003"/>
                </a:lnTo>
                <a:lnTo>
                  <a:pt x="417970" y="266"/>
                </a:lnTo>
                <a:close/>
              </a:path>
              <a:path w="514984" h="216535">
                <a:moveTo>
                  <a:pt x="31332" y="266"/>
                </a:moveTo>
                <a:lnTo>
                  <a:pt x="0" y="266"/>
                </a:lnTo>
                <a:lnTo>
                  <a:pt x="0" y="136906"/>
                </a:lnTo>
                <a:lnTo>
                  <a:pt x="7654" y="175321"/>
                </a:lnTo>
                <a:lnTo>
                  <a:pt x="36626" y="206697"/>
                </a:lnTo>
                <a:lnTo>
                  <a:pt x="77433" y="216003"/>
                </a:lnTo>
                <a:lnTo>
                  <a:pt x="86753" y="215629"/>
                </a:lnTo>
                <a:lnTo>
                  <a:pt x="124316" y="202823"/>
                </a:lnTo>
                <a:lnTo>
                  <a:pt x="138692" y="189194"/>
                </a:lnTo>
                <a:lnTo>
                  <a:pt x="77433" y="189194"/>
                </a:lnTo>
                <a:lnTo>
                  <a:pt x="67505" y="188384"/>
                </a:lnTo>
                <a:lnTo>
                  <a:pt x="34975" y="160040"/>
                </a:lnTo>
                <a:lnTo>
                  <a:pt x="31332" y="136906"/>
                </a:lnTo>
                <a:lnTo>
                  <a:pt x="31332" y="266"/>
                </a:lnTo>
                <a:close/>
              </a:path>
              <a:path w="514984" h="216535">
                <a:moveTo>
                  <a:pt x="155333" y="266"/>
                </a:moveTo>
                <a:lnTo>
                  <a:pt x="123801" y="266"/>
                </a:lnTo>
                <a:lnTo>
                  <a:pt x="123801" y="136906"/>
                </a:lnTo>
                <a:lnTo>
                  <a:pt x="122440" y="149327"/>
                </a:lnTo>
                <a:lnTo>
                  <a:pt x="96143" y="185959"/>
                </a:lnTo>
                <a:lnTo>
                  <a:pt x="77433" y="189194"/>
                </a:lnTo>
                <a:lnTo>
                  <a:pt x="138692" y="189194"/>
                </a:lnTo>
                <a:lnTo>
                  <a:pt x="153703" y="153312"/>
                </a:lnTo>
                <a:lnTo>
                  <a:pt x="155333" y="136906"/>
                </a:lnTo>
                <a:lnTo>
                  <a:pt x="155333" y="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bk object 287"/>
          <p:cNvSpPr/>
          <p:nvPr/>
        </p:nvSpPr>
        <p:spPr>
          <a:xfrm>
            <a:off x="8838251" y="2934109"/>
            <a:ext cx="76835" cy="62230"/>
          </a:xfrm>
          <a:custGeom>
            <a:avLst/>
            <a:gdLst/>
            <a:ahLst/>
            <a:cxnLst/>
            <a:rect l="l" t="t" r="r" b="b"/>
            <a:pathLst>
              <a:path w="76834" h="62230">
                <a:moveTo>
                  <a:pt x="0" y="0"/>
                </a:moveTo>
                <a:lnTo>
                  <a:pt x="0" y="62066"/>
                </a:lnTo>
                <a:lnTo>
                  <a:pt x="34126" y="62066"/>
                </a:lnTo>
                <a:lnTo>
                  <a:pt x="73775" y="45252"/>
                </a:lnTo>
                <a:lnTo>
                  <a:pt x="76569" y="30468"/>
                </a:lnTo>
                <a:lnTo>
                  <a:pt x="75957" y="22584"/>
                </a:lnTo>
                <a:lnTo>
                  <a:pt x="35789" y="0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bk object 288"/>
          <p:cNvSpPr/>
          <p:nvPr/>
        </p:nvSpPr>
        <p:spPr>
          <a:xfrm>
            <a:off x="8989793" y="2905171"/>
            <a:ext cx="133048" cy="21607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bk object 289"/>
          <p:cNvSpPr/>
          <p:nvPr/>
        </p:nvSpPr>
        <p:spPr>
          <a:xfrm>
            <a:off x="8603355" y="2905171"/>
            <a:ext cx="160123" cy="22052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bk object 290"/>
          <p:cNvSpPr/>
          <p:nvPr/>
        </p:nvSpPr>
        <p:spPr>
          <a:xfrm>
            <a:off x="8807251" y="2907300"/>
            <a:ext cx="149225" cy="211454"/>
          </a:xfrm>
          <a:custGeom>
            <a:avLst/>
            <a:gdLst/>
            <a:ahLst/>
            <a:cxnLst/>
            <a:rect l="l" t="t" r="r" b="b"/>
            <a:pathLst>
              <a:path w="149225" h="211455">
                <a:moveTo>
                  <a:pt x="7849" y="0"/>
                </a:moveTo>
                <a:lnTo>
                  <a:pt x="69318" y="0"/>
                </a:lnTo>
                <a:lnTo>
                  <a:pt x="76714" y="236"/>
                </a:lnTo>
                <a:lnTo>
                  <a:pt x="119610" y="14568"/>
                </a:lnTo>
                <a:lnTo>
                  <a:pt x="139364" y="50661"/>
                </a:lnTo>
                <a:lnTo>
                  <a:pt x="139700" y="57543"/>
                </a:lnTo>
                <a:lnTo>
                  <a:pt x="139075" y="65574"/>
                </a:lnTo>
                <a:lnTo>
                  <a:pt x="111731" y="98063"/>
                </a:lnTo>
                <a:lnTo>
                  <a:pt x="104509" y="100584"/>
                </a:lnTo>
                <a:lnTo>
                  <a:pt x="112392" y="103178"/>
                </a:lnTo>
                <a:lnTo>
                  <a:pt x="135620" y="138072"/>
                </a:lnTo>
                <a:lnTo>
                  <a:pt x="139168" y="174159"/>
                </a:lnTo>
                <a:lnTo>
                  <a:pt x="139700" y="179548"/>
                </a:lnTo>
                <a:lnTo>
                  <a:pt x="148947" y="211213"/>
                </a:lnTo>
                <a:lnTo>
                  <a:pt x="113157" y="211213"/>
                </a:lnTo>
                <a:lnTo>
                  <a:pt x="111826" y="207688"/>
                </a:lnTo>
                <a:lnTo>
                  <a:pt x="110895" y="203962"/>
                </a:lnTo>
                <a:lnTo>
                  <a:pt x="110230" y="200037"/>
                </a:lnTo>
                <a:lnTo>
                  <a:pt x="109565" y="196179"/>
                </a:lnTo>
                <a:lnTo>
                  <a:pt x="109032" y="192121"/>
                </a:lnTo>
                <a:lnTo>
                  <a:pt x="108700" y="188063"/>
                </a:lnTo>
                <a:lnTo>
                  <a:pt x="108101" y="183938"/>
                </a:lnTo>
                <a:lnTo>
                  <a:pt x="107768" y="179947"/>
                </a:lnTo>
                <a:lnTo>
                  <a:pt x="107569" y="176022"/>
                </a:lnTo>
                <a:lnTo>
                  <a:pt x="107369" y="172097"/>
                </a:lnTo>
                <a:lnTo>
                  <a:pt x="107170" y="168305"/>
                </a:lnTo>
                <a:lnTo>
                  <a:pt x="107037" y="164580"/>
                </a:lnTo>
                <a:lnTo>
                  <a:pt x="106189" y="156509"/>
                </a:lnTo>
                <a:lnTo>
                  <a:pt x="96193" y="119610"/>
                </a:lnTo>
                <a:lnTo>
                  <a:pt x="88876" y="116683"/>
                </a:lnTo>
                <a:lnTo>
                  <a:pt x="84751" y="115818"/>
                </a:lnTo>
                <a:lnTo>
                  <a:pt x="79097" y="115419"/>
                </a:lnTo>
                <a:lnTo>
                  <a:pt x="71779" y="115419"/>
                </a:lnTo>
                <a:lnTo>
                  <a:pt x="31266" y="115419"/>
                </a:lnTo>
                <a:lnTo>
                  <a:pt x="31266" y="211213"/>
                </a:lnTo>
                <a:lnTo>
                  <a:pt x="0" y="211213"/>
                </a:lnTo>
                <a:lnTo>
                  <a:pt x="0" y="7849"/>
                </a:lnTo>
                <a:lnTo>
                  <a:pt x="0" y="5055"/>
                </a:lnTo>
                <a:lnTo>
                  <a:pt x="532" y="3060"/>
                </a:lnTo>
                <a:lnTo>
                  <a:pt x="1663" y="1862"/>
                </a:lnTo>
                <a:lnTo>
                  <a:pt x="2794" y="598"/>
                </a:lnTo>
                <a:lnTo>
                  <a:pt x="4856" y="0"/>
                </a:lnTo>
                <a:lnTo>
                  <a:pt x="7849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bk object 291"/>
          <p:cNvSpPr/>
          <p:nvPr/>
        </p:nvSpPr>
        <p:spPr>
          <a:xfrm>
            <a:off x="8642737" y="3678247"/>
            <a:ext cx="474345" cy="252095"/>
          </a:xfrm>
          <a:custGeom>
            <a:avLst/>
            <a:gdLst/>
            <a:ahLst/>
            <a:cxnLst/>
            <a:rect l="l" t="t" r="r" b="b"/>
            <a:pathLst>
              <a:path w="474345" h="252095">
                <a:moveTo>
                  <a:pt x="440455" y="167640"/>
                </a:moveTo>
                <a:lnTo>
                  <a:pt x="269488" y="167640"/>
                </a:lnTo>
                <a:lnTo>
                  <a:pt x="269488" y="194183"/>
                </a:lnTo>
                <a:lnTo>
                  <a:pt x="413114" y="194183"/>
                </a:lnTo>
                <a:lnTo>
                  <a:pt x="413114" y="251726"/>
                </a:lnTo>
                <a:lnTo>
                  <a:pt x="445511" y="251726"/>
                </a:lnTo>
                <a:lnTo>
                  <a:pt x="445511" y="172696"/>
                </a:lnTo>
                <a:lnTo>
                  <a:pt x="444912" y="170700"/>
                </a:lnTo>
                <a:lnTo>
                  <a:pt x="443715" y="169436"/>
                </a:lnTo>
                <a:lnTo>
                  <a:pt x="442451" y="168239"/>
                </a:lnTo>
                <a:lnTo>
                  <a:pt x="440455" y="167640"/>
                </a:lnTo>
                <a:close/>
              </a:path>
              <a:path w="474345" h="252095">
                <a:moveTo>
                  <a:pt x="231104" y="195580"/>
                </a:moveTo>
                <a:lnTo>
                  <a:pt x="0" y="195580"/>
                </a:lnTo>
                <a:lnTo>
                  <a:pt x="0" y="222123"/>
                </a:lnTo>
                <a:lnTo>
                  <a:pt x="231104" y="222123"/>
                </a:lnTo>
                <a:lnTo>
                  <a:pt x="231104" y="195580"/>
                </a:lnTo>
                <a:close/>
              </a:path>
              <a:path w="474345" h="252095">
                <a:moveTo>
                  <a:pt x="131651" y="141363"/>
                </a:moveTo>
                <a:lnTo>
                  <a:pt x="99187" y="141363"/>
                </a:lnTo>
                <a:lnTo>
                  <a:pt x="99187" y="195580"/>
                </a:lnTo>
                <a:lnTo>
                  <a:pt x="131651" y="195580"/>
                </a:lnTo>
                <a:lnTo>
                  <a:pt x="131651" y="141363"/>
                </a:lnTo>
                <a:close/>
              </a:path>
              <a:path w="474345" h="252095">
                <a:moveTo>
                  <a:pt x="132449" y="8648"/>
                </a:moveTo>
                <a:lnTo>
                  <a:pt x="98389" y="8648"/>
                </a:lnTo>
                <a:lnTo>
                  <a:pt x="98389" y="30201"/>
                </a:lnTo>
                <a:lnTo>
                  <a:pt x="97954" y="38070"/>
                </a:lnTo>
                <a:lnTo>
                  <a:pt x="83349" y="74839"/>
                </a:lnTo>
                <a:lnTo>
                  <a:pt x="51792" y="104318"/>
                </a:lnTo>
                <a:lnTo>
                  <a:pt x="17176" y="121468"/>
                </a:lnTo>
                <a:lnTo>
                  <a:pt x="7583" y="124599"/>
                </a:lnTo>
                <a:lnTo>
                  <a:pt x="29669" y="148082"/>
                </a:lnTo>
                <a:lnTo>
                  <a:pt x="69634" y="128259"/>
                </a:lnTo>
                <a:lnTo>
                  <a:pt x="100858" y="101973"/>
                </a:lnTo>
                <a:lnTo>
                  <a:pt x="115419" y="80228"/>
                </a:lnTo>
                <a:lnTo>
                  <a:pt x="151866" y="80228"/>
                </a:lnTo>
                <a:lnTo>
                  <a:pt x="134029" y="45460"/>
                </a:lnTo>
                <a:lnTo>
                  <a:pt x="132449" y="30201"/>
                </a:lnTo>
                <a:lnTo>
                  <a:pt x="132449" y="8648"/>
                </a:lnTo>
                <a:close/>
              </a:path>
              <a:path w="474345" h="252095">
                <a:moveTo>
                  <a:pt x="151866" y="80228"/>
                </a:moveTo>
                <a:lnTo>
                  <a:pt x="115419" y="80228"/>
                </a:lnTo>
                <a:lnTo>
                  <a:pt x="118300" y="85618"/>
                </a:lnTo>
                <a:lnTo>
                  <a:pt x="144616" y="115881"/>
                </a:lnTo>
                <a:lnTo>
                  <a:pt x="181261" y="139621"/>
                </a:lnTo>
                <a:lnTo>
                  <a:pt x="201767" y="147816"/>
                </a:lnTo>
                <a:lnTo>
                  <a:pt x="222123" y="124932"/>
                </a:lnTo>
                <a:lnTo>
                  <a:pt x="213057" y="122236"/>
                </a:lnTo>
                <a:lnTo>
                  <a:pt x="204228" y="118936"/>
                </a:lnTo>
                <a:lnTo>
                  <a:pt x="165123" y="94246"/>
                </a:lnTo>
                <a:lnTo>
                  <a:pt x="152903" y="81575"/>
                </a:lnTo>
                <a:lnTo>
                  <a:pt x="151866" y="80228"/>
                </a:lnTo>
                <a:close/>
              </a:path>
              <a:path w="474345" h="252095">
                <a:moveTo>
                  <a:pt x="474316" y="118745"/>
                </a:moveTo>
                <a:lnTo>
                  <a:pt x="243810" y="118745"/>
                </a:lnTo>
                <a:lnTo>
                  <a:pt x="243810" y="145554"/>
                </a:lnTo>
                <a:lnTo>
                  <a:pt x="474316" y="145554"/>
                </a:lnTo>
                <a:lnTo>
                  <a:pt x="474316" y="118745"/>
                </a:lnTo>
                <a:close/>
              </a:path>
              <a:path w="474345" h="252095">
                <a:moveTo>
                  <a:pt x="375395" y="85483"/>
                </a:moveTo>
                <a:lnTo>
                  <a:pt x="342665" y="85483"/>
                </a:lnTo>
                <a:lnTo>
                  <a:pt x="342665" y="118745"/>
                </a:lnTo>
                <a:lnTo>
                  <a:pt x="375395" y="118745"/>
                </a:lnTo>
                <a:lnTo>
                  <a:pt x="375395" y="85483"/>
                </a:lnTo>
                <a:close/>
              </a:path>
              <a:path w="474345" h="252095">
                <a:moveTo>
                  <a:pt x="376526" y="0"/>
                </a:moveTo>
                <a:lnTo>
                  <a:pt x="341867" y="0"/>
                </a:lnTo>
                <a:lnTo>
                  <a:pt x="341867" y="17695"/>
                </a:lnTo>
                <a:lnTo>
                  <a:pt x="339538" y="25279"/>
                </a:lnTo>
                <a:lnTo>
                  <a:pt x="309596" y="55234"/>
                </a:lnTo>
                <a:lnTo>
                  <a:pt x="270894" y="72045"/>
                </a:lnTo>
                <a:lnTo>
                  <a:pt x="252990" y="76835"/>
                </a:lnTo>
                <a:lnTo>
                  <a:pt x="272815" y="99187"/>
                </a:lnTo>
                <a:lnTo>
                  <a:pt x="311781" y="85724"/>
                </a:lnTo>
                <a:lnTo>
                  <a:pt x="350307" y="59605"/>
                </a:lnTo>
                <a:lnTo>
                  <a:pt x="359163" y="48096"/>
                </a:lnTo>
                <a:lnTo>
                  <a:pt x="398249" y="48096"/>
                </a:lnTo>
                <a:lnTo>
                  <a:pt x="376913" y="16071"/>
                </a:lnTo>
                <a:lnTo>
                  <a:pt x="376526" y="9512"/>
                </a:lnTo>
                <a:lnTo>
                  <a:pt x="376526" y="0"/>
                </a:lnTo>
                <a:close/>
              </a:path>
              <a:path w="474345" h="252095">
                <a:moveTo>
                  <a:pt x="398249" y="48096"/>
                </a:moveTo>
                <a:lnTo>
                  <a:pt x="359163" y="48096"/>
                </a:lnTo>
                <a:lnTo>
                  <a:pt x="362689" y="54017"/>
                </a:lnTo>
                <a:lnTo>
                  <a:pt x="394953" y="79363"/>
                </a:lnTo>
                <a:lnTo>
                  <a:pt x="432273" y="95628"/>
                </a:lnTo>
                <a:lnTo>
                  <a:pt x="444979" y="99187"/>
                </a:lnTo>
                <a:lnTo>
                  <a:pt x="464537" y="76835"/>
                </a:lnTo>
                <a:lnTo>
                  <a:pt x="457191" y="75250"/>
                </a:lnTo>
                <a:lnTo>
                  <a:pt x="449727" y="73284"/>
                </a:lnTo>
                <a:lnTo>
                  <a:pt x="412559" y="57812"/>
                </a:lnTo>
                <a:lnTo>
                  <a:pt x="399702" y="49319"/>
                </a:lnTo>
                <a:lnTo>
                  <a:pt x="398249" y="48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bk object 292"/>
          <p:cNvSpPr/>
          <p:nvPr/>
        </p:nvSpPr>
        <p:spPr>
          <a:xfrm>
            <a:off x="8640343" y="3675853"/>
            <a:ext cx="479106" cy="25651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bk object 293"/>
          <p:cNvSpPr/>
          <p:nvPr/>
        </p:nvSpPr>
        <p:spPr>
          <a:xfrm>
            <a:off x="8643070" y="4464029"/>
            <a:ext cx="464184" cy="252095"/>
          </a:xfrm>
          <a:custGeom>
            <a:avLst/>
            <a:gdLst/>
            <a:ahLst/>
            <a:cxnLst/>
            <a:rect l="l" t="t" r="r" b="b"/>
            <a:pathLst>
              <a:path w="464184" h="252095">
                <a:moveTo>
                  <a:pt x="374796" y="146419"/>
                </a:moveTo>
                <a:lnTo>
                  <a:pt x="332011" y="152035"/>
                </a:lnTo>
                <a:lnTo>
                  <a:pt x="297295" y="170634"/>
                </a:lnTo>
                <a:lnTo>
                  <a:pt x="292772" y="177153"/>
                </a:lnTo>
                <a:lnTo>
                  <a:pt x="288182" y="183672"/>
                </a:lnTo>
                <a:lnTo>
                  <a:pt x="285982" y="190790"/>
                </a:lnTo>
                <a:lnTo>
                  <a:pt x="285920" y="207754"/>
                </a:lnTo>
                <a:lnTo>
                  <a:pt x="288115" y="215338"/>
                </a:lnTo>
                <a:lnTo>
                  <a:pt x="293143" y="222819"/>
                </a:lnTo>
                <a:lnTo>
                  <a:pt x="296830" y="228377"/>
                </a:lnTo>
                <a:lnTo>
                  <a:pt x="331198" y="246502"/>
                </a:lnTo>
                <a:lnTo>
                  <a:pt x="374463" y="251726"/>
                </a:lnTo>
                <a:lnTo>
                  <a:pt x="383945" y="251515"/>
                </a:lnTo>
                <a:lnTo>
                  <a:pt x="425388" y="244193"/>
                </a:lnTo>
                <a:lnTo>
                  <a:pt x="453373" y="227113"/>
                </a:lnTo>
                <a:lnTo>
                  <a:pt x="374796" y="227113"/>
                </a:lnTo>
                <a:lnTo>
                  <a:pt x="363224" y="226626"/>
                </a:lnTo>
                <a:lnTo>
                  <a:pt x="323597" y="210423"/>
                </a:lnTo>
                <a:lnTo>
                  <a:pt x="319714" y="198640"/>
                </a:lnTo>
                <a:lnTo>
                  <a:pt x="319714" y="190059"/>
                </a:lnTo>
                <a:lnTo>
                  <a:pt x="363183" y="171693"/>
                </a:lnTo>
                <a:lnTo>
                  <a:pt x="374796" y="171232"/>
                </a:lnTo>
                <a:lnTo>
                  <a:pt x="453142" y="171232"/>
                </a:lnTo>
                <a:lnTo>
                  <a:pt x="452496" y="170301"/>
                </a:lnTo>
                <a:lnTo>
                  <a:pt x="418028" y="152035"/>
                </a:lnTo>
                <a:lnTo>
                  <a:pt x="384114" y="146643"/>
                </a:lnTo>
                <a:lnTo>
                  <a:pt x="374796" y="146419"/>
                </a:lnTo>
                <a:close/>
              </a:path>
              <a:path w="464184" h="252095">
                <a:moveTo>
                  <a:pt x="453142" y="171232"/>
                </a:moveTo>
                <a:lnTo>
                  <a:pt x="374796" y="171232"/>
                </a:lnTo>
                <a:lnTo>
                  <a:pt x="386707" y="171693"/>
                </a:lnTo>
                <a:lnTo>
                  <a:pt x="397198" y="173020"/>
                </a:lnTo>
                <a:lnTo>
                  <a:pt x="406565" y="175246"/>
                </a:lnTo>
                <a:lnTo>
                  <a:pt x="414710" y="178350"/>
                </a:lnTo>
                <a:lnTo>
                  <a:pt x="424756" y="183140"/>
                </a:lnTo>
                <a:lnTo>
                  <a:pt x="429811" y="189859"/>
                </a:lnTo>
                <a:lnTo>
                  <a:pt x="429811" y="198640"/>
                </a:lnTo>
                <a:lnTo>
                  <a:pt x="397007" y="225167"/>
                </a:lnTo>
                <a:lnTo>
                  <a:pt x="374796" y="227113"/>
                </a:lnTo>
                <a:lnTo>
                  <a:pt x="453373" y="227113"/>
                </a:lnTo>
                <a:lnTo>
                  <a:pt x="457020" y="221857"/>
                </a:lnTo>
                <a:lnTo>
                  <a:pt x="461610" y="215338"/>
                </a:lnTo>
                <a:lnTo>
                  <a:pt x="463872" y="207754"/>
                </a:lnTo>
                <a:lnTo>
                  <a:pt x="463872" y="190790"/>
                </a:lnTo>
                <a:lnTo>
                  <a:pt x="461610" y="183340"/>
                </a:lnTo>
                <a:lnTo>
                  <a:pt x="453142" y="171232"/>
                </a:lnTo>
                <a:close/>
              </a:path>
              <a:path w="464184" h="252095">
                <a:moveTo>
                  <a:pt x="459681" y="0"/>
                </a:moveTo>
                <a:lnTo>
                  <a:pt x="428148" y="0"/>
                </a:lnTo>
                <a:lnTo>
                  <a:pt x="428148" y="148348"/>
                </a:lnTo>
                <a:lnTo>
                  <a:pt x="459681" y="148348"/>
                </a:lnTo>
                <a:lnTo>
                  <a:pt x="459681" y="0"/>
                </a:lnTo>
                <a:close/>
              </a:path>
              <a:path w="464184" h="252095">
                <a:moveTo>
                  <a:pt x="343729" y="34060"/>
                </a:moveTo>
                <a:lnTo>
                  <a:pt x="309935" y="34060"/>
                </a:lnTo>
                <a:lnTo>
                  <a:pt x="309935" y="42708"/>
                </a:lnTo>
                <a:lnTo>
                  <a:pt x="308800" y="54969"/>
                </a:lnTo>
                <a:lnTo>
                  <a:pt x="281894" y="97540"/>
                </a:lnTo>
                <a:lnTo>
                  <a:pt x="242613" y="120142"/>
                </a:lnTo>
                <a:lnTo>
                  <a:pt x="266096" y="141097"/>
                </a:lnTo>
                <a:lnTo>
                  <a:pt x="303549" y="116749"/>
                </a:lnTo>
                <a:lnTo>
                  <a:pt x="309137" y="112292"/>
                </a:lnTo>
                <a:lnTo>
                  <a:pt x="313926" y="107768"/>
                </a:lnTo>
                <a:lnTo>
                  <a:pt x="322175" y="98455"/>
                </a:lnTo>
                <a:lnTo>
                  <a:pt x="325103" y="93865"/>
                </a:lnTo>
                <a:lnTo>
                  <a:pt x="326965" y="89408"/>
                </a:lnTo>
                <a:lnTo>
                  <a:pt x="364891" y="89408"/>
                </a:lnTo>
                <a:lnTo>
                  <a:pt x="361358" y="85749"/>
                </a:lnTo>
                <a:lnTo>
                  <a:pt x="355770" y="79828"/>
                </a:lnTo>
                <a:lnTo>
                  <a:pt x="351446" y="73242"/>
                </a:lnTo>
                <a:lnTo>
                  <a:pt x="348386" y="66058"/>
                </a:lnTo>
                <a:lnTo>
                  <a:pt x="345259" y="58873"/>
                </a:lnTo>
                <a:lnTo>
                  <a:pt x="343729" y="51223"/>
                </a:lnTo>
                <a:lnTo>
                  <a:pt x="343729" y="34060"/>
                </a:lnTo>
                <a:close/>
              </a:path>
              <a:path w="464184" h="252095">
                <a:moveTo>
                  <a:pt x="364891" y="89408"/>
                </a:moveTo>
                <a:lnTo>
                  <a:pt x="326965" y="89408"/>
                </a:lnTo>
                <a:lnTo>
                  <a:pt x="331319" y="96005"/>
                </a:lnTo>
                <a:lnTo>
                  <a:pt x="368235" y="125763"/>
                </a:lnTo>
                <a:lnTo>
                  <a:pt x="386238" y="135243"/>
                </a:lnTo>
                <a:lnTo>
                  <a:pt x="405796" y="112292"/>
                </a:lnTo>
                <a:lnTo>
                  <a:pt x="399198" y="110033"/>
                </a:lnTo>
                <a:lnTo>
                  <a:pt x="392874" y="107444"/>
                </a:lnTo>
                <a:lnTo>
                  <a:pt x="386824" y="104518"/>
                </a:lnTo>
                <a:lnTo>
                  <a:pt x="381049" y="101249"/>
                </a:lnTo>
                <a:lnTo>
                  <a:pt x="373532" y="96725"/>
                </a:lnTo>
                <a:lnTo>
                  <a:pt x="366946" y="91537"/>
                </a:lnTo>
                <a:lnTo>
                  <a:pt x="364891" y="89408"/>
                </a:lnTo>
                <a:close/>
              </a:path>
              <a:path w="464184" h="252095">
                <a:moveTo>
                  <a:pt x="390961" y="7783"/>
                </a:moveTo>
                <a:lnTo>
                  <a:pt x="262703" y="7783"/>
                </a:lnTo>
                <a:lnTo>
                  <a:pt x="262703" y="34060"/>
                </a:lnTo>
                <a:lnTo>
                  <a:pt x="390961" y="34060"/>
                </a:lnTo>
                <a:lnTo>
                  <a:pt x="390961" y="7783"/>
                </a:lnTo>
                <a:close/>
              </a:path>
              <a:path w="464184" h="252095">
                <a:moveTo>
                  <a:pt x="196645" y="171232"/>
                </a:moveTo>
                <a:lnTo>
                  <a:pt x="26210" y="171232"/>
                </a:lnTo>
                <a:lnTo>
                  <a:pt x="26210" y="196977"/>
                </a:lnTo>
                <a:lnTo>
                  <a:pt x="169303" y="196977"/>
                </a:lnTo>
                <a:lnTo>
                  <a:pt x="169303" y="248666"/>
                </a:lnTo>
                <a:lnTo>
                  <a:pt x="201700" y="248666"/>
                </a:lnTo>
                <a:lnTo>
                  <a:pt x="201700" y="176288"/>
                </a:lnTo>
                <a:lnTo>
                  <a:pt x="201102" y="174293"/>
                </a:lnTo>
                <a:lnTo>
                  <a:pt x="198640" y="171831"/>
                </a:lnTo>
                <a:lnTo>
                  <a:pt x="196645" y="171232"/>
                </a:lnTo>
                <a:close/>
              </a:path>
              <a:path w="464184" h="252095">
                <a:moveTo>
                  <a:pt x="230505" y="127393"/>
                </a:moveTo>
                <a:lnTo>
                  <a:pt x="0" y="127393"/>
                </a:lnTo>
                <a:lnTo>
                  <a:pt x="0" y="152805"/>
                </a:lnTo>
                <a:lnTo>
                  <a:pt x="230505" y="152805"/>
                </a:lnTo>
                <a:lnTo>
                  <a:pt x="230505" y="127393"/>
                </a:lnTo>
                <a:close/>
              </a:path>
              <a:path w="464184" h="252095">
                <a:moveTo>
                  <a:pt x="201700" y="1929"/>
                </a:moveTo>
                <a:lnTo>
                  <a:pt x="33594" y="1929"/>
                </a:lnTo>
                <a:lnTo>
                  <a:pt x="31532" y="2527"/>
                </a:lnTo>
                <a:lnTo>
                  <a:pt x="30401" y="3725"/>
                </a:lnTo>
                <a:lnTo>
                  <a:pt x="29337" y="4989"/>
                </a:lnTo>
                <a:lnTo>
                  <a:pt x="28738" y="6985"/>
                </a:lnTo>
                <a:lnTo>
                  <a:pt x="28738" y="105507"/>
                </a:lnTo>
                <a:lnTo>
                  <a:pt x="29270" y="107569"/>
                </a:lnTo>
                <a:lnTo>
                  <a:pt x="30268" y="108700"/>
                </a:lnTo>
                <a:lnTo>
                  <a:pt x="31332" y="109764"/>
                </a:lnTo>
                <a:lnTo>
                  <a:pt x="33328" y="110363"/>
                </a:lnTo>
                <a:lnTo>
                  <a:pt x="204228" y="110363"/>
                </a:lnTo>
                <a:lnTo>
                  <a:pt x="204228" y="87412"/>
                </a:lnTo>
                <a:lnTo>
                  <a:pt x="60869" y="87412"/>
                </a:lnTo>
                <a:lnTo>
                  <a:pt x="60869" y="67056"/>
                </a:lnTo>
                <a:lnTo>
                  <a:pt x="200570" y="67056"/>
                </a:lnTo>
                <a:lnTo>
                  <a:pt x="200570" y="44970"/>
                </a:lnTo>
                <a:lnTo>
                  <a:pt x="60869" y="44970"/>
                </a:lnTo>
                <a:lnTo>
                  <a:pt x="60869" y="24547"/>
                </a:lnTo>
                <a:lnTo>
                  <a:pt x="201700" y="24547"/>
                </a:lnTo>
                <a:lnTo>
                  <a:pt x="201700" y="1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bk object 294"/>
          <p:cNvSpPr/>
          <p:nvPr/>
        </p:nvSpPr>
        <p:spPr>
          <a:xfrm>
            <a:off x="8640675" y="4461635"/>
            <a:ext cx="468661" cy="25651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bk object 295"/>
          <p:cNvSpPr/>
          <p:nvPr/>
        </p:nvSpPr>
        <p:spPr>
          <a:xfrm>
            <a:off x="8622381" y="6329696"/>
            <a:ext cx="457834" cy="250190"/>
          </a:xfrm>
          <a:custGeom>
            <a:avLst/>
            <a:gdLst/>
            <a:ahLst/>
            <a:cxnLst/>
            <a:rect l="l" t="t" r="r" b="b"/>
            <a:pathLst>
              <a:path w="457834" h="250190">
                <a:moveTo>
                  <a:pt x="457219" y="191921"/>
                </a:moveTo>
                <a:lnTo>
                  <a:pt x="226115" y="191921"/>
                </a:lnTo>
                <a:lnTo>
                  <a:pt x="226115" y="218464"/>
                </a:lnTo>
                <a:lnTo>
                  <a:pt x="457219" y="218464"/>
                </a:lnTo>
                <a:lnTo>
                  <a:pt x="457219" y="191921"/>
                </a:lnTo>
                <a:close/>
              </a:path>
              <a:path w="457834" h="250190">
                <a:moveTo>
                  <a:pt x="425088" y="17628"/>
                </a:moveTo>
                <a:lnTo>
                  <a:pt x="250196" y="17628"/>
                </a:lnTo>
                <a:lnTo>
                  <a:pt x="250196" y="44438"/>
                </a:lnTo>
                <a:lnTo>
                  <a:pt x="397414" y="44438"/>
                </a:lnTo>
                <a:lnTo>
                  <a:pt x="397276" y="52593"/>
                </a:lnTo>
                <a:lnTo>
                  <a:pt x="392599" y="99037"/>
                </a:lnTo>
                <a:lnTo>
                  <a:pt x="385407" y="138411"/>
                </a:lnTo>
                <a:lnTo>
                  <a:pt x="376185" y="175848"/>
                </a:lnTo>
                <a:lnTo>
                  <a:pt x="371403" y="191921"/>
                </a:lnTo>
                <a:lnTo>
                  <a:pt x="403534" y="191921"/>
                </a:lnTo>
                <a:lnTo>
                  <a:pt x="414882" y="144889"/>
                </a:lnTo>
                <a:lnTo>
                  <a:pt x="422618" y="102341"/>
                </a:lnTo>
                <a:lnTo>
                  <a:pt x="427982" y="58191"/>
                </a:lnTo>
                <a:lnTo>
                  <a:pt x="430077" y="25412"/>
                </a:lnTo>
                <a:lnTo>
                  <a:pt x="430077" y="22618"/>
                </a:lnTo>
                <a:lnTo>
                  <a:pt x="429479" y="20622"/>
                </a:lnTo>
                <a:lnTo>
                  <a:pt x="427084" y="18227"/>
                </a:lnTo>
                <a:lnTo>
                  <a:pt x="425088" y="17628"/>
                </a:lnTo>
                <a:close/>
              </a:path>
              <a:path w="457834" h="250190">
                <a:moveTo>
                  <a:pt x="29603" y="189992"/>
                </a:moveTo>
                <a:lnTo>
                  <a:pt x="8115" y="189992"/>
                </a:lnTo>
                <a:lnTo>
                  <a:pt x="10444" y="190059"/>
                </a:lnTo>
                <a:lnTo>
                  <a:pt x="18626" y="190192"/>
                </a:lnTo>
                <a:lnTo>
                  <a:pt x="23616" y="190192"/>
                </a:lnTo>
                <a:lnTo>
                  <a:pt x="29603" y="189992"/>
                </a:lnTo>
                <a:close/>
              </a:path>
              <a:path w="457834" h="250190">
                <a:moveTo>
                  <a:pt x="96393" y="12839"/>
                </a:moveTo>
                <a:lnTo>
                  <a:pt x="4856" y="12839"/>
                </a:lnTo>
                <a:lnTo>
                  <a:pt x="2794" y="13437"/>
                </a:lnTo>
                <a:lnTo>
                  <a:pt x="1663" y="14635"/>
                </a:lnTo>
                <a:lnTo>
                  <a:pt x="532" y="15899"/>
                </a:lnTo>
                <a:lnTo>
                  <a:pt x="0" y="17894"/>
                </a:lnTo>
                <a:lnTo>
                  <a:pt x="45" y="185335"/>
                </a:lnTo>
                <a:lnTo>
                  <a:pt x="465" y="187198"/>
                </a:lnTo>
                <a:lnTo>
                  <a:pt x="1530" y="188329"/>
                </a:lnTo>
                <a:lnTo>
                  <a:pt x="2527" y="189460"/>
                </a:lnTo>
                <a:lnTo>
                  <a:pt x="4523" y="189992"/>
                </a:lnTo>
                <a:lnTo>
                  <a:pt x="35390" y="189992"/>
                </a:lnTo>
                <a:lnTo>
                  <a:pt x="41843" y="189926"/>
                </a:lnTo>
                <a:lnTo>
                  <a:pt x="56212" y="189527"/>
                </a:lnTo>
                <a:lnTo>
                  <a:pt x="63197" y="189127"/>
                </a:lnTo>
                <a:lnTo>
                  <a:pt x="70116" y="188595"/>
                </a:lnTo>
                <a:lnTo>
                  <a:pt x="76236" y="188196"/>
                </a:lnTo>
                <a:lnTo>
                  <a:pt x="82689" y="187664"/>
                </a:lnTo>
                <a:lnTo>
                  <a:pt x="96127" y="186200"/>
                </a:lnTo>
                <a:lnTo>
                  <a:pt x="102047" y="185335"/>
                </a:lnTo>
                <a:lnTo>
                  <a:pt x="107303" y="184404"/>
                </a:lnTo>
                <a:lnTo>
                  <a:pt x="107303" y="163183"/>
                </a:lnTo>
                <a:lnTo>
                  <a:pt x="31266" y="163183"/>
                </a:lnTo>
                <a:lnTo>
                  <a:pt x="31266" y="114288"/>
                </a:lnTo>
                <a:lnTo>
                  <a:pt x="93599" y="114288"/>
                </a:lnTo>
                <a:lnTo>
                  <a:pt x="93599" y="87479"/>
                </a:lnTo>
                <a:lnTo>
                  <a:pt x="31266" y="87479"/>
                </a:lnTo>
                <a:lnTo>
                  <a:pt x="31266" y="39980"/>
                </a:lnTo>
                <a:lnTo>
                  <a:pt x="96393" y="39980"/>
                </a:lnTo>
                <a:lnTo>
                  <a:pt x="96393" y="12839"/>
                </a:lnTo>
                <a:close/>
              </a:path>
              <a:path w="457834" h="250190">
                <a:moveTo>
                  <a:pt x="107303" y="158393"/>
                </a:moveTo>
                <a:lnTo>
                  <a:pt x="101515" y="159325"/>
                </a:lnTo>
                <a:lnTo>
                  <a:pt x="94397" y="160256"/>
                </a:lnTo>
                <a:lnTo>
                  <a:pt x="77633" y="161919"/>
                </a:lnTo>
                <a:lnTo>
                  <a:pt x="70648" y="162318"/>
                </a:lnTo>
                <a:lnTo>
                  <a:pt x="65060" y="162318"/>
                </a:lnTo>
                <a:lnTo>
                  <a:pt x="63397" y="162518"/>
                </a:lnTo>
                <a:lnTo>
                  <a:pt x="60669" y="162651"/>
                </a:lnTo>
                <a:lnTo>
                  <a:pt x="56811" y="162717"/>
                </a:lnTo>
                <a:lnTo>
                  <a:pt x="53019" y="162850"/>
                </a:lnTo>
                <a:lnTo>
                  <a:pt x="49161" y="162917"/>
                </a:lnTo>
                <a:lnTo>
                  <a:pt x="45236" y="162917"/>
                </a:lnTo>
                <a:lnTo>
                  <a:pt x="37918" y="163183"/>
                </a:lnTo>
                <a:lnTo>
                  <a:pt x="107303" y="163183"/>
                </a:lnTo>
                <a:lnTo>
                  <a:pt x="107303" y="158393"/>
                </a:lnTo>
                <a:close/>
              </a:path>
              <a:path w="457834" h="250190">
                <a:moveTo>
                  <a:pt x="198108" y="115086"/>
                </a:moveTo>
                <a:lnTo>
                  <a:pt x="167906" y="115086"/>
                </a:lnTo>
                <a:lnTo>
                  <a:pt x="167906" y="250063"/>
                </a:lnTo>
                <a:lnTo>
                  <a:pt x="198108" y="250063"/>
                </a:lnTo>
                <a:lnTo>
                  <a:pt x="198108" y="115086"/>
                </a:lnTo>
                <a:close/>
              </a:path>
              <a:path w="457834" h="250190">
                <a:moveTo>
                  <a:pt x="145022" y="4191"/>
                </a:moveTo>
                <a:lnTo>
                  <a:pt x="114288" y="4191"/>
                </a:lnTo>
                <a:lnTo>
                  <a:pt x="114288" y="238355"/>
                </a:lnTo>
                <a:lnTo>
                  <a:pt x="145022" y="238355"/>
                </a:lnTo>
                <a:lnTo>
                  <a:pt x="145022" y="115086"/>
                </a:lnTo>
                <a:lnTo>
                  <a:pt x="198108" y="115086"/>
                </a:lnTo>
                <a:lnTo>
                  <a:pt x="198108" y="84352"/>
                </a:lnTo>
                <a:lnTo>
                  <a:pt x="145022" y="84352"/>
                </a:lnTo>
                <a:lnTo>
                  <a:pt x="145022" y="4191"/>
                </a:lnTo>
                <a:close/>
              </a:path>
              <a:path w="457834" h="250190">
                <a:moveTo>
                  <a:pt x="198108" y="0"/>
                </a:moveTo>
                <a:lnTo>
                  <a:pt x="167906" y="0"/>
                </a:lnTo>
                <a:lnTo>
                  <a:pt x="167906" y="84352"/>
                </a:lnTo>
                <a:lnTo>
                  <a:pt x="198108" y="84352"/>
                </a:lnTo>
                <a:lnTo>
                  <a:pt x="198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bk object 296"/>
          <p:cNvSpPr/>
          <p:nvPr/>
        </p:nvSpPr>
        <p:spPr>
          <a:xfrm>
            <a:off x="8846101" y="6344930"/>
            <a:ext cx="235894" cy="20562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bk object 297"/>
          <p:cNvSpPr/>
          <p:nvPr/>
        </p:nvSpPr>
        <p:spPr>
          <a:xfrm>
            <a:off x="8619986" y="6340141"/>
            <a:ext cx="112093" cy="18214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bk object 298"/>
          <p:cNvSpPr/>
          <p:nvPr/>
        </p:nvSpPr>
        <p:spPr>
          <a:xfrm>
            <a:off x="8736669" y="6329696"/>
            <a:ext cx="83820" cy="250190"/>
          </a:xfrm>
          <a:custGeom>
            <a:avLst/>
            <a:gdLst/>
            <a:ahLst/>
            <a:cxnLst/>
            <a:rect l="l" t="t" r="r" b="b"/>
            <a:pathLst>
              <a:path w="83820" h="250190">
                <a:moveTo>
                  <a:pt x="53618" y="0"/>
                </a:moveTo>
                <a:lnTo>
                  <a:pt x="83820" y="0"/>
                </a:lnTo>
                <a:lnTo>
                  <a:pt x="83820" y="250063"/>
                </a:lnTo>
                <a:lnTo>
                  <a:pt x="53618" y="250063"/>
                </a:lnTo>
                <a:lnTo>
                  <a:pt x="53618" y="115086"/>
                </a:lnTo>
                <a:lnTo>
                  <a:pt x="30734" y="115086"/>
                </a:lnTo>
                <a:lnTo>
                  <a:pt x="30734" y="238355"/>
                </a:lnTo>
                <a:lnTo>
                  <a:pt x="0" y="238355"/>
                </a:lnTo>
                <a:lnTo>
                  <a:pt x="0" y="4191"/>
                </a:lnTo>
                <a:lnTo>
                  <a:pt x="30734" y="4191"/>
                </a:lnTo>
                <a:lnTo>
                  <a:pt x="30734" y="84352"/>
                </a:lnTo>
                <a:lnTo>
                  <a:pt x="53618" y="84352"/>
                </a:lnTo>
                <a:lnTo>
                  <a:pt x="53618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bk object 299"/>
          <p:cNvSpPr/>
          <p:nvPr/>
        </p:nvSpPr>
        <p:spPr>
          <a:xfrm>
            <a:off x="8634621" y="7774532"/>
            <a:ext cx="467359" cy="250825"/>
          </a:xfrm>
          <a:custGeom>
            <a:avLst/>
            <a:gdLst/>
            <a:ahLst/>
            <a:cxnLst/>
            <a:rect l="l" t="t" r="r" b="b"/>
            <a:pathLst>
              <a:path w="467359" h="250825">
                <a:moveTo>
                  <a:pt x="433470" y="146419"/>
                </a:moveTo>
                <a:lnTo>
                  <a:pt x="265231" y="146419"/>
                </a:lnTo>
                <a:lnTo>
                  <a:pt x="265231" y="170168"/>
                </a:lnTo>
                <a:lnTo>
                  <a:pt x="402736" y="170168"/>
                </a:lnTo>
                <a:lnTo>
                  <a:pt x="402736" y="186932"/>
                </a:lnTo>
                <a:lnTo>
                  <a:pt x="270087" y="186932"/>
                </a:lnTo>
                <a:lnTo>
                  <a:pt x="268025" y="187531"/>
                </a:lnTo>
                <a:lnTo>
                  <a:pt x="266894" y="188728"/>
                </a:lnTo>
                <a:lnTo>
                  <a:pt x="265830" y="189926"/>
                </a:lnTo>
                <a:lnTo>
                  <a:pt x="265231" y="191921"/>
                </a:lnTo>
                <a:lnTo>
                  <a:pt x="265231" y="244076"/>
                </a:lnTo>
                <a:lnTo>
                  <a:pt x="265830" y="246138"/>
                </a:lnTo>
                <a:lnTo>
                  <a:pt x="266894" y="247269"/>
                </a:lnTo>
                <a:lnTo>
                  <a:pt x="268025" y="248400"/>
                </a:lnTo>
                <a:lnTo>
                  <a:pt x="270087" y="248932"/>
                </a:lnTo>
                <a:lnTo>
                  <a:pt x="443781" y="248932"/>
                </a:lnTo>
                <a:lnTo>
                  <a:pt x="443781" y="225449"/>
                </a:lnTo>
                <a:lnTo>
                  <a:pt x="301021" y="225449"/>
                </a:lnTo>
                <a:lnTo>
                  <a:pt x="301021" y="208419"/>
                </a:lnTo>
                <a:lnTo>
                  <a:pt x="433470" y="208419"/>
                </a:lnTo>
                <a:lnTo>
                  <a:pt x="435466" y="207887"/>
                </a:lnTo>
                <a:lnTo>
                  <a:pt x="437861" y="205625"/>
                </a:lnTo>
                <a:lnTo>
                  <a:pt x="438460" y="203563"/>
                </a:lnTo>
                <a:lnTo>
                  <a:pt x="438460" y="151408"/>
                </a:lnTo>
                <a:lnTo>
                  <a:pt x="437861" y="149413"/>
                </a:lnTo>
                <a:lnTo>
                  <a:pt x="435466" y="147018"/>
                </a:lnTo>
                <a:lnTo>
                  <a:pt x="433470" y="146419"/>
                </a:lnTo>
                <a:close/>
              </a:path>
              <a:path w="467359" h="250825">
                <a:moveTo>
                  <a:pt x="368343" y="123801"/>
                </a:moveTo>
                <a:lnTo>
                  <a:pt x="335680" y="123801"/>
                </a:lnTo>
                <a:lnTo>
                  <a:pt x="335680" y="146419"/>
                </a:lnTo>
                <a:lnTo>
                  <a:pt x="368343" y="146419"/>
                </a:lnTo>
                <a:lnTo>
                  <a:pt x="368343" y="123801"/>
                </a:lnTo>
                <a:close/>
              </a:path>
              <a:path w="467359" h="250825">
                <a:moveTo>
                  <a:pt x="467264" y="99453"/>
                </a:moveTo>
                <a:lnTo>
                  <a:pt x="236759" y="99453"/>
                </a:lnTo>
                <a:lnTo>
                  <a:pt x="236759" y="123801"/>
                </a:lnTo>
                <a:lnTo>
                  <a:pt x="467264" y="123801"/>
                </a:lnTo>
                <a:lnTo>
                  <a:pt x="467264" y="99453"/>
                </a:lnTo>
                <a:close/>
              </a:path>
              <a:path w="467359" h="250825">
                <a:moveTo>
                  <a:pt x="126794" y="14834"/>
                </a:moveTo>
                <a:lnTo>
                  <a:pt x="13637" y="14834"/>
                </a:lnTo>
                <a:lnTo>
                  <a:pt x="13637" y="41644"/>
                </a:lnTo>
                <a:lnTo>
                  <a:pt x="96659" y="41644"/>
                </a:lnTo>
                <a:lnTo>
                  <a:pt x="93800" y="64032"/>
                </a:lnTo>
                <a:lnTo>
                  <a:pt x="80176" y="104817"/>
                </a:lnTo>
                <a:lnTo>
                  <a:pt x="55989" y="140255"/>
                </a:lnTo>
                <a:lnTo>
                  <a:pt x="21290" y="170145"/>
                </a:lnTo>
                <a:lnTo>
                  <a:pt x="0" y="183007"/>
                </a:lnTo>
                <a:lnTo>
                  <a:pt x="26543" y="203962"/>
                </a:lnTo>
                <a:lnTo>
                  <a:pt x="71039" y="168630"/>
                </a:lnTo>
                <a:lnTo>
                  <a:pt x="102912" y="126262"/>
                </a:lnTo>
                <a:lnTo>
                  <a:pt x="122944" y="77458"/>
                </a:lnTo>
                <a:lnTo>
                  <a:pt x="131850" y="22618"/>
                </a:lnTo>
                <a:lnTo>
                  <a:pt x="131850" y="19824"/>
                </a:lnTo>
                <a:lnTo>
                  <a:pt x="131251" y="17828"/>
                </a:lnTo>
                <a:lnTo>
                  <a:pt x="128857" y="15433"/>
                </a:lnTo>
                <a:lnTo>
                  <a:pt x="126794" y="14834"/>
                </a:lnTo>
                <a:close/>
              </a:path>
              <a:path w="467359" h="250825">
                <a:moveTo>
                  <a:pt x="206158" y="532"/>
                </a:moveTo>
                <a:lnTo>
                  <a:pt x="174625" y="532"/>
                </a:lnTo>
                <a:lnTo>
                  <a:pt x="174625" y="250596"/>
                </a:lnTo>
                <a:lnTo>
                  <a:pt x="206158" y="250596"/>
                </a:lnTo>
                <a:lnTo>
                  <a:pt x="206158" y="532"/>
                </a:lnTo>
                <a:close/>
              </a:path>
              <a:path w="467359" h="250825">
                <a:moveTo>
                  <a:pt x="369474" y="0"/>
                </a:moveTo>
                <a:lnTo>
                  <a:pt x="334815" y="0"/>
                </a:lnTo>
                <a:lnTo>
                  <a:pt x="334815" y="15167"/>
                </a:lnTo>
                <a:lnTo>
                  <a:pt x="332553" y="22418"/>
                </a:lnTo>
                <a:lnTo>
                  <a:pt x="303252" y="48728"/>
                </a:lnTo>
                <a:lnTo>
                  <a:pt x="264932" y="61908"/>
                </a:lnTo>
                <a:lnTo>
                  <a:pt x="247070" y="65659"/>
                </a:lnTo>
                <a:lnTo>
                  <a:pt x="265830" y="88277"/>
                </a:lnTo>
                <a:lnTo>
                  <a:pt x="306159" y="76172"/>
                </a:lnTo>
                <a:lnTo>
                  <a:pt x="346193" y="51258"/>
                </a:lnTo>
                <a:lnTo>
                  <a:pt x="352444" y="43573"/>
                </a:lnTo>
                <a:lnTo>
                  <a:pt x="392434" y="43573"/>
                </a:lnTo>
                <a:lnTo>
                  <a:pt x="369274" y="15167"/>
                </a:lnTo>
                <a:lnTo>
                  <a:pt x="369474" y="6985"/>
                </a:lnTo>
                <a:lnTo>
                  <a:pt x="369474" y="0"/>
                </a:lnTo>
                <a:close/>
              </a:path>
              <a:path w="467359" h="250825">
                <a:moveTo>
                  <a:pt x="392434" y="43573"/>
                </a:moveTo>
                <a:lnTo>
                  <a:pt x="352444" y="43573"/>
                </a:lnTo>
                <a:lnTo>
                  <a:pt x="355970" y="49161"/>
                </a:lnTo>
                <a:lnTo>
                  <a:pt x="360892" y="54350"/>
                </a:lnTo>
                <a:lnTo>
                  <a:pt x="367212" y="59073"/>
                </a:lnTo>
                <a:lnTo>
                  <a:pt x="373551" y="63874"/>
                </a:lnTo>
                <a:lnTo>
                  <a:pt x="412781" y="81558"/>
                </a:lnTo>
                <a:lnTo>
                  <a:pt x="437927" y="88277"/>
                </a:lnTo>
                <a:lnTo>
                  <a:pt x="456354" y="65925"/>
                </a:lnTo>
                <a:lnTo>
                  <a:pt x="447909" y="64391"/>
                </a:lnTo>
                <a:lnTo>
                  <a:pt x="439632" y="62582"/>
                </a:lnTo>
                <a:lnTo>
                  <a:pt x="401976" y="49329"/>
                </a:lnTo>
                <a:lnTo>
                  <a:pt x="395751" y="45835"/>
                </a:lnTo>
                <a:lnTo>
                  <a:pt x="392434" y="43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bk object 300"/>
          <p:cNvSpPr/>
          <p:nvPr/>
        </p:nvSpPr>
        <p:spPr>
          <a:xfrm>
            <a:off x="8868985" y="7871591"/>
            <a:ext cx="235295" cy="15426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bk object 301"/>
          <p:cNvSpPr/>
          <p:nvPr/>
        </p:nvSpPr>
        <p:spPr>
          <a:xfrm>
            <a:off x="8632226" y="7786972"/>
            <a:ext cx="136640" cy="19391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bk object 302"/>
          <p:cNvSpPr/>
          <p:nvPr/>
        </p:nvSpPr>
        <p:spPr>
          <a:xfrm>
            <a:off x="8809247" y="7775064"/>
            <a:ext cx="31750" cy="250190"/>
          </a:xfrm>
          <a:custGeom>
            <a:avLst/>
            <a:gdLst/>
            <a:ahLst/>
            <a:cxnLst/>
            <a:rect l="l" t="t" r="r" b="b"/>
            <a:pathLst>
              <a:path w="31750" h="250190">
                <a:moveTo>
                  <a:pt x="0" y="0"/>
                </a:moveTo>
                <a:lnTo>
                  <a:pt x="31532" y="0"/>
                </a:lnTo>
                <a:lnTo>
                  <a:pt x="31532" y="250063"/>
                </a:lnTo>
                <a:lnTo>
                  <a:pt x="0" y="250063"/>
                </a:lnTo>
                <a:lnTo>
                  <a:pt x="0" y="0"/>
                </a:lnTo>
                <a:close/>
              </a:path>
            </a:pathLst>
          </a:custGeom>
          <a:ln w="47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bk object 303"/>
          <p:cNvSpPr/>
          <p:nvPr/>
        </p:nvSpPr>
        <p:spPr>
          <a:xfrm>
            <a:off x="8879297" y="7772138"/>
            <a:ext cx="214074" cy="9306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bk object 304"/>
          <p:cNvSpPr/>
          <p:nvPr/>
        </p:nvSpPr>
        <p:spPr>
          <a:xfrm>
            <a:off x="8708928" y="1681927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41544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bk object 305"/>
          <p:cNvSpPr/>
          <p:nvPr/>
        </p:nvSpPr>
        <p:spPr>
          <a:xfrm>
            <a:off x="8708928" y="2463452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41544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bk object 306"/>
          <p:cNvSpPr/>
          <p:nvPr/>
        </p:nvSpPr>
        <p:spPr>
          <a:xfrm>
            <a:off x="8708928" y="3244976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41544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bk object 307"/>
          <p:cNvSpPr/>
          <p:nvPr/>
        </p:nvSpPr>
        <p:spPr>
          <a:xfrm>
            <a:off x="8708928" y="4026501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41544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bk object 308"/>
          <p:cNvSpPr/>
          <p:nvPr/>
        </p:nvSpPr>
        <p:spPr>
          <a:xfrm>
            <a:off x="8708928" y="480802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41544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bk object 309"/>
          <p:cNvSpPr/>
          <p:nvPr/>
        </p:nvSpPr>
        <p:spPr>
          <a:xfrm>
            <a:off x="8671210" y="6685932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41544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bk object 310"/>
          <p:cNvSpPr/>
          <p:nvPr/>
        </p:nvSpPr>
        <p:spPr>
          <a:xfrm>
            <a:off x="8693828" y="8108616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41537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50"/>
            <a:ext cx="18093690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"/>
            <a:ext cx="20104193" cy="1507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0068661" cy="15077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74221" y="2486303"/>
            <a:ext cx="144807" cy="144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14794" y="4055923"/>
            <a:ext cx="79197" cy="79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90076" y="9610367"/>
            <a:ext cx="144807" cy="144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0726" y="12129801"/>
            <a:ext cx="144807" cy="144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6289" y="9452064"/>
            <a:ext cx="79104" cy="79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3609" y="7005716"/>
            <a:ext cx="8586195" cy="4847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07291" y="13786902"/>
            <a:ext cx="490220" cy="37465"/>
          </a:xfrm>
          <a:custGeom>
            <a:avLst/>
            <a:gdLst/>
            <a:ahLst/>
            <a:cxnLst/>
            <a:rect l="l" t="t" r="r" b="b"/>
            <a:pathLst>
              <a:path w="490220" h="37465">
                <a:moveTo>
                  <a:pt x="18612" y="0"/>
                </a:moveTo>
                <a:lnTo>
                  <a:pt x="11346" y="1468"/>
                </a:lnTo>
                <a:lnTo>
                  <a:pt x="5432" y="5467"/>
                </a:lnTo>
                <a:lnTo>
                  <a:pt x="1455" y="11385"/>
                </a:lnTo>
                <a:lnTo>
                  <a:pt x="0" y="18612"/>
                </a:lnTo>
                <a:lnTo>
                  <a:pt x="1455" y="25879"/>
                </a:lnTo>
                <a:lnTo>
                  <a:pt x="5432" y="31793"/>
                </a:lnTo>
                <a:lnTo>
                  <a:pt x="11346" y="35770"/>
                </a:lnTo>
                <a:lnTo>
                  <a:pt x="18612" y="37225"/>
                </a:lnTo>
                <a:lnTo>
                  <a:pt x="25839" y="35770"/>
                </a:lnTo>
                <a:lnTo>
                  <a:pt x="31758" y="31793"/>
                </a:lnTo>
                <a:lnTo>
                  <a:pt x="35757" y="25879"/>
                </a:lnTo>
                <a:lnTo>
                  <a:pt x="36285" y="23266"/>
                </a:lnTo>
                <a:lnTo>
                  <a:pt x="16007" y="23266"/>
                </a:lnTo>
                <a:lnTo>
                  <a:pt x="13959" y="21218"/>
                </a:lnTo>
                <a:lnTo>
                  <a:pt x="13959" y="16100"/>
                </a:lnTo>
                <a:lnTo>
                  <a:pt x="16007" y="13959"/>
                </a:lnTo>
                <a:lnTo>
                  <a:pt x="36280" y="13959"/>
                </a:lnTo>
                <a:lnTo>
                  <a:pt x="35757" y="11385"/>
                </a:lnTo>
                <a:lnTo>
                  <a:pt x="31758" y="5467"/>
                </a:lnTo>
                <a:lnTo>
                  <a:pt x="25839" y="1468"/>
                </a:lnTo>
                <a:lnTo>
                  <a:pt x="18612" y="0"/>
                </a:lnTo>
                <a:close/>
              </a:path>
              <a:path w="490220" h="37465">
                <a:moveTo>
                  <a:pt x="470997" y="0"/>
                </a:moveTo>
                <a:lnTo>
                  <a:pt x="463770" y="1468"/>
                </a:lnTo>
                <a:lnTo>
                  <a:pt x="457852" y="5467"/>
                </a:lnTo>
                <a:lnTo>
                  <a:pt x="453853" y="11385"/>
                </a:lnTo>
                <a:lnTo>
                  <a:pt x="452385" y="18612"/>
                </a:lnTo>
                <a:lnTo>
                  <a:pt x="453853" y="25879"/>
                </a:lnTo>
                <a:lnTo>
                  <a:pt x="457852" y="31793"/>
                </a:lnTo>
                <a:lnTo>
                  <a:pt x="463770" y="35770"/>
                </a:lnTo>
                <a:lnTo>
                  <a:pt x="470997" y="37225"/>
                </a:lnTo>
                <a:lnTo>
                  <a:pt x="478264" y="35770"/>
                </a:lnTo>
                <a:lnTo>
                  <a:pt x="484178" y="31793"/>
                </a:lnTo>
                <a:lnTo>
                  <a:pt x="488155" y="25879"/>
                </a:lnTo>
                <a:lnTo>
                  <a:pt x="488678" y="23266"/>
                </a:lnTo>
                <a:lnTo>
                  <a:pt x="473603" y="23266"/>
                </a:lnTo>
                <a:lnTo>
                  <a:pt x="475651" y="21218"/>
                </a:lnTo>
                <a:lnTo>
                  <a:pt x="475651" y="16100"/>
                </a:lnTo>
                <a:lnTo>
                  <a:pt x="473603" y="13959"/>
                </a:lnTo>
                <a:lnTo>
                  <a:pt x="488673" y="13959"/>
                </a:lnTo>
                <a:lnTo>
                  <a:pt x="488155" y="11385"/>
                </a:lnTo>
                <a:lnTo>
                  <a:pt x="484178" y="5467"/>
                </a:lnTo>
                <a:lnTo>
                  <a:pt x="478264" y="1468"/>
                </a:lnTo>
                <a:lnTo>
                  <a:pt x="470997" y="0"/>
                </a:lnTo>
                <a:close/>
              </a:path>
              <a:path w="490220" h="37465">
                <a:moveTo>
                  <a:pt x="36280" y="13959"/>
                </a:moveTo>
                <a:lnTo>
                  <a:pt x="16007" y="13959"/>
                </a:lnTo>
                <a:lnTo>
                  <a:pt x="13959" y="16100"/>
                </a:lnTo>
                <a:lnTo>
                  <a:pt x="13959" y="21218"/>
                </a:lnTo>
                <a:lnTo>
                  <a:pt x="16007" y="23266"/>
                </a:lnTo>
                <a:lnTo>
                  <a:pt x="36285" y="23266"/>
                </a:lnTo>
                <a:lnTo>
                  <a:pt x="37225" y="18612"/>
                </a:lnTo>
                <a:lnTo>
                  <a:pt x="36280" y="13959"/>
                </a:lnTo>
                <a:close/>
              </a:path>
              <a:path w="490220" h="37465">
                <a:moveTo>
                  <a:pt x="453330" y="13959"/>
                </a:moveTo>
                <a:lnTo>
                  <a:pt x="36280" y="13959"/>
                </a:lnTo>
                <a:lnTo>
                  <a:pt x="37225" y="18612"/>
                </a:lnTo>
                <a:lnTo>
                  <a:pt x="36285" y="23266"/>
                </a:lnTo>
                <a:lnTo>
                  <a:pt x="453325" y="23266"/>
                </a:lnTo>
                <a:lnTo>
                  <a:pt x="452385" y="18612"/>
                </a:lnTo>
                <a:lnTo>
                  <a:pt x="453330" y="13959"/>
                </a:lnTo>
                <a:close/>
              </a:path>
              <a:path w="490220" h="37465">
                <a:moveTo>
                  <a:pt x="488673" y="13959"/>
                </a:moveTo>
                <a:lnTo>
                  <a:pt x="473603" y="13959"/>
                </a:lnTo>
                <a:lnTo>
                  <a:pt x="475651" y="16100"/>
                </a:lnTo>
                <a:lnTo>
                  <a:pt x="475651" y="21218"/>
                </a:lnTo>
                <a:lnTo>
                  <a:pt x="473603" y="23266"/>
                </a:lnTo>
                <a:lnTo>
                  <a:pt x="488678" y="23266"/>
                </a:lnTo>
                <a:lnTo>
                  <a:pt x="489610" y="18612"/>
                </a:lnTo>
                <a:lnTo>
                  <a:pt x="488673" y="13959"/>
                </a:lnTo>
                <a:close/>
              </a:path>
            </a:pathLst>
          </a:custGeom>
          <a:solidFill>
            <a:srgbClr val="FFFFFF">
              <a:alpha val="6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07291" y="14688349"/>
            <a:ext cx="490220" cy="37465"/>
          </a:xfrm>
          <a:custGeom>
            <a:avLst/>
            <a:gdLst/>
            <a:ahLst/>
            <a:cxnLst/>
            <a:rect l="l" t="t" r="r" b="b"/>
            <a:pathLst>
              <a:path w="490220" h="37465">
                <a:moveTo>
                  <a:pt x="18612" y="0"/>
                </a:moveTo>
                <a:lnTo>
                  <a:pt x="11346" y="1463"/>
                </a:lnTo>
                <a:lnTo>
                  <a:pt x="5432" y="5453"/>
                </a:lnTo>
                <a:lnTo>
                  <a:pt x="1455" y="11370"/>
                </a:lnTo>
                <a:lnTo>
                  <a:pt x="0" y="18612"/>
                </a:lnTo>
                <a:lnTo>
                  <a:pt x="1455" y="25859"/>
                </a:lnTo>
                <a:lnTo>
                  <a:pt x="5432" y="31775"/>
                </a:lnTo>
                <a:lnTo>
                  <a:pt x="11346" y="35763"/>
                </a:lnTo>
                <a:lnTo>
                  <a:pt x="18612" y="37225"/>
                </a:lnTo>
                <a:lnTo>
                  <a:pt x="25839" y="35763"/>
                </a:lnTo>
                <a:lnTo>
                  <a:pt x="31758" y="31775"/>
                </a:lnTo>
                <a:lnTo>
                  <a:pt x="35757" y="25859"/>
                </a:lnTo>
                <a:lnTo>
                  <a:pt x="36282" y="23266"/>
                </a:lnTo>
                <a:lnTo>
                  <a:pt x="16007" y="23266"/>
                </a:lnTo>
                <a:lnTo>
                  <a:pt x="13959" y="21181"/>
                </a:lnTo>
                <a:lnTo>
                  <a:pt x="13959" y="16044"/>
                </a:lnTo>
                <a:lnTo>
                  <a:pt x="16007" y="13959"/>
                </a:lnTo>
                <a:lnTo>
                  <a:pt x="36282" y="13959"/>
                </a:lnTo>
                <a:lnTo>
                  <a:pt x="35757" y="11370"/>
                </a:lnTo>
                <a:lnTo>
                  <a:pt x="31758" y="5453"/>
                </a:lnTo>
                <a:lnTo>
                  <a:pt x="25839" y="1463"/>
                </a:lnTo>
                <a:lnTo>
                  <a:pt x="18612" y="0"/>
                </a:lnTo>
                <a:close/>
              </a:path>
              <a:path w="490220" h="37465">
                <a:moveTo>
                  <a:pt x="470997" y="0"/>
                </a:moveTo>
                <a:lnTo>
                  <a:pt x="463770" y="1463"/>
                </a:lnTo>
                <a:lnTo>
                  <a:pt x="457852" y="5453"/>
                </a:lnTo>
                <a:lnTo>
                  <a:pt x="453853" y="11370"/>
                </a:lnTo>
                <a:lnTo>
                  <a:pt x="452385" y="18612"/>
                </a:lnTo>
                <a:lnTo>
                  <a:pt x="453853" y="25859"/>
                </a:lnTo>
                <a:lnTo>
                  <a:pt x="457852" y="31775"/>
                </a:lnTo>
                <a:lnTo>
                  <a:pt x="463770" y="35763"/>
                </a:lnTo>
                <a:lnTo>
                  <a:pt x="470997" y="37225"/>
                </a:lnTo>
                <a:lnTo>
                  <a:pt x="478264" y="35763"/>
                </a:lnTo>
                <a:lnTo>
                  <a:pt x="484178" y="31775"/>
                </a:lnTo>
                <a:lnTo>
                  <a:pt x="488155" y="25859"/>
                </a:lnTo>
                <a:lnTo>
                  <a:pt x="488676" y="23266"/>
                </a:lnTo>
                <a:lnTo>
                  <a:pt x="473603" y="23266"/>
                </a:lnTo>
                <a:lnTo>
                  <a:pt x="475651" y="21181"/>
                </a:lnTo>
                <a:lnTo>
                  <a:pt x="475651" y="16044"/>
                </a:lnTo>
                <a:lnTo>
                  <a:pt x="473603" y="13959"/>
                </a:lnTo>
                <a:lnTo>
                  <a:pt x="488675" y="13959"/>
                </a:lnTo>
                <a:lnTo>
                  <a:pt x="488155" y="11370"/>
                </a:lnTo>
                <a:lnTo>
                  <a:pt x="484178" y="5453"/>
                </a:lnTo>
                <a:lnTo>
                  <a:pt x="478264" y="1463"/>
                </a:lnTo>
                <a:lnTo>
                  <a:pt x="470997" y="0"/>
                </a:lnTo>
                <a:close/>
              </a:path>
              <a:path w="490220" h="37465">
                <a:moveTo>
                  <a:pt x="36282" y="13959"/>
                </a:moveTo>
                <a:lnTo>
                  <a:pt x="16007" y="13959"/>
                </a:lnTo>
                <a:lnTo>
                  <a:pt x="13959" y="16044"/>
                </a:lnTo>
                <a:lnTo>
                  <a:pt x="13959" y="21181"/>
                </a:lnTo>
                <a:lnTo>
                  <a:pt x="16007" y="23266"/>
                </a:lnTo>
                <a:lnTo>
                  <a:pt x="36282" y="23266"/>
                </a:lnTo>
                <a:lnTo>
                  <a:pt x="37225" y="18612"/>
                </a:lnTo>
                <a:lnTo>
                  <a:pt x="36282" y="13959"/>
                </a:lnTo>
                <a:close/>
              </a:path>
              <a:path w="490220" h="37465">
                <a:moveTo>
                  <a:pt x="453328" y="13959"/>
                </a:moveTo>
                <a:lnTo>
                  <a:pt x="36282" y="13959"/>
                </a:lnTo>
                <a:lnTo>
                  <a:pt x="37225" y="18612"/>
                </a:lnTo>
                <a:lnTo>
                  <a:pt x="36282" y="23266"/>
                </a:lnTo>
                <a:lnTo>
                  <a:pt x="453328" y="23266"/>
                </a:lnTo>
                <a:lnTo>
                  <a:pt x="452385" y="18612"/>
                </a:lnTo>
                <a:lnTo>
                  <a:pt x="453328" y="13959"/>
                </a:lnTo>
                <a:close/>
              </a:path>
              <a:path w="490220" h="37465">
                <a:moveTo>
                  <a:pt x="488675" y="13959"/>
                </a:moveTo>
                <a:lnTo>
                  <a:pt x="473603" y="13959"/>
                </a:lnTo>
                <a:lnTo>
                  <a:pt x="475651" y="16044"/>
                </a:lnTo>
                <a:lnTo>
                  <a:pt x="475651" y="21181"/>
                </a:lnTo>
                <a:lnTo>
                  <a:pt x="473603" y="23266"/>
                </a:lnTo>
                <a:lnTo>
                  <a:pt x="488676" y="23266"/>
                </a:lnTo>
                <a:lnTo>
                  <a:pt x="489610" y="18612"/>
                </a:lnTo>
                <a:lnTo>
                  <a:pt x="488675" y="13959"/>
                </a:lnTo>
                <a:close/>
              </a:path>
            </a:pathLst>
          </a:custGeom>
          <a:solidFill>
            <a:srgbClr val="FFFFFF">
              <a:alpha val="6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98551" y="3234074"/>
            <a:ext cx="6174437" cy="3441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39847" y="3893526"/>
            <a:ext cx="1756493" cy="2109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41447" y="14136172"/>
            <a:ext cx="1167025" cy="247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08510" y="14125097"/>
            <a:ext cx="436936" cy="2270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00247" y="14136172"/>
            <a:ext cx="1168420" cy="2482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47581" y="14148764"/>
            <a:ext cx="228379" cy="198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33020" y="2972377"/>
            <a:ext cx="11317909" cy="847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Adstore.Tistory.com</dc:creator>
  <dc:title>PowerPoint 프레젠테이션</dc:title>
  <dcterms:created xsi:type="dcterms:W3CDTF">2018-06-18T22:42:15Z</dcterms:created>
  <dcterms:modified xsi:type="dcterms:W3CDTF">2018-06-18T22:42:15Z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2018-06-18T00:00:00Z</vt:filetime>
  </property>
</Properties>
</file>