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65" r:id="rId4"/>
    <p:sldId id="260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29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A0A32-36CF-45FD-81AD-2AABD4F706B4}" type="datetimeFigureOut">
              <a:rPr lang="en-US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FA19-CDD0-4795-9DB9-BBA2EC7B87C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7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/>
              <a:t>A user starts playing from root.</a:t>
            </a:r>
          </a:p>
          <a:p>
            <a:r>
              <a:rPr lang="en-US" dirty="0"/>
              <a:t>The nodes are the “story parts”, the leaves are the “story endings”</a:t>
            </a:r>
          </a:p>
          <a:p>
            <a:r>
              <a:rPr lang="en-US" dirty="0"/>
              <a:t>Each different choice he takes leads him into moving to a different node.</a:t>
            </a:r>
          </a:p>
          <a:p>
            <a:r>
              <a:rPr lang="en-US" dirty="0"/>
              <a:t>When a user reaches a “story ending” the game ends and he sees an ending</a:t>
            </a:r>
            <a:r>
              <a:rPr lang="en-US" baseline="0" dirty="0"/>
              <a:t> and the user has an option to share it on </a:t>
            </a:r>
            <a:r>
              <a:rPr lang="en-US" baseline="0" dirty="0" err="1"/>
              <a:t>facebook</a:t>
            </a:r>
            <a:r>
              <a:rPr lang="en-US" baseline="0" dirty="0"/>
              <a:t>/twitter.</a:t>
            </a:r>
            <a:endParaRPr lang="en-US" dirty="0"/>
          </a:p>
          <a:p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Creative type: meaningful</a:t>
            </a:r>
            <a:r>
              <a:rPr lang="en-US" baseline="0" dirty="0"/>
              <a:t> choices, creative stories, </a:t>
            </a:r>
          </a:p>
          <a:p>
            <a:r>
              <a:rPr lang="en-US" baseline="0" dirty="0"/>
              <a:t>Internet Enthusiast: quick results, short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FA19-CDD0-4795-9DB9-BBA2EC7B87C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14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68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260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90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34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97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162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304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36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711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56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1417F-E034-44F7-AE5E-FDB8980B35E5}" type="datetimeFigureOut">
              <a:rPr lang="el-GR" smtClean="0"/>
              <a:t>9/2/2016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1CB7-BD82-4C3B-A844-99F00AEA7C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80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24" y="1052060"/>
            <a:ext cx="4393747" cy="9719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Zombies on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807" y="2013658"/>
            <a:ext cx="4961510" cy="848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fun choice based game</a:t>
            </a:r>
          </a:p>
        </p:txBody>
      </p:sp>
      <p:pic>
        <p:nvPicPr>
          <p:cNvPr id="4" name="Picture 3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15600" y="4636057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8127" y="4445557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0176" y="5048230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7144" y="4559857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43" y="195032"/>
            <a:ext cx="10515600" cy="65343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Zombies on Campus</a:t>
            </a:r>
            <a:endParaRPr lang="en-US" sz="5400" u="sng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0587" y="945572"/>
            <a:ext cx="624391" cy="634411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8670527" y="2108613"/>
            <a:ext cx="442950" cy="445138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Oval 6"/>
          <p:cNvSpPr/>
          <p:nvPr/>
        </p:nvSpPr>
        <p:spPr>
          <a:xfrm>
            <a:off x="6632325" y="2102828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Oval 7"/>
          <p:cNvSpPr/>
          <p:nvPr/>
        </p:nvSpPr>
        <p:spPr>
          <a:xfrm>
            <a:off x="334819" y="5484063"/>
            <a:ext cx="458205" cy="459327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Diamond 10"/>
          <p:cNvSpPr/>
          <p:nvPr/>
        </p:nvSpPr>
        <p:spPr>
          <a:xfrm>
            <a:off x="300254" y="6110831"/>
            <a:ext cx="521208" cy="493776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/>
          <p:cNvSpPr txBox="1"/>
          <p:nvPr/>
        </p:nvSpPr>
        <p:spPr>
          <a:xfrm>
            <a:off x="968782" y="5502739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story parts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968782" y="6237831"/>
            <a:ext cx="253288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Leaves: story endings</a:t>
            </a:r>
          </a:p>
        </p:txBody>
      </p:sp>
      <p:cxnSp>
        <p:nvCxnSpPr>
          <p:cNvPr id="27" name="Straight Arrow Connector 26"/>
          <p:cNvCxnSpPr>
            <a:stCxn id="6" idx="5"/>
            <a:endCxn id="49" idx="1"/>
          </p:cNvCxnSpPr>
          <p:nvPr/>
        </p:nvCxnSpPr>
        <p:spPr>
          <a:xfrm>
            <a:off x="9048608" y="2488562"/>
            <a:ext cx="545300" cy="7339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5"/>
            <a:endCxn id="46" idx="1"/>
          </p:cNvCxnSpPr>
          <p:nvPr/>
        </p:nvCxnSpPr>
        <p:spPr>
          <a:xfrm>
            <a:off x="7028654" y="2513595"/>
            <a:ext cx="275832" cy="7901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  <a:endCxn id="43" idx="7"/>
          </p:cNvCxnSpPr>
          <p:nvPr/>
        </p:nvCxnSpPr>
        <p:spPr>
          <a:xfrm flipH="1">
            <a:off x="6045772" y="2513595"/>
            <a:ext cx="654552" cy="7538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  <a:endCxn id="60" idx="0"/>
          </p:cNvCxnSpPr>
          <p:nvPr/>
        </p:nvCxnSpPr>
        <p:spPr>
          <a:xfrm flipH="1">
            <a:off x="8494547" y="2488562"/>
            <a:ext cx="240849" cy="7365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7" idx="7"/>
          </p:cNvCxnSpPr>
          <p:nvPr/>
        </p:nvCxnSpPr>
        <p:spPr>
          <a:xfrm flipH="1">
            <a:off x="7028654" y="1487076"/>
            <a:ext cx="603373" cy="6862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6" idx="1"/>
          </p:cNvCxnSpPr>
          <p:nvPr/>
        </p:nvCxnSpPr>
        <p:spPr>
          <a:xfrm>
            <a:off x="8073538" y="1487076"/>
            <a:ext cx="661858" cy="6867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49443" y="3197008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4" name="Straight Arrow Connector 43"/>
          <p:cNvCxnSpPr>
            <a:stCxn id="43" idx="5"/>
            <a:endCxn id="90" idx="0"/>
          </p:cNvCxnSpPr>
          <p:nvPr/>
        </p:nvCxnSpPr>
        <p:spPr>
          <a:xfrm>
            <a:off x="6045772" y="3607775"/>
            <a:ext cx="261312" cy="7646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54" idx="7"/>
          </p:cNvCxnSpPr>
          <p:nvPr/>
        </p:nvCxnSpPr>
        <p:spPr>
          <a:xfrm flipH="1">
            <a:off x="5238427" y="3607775"/>
            <a:ext cx="479015" cy="85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6487" y="3233268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7" name="Straight Arrow Connector 46"/>
          <p:cNvCxnSpPr>
            <a:stCxn id="46" idx="5"/>
            <a:endCxn id="81" idx="0"/>
          </p:cNvCxnSpPr>
          <p:nvPr/>
        </p:nvCxnSpPr>
        <p:spPr>
          <a:xfrm>
            <a:off x="7632816" y="3644035"/>
            <a:ext cx="402430" cy="7672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84" idx="0"/>
          </p:cNvCxnSpPr>
          <p:nvPr/>
        </p:nvCxnSpPr>
        <p:spPr>
          <a:xfrm flipH="1">
            <a:off x="7150824" y="3644035"/>
            <a:ext cx="153662" cy="7672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525909" y="3152004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50" name="Straight Arrow Connector 49"/>
          <p:cNvCxnSpPr>
            <a:stCxn id="49" idx="5"/>
            <a:endCxn id="66" idx="1"/>
          </p:cNvCxnSpPr>
          <p:nvPr/>
        </p:nvCxnSpPr>
        <p:spPr>
          <a:xfrm>
            <a:off x="9922238" y="3562771"/>
            <a:ext cx="270227" cy="986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  <a:endCxn id="63" idx="7"/>
          </p:cNvCxnSpPr>
          <p:nvPr/>
        </p:nvCxnSpPr>
        <p:spPr>
          <a:xfrm flipH="1">
            <a:off x="8959838" y="3562771"/>
            <a:ext cx="634070" cy="986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8272107" y="3225152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Oval 62"/>
          <p:cNvSpPr/>
          <p:nvPr/>
        </p:nvSpPr>
        <p:spPr>
          <a:xfrm>
            <a:off x="8563509" y="4478634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4" name="Straight Arrow Connector 63"/>
          <p:cNvCxnSpPr>
            <a:stCxn id="63" idx="5"/>
            <a:endCxn id="126" idx="0"/>
          </p:cNvCxnSpPr>
          <p:nvPr/>
        </p:nvCxnSpPr>
        <p:spPr>
          <a:xfrm>
            <a:off x="8959838" y="4889401"/>
            <a:ext cx="212074" cy="6719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123" idx="0"/>
          </p:cNvCxnSpPr>
          <p:nvPr/>
        </p:nvCxnSpPr>
        <p:spPr>
          <a:xfrm flipH="1">
            <a:off x="8468465" y="4889401"/>
            <a:ext cx="163043" cy="6920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124466" y="4478634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8" name="Straight Arrow Connector 67"/>
          <p:cNvCxnSpPr>
            <a:stCxn id="66" idx="5"/>
            <a:endCxn id="107" idx="0"/>
          </p:cNvCxnSpPr>
          <p:nvPr/>
        </p:nvCxnSpPr>
        <p:spPr>
          <a:xfrm>
            <a:off x="10520795" y="4889401"/>
            <a:ext cx="209084" cy="6719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/>
          <p:cNvSpPr/>
          <p:nvPr/>
        </p:nvSpPr>
        <p:spPr>
          <a:xfrm>
            <a:off x="7812806" y="4411260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4" name="Diamond 83"/>
          <p:cNvSpPr/>
          <p:nvPr/>
        </p:nvSpPr>
        <p:spPr>
          <a:xfrm>
            <a:off x="6928384" y="4411260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0" name="Oval 89"/>
          <p:cNvSpPr/>
          <p:nvPr/>
        </p:nvSpPr>
        <p:spPr>
          <a:xfrm>
            <a:off x="6074920" y="4372452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91" name="Straight Arrow Connector 90"/>
          <p:cNvCxnSpPr>
            <a:stCxn id="90" idx="5"/>
            <a:endCxn id="105" idx="0"/>
          </p:cNvCxnSpPr>
          <p:nvPr/>
        </p:nvCxnSpPr>
        <p:spPr>
          <a:xfrm>
            <a:off x="6471249" y="4783219"/>
            <a:ext cx="249553" cy="6997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3"/>
            <a:endCxn id="120" idx="0"/>
          </p:cNvCxnSpPr>
          <p:nvPr/>
        </p:nvCxnSpPr>
        <p:spPr>
          <a:xfrm flipH="1">
            <a:off x="5914329" y="4783219"/>
            <a:ext cx="228590" cy="7054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>
            <a:off x="6498362" y="5482989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6" name="Diamond 105"/>
          <p:cNvSpPr/>
          <p:nvPr/>
        </p:nvSpPr>
        <p:spPr>
          <a:xfrm>
            <a:off x="9784690" y="5549611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7" name="Diamond 106"/>
          <p:cNvSpPr/>
          <p:nvPr/>
        </p:nvSpPr>
        <p:spPr>
          <a:xfrm>
            <a:off x="10507439" y="5561327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1" name="Straight Arrow Connector 110"/>
          <p:cNvCxnSpPr>
            <a:stCxn id="66" idx="3"/>
            <a:endCxn id="106" idx="0"/>
          </p:cNvCxnSpPr>
          <p:nvPr/>
        </p:nvCxnSpPr>
        <p:spPr>
          <a:xfrm flipH="1">
            <a:off x="10007130" y="4889401"/>
            <a:ext cx="185335" cy="6602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691889" y="5488711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3" name="Diamond 122"/>
          <p:cNvSpPr/>
          <p:nvPr/>
        </p:nvSpPr>
        <p:spPr>
          <a:xfrm>
            <a:off x="8246025" y="5581459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6" name="Diamond 125"/>
          <p:cNvSpPr/>
          <p:nvPr/>
        </p:nvSpPr>
        <p:spPr>
          <a:xfrm>
            <a:off x="8949472" y="5561327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4" name="Oval 53"/>
          <p:cNvSpPr/>
          <p:nvPr/>
        </p:nvSpPr>
        <p:spPr>
          <a:xfrm>
            <a:off x="4842098" y="4390234"/>
            <a:ext cx="464328" cy="481244"/>
          </a:xfrm>
          <a:prstGeom prst="ellips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Rectangle 2"/>
          <p:cNvSpPr/>
          <p:nvPr/>
        </p:nvSpPr>
        <p:spPr>
          <a:xfrm>
            <a:off x="210948" y="12942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story-based choice driven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and fun choices with different endings.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</a:rPr>
              <a:t>Re-playable.</a:t>
            </a:r>
          </a:p>
        </p:txBody>
      </p:sp>
      <p:cxnSp>
        <p:nvCxnSpPr>
          <p:cNvPr id="53" name="Straight Arrow Connector 52"/>
          <p:cNvCxnSpPr>
            <a:stCxn id="54" idx="4"/>
            <a:endCxn id="56" idx="0"/>
          </p:cNvCxnSpPr>
          <p:nvPr/>
        </p:nvCxnSpPr>
        <p:spPr>
          <a:xfrm flipH="1">
            <a:off x="4851823" y="4871478"/>
            <a:ext cx="222439" cy="573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4629383" y="5445413"/>
            <a:ext cx="444879" cy="428227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514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" y="141288"/>
            <a:ext cx="3230428" cy="5984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User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9" y="3229154"/>
            <a:ext cx="4747098" cy="2976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person who has linguistic interests.</a:t>
            </a:r>
          </a:p>
          <a:p>
            <a:r>
              <a:rPr lang="en-US" dirty="0"/>
              <a:t>Likes to read books.</a:t>
            </a:r>
          </a:p>
          <a:p>
            <a:r>
              <a:rPr lang="en-US" dirty="0"/>
              <a:t>Plays board games. </a:t>
            </a:r>
          </a:p>
          <a:p>
            <a:r>
              <a:rPr lang="en-US" dirty="0"/>
              <a:t>Has </a:t>
            </a:r>
            <a:r>
              <a:rPr lang="en-US" b="1" dirty="0"/>
              <a:t>vivid imagination</a:t>
            </a:r>
            <a:r>
              <a:rPr lang="en-US" dirty="0"/>
              <a:t>.</a:t>
            </a:r>
          </a:p>
          <a:p>
            <a:r>
              <a:rPr lang="en-US" dirty="0"/>
              <a:t>Has a good </a:t>
            </a:r>
            <a:r>
              <a:rPr lang="en-US" b="1" dirty="0"/>
              <a:t>sense of humor.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1329" y="2773657"/>
            <a:ext cx="311890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Laura, a Creative Director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7862" y="2789238"/>
            <a:ext cx="331058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   Kostis, an Internet Enthusiast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7326" y="3200399"/>
            <a:ext cx="5695543" cy="329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person who wants to have </a:t>
            </a:r>
            <a:r>
              <a:rPr lang="en-US" b="1" dirty="0"/>
              <a:t>fun</a:t>
            </a:r>
            <a:r>
              <a:rPr lang="en-US" dirty="0"/>
              <a:t> on the internet.</a:t>
            </a:r>
          </a:p>
          <a:p>
            <a:r>
              <a:rPr lang="en-US" dirty="0"/>
              <a:t>Plays short games and views fun posts during </a:t>
            </a:r>
            <a:r>
              <a:rPr lang="en-US" b="1" dirty="0" err="1"/>
              <a:t>ITech</a:t>
            </a:r>
            <a:r>
              <a:rPr lang="en-US" b="1" dirty="0"/>
              <a:t> lectures</a:t>
            </a:r>
            <a:r>
              <a:rPr lang="en-US" dirty="0"/>
              <a:t>.</a:t>
            </a:r>
          </a:p>
          <a:p>
            <a:r>
              <a:rPr lang="en-US" dirty="0"/>
              <a:t>Procrastinates on social networks.</a:t>
            </a:r>
          </a:p>
          <a:p>
            <a:r>
              <a:rPr lang="en-US" dirty="0"/>
              <a:t>Wants to experience </a:t>
            </a:r>
            <a:r>
              <a:rPr lang="en-US" b="1" dirty="0"/>
              <a:t>new</a:t>
            </a:r>
            <a:r>
              <a:rPr lang="en-US" dirty="0"/>
              <a:t> adventures.</a:t>
            </a:r>
          </a:p>
          <a:p>
            <a:r>
              <a:rPr lang="en-US" dirty="0"/>
              <a:t>Doesn’t want time consuming activities.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81997" y="558986"/>
            <a:ext cx="2546537" cy="1910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178" y="561284"/>
            <a:ext cx="2547937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8" y="125641"/>
            <a:ext cx="10515600" cy="90226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Wireframes</a:t>
            </a:r>
            <a:endParaRPr lang="el-GR" dirty="0">
              <a:solidFill>
                <a:srgbClr val="C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" y="3816772"/>
            <a:ext cx="4775214" cy="278255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" y="1027907"/>
            <a:ext cx="4786052" cy="27888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34" y="1027906"/>
            <a:ext cx="4786053" cy="2788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01" y="3800357"/>
            <a:ext cx="4803386" cy="279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56" y="0"/>
            <a:ext cx="10515600" cy="112492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System Architecture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347" y="1690688"/>
            <a:ext cx="7112078" cy="400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/>
              <a:t>A 3 tier Architecture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878116" y="2643439"/>
            <a:ext cx="1800244" cy="20806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 DB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09394" y="2968433"/>
            <a:ext cx="2210697" cy="14306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Django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47312" y="3035625"/>
            <a:ext cx="1760944" cy="12962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47" name="Straight Arrow Connector 46"/>
          <p:cNvCxnSpPr>
            <a:stCxn id="8" idx="3"/>
            <a:endCxn id="7" idx="1"/>
          </p:cNvCxnSpPr>
          <p:nvPr/>
        </p:nvCxnSpPr>
        <p:spPr>
          <a:xfrm flipV="1">
            <a:off x="4508256" y="3683760"/>
            <a:ext cx="1101138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5" idx="2"/>
          </p:cNvCxnSpPr>
          <p:nvPr/>
        </p:nvCxnSpPr>
        <p:spPr>
          <a:xfrm>
            <a:off x="7820091" y="3683760"/>
            <a:ext cx="1058025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1"/>
          </p:cNvCxnSpPr>
          <p:nvPr/>
        </p:nvCxnSpPr>
        <p:spPr>
          <a:xfrm flipH="1">
            <a:off x="1786236" y="3683761"/>
            <a:ext cx="96107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458" y="4721479"/>
            <a:ext cx="1896361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000" b="1" dirty="0"/>
              <a:t>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6600" y="4721479"/>
            <a:ext cx="1690566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 dirty="0">
                <a:latin typeface="Calibri" charset="0"/>
              </a:rPr>
              <a:t>Client</a:t>
            </a:r>
            <a:endParaRPr lang="en-US" sz="2000" dirty="0">
              <a:latin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4279" y="4721479"/>
            <a:ext cx="3346884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000" b="1" dirty="0"/>
              <a:t>Middleware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017908" y="4733925"/>
            <a:ext cx="30480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b="1" dirty="0"/>
              <a:t>    </a:t>
            </a:r>
            <a:r>
              <a:rPr lang="en-US" sz="2000" b="1" dirty="0"/>
              <a:t>Database</a:t>
            </a:r>
            <a:endParaRPr lang="en-US" sz="2000" dirty="0"/>
          </a:p>
        </p:txBody>
      </p:sp>
      <p:pic>
        <p:nvPicPr>
          <p:cNvPr id="1026" name="Picture 2" descr="\\win4.ad.dcs.gla.ac.uk\it15\homes\1102501z\Downloads\zombie-clipart-zombi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21" t="-431808" r="217689" b="288072"/>
          <a:stretch/>
        </p:blipFill>
        <p:spPr bwMode="auto">
          <a:xfrm>
            <a:off x="-485775" y="-8001000"/>
            <a:ext cx="2881470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9" y="2522411"/>
            <a:ext cx="1266297" cy="21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9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/>
          <p:cNvCxnSpPr>
            <a:stCxn id="46" idx="3"/>
            <a:endCxn id="54" idx="1"/>
          </p:cNvCxnSpPr>
          <p:nvPr/>
        </p:nvCxnSpPr>
        <p:spPr>
          <a:xfrm flipV="1">
            <a:off x="2493117" y="1305370"/>
            <a:ext cx="1095081" cy="387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2" idx="3"/>
          </p:cNvCxnSpPr>
          <p:nvPr/>
        </p:nvCxnSpPr>
        <p:spPr>
          <a:xfrm>
            <a:off x="8724078" y="3528710"/>
            <a:ext cx="859228" cy="25912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Diamond 40"/>
          <p:cNvSpPr/>
          <p:nvPr/>
        </p:nvSpPr>
        <p:spPr>
          <a:xfrm>
            <a:off x="6682068" y="5579663"/>
            <a:ext cx="2190170" cy="1038163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25294" y="3172852"/>
            <a:ext cx="1898784" cy="711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Storypart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93117" y="936038"/>
            <a:ext cx="493661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35068" y="993374"/>
            <a:ext cx="1558049" cy="631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96852" y="3056280"/>
            <a:ext cx="3568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885729" y="1135470"/>
            <a:ext cx="1558049" cy="631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664756" y="1814302"/>
            <a:ext cx="65320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/>
              <a:t>1…0</a:t>
            </a:r>
            <a:endParaRPr lang="en-US" sz="2000" dirty="0"/>
          </a:p>
        </p:txBody>
      </p:sp>
      <p:sp>
        <p:nvSpPr>
          <p:cNvPr id="54" name="Diamond 53"/>
          <p:cNvSpPr/>
          <p:nvPr/>
        </p:nvSpPr>
        <p:spPr>
          <a:xfrm>
            <a:off x="3588198" y="772764"/>
            <a:ext cx="1649882" cy="1065212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Reads</a:t>
            </a:r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734829" y="3495814"/>
            <a:ext cx="1952062" cy="777506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39907" y="3813995"/>
            <a:ext cx="44819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08567" y="4362783"/>
            <a:ext cx="416653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 dirty="0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2975" y="104335"/>
            <a:ext cx="30480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 Light"/>
              </a:rPr>
              <a:t>ER diagram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35068" y="5782871"/>
            <a:ext cx="1558049" cy="631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</a:t>
            </a:r>
            <a:endParaRPr lang="el-GR" dirty="0"/>
          </a:p>
        </p:txBody>
      </p:sp>
      <p:cxnSp>
        <p:nvCxnSpPr>
          <p:cNvPr id="6" name="Straight Arrow Connector 5"/>
          <p:cNvCxnSpPr>
            <a:stCxn id="46" idx="2"/>
            <a:endCxn id="55" idx="0"/>
          </p:cNvCxnSpPr>
          <p:nvPr/>
        </p:nvCxnSpPr>
        <p:spPr>
          <a:xfrm flipH="1">
            <a:off x="1710860" y="1625119"/>
            <a:ext cx="3233" cy="1870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4" idx="3"/>
            <a:endCxn id="42" idx="1"/>
          </p:cNvCxnSpPr>
          <p:nvPr/>
        </p:nvCxnSpPr>
        <p:spPr>
          <a:xfrm>
            <a:off x="5238080" y="1305370"/>
            <a:ext cx="1587214" cy="22233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2"/>
            <a:endCxn id="51" idx="0"/>
          </p:cNvCxnSpPr>
          <p:nvPr/>
        </p:nvCxnSpPr>
        <p:spPr>
          <a:xfrm>
            <a:off x="1710860" y="4273320"/>
            <a:ext cx="3233" cy="15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80444" y="1686440"/>
            <a:ext cx="493661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60586" y="6229950"/>
            <a:ext cx="493661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N</a:t>
            </a:r>
          </a:p>
        </p:txBody>
      </p:sp>
      <p:cxnSp>
        <p:nvCxnSpPr>
          <p:cNvPr id="102" name="Straight Arrow Connector 101"/>
          <p:cNvCxnSpPr>
            <a:stCxn id="42" idx="2"/>
            <a:endCxn id="41" idx="0"/>
          </p:cNvCxnSpPr>
          <p:nvPr/>
        </p:nvCxnSpPr>
        <p:spPr>
          <a:xfrm>
            <a:off x="7774686" y="3884567"/>
            <a:ext cx="2467" cy="1695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1"/>
            <a:endCxn id="51" idx="3"/>
          </p:cNvCxnSpPr>
          <p:nvPr/>
        </p:nvCxnSpPr>
        <p:spPr>
          <a:xfrm flipH="1" flipV="1">
            <a:off x="2493117" y="6098744"/>
            <a:ext cx="418895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Diamond 129"/>
          <p:cNvSpPr/>
          <p:nvPr/>
        </p:nvSpPr>
        <p:spPr>
          <a:xfrm>
            <a:off x="3418397" y="4273320"/>
            <a:ext cx="2190170" cy="1038163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Decides</a:t>
            </a:r>
          </a:p>
          <a:p>
            <a:pPr algn="ctr"/>
            <a:r>
              <a:rPr lang="en-US" dirty="0"/>
              <a:t>next</a:t>
            </a:r>
          </a:p>
        </p:txBody>
      </p:sp>
      <p:cxnSp>
        <p:nvCxnSpPr>
          <p:cNvPr id="132" name="Elbow Connector 131"/>
          <p:cNvCxnSpPr>
            <a:stCxn id="51" idx="3"/>
            <a:endCxn id="130" idx="1"/>
          </p:cNvCxnSpPr>
          <p:nvPr/>
        </p:nvCxnSpPr>
        <p:spPr>
          <a:xfrm flipV="1">
            <a:off x="2493117" y="4792402"/>
            <a:ext cx="925280" cy="1306342"/>
          </a:xfrm>
          <a:prstGeom prst="bentConnector3">
            <a:avLst>
              <a:gd name="adj1" fmla="val 410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Diamond 189"/>
          <p:cNvSpPr/>
          <p:nvPr/>
        </p:nvSpPr>
        <p:spPr>
          <a:xfrm>
            <a:off x="9583306" y="3035541"/>
            <a:ext cx="2162897" cy="1038161"/>
          </a:xfrm>
          <a:prstGeom prst="diamond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94" name="Elbow Connector 193"/>
          <p:cNvCxnSpPr>
            <a:stCxn id="190" idx="0"/>
            <a:endCxn id="52" idx="2"/>
          </p:cNvCxnSpPr>
          <p:nvPr/>
        </p:nvCxnSpPr>
        <p:spPr>
          <a:xfrm rot="16200000" flipV="1">
            <a:off x="10030592" y="2401377"/>
            <a:ext cx="126832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818947" y="5310948"/>
            <a:ext cx="416653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  <p:cxnSp>
        <p:nvCxnSpPr>
          <p:cNvPr id="209" name="Elbow Connector 208"/>
          <p:cNvCxnSpPr>
            <a:stCxn id="130" idx="3"/>
          </p:cNvCxnSpPr>
          <p:nvPr/>
        </p:nvCxnSpPr>
        <p:spPr>
          <a:xfrm flipV="1">
            <a:off x="5608567" y="3768513"/>
            <a:ext cx="1216727" cy="1023889"/>
          </a:xfrm>
          <a:prstGeom prst="bentConnector3">
            <a:avLst>
              <a:gd name="adj1" fmla="val 371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408641" y="3002646"/>
            <a:ext cx="416653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 dirty="0"/>
              <a:t>M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2955757" y="5464955"/>
            <a:ext cx="416653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24" y="1052060"/>
            <a:ext cx="4393747" cy="9719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Zombies on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807" y="2013658"/>
            <a:ext cx="4961510" cy="848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fun choice based game</a:t>
            </a:r>
          </a:p>
        </p:txBody>
      </p:sp>
      <p:pic>
        <p:nvPicPr>
          <p:cNvPr id="4" name="Picture 3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15600" y="4636057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8127" y="4445557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0176" y="5048230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win4.ad.dcs.gla.ac.uk\it15\homes\1102501z\Downloads\zombie-clipart-zombi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87144" y="4559857"/>
            <a:ext cx="1475901" cy="291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0691" y="1236518"/>
            <a:ext cx="7377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3351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189</Words>
  <Application>Microsoft Office PowerPoint</Application>
  <PresentationFormat>Widescreen</PresentationFormat>
  <Paragraphs>71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Zombies on Campus</vt:lpstr>
      <vt:lpstr>Zombies on Campus</vt:lpstr>
      <vt:lpstr>User Personas</vt:lpstr>
      <vt:lpstr>Wireframes</vt:lpstr>
      <vt:lpstr>System Architecture</vt:lpstr>
      <vt:lpstr>PowerPoint Presentation</vt:lpstr>
      <vt:lpstr>Zombies on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Branch [?]</dc:title>
  <dc:creator>Konstantinos Kagiampakis</dc:creator>
  <cp:lastModifiedBy>Laura</cp:lastModifiedBy>
  <cp:revision>58</cp:revision>
  <dcterms:created xsi:type="dcterms:W3CDTF">2016-01-30T19:22:04Z</dcterms:created>
  <dcterms:modified xsi:type="dcterms:W3CDTF">2016-02-09T11:25:36Z</dcterms:modified>
</cp:coreProperties>
</file>