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dynamicsara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sheed_ITLec" TargetMode="External"/><Relationship Id="rId2" Type="http://schemas.openxmlformats.org/officeDocument/2006/relationships/hyperlink" Target="https://www.facebook.com/RasheedITL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_UMrnQMXbE216WrsmqG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asheed@ITLe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(Arabic)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6- No Whole Number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You should use only decimal numbers, (Maybe in the future the user changes his mind).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7- No Two </a:t>
            </a:r>
            <a:r>
              <a:rPr lang="en-US" dirty="0" err="1"/>
              <a:t>OptionSet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optionset</a:t>
            </a:r>
            <a:r>
              <a:rPr lang="en-US" dirty="0"/>
              <a:t> has only two options !!!!</a:t>
            </a:r>
          </a:p>
          <a:p>
            <a:r>
              <a:rPr lang="en-US" dirty="0"/>
              <a:t>If you use local </a:t>
            </a:r>
            <a:r>
              <a:rPr lang="en-US" dirty="0" err="1"/>
              <a:t>optionset</a:t>
            </a:r>
            <a:r>
              <a:rPr lang="en-US" dirty="0"/>
              <a:t>, you have a lot of options for future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2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8- Descriptive </a:t>
            </a:r>
            <a:r>
              <a:rPr lang="en-US" dirty="0" err="1"/>
              <a:t>OptionSet</a:t>
            </a:r>
            <a:r>
              <a:rPr lang="en-US" dirty="0"/>
              <a:t> Value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You should use any logic while you select the value for any </a:t>
            </a:r>
            <a:r>
              <a:rPr lang="en-US" dirty="0" err="1"/>
              <a:t>optionset</a:t>
            </a:r>
            <a:r>
              <a:rPr lang="en-US" dirty="0"/>
              <a:t>, ex use binary theory.</a:t>
            </a:r>
          </a:p>
          <a:p>
            <a:r>
              <a:rPr lang="en-US" dirty="0"/>
              <a:t>If you have A, B, C:-</a:t>
            </a:r>
          </a:p>
          <a:p>
            <a:pPr lvl="1"/>
            <a:r>
              <a:rPr lang="en-US" dirty="0"/>
              <a:t>A = 1</a:t>
            </a:r>
          </a:p>
          <a:p>
            <a:pPr lvl="1"/>
            <a:r>
              <a:rPr lang="en-US" dirty="0"/>
              <a:t>B = 2</a:t>
            </a:r>
          </a:p>
          <a:p>
            <a:pPr lvl="1"/>
            <a:r>
              <a:rPr lang="en-US" dirty="0"/>
              <a:t>C = 4</a:t>
            </a:r>
          </a:p>
          <a:p>
            <a:pPr lvl="1"/>
            <a:r>
              <a:rPr lang="en-US" dirty="0"/>
              <a:t>Maybe in the future use want a </a:t>
            </a:r>
            <a:r>
              <a:rPr lang="en-US" dirty="0" err="1"/>
              <a:t>compination</a:t>
            </a:r>
            <a:r>
              <a:rPr lang="en-US" dirty="0"/>
              <a:t> between A&amp;B, so you can set AB = 3</a:t>
            </a:r>
          </a:p>
        </p:txBody>
      </p:sp>
    </p:spTree>
    <p:extLst>
      <p:ext uri="{BB962C8B-B14F-4D97-AF65-F5344CB8AC3E}">
        <p14:creationId xmlns:p14="http://schemas.microsoft.com/office/powerpoint/2010/main" val="53170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9- Be Automated</a:t>
            </a:r>
            <a:br>
              <a:rPr lang="en-US" dirty="0"/>
            </a:br>
            <a:r>
              <a:rPr lang="en-US" dirty="0"/>
              <a:t>Be Lazy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Use shortcuts</a:t>
            </a:r>
          </a:p>
          <a:p>
            <a:r>
              <a:rPr lang="en-US" dirty="0"/>
              <a:t>Use tools</a:t>
            </a:r>
          </a:p>
          <a:p>
            <a:r>
              <a:rPr lang="en-US" dirty="0"/>
              <a:t>Use scripts</a:t>
            </a:r>
          </a:p>
          <a:p>
            <a:r>
              <a:rPr lang="en-US" dirty="0"/>
              <a:t>Use source control</a:t>
            </a:r>
          </a:p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75537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Looking for more Advices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 my next Video !!!!</a:t>
            </a:r>
          </a:p>
          <a:p>
            <a:r>
              <a:rPr lang="en-US" dirty="0"/>
              <a:t>ITLec.com</a:t>
            </a:r>
          </a:p>
          <a:p>
            <a:r>
              <a:rPr lang="en-US" dirty="0">
                <a:hlinkClick r:id="rId2"/>
              </a:rPr>
              <a:t>http://www.msdynamicsarab.com</a:t>
            </a:r>
            <a:endParaRPr lang="en-US" dirty="0"/>
          </a:p>
          <a:p>
            <a:r>
              <a:rPr lang="en-US" dirty="0"/>
              <a:t>OOP principles </a:t>
            </a:r>
          </a:p>
          <a:p>
            <a:r>
              <a:rPr lang="en-US" dirty="0"/>
              <a:t>Top 10 Rules for Microsoft Dynamics 365/CRM Administrators By Gus Gonzalez</a:t>
            </a:r>
          </a:p>
          <a:p>
            <a:r>
              <a:rPr lang="en-US" dirty="0"/>
              <a:t>https://crm.audio/implement-this-25-things-the-second-time-around-in-dynamics-365/</a:t>
            </a:r>
          </a:p>
        </p:txBody>
      </p:sp>
    </p:spTree>
    <p:extLst>
      <p:ext uri="{BB962C8B-B14F-4D97-AF65-F5344CB8AC3E}">
        <p14:creationId xmlns:p14="http://schemas.microsoft.com/office/powerpoint/2010/main" val="106444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https://www.facebook.com/RasheedITLec/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https://twitter.com/Rasheed_ITLec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https://www.youtube.com/channel/UCI_UMrnQMXbE216WrsmqGpw</a:t>
            </a:r>
            <a:endParaRPr lang="ar-SA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867400"/>
            <a:ext cx="2971800" cy="65478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See you late </a:t>
            </a:r>
          </a:p>
        </p:txBody>
      </p:sp>
    </p:spTree>
    <p:extLst>
      <p:ext uri="{BB962C8B-B14F-4D97-AF65-F5344CB8AC3E}">
        <p14:creationId xmlns:p14="http://schemas.microsoft.com/office/powerpoint/2010/main" val="662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MCT/ Sr. Techno-Functional Consultant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(+280K)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(+15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594672"/>
            <a:ext cx="7010400" cy="84480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Dynamics 365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438400"/>
            <a:ext cx="8077200" cy="1652885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Most important Dynamics 365 Advices - Part 1 - Arabic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6248400"/>
            <a:ext cx="5410200" cy="40011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</a:t>
            </a:r>
            <a:r>
              <a:rPr lang="en-US" sz="2000" b="1" dirty="0">
                <a:hlinkClick r:id="rId2"/>
              </a:rPr>
              <a:t>Rasheed@ITLec.com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52400"/>
            <a:ext cx="4343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Agenda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5693866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it simple, stupid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repeat yourself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Golden 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Follow Best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Follow Management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Whole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Two </a:t>
            </a:r>
            <a:r>
              <a:rPr lang="en-US" sz="2800" dirty="0" err="1"/>
              <a:t>OptionSet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Descriptive </a:t>
            </a:r>
            <a:r>
              <a:rPr lang="en-US" sz="2800" dirty="0" err="1"/>
              <a:t>OptionSet</a:t>
            </a:r>
            <a:r>
              <a:rPr lang="en-US" sz="2800" dirty="0"/>
              <a:t>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Automated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6858000" y="5334000"/>
            <a:ext cx="2057400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3238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1- keep it simple, stupid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259E7-D873-403C-A642-81CDB045E0D2}"/>
              </a:ext>
            </a:extLst>
          </p:cNvPr>
          <p:cNvSpPr txBox="1"/>
          <p:nvPr/>
        </p:nvSpPr>
        <p:spPr>
          <a:xfrm>
            <a:off x="76200" y="1219200"/>
            <a:ext cx="8991600" cy="1815882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it simple as much as you can.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do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24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2- Don’t repeat yourself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implement any new functionality, until you make sure it is not existed out of the box.</a:t>
            </a:r>
          </a:p>
          <a:p>
            <a:r>
              <a:rPr lang="en-US" dirty="0"/>
              <a:t>Check OOB &amp; already existed functionality, before implement new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3- No Golden Plate </a:t>
            </a:r>
            <a:br>
              <a:rPr lang="en-US" dirty="0"/>
            </a:br>
            <a:r>
              <a:rPr lang="en-US" dirty="0"/>
              <a:t>you aren’t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provide un-</a:t>
            </a:r>
            <a:r>
              <a:rPr lang="en-US" dirty="0" err="1"/>
              <a:t>agreedyou</a:t>
            </a:r>
            <a:r>
              <a:rPr lang="en-US" dirty="0"/>
              <a:t> aren’t </a:t>
            </a:r>
            <a:r>
              <a:rPr lang="en-US" dirty="0" err="1"/>
              <a:t>gonna</a:t>
            </a:r>
            <a:r>
              <a:rPr lang="en-US" dirty="0"/>
              <a:t> need </a:t>
            </a:r>
            <a:r>
              <a:rPr lang="en-US" dirty="0" err="1"/>
              <a:t>ityou</a:t>
            </a:r>
            <a:r>
              <a:rPr lang="en-US" dirty="0"/>
              <a:t> aren’t </a:t>
            </a:r>
            <a:r>
              <a:rPr lang="en-US" dirty="0" err="1"/>
              <a:t>gonna</a:t>
            </a:r>
            <a:r>
              <a:rPr lang="en-US" dirty="0"/>
              <a:t> need it features.</a:t>
            </a:r>
          </a:p>
          <a:p>
            <a:r>
              <a:rPr lang="en-US" dirty="0"/>
              <a:t>Hide any un-wanted fields or features from the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4- Follow Best Practices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create or modify any functionality, make sure you are follow the best practices.</a:t>
            </a:r>
          </a:p>
          <a:p>
            <a:r>
              <a:rPr lang="en-US" dirty="0"/>
              <a:t>Without follow best practices, you may face in the future:-</a:t>
            </a:r>
          </a:p>
          <a:p>
            <a:pPr lvl="1"/>
            <a:r>
              <a:rPr lang="en-US" dirty="0"/>
              <a:t>Difficulty in upgrade.</a:t>
            </a:r>
          </a:p>
          <a:p>
            <a:pPr lvl="1"/>
            <a:r>
              <a:rPr lang="en-US" dirty="0"/>
              <a:t>Limitation.</a:t>
            </a:r>
          </a:p>
          <a:p>
            <a:pPr lvl="1"/>
            <a:r>
              <a:rPr lang="en-US" dirty="0"/>
              <a:t>Performance issues.</a:t>
            </a:r>
          </a:p>
          <a:p>
            <a:pPr lvl="1"/>
            <a:r>
              <a:rPr lang="en-US" dirty="0"/>
              <a:t>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5- Follow Management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You must set the user’s expectations.</a:t>
            </a:r>
          </a:p>
          <a:p>
            <a:r>
              <a:rPr lang="en-US" dirty="0"/>
              <a:t>You must have a project plan.</a:t>
            </a:r>
          </a:p>
          <a:p>
            <a:r>
              <a:rPr lang="en-US" dirty="0"/>
              <a:t>Agile one of the most effective ways.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482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About Me</vt:lpstr>
      <vt:lpstr>PowerPoint Presentation</vt:lpstr>
      <vt:lpstr>PowerPoint Presentation</vt:lpstr>
      <vt:lpstr>1- keep it simple, stupid</vt:lpstr>
      <vt:lpstr>2- Don’t repeat yourself</vt:lpstr>
      <vt:lpstr>3- No Golden Plate  you aren’t gonna need it</vt:lpstr>
      <vt:lpstr>4- Follow Best Practices </vt:lpstr>
      <vt:lpstr>5- Follow Management Process</vt:lpstr>
      <vt:lpstr>6- No Whole Number</vt:lpstr>
      <vt:lpstr>7- No Two OptionSet</vt:lpstr>
      <vt:lpstr>8- Descriptive OptionSet Value</vt:lpstr>
      <vt:lpstr>9- Be Automated Be Lazy</vt:lpstr>
      <vt:lpstr>Looking for more Advices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Rasheed Gomaa</cp:lastModifiedBy>
  <cp:revision>82</cp:revision>
  <dcterms:created xsi:type="dcterms:W3CDTF">2017-10-24T16:17:00Z</dcterms:created>
  <dcterms:modified xsi:type="dcterms:W3CDTF">2018-08-19T20:19:21Z</dcterms:modified>
</cp:coreProperties>
</file>