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8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6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6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0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8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9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A58B-6506-4995-84C6-BB4A4FD7842F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na\Desktop\Untitled-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4597400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71797" y="2874220"/>
            <a:ext cx="36912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Information technology </a:t>
            </a:r>
          </a:p>
          <a:p>
            <a:pPr algn="ctr"/>
            <a:r>
              <a:rPr lang="en-US" sz="2800" dirty="0"/>
              <a:t>lectures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1057364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7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ITLec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4572000"/>
            <a:ext cx="27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Muslim Egyptian  Company</a:t>
            </a:r>
          </a:p>
        </p:txBody>
      </p:sp>
    </p:spTree>
    <p:extLst>
      <p:ext uri="{BB962C8B-B14F-4D97-AF65-F5344CB8AC3E}">
        <p14:creationId xmlns:p14="http://schemas.microsoft.com/office/powerpoint/2010/main" val="308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Dina\Desktop\Untitled-8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8326"/>
            <a:ext cx="6262576" cy="672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600" y="1268343"/>
            <a:ext cx="7010400" cy="844808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Js</a:t>
            </a:r>
            <a:r>
              <a:rPr lang="en-US" sz="4000" dirty="0"/>
              <a:t> Validation Library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2590800"/>
            <a:ext cx="8077200" cy="2167116"/>
          </a:xfrm>
          <a:prstGeom prst="ribb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Documentation </a:t>
            </a:r>
          </a:p>
          <a:p>
            <a:pPr algn="ctr"/>
            <a:r>
              <a:rPr lang="en-US" sz="2800" dirty="0"/>
              <a:t>and simplification</a:t>
            </a:r>
          </a:p>
          <a:p>
            <a:pPr algn="ctr"/>
            <a:r>
              <a:rPr lang="en-US" sz="28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4400" y="6019800"/>
            <a:ext cx="4419600" cy="707886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Author : Mohamed </a:t>
            </a:r>
            <a:r>
              <a:rPr lang="en-US" sz="2000" b="1" dirty="0" err="1"/>
              <a:t>Rasheed</a:t>
            </a:r>
            <a:r>
              <a:rPr lang="en-US" sz="2000" b="1" dirty="0"/>
              <a:t> </a:t>
            </a:r>
            <a:r>
              <a:rPr lang="en-US" sz="2000" b="1" dirty="0" err="1"/>
              <a:t>Gomaa</a:t>
            </a:r>
            <a:r>
              <a:rPr lang="en-US" sz="2000" b="1" dirty="0"/>
              <a:t> &amp; Dina Mustafa Mohamed </a:t>
            </a:r>
          </a:p>
        </p:txBody>
      </p:sp>
    </p:spTree>
    <p:extLst>
      <p:ext uri="{BB962C8B-B14F-4D97-AF65-F5344CB8AC3E}">
        <p14:creationId xmlns:p14="http://schemas.microsoft.com/office/powerpoint/2010/main" val="123183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23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</dc:creator>
  <cp:lastModifiedBy>Rasheed</cp:lastModifiedBy>
  <cp:revision>66</cp:revision>
  <dcterms:created xsi:type="dcterms:W3CDTF">2017-10-24T16:17:00Z</dcterms:created>
  <dcterms:modified xsi:type="dcterms:W3CDTF">2017-10-26T22:38:37Z</dcterms:modified>
</cp:coreProperties>
</file>