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70" r:id="rId7"/>
    <p:sldId id="273" r:id="rId8"/>
    <p:sldId id="274" r:id="rId9"/>
    <p:sldId id="275" r:id="rId10"/>
    <p:sldId id="276" r:id="rId11"/>
    <p:sldId id="277" r:id="rId12"/>
    <p:sldId id="278" r:id="rId13"/>
    <p:sldId id="280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7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8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5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6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1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6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0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9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8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5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3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89000"/>
              </a:schemeClr>
            </a:gs>
            <a:gs pos="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8A58B-6506-4995-84C6-BB4A4FD7842F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sdynamicsarab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Rasheed_ITLec" TargetMode="External"/><Relationship Id="rId2" Type="http://schemas.openxmlformats.org/officeDocument/2006/relationships/hyperlink" Target="https://www.facebook.com/RasheedITLe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channel/UCI_UMrnQMXbE216WrsmqGp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Lec" TargetMode="External"/><Relationship Id="rId2" Type="http://schemas.openxmlformats.org/officeDocument/2006/relationships/hyperlink" Target="https://www.nuget.org/profiles/ITLe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Rasheed@ITLec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1797" y="2874220"/>
            <a:ext cx="36912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Information technology </a:t>
            </a:r>
          </a:p>
          <a:p>
            <a:pPr algn="ctr"/>
            <a:r>
              <a:rPr lang="en-US" sz="2800" dirty="0"/>
              <a:t>lectures (Arabic)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600" y="1057364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7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ITLec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8800" y="4572000"/>
            <a:ext cx="3519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http://www.MSDynamicsArab.com </a:t>
            </a:r>
          </a:p>
          <a:p>
            <a:r>
              <a:rPr lang="en-US" dirty="0"/>
              <a:t>By ITLec.com</a:t>
            </a:r>
          </a:p>
        </p:txBody>
      </p:sp>
      <p:pic>
        <p:nvPicPr>
          <p:cNvPr id="1034" name="Picture 10" descr="ÙØªÙØ¬Ø© Ø¨Ø­Ø« Ø§ÙØµÙØ± Ø¹Ù âªdynamics 365â¬â">
            <a:extLst>
              <a:ext uri="{FF2B5EF4-FFF2-40B4-BE49-F238E27FC236}">
                <a16:creationId xmlns:a16="http://schemas.microsoft.com/office/drawing/2014/main" id="{555431B9-CE67-47B9-957A-6EA57D7B4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4663487" cy="419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7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934200" cy="129540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6- Make it generic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BD7AEB-0B70-48BD-855F-395D0D6E7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r>
              <a:rPr lang="en-US" dirty="0"/>
              <a:t>Do your work one time, and use it 1 million times!!!</a:t>
            </a:r>
          </a:p>
        </p:txBody>
      </p:sp>
    </p:spTree>
    <p:extLst>
      <p:ext uri="{BB962C8B-B14F-4D97-AF65-F5344CB8AC3E}">
        <p14:creationId xmlns:p14="http://schemas.microsoft.com/office/powerpoint/2010/main" val="2852228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934200" cy="129540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7- War room.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BD7AEB-0B70-48BD-855F-395D0D6E7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r>
              <a:rPr lang="en-US" dirty="0"/>
              <a:t>When you have an issue which is re-opened multiple times:</a:t>
            </a:r>
          </a:p>
          <a:p>
            <a:pPr lvl="1"/>
            <a:r>
              <a:rPr lang="en-US" dirty="0"/>
              <a:t>Do not play Bing Bong Testing:-</a:t>
            </a:r>
          </a:p>
          <a:p>
            <a:pPr lvl="2"/>
            <a:r>
              <a:rPr lang="en-US" dirty="0"/>
              <a:t>You close the issue</a:t>
            </a:r>
          </a:p>
          <a:p>
            <a:pPr lvl="2"/>
            <a:r>
              <a:rPr lang="en-US" dirty="0"/>
              <a:t>Client open it again.</a:t>
            </a:r>
          </a:p>
          <a:p>
            <a:pPr lvl="1"/>
            <a:r>
              <a:rPr lang="en-US" dirty="0"/>
              <a:t>War Room means:-</a:t>
            </a:r>
          </a:p>
          <a:p>
            <a:pPr lvl="2"/>
            <a:r>
              <a:rPr lang="en-US" dirty="0"/>
              <a:t>You, client, project manager and all the team in one room till you close the issue.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2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934200" cy="129540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8- Avoid await condition.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BD7AEB-0B70-48BD-855F-395D0D6E7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r>
              <a:rPr lang="en-US" dirty="0"/>
              <a:t>Wait conditions hurt the performance of your environment.</a:t>
            </a:r>
          </a:p>
        </p:txBody>
      </p:sp>
    </p:spTree>
    <p:extLst>
      <p:ext uri="{BB962C8B-B14F-4D97-AF65-F5344CB8AC3E}">
        <p14:creationId xmlns:p14="http://schemas.microsoft.com/office/powerpoint/2010/main" val="531706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934200" cy="129540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Looking for more Advices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BD7AEB-0B70-48BD-855F-395D0D6E7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Wait my next Video !!!!</a:t>
            </a:r>
          </a:p>
          <a:p>
            <a:r>
              <a:rPr lang="en-US" dirty="0"/>
              <a:t>ITLec.com</a:t>
            </a:r>
          </a:p>
          <a:p>
            <a:r>
              <a:rPr lang="en-US" dirty="0">
                <a:hlinkClick r:id="rId2"/>
              </a:rPr>
              <a:t>http://www.msdynamicsarab.com</a:t>
            </a:r>
            <a:endParaRPr lang="en-US" dirty="0"/>
          </a:p>
          <a:p>
            <a:r>
              <a:rPr lang="en-US" dirty="0"/>
              <a:t>OOP principles </a:t>
            </a:r>
          </a:p>
          <a:p>
            <a:r>
              <a:rPr lang="en-US" dirty="0"/>
              <a:t>Top 10 Rules for Microsoft Dynamics 365/CRM Administrators By Gus Gonzalez</a:t>
            </a:r>
          </a:p>
          <a:p>
            <a:r>
              <a:rPr lang="en-US" dirty="0"/>
              <a:t>https://crm.audio/implement-this-25-things-the-second-time-around-in-dynamics-365/</a:t>
            </a:r>
          </a:p>
        </p:txBody>
      </p:sp>
    </p:spTree>
    <p:extLst>
      <p:ext uri="{BB962C8B-B14F-4D97-AF65-F5344CB8AC3E}">
        <p14:creationId xmlns:p14="http://schemas.microsoft.com/office/powerpoint/2010/main" val="1064449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2505301"/>
          </a:xfrm>
          <a:prstGeom prst="rect">
            <a:avLst/>
          </a:prstGeom>
          <a:solidFill>
            <a:schemeClr val="bg1">
              <a:lumMod val="95000"/>
              <a:alpha val="59000"/>
            </a:schemeClr>
          </a:solidFill>
          <a:ln>
            <a:gradFill flip="none" rotWithShape="1"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hlinkClick r:id="rId2"/>
              </a:rPr>
              <a:t>https://www.facebook.com/RasheedITLec/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https://twitter.com/Rasheed_ITLec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4"/>
              </a:rPr>
              <a:t>https://www.youtube.com/channel/UCI_UMrnQMXbE216WrsmqGpw</a:t>
            </a:r>
            <a:endParaRPr lang="ar-SA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5867400"/>
            <a:ext cx="2971800" cy="654784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See you late </a:t>
            </a:r>
          </a:p>
        </p:txBody>
      </p:sp>
    </p:spTree>
    <p:extLst>
      <p:ext uri="{BB962C8B-B14F-4D97-AF65-F5344CB8AC3E}">
        <p14:creationId xmlns:p14="http://schemas.microsoft.com/office/powerpoint/2010/main" val="66284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309A-2B38-40F6-90E9-456EC712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rmAutofit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F289-5938-4B09-91D0-5B350A53D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181600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r>
              <a:rPr lang="en-US" dirty="0"/>
              <a:t>Rasheed Gomaa</a:t>
            </a:r>
          </a:p>
          <a:p>
            <a:r>
              <a:rPr lang="en-US" dirty="0"/>
              <a:t>MCT/ Sr. Techno-Functional Consultant</a:t>
            </a:r>
          </a:p>
          <a:p>
            <a:r>
              <a:rPr lang="en-US" dirty="0"/>
              <a:t>Multi-Culture experience (Australia ,USA, Dubai, Saudi, ..).</a:t>
            </a:r>
          </a:p>
          <a:p>
            <a:r>
              <a:rPr lang="en-US" dirty="0"/>
              <a:t>+35 Successful Project  </a:t>
            </a:r>
          </a:p>
          <a:p>
            <a:r>
              <a:rPr lang="en-US" dirty="0" err="1"/>
              <a:t>Nuget</a:t>
            </a:r>
            <a:r>
              <a:rPr lang="en-US" dirty="0"/>
              <a:t> (+280K) </a:t>
            </a:r>
            <a:r>
              <a:rPr lang="en-US" dirty="0">
                <a:hlinkClick r:id="rId2"/>
              </a:rPr>
              <a:t>https://www.nuget.org/profiles/ITLec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(+15 Repositories) </a:t>
            </a:r>
            <a:r>
              <a:rPr lang="en-US" dirty="0">
                <a:hlinkClick r:id="rId3"/>
              </a:rPr>
              <a:t>https://github.com/ITLec</a:t>
            </a:r>
            <a:endParaRPr lang="en-US" dirty="0"/>
          </a:p>
          <a:p>
            <a:r>
              <a:rPr lang="en-US" dirty="0"/>
              <a:t>https://twitter.com/Rasheed_ITLec</a:t>
            </a:r>
          </a:p>
          <a:p>
            <a:r>
              <a:rPr lang="en-US" dirty="0"/>
              <a:t>Rasheed@ITLec.com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86FA3-2674-4BD4-81ED-0A24C0A3B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726182"/>
            <a:ext cx="1752600" cy="156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14400" y="594672"/>
            <a:ext cx="7010400" cy="844808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Dynamics 365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2438400"/>
            <a:ext cx="8077200" cy="1652885"/>
          </a:xfrm>
          <a:prstGeom prst="ribb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Most important Dynamics 365 Advices - Part 2 - Arabic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33800" y="6248400"/>
            <a:ext cx="5410200" cy="40011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Author : </a:t>
            </a:r>
            <a:r>
              <a:rPr lang="en-US" sz="2000" b="1" dirty="0">
                <a:hlinkClick r:id="rId2"/>
              </a:rPr>
              <a:t>Rasheed@ITLec.com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3183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0" y="152400"/>
            <a:ext cx="4343400" cy="838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Agenda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1219200"/>
            <a:ext cx="8991600" cy="4832092"/>
          </a:xfrm>
          <a:prstGeom prst="rect">
            <a:avLst/>
          </a:prstGeom>
          <a:solidFill>
            <a:schemeClr val="bg1">
              <a:lumMod val="95000"/>
              <a:alpha val="59000"/>
            </a:schemeClr>
          </a:solidFill>
          <a:ln>
            <a:gradFill flip="none" rotWithShape="1"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 not use hard coded lookup.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Administration 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Don't use default system configuration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workflow add true conditions as much as you can.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Make it generic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War room.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Avoid await condition.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7" name="Flowchart: Multidocument 6"/>
          <p:cNvSpPr/>
          <p:nvPr/>
        </p:nvSpPr>
        <p:spPr>
          <a:xfrm>
            <a:off x="6858000" y="5334000"/>
            <a:ext cx="2057400" cy="1143000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Join US</a:t>
            </a:r>
          </a:p>
        </p:txBody>
      </p:sp>
    </p:spTree>
    <p:extLst>
      <p:ext uri="{BB962C8B-B14F-4D97-AF65-F5344CB8AC3E}">
        <p14:creationId xmlns:p14="http://schemas.microsoft.com/office/powerpoint/2010/main" val="323897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6934200" cy="1551039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1- Do not use hard coded lookup.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C259E7-D873-403C-A642-81CDB045E0D2}"/>
              </a:ext>
            </a:extLst>
          </p:cNvPr>
          <p:cNvSpPr txBox="1"/>
          <p:nvPr/>
        </p:nvSpPr>
        <p:spPr>
          <a:xfrm>
            <a:off x="76200" y="2057400"/>
            <a:ext cx="8991600" cy="1815882"/>
          </a:xfrm>
          <a:prstGeom prst="rect">
            <a:avLst/>
          </a:prstGeom>
          <a:solidFill>
            <a:schemeClr val="bg1">
              <a:lumMod val="95000"/>
              <a:alpha val="59000"/>
            </a:schemeClr>
          </a:solidFill>
          <a:ln>
            <a:gradFill flip="none" rotWithShape="1"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configuration entity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Global Action to retrieve configuration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024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934200" cy="76200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2- Use Tools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BD7AEB-0B70-48BD-855F-395D0D6E7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Paid tools</a:t>
            </a:r>
          </a:p>
          <a:p>
            <a:r>
              <a:rPr lang="en-US" dirty="0"/>
              <a:t>Free tools(</a:t>
            </a:r>
            <a:r>
              <a:rPr lang="en-US" dirty="0" err="1"/>
              <a:t>XrmToolBox</a:t>
            </a:r>
            <a:r>
              <a:rPr lang="en-US" dirty="0"/>
              <a:t>, 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3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4137"/>
            <a:ext cx="6934200" cy="129540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3- Administration form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BD7AEB-0B70-48BD-855F-395D0D6E7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entity create an administration for contains:-</a:t>
            </a:r>
          </a:p>
          <a:p>
            <a:pPr lvl="1"/>
            <a:r>
              <a:rPr lang="en-US" dirty="0"/>
              <a:t>No JavaScript/ Business</a:t>
            </a:r>
          </a:p>
          <a:p>
            <a:pPr lvl="1"/>
            <a:r>
              <a:rPr lang="en-US" dirty="0"/>
              <a:t>No Plugins</a:t>
            </a:r>
          </a:p>
          <a:p>
            <a:pPr lvl="1"/>
            <a:r>
              <a:rPr lang="en-US" dirty="0"/>
              <a:t>All Fields (No Hidden Fields).</a:t>
            </a:r>
          </a:p>
          <a:p>
            <a:r>
              <a:rPr lang="en-US" dirty="0"/>
              <a:t>Useful for:-</a:t>
            </a:r>
          </a:p>
          <a:p>
            <a:pPr lvl="1"/>
            <a:r>
              <a:rPr lang="en-US" dirty="0"/>
              <a:t>Creating/Update Workflows</a:t>
            </a:r>
          </a:p>
          <a:p>
            <a:pPr lvl="1"/>
            <a:r>
              <a:rPr lang="en-US" dirty="0"/>
              <a:t>Quick way to edit forms, regardless business logic. </a:t>
            </a:r>
          </a:p>
        </p:txBody>
      </p:sp>
    </p:spTree>
    <p:extLst>
      <p:ext uri="{BB962C8B-B14F-4D97-AF65-F5344CB8AC3E}">
        <p14:creationId xmlns:p14="http://schemas.microsoft.com/office/powerpoint/2010/main" val="335429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934200" cy="129540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4- Don't use default system configuration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BD7AEB-0B70-48BD-855F-395D0D6E7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choice/set your default values.</a:t>
            </a:r>
          </a:p>
          <a:p>
            <a:r>
              <a:rPr lang="en-US" dirty="0"/>
              <a:t>No default business unit.</a:t>
            </a:r>
          </a:p>
          <a:p>
            <a:r>
              <a:rPr lang="en-US" dirty="0"/>
              <a:t>No </a:t>
            </a:r>
            <a:r>
              <a:rPr lang="en-US" dirty="0" err="1"/>
              <a:t>deault</a:t>
            </a:r>
            <a:r>
              <a:rPr lang="en-US" dirty="0"/>
              <a:t> Team.</a:t>
            </a:r>
          </a:p>
          <a:p>
            <a:r>
              <a:rPr lang="en-US" dirty="0"/>
              <a:t>No default currency.</a:t>
            </a:r>
          </a:p>
          <a:p>
            <a:r>
              <a:rPr lang="en-US" dirty="0"/>
              <a:t>……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79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6934200" cy="152400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5- In workflow add true conditions as much as you can.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BD7AEB-0B70-48BD-855F-395D0D6E7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49763"/>
          </a:xfrm>
        </p:spPr>
        <p:txBody>
          <a:bodyPr/>
          <a:lstStyle/>
          <a:p>
            <a:r>
              <a:rPr lang="en-US" dirty="0"/>
              <a:t>You cannot add condition filter for set of already existed steps.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431</Words>
  <Application>Microsoft Office PowerPoint</Application>
  <PresentationFormat>On-screen Show (4:3)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About Me</vt:lpstr>
      <vt:lpstr>PowerPoint Presentation</vt:lpstr>
      <vt:lpstr>PowerPoint Presentation</vt:lpstr>
      <vt:lpstr>1- Do not use hard coded lookup.</vt:lpstr>
      <vt:lpstr>2- Use Tools</vt:lpstr>
      <vt:lpstr>3- Administration form</vt:lpstr>
      <vt:lpstr>4- Don't use default system configuration</vt:lpstr>
      <vt:lpstr>5- In workflow add true conditions as much as you can.</vt:lpstr>
      <vt:lpstr>6- Make it generic</vt:lpstr>
      <vt:lpstr>7- War room.</vt:lpstr>
      <vt:lpstr>8- Avoid await condition.</vt:lpstr>
      <vt:lpstr>Looking for more Advices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Dina</dc:creator>
  <cp:lastModifiedBy>Hp</cp:lastModifiedBy>
  <cp:revision>90</cp:revision>
  <dcterms:created xsi:type="dcterms:W3CDTF">2017-10-24T16:17:00Z</dcterms:created>
  <dcterms:modified xsi:type="dcterms:W3CDTF">2018-10-07T13:12:55Z</dcterms:modified>
</cp:coreProperties>
</file>