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70" r:id="rId6"/>
    <p:sldId id="273" r:id="rId7"/>
    <p:sldId id="274" r:id="rId8"/>
    <p:sldId id="271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6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9000"/>
              </a:schemeClr>
            </a:gs>
            <a:gs pos="0">
              <a:schemeClr val="bg1">
                <a:lumMod val="9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A58B-6506-4995-84C6-BB4A4FD7842F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16A30-EAC0-4E4B-97AD-7BC3826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Lec" TargetMode="External"/><Relationship Id="rId2" Type="http://schemas.openxmlformats.org/officeDocument/2006/relationships/hyperlink" Target="https://www.nuget.org/profiles/ITL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mailto:Rasheed@ITLec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ynamics365/customer-engagement/developer/schemas-used-dynamics-3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lec.com/2019/04/xrm-xsd-schema-valida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asheed_ITLec" TargetMode="External"/><Relationship Id="rId2" Type="http://schemas.openxmlformats.org/officeDocument/2006/relationships/hyperlink" Target="https://www.facebook.com/RasheedITLe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I_UMrnQMXbE216WrsmqGp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71797" y="2874220"/>
            <a:ext cx="36912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Information technology </a:t>
            </a:r>
          </a:p>
          <a:p>
            <a:pPr algn="ctr"/>
            <a:r>
              <a:rPr lang="en-US" sz="2800" dirty="0"/>
              <a:t>lectures (Arabic)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1057364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7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ITLec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800" y="4572000"/>
            <a:ext cx="3519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http://www.MSDynamicsArab.com </a:t>
            </a:r>
          </a:p>
          <a:p>
            <a:r>
              <a:rPr lang="en-US" dirty="0"/>
              <a:t>By ITLec.com</a:t>
            </a:r>
          </a:p>
        </p:txBody>
      </p:sp>
      <p:pic>
        <p:nvPicPr>
          <p:cNvPr id="1034" name="Picture 10" descr="ÙØªÙØ¬Ø© Ø¨Ø­Ø« Ø§ÙØµÙØ± Ø¹Ù âªdynamics 365â¬â">
            <a:extLst>
              <a:ext uri="{FF2B5EF4-FFF2-40B4-BE49-F238E27FC236}">
                <a16:creationId xmlns:a16="http://schemas.microsoft.com/office/drawing/2014/main" id="{555431B9-CE67-47B9-957A-6EA57D7B4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4663487" cy="419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09A-2B38-40F6-90E9-456EC71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F289-5938-4B09-91D0-5B350A53D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181600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Rasheed Gomaa</a:t>
            </a:r>
          </a:p>
          <a:p>
            <a:r>
              <a:rPr lang="en-US" dirty="0"/>
              <a:t>MCT/ Technical Lead/ Solution Architect</a:t>
            </a:r>
          </a:p>
          <a:p>
            <a:r>
              <a:rPr lang="en-US" dirty="0"/>
              <a:t>Multi-Culture experience (Australia ,USA, Dubai, Saudi, ..).</a:t>
            </a:r>
          </a:p>
          <a:p>
            <a:r>
              <a:rPr lang="en-US" dirty="0"/>
              <a:t>+35 Successful Project  </a:t>
            </a:r>
          </a:p>
          <a:p>
            <a:r>
              <a:rPr lang="en-US" dirty="0" err="1"/>
              <a:t>Nuget</a:t>
            </a:r>
            <a:r>
              <a:rPr lang="en-US" dirty="0"/>
              <a:t> (+350K Download) </a:t>
            </a:r>
            <a:r>
              <a:rPr lang="en-US" dirty="0">
                <a:hlinkClick r:id="rId2"/>
              </a:rPr>
              <a:t>https://www.nuget.org/profiles/ITLec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(+18 Repositories) </a:t>
            </a:r>
            <a:r>
              <a:rPr lang="en-US" dirty="0">
                <a:hlinkClick r:id="rId3"/>
              </a:rPr>
              <a:t>https://github.com/ITLec</a:t>
            </a:r>
            <a:endParaRPr lang="en-US" dirty="0"/>
          </a:p>
          <a:p>
            <a:r>
              <a:rPr lang="en-US" dirty="0"/>
              <a:t>https://twitter.com/Rasheed_ITLec</a:t>
            </a:r>
          </a:p>
          <a:p>
            <a:r>
              <a:rPr lang="en-US" dirty="0"/>
              <a:t>Rasheed@ITLec.com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86FA3-2674-4BD4-81ED-0A24C0A3B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26182"/>
            <a:ext cx="1752600" cy="156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14400" y="594672"/>
            <a:ext cx="7010400" cy="844808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Dynamics 365/CRM - XSD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1676824"/>
            <a:ext cx="8077200" cy="2167116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 err="1"/>
              <a:t>Xrm</a:t>
            </a:r>
            <a:r>
              <a:rPr lang="en-US" sz="2800" dirty="0"/>
              <a:t> Schema Validation</a:t>
            </a:r>
          </a:p>
          <a:p>
            <a:pPr algn="ctr"/>
            <a:r>
              <a:rPr lang="en-US" sz="2800" dirty="0" err="1"/>
              <a:t>XrmToolBox</a:t>
            </a:r>
            <a:r>
              <a:rPr lang="en-US" sz="2800" dirty="0"/>
              <a:t> Plugin</a:t>
            </a:r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3800" y="6248400"/>
            <a:ext cx="5410200" cy="40011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Author : </a:t>
            </a:r>
            <a:r>
              <a:rPr lang="en-US" sz="2000" b="1" dirty="0">
                <a:hlinkClick r:id="rId2"/>
              </a:rPr>
              <a:t>Rasheed@ITLec.com</a:t>
            </a:r>
            <a:endParaRPr lang="en-US" sz="2000" b="1" dirty="0"/>
          </a:p>
        </p:txBody>
      </p:sp>
      <p:pic>
        <p:nvPicPr>
          <p:cNvPr id="1026" name="Picture 2" descr="https://2.bp.blogspot.com/-bM_zrOxa1dQ/XLpr379CNzI/AAAAAAAAQ6g/SJbbyU0D0rAbc-GPRm3orCf5avHkxqkFwCLcBGAs/s200/XrmXsd.jpg">
            <a:extLst>
              <a:ext uri="{FF2B5EF4-FFF2-40B4-BE49-F238E27FC236}">
                <a16:creationId xmlns:a16="http://schemas.microsoft.com/office/drawing/2014/main" id="{4D9C5FFB-CB62-4540-B9A6-5F1B848F9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10" y="4191000"/>
            <a:ext cx="1857375" cy="169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3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152400"/>
            <a:ext cx="4343400" cy="838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Agenda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1219200"/>
            <a:ext cx="8991600" cy="2246769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Dynamics 365/ CRM - XSD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</a:t>
            </a:r>
            <a:r>
              <a:rPr lang="en-US" sz="2800" dirty="0" err="1"/>
              <a:t>ITLec.Xrm.SchemaValidation</a:t>
            </a:r>
            <a:r>
              <a:rPr lang="en-US" sz="2800" dirty="0"/>
              <a:t> Plugin?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Demo</a:t>
            </a:r>
          </a:p>
        </p:txBody>
      </p:sp>
      <p:sp>
        <p:nvSpPr>
          <p:cNvPr id="7" name="Flowchart: Multidocument 6"/>
          <p:cNvSpPr/>
          <p:nvPr/>
        </p:nvSpPr>
        <p:spPr>
          <a:xfrm>
            <a:off x="6858000" y="5334000"/>
            <a:ext cx="2057400" cy="11430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Join US</a:t>
            </a:r>
          </a:p>
        </p:txBody>
      </p:sp>
    </p:spTree>
    <p:extLst>
      <p:ext uri="{BB962C8B-B14F-4D97-AF65-F5344CB8AC3E}">
        <p14:creationId xmlns:p14="http://schemas.microsoft.com/office/powerpoint/2010/main" val="32389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Dynamics 365/ CRM - XSD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Validation(Form, View, </a:t>
            </a:r>
            <a:r>
              <a:rPr lang="en-US" dirty="0" err="1"/>
              <a:t>FetchXml</a:t>
            </a:r>
            <a:r>
              <a:rPr lang="en-US" dirty="0"/>
              <a:t>, ...)</a:t>
            </a:r>
            <a:endParaRPr lang="en-AU" dirty="0">
              <a:hlinkClick r:id="rId2"/>
            </a:endParaRPr>
          </a:p>
          <a:p>
            <a:r>
              <a:rPr lang="en-AU" dirty="0">
                <a:hlinkClick r:id="rId2"/>
              </a:rPr>
              <a:t>https://docs.microsoft.com/en-us/dynamics365/customer-engagement/developer/schemas-used-dynamics-365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3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924800" cy="17526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ITLec.Xrm.SchemaValidation</a:t>
            </a:r>
            <a:r>
              <a:rPr lang="en-US" dirty="0"/>
              <a:t> Plugin?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AU" dirty="0"/>
              <a:t>All XSDs are saved in one place</a:t>
            </a:r>
          </a:p>
          <a:p>
            <a:r>
              <a:rPr lang="en-AU" dirty="0"/>
              <a:t>Validate Any Xml against any of MS CRM XSD.</a:t>
            </a:r>
          </a:p>
        </p:txBody>
      </p:sp>
    </p:spTree>
    <p:extLst>
      <p:ext uri="{BB962C8B-B14F-4D97-AF65-F5344CB8AC3E}">
        <p14:creationId xmlns:p14="http://schemas.microsoft.com/office/powerpoint/2010/main" val="347852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934200" cy="76200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D7AEB-0B70-48BD-855F-395D0D6E7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Can be useful in any upgrade </a:t>
            </a:r>
            <a:r>
              <a:rPr lang="en-AU" dirty="0" err="1"/>
              <a:t>accros</a:t>
            </a:r>
            <a:r>
              <a:rPr lang="en-AU" dirty="0"/>
              <a:t> different MS Dynamics versions.</a:t>
            </a:r>
          </a:p>
          <a:p>
            <a:r>
              <a:rPr lang="en-AU" dirty="0"/>
              <a:t>Track all the changes/ See the history.</a:t>
            </a:r>
          </a:p>
          <a:p>
            <a:r>
              <a:rPr lang="en-AU" dirty="0"/>
              <a:t>Validate your XML before updating any Xml in the System (</a:t>
            </a:r>
            <a:r>
              <a:rPr lang="en-AU" dirty="0" err="1"/>
              <a:t>FetchXml</a:t>
            </a:r>
            <a:r>
              <a:rPr lang="en-AU" dirty="0"/>
              <a:t>, View, Form, Ribbon, Sitemap,…).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…..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98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493838"/>
          </a:xfrm>
          <a:prstGeom prst="ribb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dirty="0"/>
              <a:t>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3C74AD-BAB6-4EAD-8002-6987EC3814F4}"/>
              </a:ext>
            </a:extLst>
          </p:cNvPr>
          <p:cNvSpPr/>
          <p:nvPr/>
        </p:nvSpPr>
        <p:spPr>
          <a:xfrm>
            <a:off x="457200" y="3348335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hlinkClick r:id="rId2"/>
              </a:rPr>
              <a:t>http://www.itlec.com/2019/04/xrm-xsd-schema-validation.html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295757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2505301"/>
          </a:xfrm>
          <a:prstGeom prst="rect">
            <a:avLst/>
          </a:prstGeom>
          <a:solidFill>
            <a:schemeClr val="bg1">
              <a:lumMod val="95000"/>
              <a:alpha val="59000"/>
            </a:schemeClr>
          </a:solidFill>
          <a:ln>
            <a:gradFill flip="none" rotWithShape="1">
              <a:gsLst>
                <a:gs pos="100000">
                  <a:schemeClr val="tx1">
                    <a:lumMod val="95000"/>
                    <a:lumOff val="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hlinkClick r:id="rId2"/>
              </a:rPr>
              <a:t>https://www.facebook.com/RasheedITLec/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https://twitter.com/Rasheed_ITLec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https://www.youtube.com/channel/UCI_UMrnQMXbE216WrsmqGpw</a:t>
            </a:r>
            <a:endParaRPr lang="ar-SA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5867400"/>
            <a:ext cx="2971800" cy="654784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See you late </a:t>
            </a:r>
          </a:p>
        </p:txBody>
      </p:sp>
    </p:spTree>
    <p:extLst>
      <p:ext uri="{BB962C8B-B14F-4D97-AF65-F5344CB8AC3E}">
        <p14:creationId xmlns:p14="http://schemas.microsoft.com/office/powerpoint/2010/main" val="66284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279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About Me</vt:lpstr>
      <vt:lpstr>PowerPoint Presentation</vt:lpstr>
      <vt:lpstr>PowerPoint Presentation</vt:lpstr>
      <vt:lpstr>Dynamics 365/ CRM - XSD</vt:lpstr>
      <vt:lpstr>What is ITLec.Xrm.SchemaValidation Plugin?</vt:lpstr>
      <vt:lpstr>Why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</dc:creator>
  <cp:lastModifiedBy>Mohamed Ahmed Rasheed</cp:lastModifiedBy>
  <cp:revision>77</cp:revision>
  <dcterms:created xsi:type="dcterms:W3CDTF">2017-10-24T16:17:00Z</dcterms:created>
  <dcterms:modified xsi:type="dcterms:W3CDTF">2019-04-20T10:48:22Z</dcterms:modified>
</cp:coreProperties>
</file>