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1" r:id="rId2"/>
    <p:sldId id="272" r:id="rId3"/>
    <p:sldId id="256" r:id="rId4"/>
    <p:sldId id="259" r:id="rId5"/>
    <p:sldId id="257" r:id="rId6"/>
    <p:sldId id="258" r:id="rId7"/>
    <p:sldId id="262" r:id="rId8"/>
    <p:sldId id="270" r:id="rId9"/>
    <p:sldId id="260" r:id="rId10"/>
    <p:sldId id="263" r:id="rId11"/>
    <p:sldId id="261" r:id="rId12"/>
    <p:sldId id="264" r:id="rId13"/>
    <p:sldId id="269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27" autoAdjust="0"/>
    <p:restoredTop sz="80544" autoAdjust="0"/>
  </p:normalViewPr>
  <p:slideViewPr>
    <p:cSldViewPr snapToGrid="0">
      <p:cViewPr varScale="1">
        <p:scale>
          <a:sx n="53" d="100"/>
          <a:sy n="53" d="100"/>
        </p:scale>
        <p:origin x="11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7BD86-3C82-48D5-8151-A0500B3601C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A391A-1E2A-40BF-8A07-873E157E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391A-1E2A-40BF-8A07-873E157E50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79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391A-1E2A-40BF-8A07-873E157E50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75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391A-1E2A-40BF-8A07-873E157E50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75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391A-1E2A-40BF-8A07-873E157E50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68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391A-1E2A-40BF-8A07-873E157E50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93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391A-1E2A-40BF-8A07-873E157E50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07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391A-1E2A-40BF-8A07-873E157E50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93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391A-1E2A-40BF-8A07-873E157E50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72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Owner (User/ Team)</a:t>
            </a:r>
          </a:p>
          <a:p>
            <a:r>
              <a:rPr lang="en-US" dirty="0"/>
              <a:t>Due Date</a:t>
            </a:r>
          </a:p>
          <a:p>
            <a:r>
              <a:rPr lang="en-US" dirty="0"/>
              <a:t>Recurrence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391A-1E2A-40BF-8A07-873E157E50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9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part is not in the proposal, but can be customized</a:t>
            </a:r>
          </a:p>
          <a:p>
            <a:endParaRPr lang="en-US" dirty="0"/>
          </a:p>
          <a:p>
            <a:r>
              <a:rPr lang="en-US" dirty="0"/>
              <a:t>SMS can be sent to party list:-</a:t>
            </a:r>
          </a:p>
          <a:p>
            <a:r>
              <a:rPr lang="en-US" dirty="0"/>
              <a:t>Example:-</a:t>
            </a:r>
          </a:p>
          <a:p>
            <a:r>
              <a:rPr lang="en-US" dirty="0"/>
              <a:t>To: Mohamed Rasheed</a:t>
            </a:r>
          </a:p>
          <a:p>
            <a:r>
              <a:rPr lang="en-US" dirty="0"/>
              <a:t>Subject: Customer SMS</a:t>
            </a:r>
          </a:p>
          <a:p>
            <a:r>
              <a:rPr lang="en-US" dirty="0"/>
              <a:t>Description (Full Message): New Branch is ready to serve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391A-1E2A-40BF-8A07-873E157E50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49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public, not </a:t>
            </a:r>
            <a:r>
              <a:rPr lang="en-US"/>
              <a:t>patient experience</a:t>
            </a:r>
          </a:p>
          <a:p>
            <a:r>
              <a:rPr lang="en-US" dirty="0"/>
              <a:t>This part is not in the proposal, but can be customized.</a:t>
            </a:r>
          </a:p>
          <a:p>
            <a:endParaRPr lang="en-US" dirty="0"/>
          </a:p>
          <a:p>
            <a:r>
              <a:rPr lang="en-US" dirty="0"/>
              <a:t>Need email configuration + </a:t>
            </a:r>
            <a:r>
              <a:rPr lang="en-US" dirty="0" err="1"/>
              <a:t>Sharepoint</a:t>
            </a:r>
            <a:r>
              <a:rPr lang="en-US" dirty="0"/>
              <a:t> + OneDrive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391A-1E2A-40BF-8A07-873E157E50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4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391A-1E2A-40BF-8A07-873E157E50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49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Category: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Contract Renewal - Marketing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Playbook activities:-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 Review Offers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 Communicate new offers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Account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 Playbook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Account Launch playbook button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391A-1E2A-40BF-8A07-873E157E50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31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391A-1E2A-40BF-8A07-873E157E50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68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 Navigate to Marketing list</a:t>
            </a:r>
          </a:p>
          <a:p>
            <a:r>
              <a:rPr lang="en-US" dirty="0"/>
              <a:t>2- Click Create quick campaign button</a:t>
            </a:r>
          </a:p>
          <a:p>
            <a:r>
              <a:rPr lang="en-US" dirty="0"/>
              <a:t>3- Name: Dental Campaign, 30% Offer - </a:t>
            </a:r>
            <a:r>
              <a:rPr lang="en-US" dirty="0" err="1"/>
              <a:t>Dxc</a:t>
            </a:r>
            <a:r>
              <a:rPr lang="en-US" dirty="0"/>
              <a:t> Stuff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391A-1E2A-40BF-8A07-873E157E50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68BA-DC70-4790-92FA-BFB6E1A8E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1B8CF-45E6-4A55-B43C-ED4D03FCE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2869B-D046-4353-9D02-2A2E85BC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2D9-C625-4753-908E-A3449A65A1B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479FE-238C-48A5-B6CA-66B5F50B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7FFC4-7FD8-4722-B187-33070A7B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FAF0-9FD4-4D75-A7C7-A1CA7882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8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1044-FD91-4775-AEF4-1B5F278E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B7FDA-D2A4-4596-A954-55B819582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BA522-85CA-4C3D-8DA0-E4A15469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2D9-C625-4753-908E-A3449A65A1B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3E799-1E43-41B8-8829-E761D28A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E3C99-83EC-4B8A-AA72-FD1B74C8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FAF0-9FD4-4D75-A7C7-A1CA7882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6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B0D92C-7C85-487C-B07A-EC252DDE2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043FC-50D0-4680-970C-0AB8BEDE0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B0116-4D16-4BCE-A9B0-4725A32A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2D9-C625-4753-908E-A3449A65A1B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997DC-F6FB-42AB-98E4-38A6E23A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60B03-DE14-45EC-AE6A-5794E3E2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FAF0-9FD4-4D75-A7C7-A1CA7882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3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7B7-1AA7-4AAF-BF96-7C5081C1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6468E-6921-4BF3-B64C-6B0D9BFC9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4040A-1689-4E83-912A-D59E3331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2D9-C625-4753-908E-A3449A65A1B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711AC-9A70-46C6-9820-3FDBF2354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64A96-2AE8-4EC5-8542-2C0268A1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FAF0-9FD4-4D75-A7C7-A1CA7882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6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CCC4-2B28-4B80-94B4-7482D8F64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90212-88C5-44A2-914E-D86AAC5E1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ABD15-EA09-4D42-A9F8-675B929D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2D9-C625-4753-908E-A3449A65A1B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CC29E-44F4-4B6E-A9BB-BD15BEFE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77BE-CF49-44D0-80E6-33ABB6F7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FAF0-9FD4-4D75-A7C7-A1CA7882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98D67-B53A-4DA8-98D1-1B3A1BFA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52A1A-9805-4E74-99D3-7C093397A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D257F-5D57-4083-A492-2D4263DC9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F60B0-7E1F-4DF9-9948-ED3177FB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2D9-C625-4753-908E-A3449A65A1B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F1179-0797-470F-9E44-3800A8E3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7C1E4-CA16-42C8-A218-4E7015D1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FAF0-9FD4-4D75-A7C7-A1CA7882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6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5487-191C-4E8C-9C64-E0FDF491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E20D4-C3C8-4E6E-8D6E-543CEA06B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0A63C-C409-4B3D-9F67-BA23924AC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06A7AC-4F05-4213-9FF5-7455EF15E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B7AF2-B752-451F-874A-1532C2B34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70A1D1-177C-42C3-8EF3-F9DC1F75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2D9-C625-4753-908E-A3449A65A1B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CE82EF-2D29-43B9-B8BE-1D4DA218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636C3-318C-4D40-9104-606179EC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FAF0-9FD4-4D75-A7C7-A1CA7882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BD18-884F-48F8-88A6-6C5286FD1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0D375-C185-4F3A-AED5-46F4D96E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2D9-C625-4753-908E-A3449A65A1B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46C50-DF97-4E45-9630-4517F9978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7B8A8-EBD0-4BAA-AA17-2CD6CCDE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FAF0-9FD4-4D75-A7C7-A1CA7882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1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5598F-0AE4-4A9F-9F7B-AB478808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2D9-C625-4753-908E-A3449A65A1B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76195-1322-4C25-98A9-ECF2AD86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30BBE-6228-495A-AA48-432213FA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FAF0-9FD4-4D75-A7C7-A1CA7882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F2F33-BFAD-41F3-B0A0-238D115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8A46E-CE09-4788-ADD9-B7025FB1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807A5-2587-4F5E-952C-30CAAA2E4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84F18-6527-4405-BDE4-B608E9E60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2D9-C625-4753-908E-A3449A65A1B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E7E46-2577-4C55-9610-6E332FFF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6E7C5-21CB-4B56-8E01-63401503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FAF0-9FD4-4D75-A7C7-A1CA7882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5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A84F-DDA0-406A-BBA4-4BBAE824C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92410-4347-4E76-B219-5193E4032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2DB06-E00F-43BF-834A-B017115FC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F236A-8173-47F2-9DDF-DE6AA4D5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2D9-C625-4753-908E-A3449A65A1B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07D12-6DED-41CB-ADAE-15068FFA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D79C1-3666-45B9-A480-7462310E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FAF0-9FD4-4D75-A7C7-A1CA7882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0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0A4ED-A949-4C8B-A48C-24515AC6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2A0AF-CC21-4258-94C6-F8D0C4CBB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709C6-E5A5-4315-8201-E4C9F5976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602D9-C625-4753-908E-A3449A65A1B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4EA8-BF6E-417C-981E-1A72E5F88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9396-1F2A-4EA1-B6F9-EF16A39E6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BFAF0-9FD4-4D75-A7C7-A1CA7882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4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Riyadh-Customer-Relationship-Management-Meetu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Lec" TargetMode="External"/><Relationship Id="rId2" Type="http://schemas.openxmlformats.org/officeDocument/2006/relationships/hyperlink" Target="https://www.nuget.org/profiles/ITLe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95800" y="2874223"/>
            <a:ext cx="36912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Information technology </a:t>
            </a:r>
          </a:p>
          <a:p>
            <a:pPr algn="ctr"/>
            <a:r>
              <a:rPr lang="en-US" sz="2800" dirty="0"/>
              <a:t>lectures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6603" y="1057367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7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ITLec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2803" y="4572003"/>
            <a:ext cx="3519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http://www.MSDynamicsArab.com </a:t>
            </a:r>
          </a:p>
          <a:p>
            <a:r>
              <a:rPr lang="en-US" dirty="0"/>
              <a:t>By ITLec.com</a:t>
            </a:r>
          </a:p>
        </p:txBody>
      </p:sp>
      <p:pic>
        <p:nvPicPr>
          <p:cNvPr id="1034" name="Picture 10" descr="ÙØªÙØ¬Ø© Ø¨Ø­Ø« Ø§ÙØµÙØ± Ø¹Ù âªdynamics 365â¬â">
            <a:extLst>
              <a:ext uri="{FF2B5EF4-FFF2-40B4-BE49-F238E27FC236}">
                <a16:creationId xmlns:a16="http://schemas.microsoft.com/office/drawing/2014/main" id="{555431B9-CE67-47B9-957A-6EA57D7B4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3" y="1143000"/>
            <a:ext cx="4663487" cy="419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1235F5-C56A-4FBA-9A25-C15557E1C357}"/>
              </a:ext>
            </a:extLst>
          </p:cNvPr>
          <p:cNvSpPr/>
          <p:nvPr/>
        </p:nvSpPr>
        <p:spPr>
          <a:xfrm>
            <a:off x="2438400" y="5760645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https://www.meetup.com/Riyadh-Customer-Relationship-Management-Meetup/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8219-FE27-455D-A0B5-99928E693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79" y="173252"/>
            <a:ext cx="11944950" cy="866274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Marketing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6AF3F-D4F8-4F60-8378-2A7F6279B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596" y="1863048"/>
            <a:ext cx="9144000" cy="284185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Manage Members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Static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Dynamics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Copy to Static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 Quick Campaign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2E765B-920C-485F-9EE5-7E5281F83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20" y="4078452"/>
            <a:ext cx="5734161" cy="23586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31ADF6-1A51-435C-94F8-C2A6DDC18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781" y="1144002"/>
            <a:ext cx="57626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8219-FE27-455D-A0B5-99928E693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79" y="173252"/>
            <a:ext cx="11944950" cy="866274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Quick Campaign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E9D9D-6267-4FA1-A357-1FEBBEBF1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050" y="1116408"/>
            <a:ext cx="7754779" cy="4971259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4DE1E8D6-7CE1-4D65-9004-3A5960675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CB63C0F-616B-471B-AAF4-123CFCAE8642}"/>
              </a:ext>
            </a:extLst>
          </p:cNvPr>
          <p:cNvSpPr txBox="1">
            <a:spLocks/>
          </p:cNvSpPr>
          <p:nvPr/>
        </p:nvSpPr>
        <p:spPr>
          <a:xfrm>
            <a:off x="258714" y="1835032"/>
            <a:ext cx="6290930" cy="2841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From Marketing List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From Views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One Activity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Assign to (User, team, Queue)</a:t>
            </a:r>
          </a:p>
        </p:txBody>
      </p:sp>
    </p:spTree>
    <p:extLst>
      <p:ext uri="{BB962C8B-B14F-4D97-AF65-F5344CB8AC3E}">
        <p14:creationId xmlns:p14="http://schemas.microsoft.com/office/powerpoint/2010/main" val="363248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8219-FE27-455D-A0B5-99928E693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79" y="173252"/>
            <a:ext cx="11944950" cy="866274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Campaign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6AF3F-D4F8-4F60-8378-2A7F6279B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558" y="2228580"/>
            <a:ext cx="9144000" cy="2841859"/>
          </a:xfrm>
        </p:spPr>
        <p:txBody>
          <a:bodyPr>
            <a:normAutofit fontScale="6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Campaign Template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Campaign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Campaign Type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Campaign Activity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Multiple Marketing List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Multiple Activities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Financial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Status Details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Campaign Response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Copy as Campaign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5060C-8C79-4F9D-8C36-995943D1A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437" y="1578934"/>
            <a:ext cx="7654860" cy="409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8219-FE27-455D-A0B5-99928E693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25" y="144378"/>
            <a:ext cx="11944950" cy="1648327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Scenario</a:t>
            </a:r>
            <a:br>
              <a:rPr lang="en-US" dirty="0"/>
            </a:br>
            <a:r>
              <a:rPr lang="en-US" dirty="0"/>
              <a:t>COVID19 Vaccination event &amp; Campaign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6AF3F-D4F8-4F60-8378-2A7F6279B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558" y="2529370"/>
            <a:ext cx="9144000" cy="2841859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1-	1 TV appointment:-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a.	SMS campaign, to all internal stuff.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2-	20 TV advertisements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3-	SMS to all internal stuff + Active patients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4-	General event mail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5-	1 Lecture, Public invitation:-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a.	Mail campaign, before 5 days.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b.	Mail campaign, before 3 days.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c.	SMS campaign, before 1 day.</a:t>
            </a:r>
          </a:p>
        </p:txBody>
      </p:sp>
    </p:spTree>
    <p:extLst>
      <p:ext uri="{BB962C8B-B14F-4D97-AF65-F5344CB8AC3E}">
        <p14:creationId xmlns:p14="http://schemas.microsoft.com/office/powerpoint/2010/main" val="364549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8219-FE27-455D-A0B5-99928E693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79" y="173252"/>
            <a:ext cx="11944950" cy="866274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Marketing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6AF3F-D4F8-4F60-8378-2A7F6279B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47" y="2307657"/>
            <a:ext cx="9144000" cy="284185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Charts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Grids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Entity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29956-ECDE-4B77-9C57-F7823E3C7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932" y="2147768"/>
            <a:ext cx="9178068" cy="401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0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8219-FE27-455D-A0B5-99928E693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79" y="173252"/>
            <a:ext cx="11944950" cy="866274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Collaboration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6AF3F-D4F8-4F60-8378-2A7F6279B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721" y="2426573"/>
            <a:ext cx="9144000" cy="284185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Posts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Activities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@ Mention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Advanced Filter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EA1CA-9D0C-4120-91FB-BDEDE6051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846" y="2194056"/>
            <a:ext cx="8715153" cy="386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6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8219-FE27-455D-A0B5-99928E693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79" y="173252"/>
            <a:ext cx="11944950" cy="866274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Activities Calendar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6DD35-77E2-409F-9E66-FEE8EFE66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303" y="1260629"/>
            <a:ext cx="7485329" cy="554498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8303DF35-4AEF-4E00-AEF9-C819D3143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351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8219-FE27-455D-A0B5-99928E693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79" y="173252"/>
            <a:ext cx="11944950" cy="866274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Out of the Box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6AF3F-D4F8-4F60-8378-2A7F6279B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721" y="2426573"/>
            <a:ext cx="9144000" cy="2841859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Advanced Filter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Integration with Word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Integration with Excel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SSRS Reports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Power BI Reports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Views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Mobile Integration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Power Platform  </a:t>
            </a:r>
          </a:p>
        </p:txBody>
      </p:sp>
    </p:spTree>
    <p:extLst>
      <p:ext uri="{BB962C8B-B14F-4D97-AF65-F5344CB8AC3E}">
        <p14:creationId xmlns:p14="http://schemas.microsoft.com/office/powerpoint/2010/main" val="359015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309A-2B38-40F6-90E9-456EC7126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73162"/>
          </a:xfrm>
        </p:spPr>
        <p:txBody>
          <a:bodyPr>
            <a:normAutofit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F289-5938-4B09-91D0-5B350A53D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382000" cy="51816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Rasheed Gomaa</a:t>
            </a:r>
          </a:p>
          <a:p>
            <a:r>
              <a:rPr lang="en-US" dirty="0"/>
              <a:t>Tech. Lead/ Techno-Functional Consultant</a:t>
            </a:r>
          </a:p>
          <a:p>
            <a:r>
              <a:rPr lang="en-US" dirty="0"/>
              <a:t>Multi-Culture experience (Australia ,USA, Dubai, Saudi, ..).</a:t>
            </a:r>
          </a:p>
          <a:p>
            <a:r>
              <a:rPr lang="en-US" dirty="0"/>
              <a:t>+35 Successful Project  </a:t>
            </a:r>
          </a:p>
          <a:p>
            <a:r>
              <a:rPr lang="en-US" dirty="0" err="1"/>
              <a:t>Nuget</a:t>
            </a:r>
            <a:r>
              <a:rPr lang="en-US" dirty="0"/>
              <a:t> (+400K) </a:t>
            </a:r>
            <a:r>
              <a:rPr lang="en-US" dirty="0">
                <a:hlinkClick r:id="rId2"/>
              </a:rPr>
              <a:t>https://www.nuget.org/profiles/ITLec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(+15 Repositories) </a:t>
            </a:r>
            <a:r>
              <a:rPr lang="en-US" dirty="0">
                <a:hlinkClick r:id="rId3"/>
              </a:rPr>
              <a:t>https://github.com/ITLec</a:t>
            </a:r>
            <a:endParaRPr lang="en-US" dirty="0"/>
          </a:p>
          <a:p>
            <a:r>
              <a:rPr lang="en-US" dirty="0"/>
              <a:t>https://twitter.com/Rasheed_ITLec</a:t>
            </a:r>
          </a:p>
          <a:p>
            <a:r>
              <a:rPr lang="en-US" dirty="0"/>
              <a:t>Rasheed@ITLec.com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86FA3-2674-4BD4-81ED-0A24C0A3B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726182"/>
            <a:ext cx="1752600" cy="156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8219-FE27-455D-A0B5-99928E693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79" y="173252"/>
            <a:ext cx="11944950" cy="866274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/>
              <a:t>Dynamics 365 Sales - Marketing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6AF3F-D4F8-4F60-8378-2A7F6279B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49715"/>
            <a:ext cx="9144000" cy="3008086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Patient/ Client/ Doctors/ Internal Stuff(Individual / Corporate)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Activities/ Custom Activities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Marketing Playbook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Marketing Segmentation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Marketing List (Static/ Dynamics)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Campaign/ Quick Campaign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Marketing/ Collaboration Dashboard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Activities Calendar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Out of the Box Features</a:t>
            </a:r>
          </a:p>
          <a:p>
            <a:endParaRPr lang="en-US" dirty="0"/>
          </a:p>
        </p:txBody>
      </p:sp>
      <p:pic>
        <p:nvPicPr>
          <p:cNvPr id="1030" name="Picture 6" descr="Varselor - The Enterprise Technology Platform">
            <a:extLst>
              <a:ext uri="{FF2B5EF4-FFF2-40B4-BE49-F238E27FC236}">
                <a16:creationId xmlns:a16="http://schemas.microsoft.com/office/drawing/2014/main" id="{433B6AFC-481D-403F-AE1C-B6E7A73DE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613" y="1376015"/>
            <a:ext cx="1992774" cy="199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89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8219-FE27-455D-A0B5-99928E693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79" y="173252"/>
            <a:ext cx="11944950" cy="1539434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Patient/ Client/ Doctors/ Stuff/</a:t>
            </a:r>
            <a:br>
              <a:rPr lang="en-US" dirty="0"/>
            </a:br>
            <a:r>
              <a:rPr lang="en-US" dirty="0"/>
              <a:t>(Individual / Corporate)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6AF3F-D4F8-4F60-8378-2A7F6279B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15941"/>
            <a:ext cx="9144000" cy="284185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Full Information Container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Contact Preferences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Contact Type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Basic Medical Profile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EA600-D801-41C4-98EC-458D1FD34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242" y="1881386"/>
            <a:ext cx="5579587" cy="270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4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8219-FE27-455D-A0B5-99928E693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79" y="173252"/>
            <a:ext cx="11944950" cy="866274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Activities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6AF3F-D4F8-4F60-8378-2A7F6279B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15941"/>
            <a:ext cx="9144000" cy="2841859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Task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Email/ Email Template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Phone Call(In/ Out)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Letter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Fax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Appointment/ Event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Convert To/ Promote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668CBC-61DF-434D-B19B-2BDB4C425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515" y="1710344"/>
            <a:ext cx="6848442" cy="306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7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8219-FE27-455D-A0B5-99928E693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79" y="173252"/>
            <a:ext cx="11944950" cy="866274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Custom Activities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6AF3F-D4F8-4F60-8378-2A7F6279B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15941"/>
            <a:ext cx="9144000" cy="284185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Whatsapp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Communication channel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27F8B-3D2C-45EC-9AB1-FCFE08216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516" y="1528011"/>
            <a:ext cx="6490536" cy="396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6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8219-FE27-455D-A0B5-99928E693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79" y="173252"/>
            <a:ext cx="11944950" cy="866274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Email Engagement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6AF3F-D4F8-4F60-8378-2A7F6279B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486" y="2169200"/>
            <a:ext cx="9144000" cy="284185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Opens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Attachment views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Link Clicks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Replies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9E8AF-5688-4CAA-8ACD-32FE3FA74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368" y="1293553"/>
            <a:ext cx="7608219" cy="427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7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8219-FE27-455D-A0B5-99928E693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79" y="173252"/>
            <a:ext cx="11944950" cy="866274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Segmentation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6AF3F-D4F8-4F60-8378-2A7F6279B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15941"/>
            <a:ext cx="9144000" cy="2841859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City/ Area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Nationality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Recent visit info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Company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Medical Department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5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8219-FE27-455D-A0B5-99928E693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79" y="173252"/>
            <a:ext cx="11944950" cy="866274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Marketing Playbook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6AF3F-D4F8-4F60-8378-2A7F6279B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15941"/>
            <a:ext cx="9144000" cy="284185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Playbook category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Playbook template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Playbook activities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Launch playbook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420538-8E25-41D3-A692-A3B97A722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959" y="1481137"/>
            <a:ext cx="70294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6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14822</TotalTime>
  <Words>546</Words>
  <Application>Microsoft Office PowerPoint</Application>
  <PresentationFormat>Widescreen</PresentationFormat>
  <Paragraphs>154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About Me</vt:lpstr>
      <vt:lpstr>Dynamics 365 Sales - Marketing</vt:lpstr>
      <vt:lpstr>  Patient/ Client/ Doctors/ Stuff/ (Individual / Corporate)</vt:lpstr>
      <vt:lpstr>Activities</vt:lpstr>
      <vt:lpstr>Custom Activities</vt:lpstr>
      <vt:lpstr>Email Engagement</vt:lpstr>
      <vt:lpstr>Segmentation </vt:lpstr>
      <vt:lpstr>Marketing Playbook</vt:lpstr>
      <vt:lpstr>Marketing List</vt:lpstr>
      <vt:lpstr>Quick Campaign</vt:lpstr>
      <vt:lpstr>Campaign</vt:lpstr>
      <vt:lpstr>Scenario COVID19 Vaccination event &amp; Campaign</vt:lpstr>
      <vt:lpstr>Marketing Dashboard</vt:lpstr>
      <vt:lpstr>Collaboration Dashboard</vt:lpstr>
      <vt:lpstr>Activities Calendar       </vt:lpstr>
      <vt:lpstr>Out of the Box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</dc:title>
  <dc:creator>Rasheed Gomaa, Mohamed</dc:creator>
  <cp:lastModifiedBy>Rasheed Gomaa, Mohamed</cp:lastModifiedBy>
  <cp:revision>58</cp:revision>
  <dcterms:created xsi:type="dcterms:W3CDTF">2020-07-01T15:56:06Z</dcterms:created>
  <dcterms:modified xsi:type="dcterms:W3CDTF">2020-07-21T14:19:27Z</dcterms:modified>
</cp:coreProperties>
</file>