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7576" autoAdjust="0"/>
  </p:normalViewPr>
  <p:slideViewPr>
    <p:cSldViewPr snapToGrid="0">
      <p:cViewPr varScale="1">
        <p:scale>
          <a:sx n="66" d="100"/>
          <a:sy n="66" d="100"/>
        </p:scale>
        <p:origin x="12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FAF09-36AF-42E7-BAED-7219702443BF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A3513-0E7D-4667-9CD6-BC2436648E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312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3513-0E7D-4667-9CD6-BC2436648EB5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19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SWiki or Star Wars Wiki’s purpose is to be a site where anyone can visit to learn more about the Star Wars Universe and the characters 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3513-0E7D-4667-9CD6-BC2436648EB5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755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initial idea for Star Wars wiki was to have a page dedicated to each character. However, I decided against this as the assignment went on due to SWAPI (</a:t>
            </a:r>
            <a:r>
              <a:rPr lang="en-MY" dirty="0" err="1"/>
              <a:t>swa</a:t>
            </a:r>
            <a:r>
              <a:rPr lang="en-MY" dirty="0"/>
              <a:t>-pee), not being able to output an image of the character. I instead decided to create several search functions and dedicate a handful of pages to represent the films, games and TV series that are part of Star Wars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3513-0E7D-4667-9CD6-BC2436648EB5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605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 used Bootstrap to implement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3513-0E7D-4667-9CD6-BC2436648EB5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27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 also implemented several search functions which can display the details characters, species, starships and even planets from the Star Wars Universe. I decided to add a “Wookie” version of the search functions which fetches the same data but in </a:t>
            </a:r>
            <a:r>
              <a:rPr lang="en-MY" dirty="0" err="1"/>
              <a:t>wookiee</a:t>
            </a:r>
            <a:r>
              <a:rPr lang="en-MY" dirty="0"/>
              <a:t> language from SWAPI. (</a:t>
            </a:r>
            <a:r>
              <a:rPr lang="en-MY" dirty="0" err="1"/>
              <a:t>swa</a:t>
            </a:r>
            <a:r>
              <a:rPr lang="en-MY" dirty="0"/>
              <a:t>-pee)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3513-0E7D-4667-9CD6-BC2436648EB5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02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3513-0E7D-4667-9CD6-BC2436648EB5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55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3513-0E7D-4667-9CD6-BC2436648EB5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056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005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469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63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129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766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296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021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977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595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231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902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A952-DD56-4BE6-A611-637CE0ED2C4A}" type="datetimeFigureOut">
              <a:rPr lang="en-MY" smtClean="0"/>
              <a:t>9/1/2021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9D41-C7BB-43AA-AF82-A810E307E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864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wars.fandom.com/wiki/Din_Djar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153CD7F-550C-4F5F-9C0C-6F345B3E3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043635E-4695-4D03-ABCB-6889F91EB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99902-7AC1-47ED-ADB9-773300321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grayscl/>
          </a:blip>
          <a:srcRect b="43695"/>
          <a:stretch/>
        </p:blipFill>
        <p:spPr>
          <a:xfrm>
            <a:off x="0" y="-6691"/>
            <a:ext cx="12191980" cy="6864691"/>
          </a:xfrm>
          <a:prstGeom prst="rect">
            <a:avLst/>
          </a:prstGeom>
        </p:spPr>
      </p:pic>
      <p:sp useBgFill="1">
        <p:nvSpPr>
          <p:cNvPr id="11" name="Freeform 6">
            <a:extLst>
              <a:ext uri="{FF2B5EF4-FFF2-40B4-BE49-F238E27FC236}">
                <a16:creationId xmlns:a16="http://schemas.microsoft.com/office/drawing/2014/main" id="{0010EC45-8B8C-49A1-92F4-297215C95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78213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CA1EC-DD6D-414B-9A18-39BADB71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6181"/>
            <a:ext cx="9144000" cy="2298946"/>
          </a:xfrm>
        </p:spPr>
        <p:txBody>
          <a:bodyPr anchor="ctr">
            <a:normAutofit fontScale="90000"/>
          </a:bodyPr>
          <a:lstStyle/>
          <a:p>
            <a:r>
              <a:rPr lang="en-MY" sz="8800" dirty="0"/>
              <a:t>ID Asg02 Pitch</a:t>
            </a:r>
            <a:br>
              <a:rPr lang="en-MY" sz="8800" dirty="0"/>
            </a:br>
            <a:endParaRPr lang="en-MY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9CC2-B528-44E2-8959-02972892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2595"/>
            <a:ext cx="9646543" cy="1540186"/>
          </a:xfrm>
        </p:spPr>
        <p:txBody>
          <a:bodyPr anchor="ctr">
            <a:normAutofit/>
          </a:bodyPr>
          <a:lstStyle/>
          <a:p>
            <a:r>
              <a:rPr lang="en-MY" sz="5400" dirty="0">
                <a:solidFill>
                  <a:schemeClr val="tx1">
                    <a:alpha val="80000"/>
                  </a:schemeClr>
                </a:solidFill>
              </a:rPr>
              <a:t>Presenting SWiki/Star Wars Wiki 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9EF19F-394C-4D63-AB4D-CE13186FF101}"/>
              </a:ext>
            </a:extLst>
          </p:cNvPr>
          <p:cNvSpPr txBox="1">
            <a:spLocks/>
          </p:cNvSpPr>
          <p:nvPr/>
        </p:nvSpPr>
        <p:spPr>
          <a:xfrm>
            <a:off x="336613" y="5269009"/>
            <a:ext cx="3483034" cy="1540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MY" sz="2800" dirty="0">
                <a:solidFill>
                  <a:schemeClr val="tx1">
                    <a:alpha val="80000"/>
                  </a:schemeClr>
                </a:solidFill>
              </a:rPr>
              <a:t>Done by: Lim Jia Wei P01</a:t>
            </a:r>
          </a:p>
        </p:txBody>
      </p:sp>
    </p:spTree>
    <p:extLst>
      <p:ext uri="{BB962C8B-B14F-4D97-AF65-F5344CB8AC3E}">
        <p14:creationId xmlns:p14="http://schemas.microsoft.com/office/powerpoint/2010/main" val="233616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B2343-76AB-43ED-B18F-0395D50B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SWiki’s Purpose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21" descr="Text, logo&#10;&#10;Description automatically generated">
            <a:extLst>
              <a:ext uri="{FF2B5EF4-FFF2-40B4-BE49-F238E27FC236}">
                <a16:creationId xmlns:a16="http://schemas.microsoft.com/office/drawing/2014/main" id="{E2BF780F-F3C6-4545-BCEF-103B530C8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" r="5606" b="-2"/>
          <a:stretch/>
        </p:blipFill>
        <p:spPr>
          <a:xfrm>
            <a:off x="1173391" y="1216477"/>
            <a:ext cx="6563228" cy="449599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0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1D497-F856-453A-B808-D88EB545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67" y="249464"/>
            <a:ext cx="3408513" cy="1401509"/>
          </a:xfrm>
        </p:spPr>
        <p:txBody>
          <a:bodyPr>
            <a:normAutofit/>
          </a:bodyPr>
          <a:lstStyle/>
          <a:p>
            <a:r>
              <a:rPr lang="en-MY" sz="3600" dirty="0">
                <a:solidFill>
                  <a:schemeClr val="tx2"/>
                </a:solidFill>
              </a:rPr>
              <a:t>Design Process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47B7CB-08B6-4D88-BD2C-F6B2BF6BA106}"/>
              </a:ext>
            </a:extLst>
          </p:cNvPr>
          <p:cNvSpPr txBox="1">
            <a:spLocks/>
          </p:cNvSpPr>
          <p:nvPr/>
        </p:nvSpPr>
        <p:spPr>
          <a:xfrm>
            <a:off x="550593" y="1316154"/>
            <a:ext cx="7192870" cy="140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200" dirty="0">
                <a:solidFill>
                  <a:schemeClr val="tx2"/>
                </a:solidFill>
              </a:rPr>
              <a:t>Initial Idea for SWiki was to have each Star Wars character have its own page.</a:t>
            </a:r>
          </a:p>
        </p:txBody>
      </p:sp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783B1DF-D843-4A3F-B5D9-741C3E35E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50" y="1316154"/>
            <a:ext cx="4249024" cy="472113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A11A58E-3003-42B0-A846-2FB3B935600D}"/>
              </a:ext>
            </a:extLst>
          </p:cNvPr>
          <p:cNvSpPr txBox="1">
            <a:spLocks/>
          </p:cNvSpPr>
          <p:nvPr/>
        </p:nvSpPr>
        <p:spPr>
          <a:xfrm>
            <a:off x="3087378" y="5866845"/>
            <a:ext cx="7192870" cy="140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MY" sz="3200" dirty="0">
              <a:solidFill>
                <a:schemeClr val="tx2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3DE83E-F755-45EB-8DA3-90460E3E3BA8}"/>
              </a:ext>
            </a:extLst>
          </p:cNvPr>
          <p:cNvSpPr txBox="1">
            <a:spLocks/>
          </p:cNvSpPr>
          <p:nvPr/>
        </p:nvSpPr>
        <p:spPr>
          <a:xfrm>
            <a:off x="7497332" y="5805170"/>
            <a:ext cx="2782916" cy="121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3200" dirty="0">
                <a:solidFill>
                  <a:schemeClr val="tx2"/>
                </a:solidFill>
              </a:rPr>
              <a:t>(</a:t>
            </a:r>
            <a:r>
              <a:rPr lang="en-MY" sz="2000" dirty="0">
                <a:solidFill>
                  <a:schemeClr val="tx2"/>
                </a:solidFill>
              </a:rPr>
              <a:t>Wookieepedia</a:t>
            </a:r>
            <a:r>
              <a:rPr lang="en-MY" sz="3200" dirty="0">
                <a:solidFill>
                  <a:schemeClr val="tx2"/>
                </a:solidFill>
              </a:rPr>
              <a:t>, </a:t>
            </a:r>
            <a:r>
              <a:rPr lang="en-MY" sz="2000" dirty="0">
                <a:solidFill>
                  <a:schemeClr val="tx2"/>
                </a:solidFill>
              </a:rPr>
              <a:t>2021</a:t>
            </a:r>
            <a:r>
              <a:rPr lang="en-MY" sz="32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B83A603-F669-4762-9579-93B69A94710C}"/>
              </a:ext>
            </a:extLst>
          </p:cNvPr>
          <p:cNvSpPr txBox="1">
            <a:spLocks/>
          </p:cNvSpPr>
          <p:nvPr/>
        </p:nvSpPr>
        <p:spPr>
          <a:xfrm>
            <a:off x="550593" y="4057801"/>
            <a:ext cx="6880305" cy="2241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200" dirty="0">
                <a:solidFill>
                  <a:schemeClr val="tx2"/>
                </a:solidFill>
              </a:rPr>
              <a:t>Idea changed to having several search functions instead </a:t>
            </a:r>
          </a:p>
          <a:p>
            <a:r>
              <a:rPr lang="en-MY" sz="3200" dirty="0">
                <a:solidFill>
                  <a:schemeClr val="tx2"/>
                </a:solidFill>
              </a:rPr>
              <a:t>Dedicate a few pages to main categories of Star Wars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E18901B-023C-4553-A083-CCF95B9069EA}"/>
              </a:ext>
            </a:extLst>
          </p:cNvPr>
          <p:cNvSpPr/>
          <p:nvPr/>
        </p:nvSpPr>
        <p:spPr>
          <a:xfrm>
            <a:off x="3491921" y="2535330"/>
            <a:ext cx="1125502" cy="139713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022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31B72670-7978-449D-86E6-2DEAF859AAC4}"/>
              </a:ext>
            </a:extLst>
          </p:cNvPr>
          <p:cNvSpPr txBox="1">
            <a:spLocks/>
          </p:cNvSpPr>
          <p:nvPr/>
        </p:nvSpPr>
        <p:spPr>
          <a:xfrm>
            <a:off x="666339" y="193179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chemeClr val="tx2"/>
                </a:solidFill>
              </a:rPr>
              <a:t>Features</a:t>
            </a:r>
            <a:r>
              <a:rPr lang="en-MY" sz="36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ACC5B61-BCAA-4237-B46C-BEAC18A615CC}"/>
              </a:ext>
            </a:extLst>
          </p:cNvPr>
          <p:cNvSpPr txBox="1">
            <a:spLocks/>
          </p:cNvSpPr>
          <p:nvPr/>
        </p:nvSpPr>
        <p:spPr>
          <a:xfrm>
            <a:off x="666339" y="1259981"/>
            <a:ext cx="7111848" cy="758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200" dirty="0">
                <a:solidFill>
                  <a:schemeClr val="tx2"/>
                </a:solidFill>
              </a:rPr>
              <a:t>Intuitive and Responsive Navigation Bar</a:t>
            </a:r>
          </a:p>
        </p:txBody>
      </p:sp>
      <p:pic>
        <p:nvPicPr>
          <p:cNvPr id="5" name="Picture 4" descr="A screenshot of a group of people&#10;&#10;Description automatically generated with low confidence">
            <a:extLst>
              <a:ext uri="{FF2B5EF4-FFF2-40B4-BE49-F238E27FC236}">
                <a16:creationId xmlns:a16="http://schemas.microsoft.com/office/drawing/2014/main" id="{89ADBAC8-23B5-4046-80C1-4A31C95ED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00" y="2862373"/>
            <a:ext cx="4299231" cy="3640595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35FE111-4787-4BBF-AA46-F0D542E5EA76}"/>
              </a:ext>
            </a:extLst>
          </p:cNvPr>
          <p:cNvSpPr txBox="1">
            <a:spLocks/>
          </p:cNvSpPr>
          <p:nvPr/>
        </p:nvSpPr>
        <p:spPr>
          <a:xfrm>
            <a:off x="6580794" y="2045857"/>
            <a:ext cx="1745029" cy="758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200" dirty="0">
                <a:solidFill>
                  <a:schemeClr val="tx2"/>
                </a:solidFill>
              </a:rPr>
              <a:t>Mobile</a:t>
            </a:r>
          </a:p>
        </p:txBody>
      </p:sp>
      <p:pic>
        <p:nvPicPr>
          <p:cNvPr id="28" name="Picture 2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93AFFA4-6E9B-4797-A12D-CB87C2493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93" y="2862373"/>
            <a:ext cx="4882488" cy="3664302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6AAF165-8B73-4B27-976E-965EA700E114}"/>
              </a:ext>
            </a:extLst>
          </p:cNvPr>
          <p:cNvSpPr txBox="1">
            <a:spLocks/>
          </p:cNvSpPr>
          <p:nvPr/>
        </p:nvSpPr>
        <p:spPr>
          <a:xfrm>
            <a:off x="952393" y="2003538"/>
            <a:ext cx="1745029" cy="758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200" dirty="0">
                <a:solidFill>
                  <a:schemeClr val="tx2"/>
                </a:solidFill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313529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15FB5-435B-4F80-A7DE-CD0F68BC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39732"/>
            <a:ext cx="9833548" cy="1066802"/>
          </a:xfrm>
        </p:spPr>
        <p:txBody>
          <a:bodyPr anchor="b"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Features</a:t>
            </a:r>
            <a:r>
              <a:rPr lang="en-MY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EC79-7456-496C-A486-7721717C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085692"/>
            <a:ext cx="11697630" cy="1941135"/>
          </a:xfrm>
        </p:spPr>
        <p:txBody>
          <a:bodyPr anchor="ctr">
            <a:normAutofit/>
          </a:bodyPr>
          <a:lstStyle/>
          <a:p>
            <a:r>
              <a:rPr lang="en-MY" sz="3200" dirty="0">
                <a:solidFill>
                  <a:schemeClr val="tx2"/>
                </a:solidFill>
              </a:rPr>
              <a:t>Search Function ( Character, Species, Starship, Planet) </a:t>
            </a:r>
          </a:p>
        </p:txBody>
      </p:sp>
      <p:pic>
        <p:nvPicPr>
          <p:cNvPr id="11" name="Picture 10" descr="A picture containing text, screenshot, electronics, display&#10;&#10;Description automatically generated">
            <a:extLst>
              <a:ext uri="{FF2B5EF4-FFF2-40B4-BE49-F238E27FC236}">
                <a16:creationId xmlns:a16="http://schemas.microsoft.com/office/drawing/2014/main" id="{4E877537-3C99-4526-90BA-97C72E72D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85" y="2465339"/>
            <a:ext cx="7910666" cy="38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26399-E8BE-47D4-8311-A84F558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4218"/>
            <a:ext cx="9833548" cy="1439129"/>
          </a:xfrm>
        </p:spPr>
        <p:txBody>
          <a:bodyPr>
            <a:normAutofit/>
          </a:bodyPr>
          <a:lstStyle/>
          <a:p>
            <a:r>
              <a:rPr lang="en-MY" sz="3600" dirty="0">
                <a:solidFill>
                  <a:schemeClr val="tx2"/>
                </a:solidFill>
              </a:rPr>
              <a:t>Choice Of API (SWAPI: The Star Wars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4F78-EB6A-42D9-91BD-D3A02F00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650974"/>
            <a:ext cx="6174862" cy="721836"/>
          </a:xfrm>
        </p:spPr>
        <p:txBody>
          <a:bodyPr anchor="ctr"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SWAPI vs Starhub (Why I chose SWAPI)</a:t>
            </a: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5F4295-0B56-485F-B35E-B14F1E9A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3" y="2786278"/>
            <a:ext cx="5483509" cy="311083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779AA7-63A6-45F9-BB28-2D631C87C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07" y="2786278"/>
            <a:ext cx="5620798" cy="30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7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3C0A3-DF41-4E05-88F3-752B9CE0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With Starhub API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B5986C-F958-4955-B469-77D36D2EBCA8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Though it does include images with its information, I could not retrieve any data (Failed GET request)</a:t>
            </a:r>
          </a:p>
          <a:p>
            <a:endParaRPr lang="en-US" sz="2200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CFFBE8-9EFB-4FAE-A92C-A1FC9A14E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0" y="640080"/>
            <a:ext cx="54941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0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8D7-BCAC-4AF5-8157-C0911491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of SWAPI was utilized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BDC657-F26F-43CE-8AF2-2DB89517C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09156" cy="4392801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C4EB4F3-3A9D-4B8C-AE7E-B692B0F15C1F}"/>
              </a:ext>
            </a:extLst>
          </p:cNvPr>
          <p:cNvSpPr/>
          <p:nvPr/>
        </p:nvSpPr>
        <p:spPr>
          <a:xfrm rot="5400000">
            <a:off x="6703514" y="2648439"/>
            <a:ext cx="487823" cy="19894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53D241-F947-400D-B5CA-C55D295C10F8}"/>
              </a:ext>
            </a:extLst>
          </p:cNvPr>
          <p:cNvSpPr txBox="1">
            <a:spLocks/>
          </p:cNvSpPr>
          <p:nvPr/>
        </p:nvSpPr>
        <p:spPr>
          <a:xfrm>
            <a:off x="8295306" y="3429000"/>
            <a:ext cx="3429000" cy="503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Exception Handling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EE3926-FA7C-4408-8F58-3813319BAECD}"/>
              </a:ext>
            </a:extLst>
          </p:cNvPr>
          <p:cNvSpPr/>
          <p:nvPr/>
        </p:nvSpPr>
        <p:spPr>
          <a:xfrm rot="5400000">
            <a:off x="6528929" y="1424497"/>
            <a:ext cx="487823" cy="23386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552D43-9F39-44E7-A5A9-AA3AD86AEB41}"/>
              </a:ext>
            </a:extLst>
          </p:cNvPr>
          <p:cNvSpPr txBox="1">
            <a:spLocks/>
          </p:cNvSpPr>
          <p:nvPr/>
        </p:nvSpPr>
        <p:spPr>
          <a:xfrm>
            <a:off x="8295306" y="2502306"/>
            <a:ext cx="3429000" cy="503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Creating GET Request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45C9B0-F37A-41BD-A0AB-9E0F54B94DC6}"/>
              </a:ext>
            </a:extLst>
          </p:cNvPr>
          <p:cNvSpPr txBox="1">
            <a:spLocks/>
          </p:cNvSpPr>
          <p:nvPr/>
        </p:nvSpPr>
        <p:spPr>
          <a:xfrm>
            <a:off x="8295305" y="4495800"/>
            <a:ext cx="3672917" cy="81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Utilizing innerHTML to insert information into pages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9B3FBFD-6E2E-4518-A09C-93A0926DF0D0}"/>
              </a:ext>
            </a:extLst>
          </p:cNvPr>
          <p:cNvSpPr/>
          <p:nvPr/>
        </p:nvSpPr>
        <p:spPr>
          <a:xfrm rot="5400000">
            <a:off x="7364037" y="4570076"/>
            <a:ext cx="487823" cy="6684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828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13E0-031B-47D3-BACD-DB544D5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7495-D9E5-4895-B6EA-55926BE0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https://starwars.fandom.com/wiki/Din_Djarin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37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323</Words>
  <Application>Microsoft Office PowerPoint</Application>
  <PresentationFormat>Widescreen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ID Asg02 Pitch </vt:lpstr>
      <vt:lpstr>SWiki’s Purpose</vt:lpstr>
      <vt:lpstr>Design Process</vt:lpstr>
      <vt:lpstr>PowerPoint Presentation</vt:lpstr>
      <vt:lpstr>Features </vt:lpstr>
      <vt:lpstr>Choice Of API (SWAPI: The Star Wars API)</vt:lpstr>
      <vt:lpstr>Problems With Starhub API </vt:lpstr>
      <vt:lpstr>Example of SWAPI was utilized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Asg02 Pitch </dc:title>
  <dc:creator>Lim Jia Wei /IT</dc:creator>
  <cp:lastModifiedBy>Lim Jia Wei /IT</cp:lastModifiedBy>
  <cp:revision>2</cp:revision>
  <dcterms:created xsi:type="dcterms:W3CDTF">2021-01-10T07:02:59Z</dcterms:created>
  <dcterms:modified xsi:type="dcterms:W3CDTF">2021-01-10T07:07:43Z</dcterms:modified>
</cp:coreProperties>
</file>