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9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BE5E-6A5D-42B2-AF3D-4C94F10A7B68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3876-394D-45B8-A5AD-C885D9025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14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BE5E-6A5D-42B2-AF3D-4C94F10A7B68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3876-394D-45B8-A5AD-C885D9025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74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BE5E-6A5D-42B2-AF3D-4C94F10A7B68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3876-394D-45B8-A5AD-C885D9025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1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BE5E-6A5D-42B2-AF3D-4C94F10A7B68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3876-394D-45B8-A5AD-C885D9025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76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BE5E-6A5D-42B2-AF3D-4C94F10A7B68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3876-394D-45B8-A5AD-C885D9025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78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BE5E-6A5D-42B2-AF3D-4C94F10A7B68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3876-394D-45B8-A5AD-C885D9025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62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BE5E-6A5D-42B2-AF3D-4C94F10A7B68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3876-394D-45B8-A5AD-C885D9025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67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BE5E-6A5D-42B2-AF3D-4C94F10A7B68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3876-394D-45B8-A5AD-C885D9025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85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BE5E-6A5D-42B2-AF3D-4C94F10A7B68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3876-394D-45B8-A5AD-C885D9025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45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BE5E-6A5D-42B2-AF3D-4C94F10A7B68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3876-394D-45B8-A5AD-C885D9025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43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BE5E-6A5D-42B2-AF3D-4C94F10A7B68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3876-394D-45B8-A5AD-C885D9025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52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7BE5E-6A5D-42B2-AF3D-4C94F10A7B68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73876-394D-45B8-A5AD-C885D9025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2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 to USB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an HP: F9 when booting</a:t>
            </a:r>
          </a:p>
          <a:p>
            <a:r>
              <a:rPr lang="en-US" dirty="0" smtClean="0"/>
              <a:t>If you have a Dell: F12 when booting</a:t>
            </a:r>
          </a:p>
          <a:p>
            <a:r>
              <a:rPr lang="en-US" dirty="0" smtClean="0"/>
              <a:t>Otherwise, BIOS</a:t>
            </a:r>
          </a:p>
          <a:p>
            <a:r>
              <a:rPr lang="en-US" b="1" u="sng" dirty="0" smtClean="0"/>
              <a:t>Choose Forensics Mode at the prompt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264520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BackTrack</a:t>
            </a:r>
            <a:r>
              <a:rPr lang="en-US" dirty="0" smtClean="0"/>
              <a:t> 5R3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2291556"/>
            <a:ext cx="5962650" cy="3419475"/>
          </a:xfrm>
        </p:spPr>
      </p:pic>
    </p:spTree>
    <p:extLst>
      <p:ext uri="{BB962C8B-B14F-4D97-AF65-F5344CB8AC3E}">
        <p14:creationId xmlns:p14="http://schemas.microsoft.com/office/powerpoint/2010/main" val="51600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md5deep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terminal (black and white box)</a:t>
            </a:r>
          </a:p>
          <a:p>
            <a:r>
              <a:rPr lang="en-US" dirty="0" smtClean="0"/>
              <a:t>md5deep [evidence drive as detected]</a:t>
            </a:r>
          </a:p>
          <a:p>
            <a:r>
              <a:rPr lang="en-US" dirty="0" smtClean="0"/>
              <a:t>Ex:</a:t>
            </a:r>
          </a:p>
          <a:p>
            <a:pPr lvl="1"/>
            <a:r>
              <a:rPr lang="en-US" dirty="0" smtClean="0"/>
              <a:t>md5deep /dev/</a:t>
            </a:r>
            <a:r>
              <a:rPr lang="en-US" dirty="0" err="1" smtClean="0"/>
              <a:t>sdc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212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terminal to enter commands</a:t>
            </a:r>
          </a:p>
          <a:p>
            <a:r>
              <a:rPr lang="en-US" dirty="0" smtClean="0"/>
              <a:t>Ex:</a:t>
            </a:r>
          </a:p>
          <a:p>
            <a:pPr lvl="1"/>
            <a:r>
              <a:rPr lang="en-US" dirty="0" err="1" smtClean="0"/>
              <a:t>dd</a:t>
            </a:r>
            <a:r>
              <a:rPr lang="en-US" dirty="0" smtClean="0"/>
              <a:t> if=/dev/</a:t>
            </a:r>
            <a:r>
              <a:rPr lang="en-US" dirty="0" err="1" smtClean="0"/>
              <a:t>sdc</a:t>
            </a:r>
            <a:r>
              <a:rPr lang="en-US" dirty="0" smtClean="0"/>
              <a:t> of=</a:t>
            </a:r>
            <a:r>
              <a:rPr lang="en-US" dirty="0" err="1" smtClean="0"/>
              <a:t>evidence.raw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0956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terminal</a:t>
            </a:r>
          </a:p>
          <a:p>
            <a:r>
              <a:rPr lang="en-US" dirty="0" smtClean="0"/>
              <a:t>Create a directory in /</a:t>
            </a:r>
            <a:r>
              <a:rPr lang="en-US" dirty="0" err="1" smtClean="0"/>
              <a:t>mnt</a:t>
            </a:r>
            <a:endParaRPr lang="en-US" dirty="0" smtClean="0"/>
          </a:p>
          <a:p>
            <a:pPr lvl="1"/>
            <a:r>
              <a:rPr lang="en-US" dirty="0" smtClean="0"/>
              <a:t>Ex:</a:t>
            </a:r>
          </a:p>
          <a:p>
            <a:pPr lvl="2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mkdir</a:t>
            </a:r>
            <a:r>
              <a:rPr lang="en-US" dirty="0" smtClean="0"/>
              <a:t> /</a:t>
            </a:r>
            <a:r>
              <a:rPr lang="en-US" dirty="0" err="1" smtClean="0"/>
              <a:t>mnt</a:t>
            </a:r>
            <a:r>
              <a:rPr lang="en-US" dirty="0" smtClean="0"/>
              <a:t>/drive</a:t>
            </a:r>
          </a:p>
          <a:p>
            <a:r>
              <a:rPr lang="en-US" dirty="0" smtClean="0"/>
              <a:t>In terminal Ex: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mount /dev/</a:t>
            </a:r>
            <a:r>
              <a:rPr lang="en-US" dirty="0" err="1" smtClean="0"/>
              <a:t>sdc</a:t>
            </a:r>
            <a:r>
              <a:rPr lang="en-US" dirty="0" smtClean="0"/>
              <a:t> /</a:t>
            </a:r>
            <a:r>
              <a:rPr lang="en-US" dirty="0" err="1" smtClean="0"/>
              <a:t>mnt</a:t>
            </a:r>
            <a:r>
              <a:rPr lang="en-US" dirty="0" smtClean="0"/>
              <a:t>/drive</a:t>
            </a:r>
          </a:p>
        </p:txBody>
      </p:sp>
    </p:spTree>
    <p:extLst>
      <p:ext uri="{BB962C8B-B14F-4D97-AF65-F5344CB8AC3E}">
        <p14:creationId xmlns:p14="http://schemas.microsoft.com/office/powerpoint/2010/main" val="2110898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92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Boot to USB </vt:lpstr>
      <vt:lpstr>BackTrack 5R3 Interface</vt:lpstr>
      <vt:lpstr>md5deep</vt:lpstr>
      <vt:lpstr>dd</vt:lpstr>
      <vt:lpstr>mount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 to USB</dc:title>
  <dc:creator>Nick Novotny</dc:creator>
  <cp:lastModifiedBy>Nick Novotny</cp:lastModifiedBy>
  <cp:revision>6</cp:revision>
  <dcterms:created xsi:type="dcterms:W3CDTF">2015-07-29T13:44:10Z</dcterms:created>
  <dcterms:modified xsi:type="dcterms:W3CDTF">2015-07-29T14:24:24Z</dcterms:modified>
</cp:coreProperties>
</file>