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1"/>
  </p:notesMasterIdLst>
  <p:sldIdLst>
    <p:sldId id="285" r:id="rId2"/>
    <p:sldId id="256" r:id="rId3"/>
    <p:sldId id="257" r:id="rId4"/>
    <p:sldId id="258" r:id="rId5"/>
    <p:sldId id="263" r:id="rId6"/>
    <p:sldId id="259" r:id="rId7"/>
    <p:sldId id="264" r:id="rId8"/>
    <p:sldId id="269" r:id="rId9"/>
    <p:sldId id="270" r:id="rId10"/>
    <p:sldId id="265" r:id="rId11"/>
    <p:sldId id="271" r:id="rId12"/>
    <p:sldId id="272" r:id="rId13"/>
    <p:sldId id="267" r:id="rId14"/>
    <p:sldId id="268" r:id="rId15"/>
    <p:sldId id="260" r:id="rId16"/>
    <p:sldId id="273" r:id="rId17"/>
    <p:sldId id="274" r:id="rId18"/>
    <p:sldId id="275" r:id="rId19"/>
    <p:sldId id="261" r:id="rId20"/>
    <p:sldId id="26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95" d="100"/>
          <a:sy n="95" d="100"/>
        </p:scale>
        <p:origin x="-10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AF886-F924-4782-9572-A22AFE1052A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22F3C-EF72-4CDD-8D76-ED502099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22F3C-EF72-4CDD-8D76-ED502099A2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A36CD0B-A391-4CC3-A88C-E61664DDF71D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7D5DB4F-220B-4A65-BB4A-373F4F5012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50" y="152400"/>
            <a:ext cx="9153750" cy="610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15200" y="655022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poster sucks.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367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</a:p>
          <a:p>
            <a:r>
              <a:rPr lang="en-US" dirty="0" smtClean="0"/>
              <a:t>Cold Boot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admin privileges</a:t>
            </a:r>
          </a:p>
          <a:p>
            <a:r>
              <a:rPr lang="en-US" dirty="0" smtClean="0"/>
              <a:t>You plug in a USB drive with your application</a:t>
            </a:r>
          </a:p>
          <a:p>
            <a:r>
              <a:rPr lang="en-US" dirty="0" smtClean="0"/>
              <a:t>Run the application</a:t>
            </a:r>
          </a:p>
          <a:p>
            <a:r>
              <a:rPr lang="en-US" dirty="0" smtClean="0"/>
              <a:t>Dump the memory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require admin privileges</a:t>
            </a:r>
          </a:p>
          <a:p>
            <a:r>
              <a:rPr lang="en-US" dirty="0" smtClean="0"/>
              <a:t>Requires access to the RAM sticks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Freeze the RAM sticks</a:t>
            </a:r>
          </a:p>
          <a:p>
            <a:pPr lvl="1"/>
            <a:r>
              <a:rPr lang="en-US" dirty="0" smtClean="0"/>
              <a:t>Turn off the computer</a:t>
            </a:r>
          </a:p>
          <a:p>
            <a:pPr lvl="1"/>
            <a:r>
              <a:rPr lang="en-US" dirty="0" smtClean="0"/>
              <a:t>Boot from USB drive</a:t>
            </a:r>
          </a:p>
          <a:p>
            <a:pPr lvl="1"/>
            <a:r>
              <a:rPr lang="en-US" dirty="0" smtClean="0"/>
              <a:t>Run an application to dump the memory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Mdd</a:t>
            </a:r>
            <a:endParaRPr lang="en-US" dirty="0" smtClean="0"/>
          </a:p>
          <a:p>
            <a:r>
              <a:rPr lang="en-US" dirty="0" err="1" smtClean="0"/>
              <a:t>Memoryze</a:t>
            </a:r>
            <a:endParaRPr lang="en-US" dirty="0" smtClean="0"/>
          </a:p>
          <a:p>
            <a:r>
              <a:rPr lang="en-US" dirty="0" err="1" smtClean="0"/>
              <a:t>Kntdd</a:t>
            </a:r>
            <a:endParaRPr lang="en-US" dirty="0" smtClean="0"/>
          </a:p>
          <a:p>
            <a:r>
              <a:rPr lang="en-US" dirty="0" err="1" smtClean="0"/>
              <a:t>Moonsols</a:t>
            </a:r>
            <a:r>
              <a:rPr lang="en-US" dirty="0" smtClean="0"/>
              <a:t> </a:t>
            </a:r>
            <a:r>
              <a:rPr lang="en-US" dirty="0" err="1" smtClean="0"/>
              <a:t>DumpIt</a:t>
            </a:r>
            <a:endParaRPr lang="en-US" dirty="0" smtClean="0"/>
          </a:p>
          <a:p>
            <a:r>
              <a:rPr lang="en-US" dirty="0" err="1" smtClean="0"/>
              <a:t>HBGary</a:t>
            </a:r>
            <a:r>
              <a:rPr lang="en-US" dirty="0" smtClean="0"/>
              <a:t> </a:t>
            </a:r>
            <a:r>
              <a:rPr lang="en-US" dirty="0" err="1" smtClean="0"/>
              <a:t>Fastdump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2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“I don’t have that </a:t>
            </a:r>
            <a:r>
              <a:rPr lang="en-US" dirty="0" err="1" smtClean="0"/>
              <a:t>kinda</a:t>
            </a:r>
            <a:r>
              <a:rPr lang="en-US" dirty="0" smtClean="0"/>
              <a:t> money” solutions</a:t>
            </a:r>
            <a:endParaRPr lang="en-US" dirty="0"/>
          </a:p>
          <a:p>
            <a:pPr lvl="1"/>
            <a:r>
              <a:rPr lang="en-US" dirty="0" err="1" smtClean="0"/>
              <a:t>WindowSCOPE</a:t>
            </a:r>
            <a:r>
              <a:rPr lang="en-US" dirty="0" smtClean="0"/>
              <a:t> devices</a:t>
            </a:r>
          </a:p>
          <a:p>
            <a:pPr lvl="2"/>
            <a:r>
              <a:rPr lang="en-US" dirty="0" smtClean="0"/>
              <a:t>&gt;$4000</a:t>
            </a:r>
            <a:endParaRPr lang="en-US" dirty="0"/>
          </a:p>
          <a:p>
            <a:r>
              <a:rPr lang="en-US" dirty="0" smtClean="0"/>
              <a:t>Other devices are either not public or were just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15108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Hex/String analysis</a:t>
            </a:r>
          </a:p>
          <a:p>
            <a:pPr lvl="1"/>
            <a:r>
              <a:rPr lang="en-US" dirty="0" smtClean="0"/>
              <a:t>Extraction/Carving</a:t>
            </a:r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Volatility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Hex/Strings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Extracts ASCII or Unicode chars from the memory</a:t>
            </a:r>
            <a:endParaRPr lang="en-US" dirty="0"/>
          </a:p>
          <a:p>
            <a:r>
              <a:rPr lang="en-US" dirty="0" err="1" smtClean="0"/>
              <a:t>Hexdump</a:t>
            </a:r>
            <a:endParaRPr lang="en-US" dirty="0" smtClean="0"/>
          </a:p>
          <a:p>
            <a:pPr lvl="1"/>
            <a:r>
              <a:rPr lang="en-US" dirty="0" smtClean="0"/>
              <a:t>Good for looking at the whole structure after you find an interesting address</a:t>
            </a:r>
          </a:p>
          <a:p>
            <a:endParaRPr lang="en-US" dirty="0" smtClean="0"/>
          </a:p>
          <a:p>
            <a:r>
              <a:rPr lang="en-US" dirty="0" smtClean="0"/>
              <a:t>Good way to look for keywords</a:t>
            </a:r>
            <a:endParaRPr lang="en-US" dirty="0"/>
          </a:p>
        </p:txBody>
      </p:sp>
      <p:pic>
        <p:nvPicPr>
          <p:cNvPr id="1028" name="Picture 4" descr="http://static.guim.co.uk/sys-images/Guardian/About/General/2009/12/29/1262101542012/cat-plays-with-string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6477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http://static.guim.co.uk/sys-images/Guardian/About/General/2009/12/29/1262101542012/cat-plays-with-string-001.jpg</a:t>
            </a:r>
          </a:p>
        </p:txBody>
      </p:sp>
    </p:spTree>
    <p:extLst>
      <p:ext uri="{BB962C8B-B14F-4D97-AF65-F5344CB8AC3E}">
        <p14:creationId xmlns:p14="http://schemas.microsoft.com/office/powerpoint/2010/main" val="4076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Extraction/Carving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bulk_extractor</a:t>
            </a:r>
            <a:endParaRPr lang="en-US" dirty="0" smtClean="0"/>
          </a:p>
          <a:p>
            <a:r>
              <a:rPr lang="en-US" dirty="0" smtClean="0"/>
              <a:t>Foremost</a:t>
            </a:r>
          </a:p>
          <a:p>
            <a:endParaRPr lang="en-US" dirty="0"/>
          </a:p>
          <a:p>
            <a:r>
              <a:rPr lang="en-US" dirty="0" smtClean="0"/>
              <a:t>Useful for extracting files and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forensics framework</a:t>
            </a:r>
          </a:p>
          <a:p>
            <a:endParaRPr lang="en-US" dirty="0"/>
          </a:p>
          <a:p>
            <a:r>
              <a:rPr lang="en-US" dirty="0" smtClean="0"/>
              <a:t>Supports analysis of</a:t>
            </a:r>
          </a:p>
          <a:p>
            <a:pPr lvl="1"/>
            <a:r>
              <a:rPr lang="en-US" dirty="0" smtClean="0"/>
              <a:t>Various memory dump formats</a:t>
            </a:r>
          </a:p>
          <a:p>
            <a:pPr lvl="1"/>
            <a:r>
              <a:rPr lang="en-US" dirty="0" smtClean="0"/>
              <a:t>Linux, Mac, and Windows</a:t>
            </a:r>
          </a:p>
          <a:p>
            <a:endParaRPr lang="en-US" dirty="0" smtClean="0"/>
          </a:p>
          <a:p>
            <a:r>
              <a:rPr lang="en-US" dirty="0" smtClean="0"/>
              <a:t>Mostly used in malware analysis</a:t>
            </a:r>
          </a:p>
        </p:txBody>
      </p:sp>
    </p:spTree>
    <p:extLst>
      <p:ext uri="{BB962C8B-B14F-4D97-AF65-F5344CB8AC3E}">
        <p14:creationId xmlns:p14="http://schemas.microsoft.com/office/powerpoint/2010/main" val="2661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hosting pirated material</a:t>
            </a:r>
          </a:p>
          <a:p>
            <a:endParaRPr lang="en-US" dirty="0" smtClean="0"/>
          </a:p>
          <a:p>
            <a:r>
              <a:rPr lang="en-US" dirty="0" smtClean="0"/>
              <a:t>Analysts were able to get access to virtual machine host and dump the memory</a:t>
            </a:r>
          </a:p>
        </p:txBody>
      </p:sp>
    </p:spTree>
    <p:extLst>
      <p:ext uri="{BB962C8B-B14F-4D97-AF65-F5344CB8AC3E}">
        <p14:creationId xmlns:p14="http://schemas.microsoft.com/office/powerpoint/2010/main" val="155904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uch RAM</a:t>
            </a:r>
          </a:p>
          <a:p>
            <a:r>
              <a:rPr lang="en-US" dirty="0"/>
              <a:t>M</a:t>
            </a:r>
            <a:r>
              <a:rPr lang="en-US" dirty="0" smtClean="0"/>
              <a:t>uch volatility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92818"/>
            <a:ext cx="746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http://fanaru.com/doge/image/18360-doge-doge-simple.jpg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101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REMnux</a:t>
            </a:r>
            <a:endParaRPr lang="en-US" dirty="0"/>
          </a:p>
          <a:p>
            <a:pPr lvl="1"/>
            <a:r>
              <a:rPr lang="en-US" dirty="0" smtClean="0"/>
              <a:t>Kali </a:t>
            </a:r>
            <a:r>
              <a:rPr lang="en-US" dirty="0"/>
              <a:t>L</a:t>
            </a:r>
            <a:r>
              <a:rPr lang="en-US" dirty="0" smtClean="0"/>
              <a:t>inux would work too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778764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more information the image (Profiles are important)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" y="2438400"/>
            <a:ext cx="9091114" cy="354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1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ports are opened and by which process?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157" y="2362200"/>
            <a:ext cx="920415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3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process (could be executed by the user)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" y="2286000"/>
            <a:ext cx="9067800" cy="43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2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Connections that were happening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590800"/>
            <a:ext cx="8885505" cy="139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94133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at 10.0.0.4 is downloading the pirated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Dumping the process memory and looking for 10.0.0.4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28390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4" y="4572000"/>
            <a:ext cx="849214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1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for 10.0.0.4 again with strings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5" y="2286000"/>
            <a:ext cx="90185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2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get more info on the pirate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9" y="2286000"/>
            <a:ext cx="9234616" cy="31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8759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3246120"/>
            <a:ext cx="60674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6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" y="2378674"/>
            <a:ext cx="9111049" cy="99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" y="4114800"/>
            <a:ext cx="9035287" cy="260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364971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are using Windows 7 (64bit) with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analysis can be useful (sometimes)</a:t>
            </a:r>
          </a:p>
          <a:p>
            <a:endParaRPr lang="en-US" dirty="0"/>
          </a:p>
          <a:p>
            <a:r>
              <a:rPr lang="en-US" dirty="0" smtClean="0"/>
              <a:t>All the tools are included in </a:t>
            </a:r>
            <a:r>
              <a:rPr lang="en-US" smtClean="0"/>
              <a:t>Kali </a:t>
            </a:r>
            <a:r>
              <a:rPr lang="en-US" smtClean="0"/>
              <a:t>Linux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8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381948"/>
          </a:xfrm>
        </p:spPr>
        <p:txBody>
          <a:bodyPr>
            <a:normAutofit/>
          </a:bodyPr>
          <a:lstStyle/>
          <a:p>
            <a:r>
              <a:rPr lang="en-US" dirty="0" smtClean="0"/>
              <a:t>What is memory forensics?</a:t>
            </a:r>
          </a:p>
          <a:p>
            <a:r>
              <a:rPr lang="en-US" dirty="0" smtClean="0"/>
              <a:t>Why memory forensics?</a:t>
            </a:r>
          </a:p>
          <a:p>
            <a:r>
              <a:rPr lang="en-US" dirty="0" smtClean="0"/>
              <a:t>Acquisition</a:t>
            </a:r>
          </a:p>
          <a:p>
            <a:r>
              <a:rPr lang="en-US" dirty="0" smtClean="0"/>
              <a:t>Forensic Tools</a:t>
            </a:r>
          </a:p>
          <a:p>
            <a:r>
              <a:rPr lang="en-US" dirty="0" smtClean="0"/>
              <a:t>Scenario</a:t>
            </a:r>
          </a:p>
          <a:p>
            <a:r>
              <a:rPr lang="en-US" dirty="0" smtClean="0"/>
              <a:t>Examination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We’re focusing Windows</a:t>
            </a:r>
          </a:p>
        </p:txBody>
      </p:sp>
    </p:spTree>
    <p:extLst>
      <p:ext uri="{BB962C8B-B14F-4D97-AF65-F5344CB8AC3E}">
        <p14:creationId xmlns:p14="http://schemas.microsoft.com/office/powerpoint/2010/main" val="16299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memory forensics?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Forensic analysis of memory instead of nonvolatile storage devices, such as hard disk or flash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memory forensics?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/>
          <a:lstStyle/>
          <a:p>
            <a:r>
              <a:rPr lang="en-US" dirty="0" smtClean="0"/>
              <a:t>Catch things that avoid writing to disk</a:t>
            </a:r>
          </a:p>
          <a:p>
            <a:r>
              <a:rPr lang="en-US" dirty="0" smtClean="0"/>
              <a:t>Decrypted data</a:t>
            </a:r>
          </a:p>
          <a:p>
            <a:r>
              <a:rPr lang="en-US" dirty="0" smtClean="0"/>
              <a:t>Incident response</a:t>
            </a:r>
          </a:p>
          <a:p>
            <a:pPr lvl="1"/>
            <a:r>
              <a:rPr lang="en-US" dirty="0" smtClean="0"/>
              <a:t>Attack analysis</a:t>
            </a:r>
          </a:p>
          <a:p>
            <a:pPr lvl="1"/>
            <a:r>
              <a:rPr lang="en-US" dirty="0" smtClean="0"/>
              <a:t>Malware analysis</a:t>
            </a:r>
          </a:p>
          <a:p>
            <a:endParaRPr lang="en-US" dirty="0" smtClean="0"/>
          </a:p>
          <a:p>
            <a:r>
              <a:rPr lang="en-US" b="1" dirty="0" smtClean="0"/>
              <a:t>Not always useful or possible to do during criminal cases</a:t>
            </a:r>
          </a:p>
        </p:txBody>
      </p:sp>
    </p:spTree>
    <p:extLst>
      <p:ext uri="{BB962C8B-B14F-4D97-AF65-F5344CB8AC3E}">
        <p14:creationId xmlns:p14="http://schemas.microsoft.com/office/powerpoint/2010/main" val="36698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Physical Machines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Hardware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VMWare</a:t>
            </a:r>
          </a:p>
          <a:p>
            <a:pPr lvl="1"/>
            <a:r>
              <a:rPr lang="en-US" dirty="0" err="1" smtClean="0"/>
              <a:t>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Format:</a:t>
            </a:r>
          </a:p>
          <a:p>
            <a:pPr lvl="1"/>
            <a:r>
              <a:rPr lang="en-US" dirty="0" err="1" smtClean="0"/>
              <a:t>Vboxmanage</a:t>
            </a:r>
            <a:r>
              <a:rPr lang="en-US" dirty="0" smtClean="0"/>
              <a:t> </a:t>
            </a:r>
            <a:r>
              <a:rPr lang="en-US" dirty="0" err="1" smtClean="0"/>
              <a:t>debugvm</a:t>
            </a:r>
            <a:r>
              <a:rPr lang="en-US" dirty="0" smtClean="0"/>
              <a:t> VM_NAME </a:t>
            </a:r>
            <a:r>
              <a:rPr lang="en-US" dirty="0" err="1" smtClean="0"/>
              <a:t>dumpguestcore</a:t>
            </a:r>
            <a:r>
              <a:rPr lang="en-US" dirty="0" smtClean="0"/>
              <a:t> --filename </a:t>
            </a:r>
            <a:r>
              <a:rPr lang="en-US" dirty="0" err="1" smtClean="0"/>
              <a:t>filename.dmp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VBoxManage.exe </a:t>
            </a:r>
            <a:r>
              <a:rPr lang="en-US" dirty="0" err="1" smtClean="0"/>
              <a:t>debugvm</a:t>
            </a:r>
            <a:r>
              <a:rPr lang="en-US" dirty="0" smtClean="0"/>
              <a:t> XPVM </a:t>
            </a:r>
            <a:r>
              <a:rPr lang="en-US" dirty="0" err="1" smtClean="0"/>
              <a:t>dumpguestcore</a:t>
            </a:r>
            <a:r>
              <a:rPr lang="en-US" dirty="0" smtClean="0"/>
              <a:t> --filename </a:t>
            </a:r>
            <a:r>
              <a:rPr lang="en-US" dirty="0" err="1" smtClean="0"/>
              <a:t>memdump.dmp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Vmware</a:t>
            </a:r>
            <a:r>
              <a:rPr lang="en-US" dirty="0" smtClean="0"/>
              <a:t> stores .</a:t>
            </a:r>
            <a:r>
              <a:rPr lang="en-US" dirty="0" err="1" smtClean="0"/>
              <a:t>vmem</a:t>
            </a:r>
            <a:r>
              <a:rPr lang="en-US" dirty="0" smtClean="0"/>
              <a:t> file in the virtual machine’s folder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1" y="3319387"/>
            <a:ext cx="9288379" cy="45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343</TotalTime>
  <Words>416</Words>
  <Application>Microsoft Office PowerPoint</Application>
  <PresentationFormat>On-screen Show (4:3)</PresentationFormat>
  <Paragraphs>118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Austin</vt:lpstr>
      <vt:lpstr>PowerPoint Presentation</vt:lpstr>
      <vt:lpstr>Memory Forensics</vt:lpstr>
      <vt:lpstr>TOPICS</vt:lpstr>
      <vt:lpstr>What is memory forensics?</vt:lpstr>
      <vt:lpstr>Why memory forensics?</vt:lpstr>
      <vt:lpstr>Acquisition</vt:lpstr>
      <vt:lpstr>Virtual Machines</vt:lpstr>
      <vt:lpstr>Virtualbox</vt:lpstr>
      <vt:lpstr>VMWare</vt:lpstr>
      <vt:lpstr>Physical Machines</vt:lpstr>
      <vt:lpstr>Live</vt:lpstr>
      <vt:lpstr>Cold boot</vt:lpstr>
      <vt:lpstr>Software Solutions</vt:lpstr>
      <vt:lpstr>Hardware Solutions</vt:lpstr>
      <vt:lpstr>Forensics</vt:lpstr>
      <vt:lpstr>Hex/Strings</vt:lpstr>
      <vt:lpstr>Extraction/Carving</vt:lpstr>
      <vt:lpstr>Volatility</vt:lpstr>
      <vt:lpstr>Scenario</vt:lpstr>
      <vt:lpstr>Examination</vt:lpstr>
      <vt:lpstr>Getting more information the image (Profiles are important)</vt:lpstr>
      <vt:lpstr>What ports are opened and by which process?</vt:lpstr>
      <vt:lpstr>The process (could be executed by the user)</vt:lpstr>
      <vt:lpstr>Connections that were happening</vt:lpstr>
      <vt:lpstr>Dumping the process memory and looking for 10.0.0.4</vt:lpstr>
      <vt:lpstr>Looking for 10.0.0.4 again with strings</vt:lpstr>
      <vt:lpstr>Let’s get more info on the pirate</vt:lpstr>
      <vt:lpstr>More info</vt:lpstr>
      <vt:lpstr>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Forensics</dc:title>
  <dc:creator>rv</dc:creator>
  <cp:lastModifiedBy>rv</cp:lastModifiedBy>
  <cp:revision>180</cp:revision>
  <dcterms:created xsi:type="dcterms:W3CDTF">2015-04-07T20:51:02Z</dcterms:created>
  <dcterms:modified xsi:type="dcterms:W3CDTF">2015-10-11T20:00:59Z</dcterms:modified>
</cp:coreProperties>
</file>