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56" r:id="rId3"/>
    <p:sldId id="260" r:id="rId4"/>
    <p:sldId id="257" r:id="rId5"/>
    <p:sldId id="258" r:id="rId6"/>
    <p:sldId id="261" r:id="rId7"/>
    <p:sldId id="264" r:id="rId8"/>
    <p:sldId id="267" r:id="rId9"/>
    <p:sldId id="268" r:id="rId10"/>
    <p:sldId id="270" r:id="rId11"/>
    <p:sldId id="262" r:id="rId12"/>
    <p:sldId id="263" r:id="rId13"/>
    <p:sldId id="271" r:id="rId14"/>
    <p:sldId id="265" r:id="rId15"/>
    <p:sldId id="266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67F75C9-50CB-4E4B-B56D-2FF22FD943C6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3163858-C814-4F90-9981-85E8E333FD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2" y="3048"/>
            <a:ext cx="9151452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6534983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poster just sucks. It’s okay because I’m not being graded.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32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know what files were on the machine before they were erased</a:t>
            </a:r>
          </a:p>
          <a:p>
            <a:endParaRPr lang="en-US" dirty="0"/>
          </a:p>
          <a:p>
            <a:r>
              <a:rPr lang="en-US" dirty="0" smtClean="0"/>
              <a:t>Use your imagination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3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stores wired, wireless, and VPN connections in the registry (with domain information)</a:t>
            </a:r>
          </a:p>
          <a:p>
            <a:r>
              <a:rPr lang="en-US" dirty="0" smtClean="0"/>
              <a:t>Connection logs stay in the registry even if the Wireless or VPN profiles are deleted</a:t>
            </a:r>
          </a:p>
          <a:p>
            <a:r>
              <a:rPr lang="en-US" dirty="0" smtClean="0"/>
              <a:t>Information is stored under</a:t>
            </a:r>
          </a:p>
          <a:p>
            <a:pPr lvl="1"/>
            <a:r>
              <a:rPr lang="en-US" dirty="0"/>
              <a:t>HKLM:\</a:t>
            </a:r>
            <a:r>
              <a:rPr lang="en-US" dirty="0" smtClean="0"/>
              <a:t>SOFTWARE\Microsoft\Windows </a:t>
            </a:r>
            <a:r>
              <a:rPr lang="en-US" dirty="0"/>
              <a:t>NT\</a:t>
            </a:r>
            <a:r>
              <a:rPr lang="en-US" dirty="0" err="1"/>
              <a:t>CurrentVersion</a:t>
            </a:r>
            <a:r>
              <a:rPr lang="en-US" dirty="0"/>
              <a:t>\</a:t>
            </a:r>
            <a:r>
              <a:rPr lang="en-US" dirty="0" err="1"/>
              <a:t>NetworkList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1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2800350" cy="363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1" y="4229100"/>
            <a:ext cx="7391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11" y="1197162"/>
            <a:ext cx="6629400" cy="10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50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case involved a suspect connecting to unauthorized networks</a:t>
            </a:r>
          </a:p>
          <a:p>
            <a:r>
              <a:rPr lang="en-US" dirty="0" smtClean="0"/>
              <a:t>Or to see if they accessed a network or not</a:t>
            </a:r>
          </a:p>
          <a:p>
            <a:endParaRPr lang="en-US" dirty="0"/>
          </a:p>
          <a:p>
            <a:r>
              <a:rPr lang="en-US" dirty="0"/>
              <a:t>Use your imagination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8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/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HKLM:\SYSTEM\</a:t>
            </a:r>
            <a:r>
              <a:rPr lang="en-US" dirty="0" err="1"/>
              <a:t>CurrentControlSet</a:t>
            </a:r>
            <a:r>
              <a:rPr lang="en-US" dirty="0" smtClean="0"/>
              <a:t>\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\USBSTOR</a:t>
            </a:r>
          </a:p>
          <a:p>
            <a:pPr lvl="1"/>
            <a:r>
              <a:rPr lang="en-US" dirty="0" smtClean="0"/>
              <a:t>Control\</a:t>
            </a:r>
            <a:r>
              <a:rPr lang="en-US" dirty="0" err="1" smtClean="0"/>
              <a:t>usbflags</a:t>
            </a:r>
            <a:endParaRPr lang="en-US" dirty="0" smtClean="0"/>
          </a:p>
          <a:p>
            <a:r>
              <a:rPr lang="en-US" dirty="0" smtClean="0"/>
              <a:t>USBSTOR keeps track of storage devices</a:t>
            </a:r>
          </a:p>
          <a:p>
            <a:r>
              <a:rPr lang="en-US" dirty="0" err="1" smtClean="0"/>
              <a:t>Usbflags</a:t>
            </a:r>
            <a:r>
              <a:rPr lang="en-US" dirty="0" smtClean="0"/>
              <a:t> keep track of any USB device</a:t>
            </a:r>
          </a:p>
          <a:p>
            <a:r>
              <a:rPr lang="en-US" dirty="0" smtClean="0"/>
              <a:t>Key format: VVVVPPPPRRRR</a:t>
            </a:r>
          </a:p>
          <a:p>
            <a:pPr lvl="1"/>
            <a:r>
              <a:rPr lang="en-US" dirty="0" smtClean="0"/>
              <a:t>V = Vendor ID</a:t>
            </a:r>
          </a:p>
          <a:p>
            <a:pPr lvl="1"/>
            <a:r>
              <a:rPr lang="en-US" dirty="0" smtClean="0"/>
              <a:t>P = Product ID</a:t>
            </a:r>
          </a:p>
          <a:p>
            <a:pPr lvl="1"/>
            <a:r>
              <a:rPr lang="en-US" dirty="0" smtClean="0"/>
              <a:t>R = Revision ID</a:t>
            </a:r>
          </a:p>
        </p:txBody>
      </p:sp>
    </p:spTree>
    <p:extLst>
      <p:ext uri="{BB962C8B-B14F-4D97-AF65-F5344CB8AC3E}">
        <p14:creationId xmlns:p14="http://schemas.microsoft.com/office/powerpoint/2010/main" val="240381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" y="1676400"/>
            <a:ext cx="913177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14800"/>
            <a:ext cx="5308935" cy="212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89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case involved a user sharing or stealing files</a:t>
            </a:r>
          </a:p>
          <a:p>
            <a:r>
              <a:rPr lang="en-US" dirty="0" smtClean="0"/>
              <a:t>USB based compromises or infections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your imagination</a:t>
            </a:r>
          </a:p>
          <a:p>
            <a:pPr marL="6858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5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Registry 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ABOUT THAT [DATA]BASE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None of the things we’re showing are new</a:t>
            </a:r>
          </a:p>
          <a:p>
            <a:endParaRPr lang="en-US" dirty="0" smtClean="0"/>
          </a:p>
          <a:p>
            <a:r>
              <a:rPr lang="en-US" dirty="0" smtClean="0"/>
              <a:t>We’re just exposing you to registry forensics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</a:t>
            </a:r>
            <a:r>
              <a:rPr lang="en-US" dirty="0" smtClean="0"/>
              <a:t>hierarchical database</a:t>
            </a:r>
          </a:p>
          <a:p>
            <a:r>
              <a:rPr lang="en-US" dirty="0" smtClean="0"/>
              <a:t>Used for storing configurations, system information, and other data</a:t>
            </a:r>
          </a:p>
          <a:p>
            <a:endParaRPr lang="en-US" dirty="0" smtClean="0"/>
          </a:p>
          <a:p>
            <a:r>
              <a:rPr lang="en-US" dirty="0" smtClean="0"/>
              <a:t>Hierarchical</a:t>
            </a:r>
            <a:r>
              <a:rPr lang="en-US" dirty="0"/>
              <a:t> </a:t>
            </a:r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ROOTKEY\SUBKEY\KEY\VALUE</a:t>
            </a:r>
          </a:p>
          <a:p>
            <a:pPr lvl="1"/>
            <a:endParaRPr lang="en-US" dirty="0"/>
          </a:p>
          <a:p>
            <a:r>
              <a:rPr lang="en-US" dirty="0" smtClean="0"/>
              <a:t>Run regedit.exe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89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Root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HKEY_LOCAL_MACHINE(HKLM) – Global settings</a:t>
            </a:r>
          </a:p>
          <a:p>
            <a:endParaRPr lang="en-US" dirty="0" smtClean="0"/>
          </a:p>
          <a:p>
            <a:r>
              <a:rPr lang="en-US" dirty="0" smtClean="0"/>
              <a:t>HKEY_CURRENT_USER(HKCU) – settings for current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6455664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Practical Malware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MRU (Most Recently Used)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Applications/OS typically stores information about the files, folders, or applications you recently accessed</a:t>
            </a:r>
          </a:p>
          <a:p>
            <a:r>
              <a:rPr lang="en-US" dirty="0" smtClean="0"/>
              <a:t>When looking for this MRU, look for keys with MRU in the name</a:t>
            </a:r>
          </a:p>
        </p:txBody>
      </p:sp>
    </p:spTree>
    <p:extLst>
      <p:ext uri="{BB962C8B-B14F-4D97-AF65-F5344CB8AC3E}">
        <p14:creationId xmlns:p14="http://schemas.microsoft.com/office/powerpoint/2010/main" val="405430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recently ran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332296"/>
            <a:ext cx="4848726" cy="252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6502400" cy="18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ComDlg32 (MRU)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HKCU\Software\Microsoft\Windows\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\Explorer\ComDlg32</a:t>
            </a:r>
          </a:p>
          <a:p>
            <a:r>
              <a:rPr lang="en-US" dirty="0" smtClean="0"/>
              <a:t>Keeps track of anything that was accessed using Common Dialog</a:t>
            </a:r>
          </a:p>
          <a:p>
            <a:endParaRPr lang="en-US" dirty="0" smtClean="0"/>
          </a:p>
          <a:p>
            <a:r>
              <a:rPr lang="en-US" dirty="0" smtClean="0"/>
              <a:t>Files can be securely wiped, but registry knows if they were opened</a:t>
            </a:r>
          </a:p>
          <a:p>
            <a:endParaRPr lang="en-US" dirty="0" smtClean="0"/>
          </a:p>
          <a:p>
            <a:r>
              <a:rPr lang="en-US" dirty="0" smtClean="0"/>
              <a:t>Really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1143000"/>
            <a:ext cx="21526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206416"/>
            <a:ext cx="74866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2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476</TotalTime>
  <Words>298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PowerPoint Presentation</vt:lpstr>
      <vt:lpstr>Windows Registry Forensics</vt:lpstr>
      <vt:lpstr>Our goal</vt:lpstr>
      <vt:lpstr>Windows Registry</vt:lpstr>
      <vt:lpstr>Relevant Root keys</vt:lpstr>
      <vt:lpstr>MRU (Most Recently Used)</vt:lpstr>
      <vt:lpstr>Examples</vt:lpstr>
      <vt:lpstr>ComDlg32 (MRU)</vt:lpstr>
      <vt:lpstr>Examples</vt:lpstr>
      <vt:lpstr>Use cases</vt:lpstr>
      <vt:lpstr>Networks</vt:lpstr>
      <vt:lpstr>Examples</vt:lpstr>
      <vt:lpstr>Use cases</vt:lpstr>
      <vt:lpstr>USB / Storage Devices</vt:lpstr>
      <vt:lpstr>Examples</vt:lpstr>
      <vt:lpstr>Use cases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Registry Forensics</dc:title>
  <dc:creator>rv</dc:creator>
  <cp:lastModifiedBy>rv</cp:lastModifiedBy>
  <cp:revision>139</cp:revision>
  <dcterms:created xsi:type="dcterms:W3CDTF">2015-04-04T23:09:36Z</dcterms:created>
  <dcterms:modified xsi:type="dcterms:W3CDTF">2015-10-11T19:58:05Z</dcterms:modified>
</cp:coreProperties>
</file>