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57" r:id="rId7"/>
    <p:sldId id="258" r:id="rId8"/>
    <p:sldId id="260" r:id="rId9"/>
    <p:sldId id="261" r:id="rId10"/>
  </p:sldIdLst>
  <p:sldSz cx="9144000" cy="5143500" type="screen16x9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ák Zoltán" initials="SZ" lastIdx="2" clrIdx="0">
    <p:extLst>
      <p:ext uri="{19B8F6BF-5375-455C-9EA6-DF929625EA0E}">
        <p15:presenceInfo xmlns:p15="http://schemas.microsoft.com/office/powerpoint/2012/main" userId="2c571e4ae9a896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9517"/>
    <a:srgbClr val="291A09"/>
    <a:srgbClr val="005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516DC-2DF3-00AA-62AE-C0CD8BC2745B}" v="3" dt="2019-11-22T08:57:55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85" d="100"/>
          <a:sy n="85" d="100"/>
        </p:scale>
        <p:origin x="6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D0EC-BEAD-4C79-955C-4245DA09C8C3}" type="datetimeFigureOut">
              <a:rPr lang="hu-HU" smtClean="0"/>
              <a:t>2019. 11. 22.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FCC1-E1A3-45B9-882B-03963FB5F7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6320-7DA9-4D76-A735-4F1BA96D04B6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938A7-67EC-45AA-829D-6F1D2A7E4E0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40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95536" y="1218010"/>
            <a:ext cx="8229600" cy="339447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F7AE-B67F-4CC1-ADD0-952740025CBE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BF6D-7B18-4BB4-9874-CC4442615A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9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F83F4-F63D-42D8-AED8-96701F4C62AC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1A2BA-2949-4A18-8E59-0652963194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17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3"/>
          <p:cNvCxnSpPr/>
          <p:nvPr/>
        </p:nvCxnSpPr>
        <p:spPr>
          <a:xfrm>
            <a:off x="539552" y="627534"/>
            <a:ext cx="7560840" cy="182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46434"/>
            <a:ext cx="8258204" cy="385156"/>
          </a:xfrm>
        </p:spPr>
        <p:txBody>
          <a:bodyPr>
            <a:noAutofit/>
          </a:bodyPr>
          <a:lstStyle>
            <a:lvl1pPr>
              <a:defRPr sz="3600" b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50489"/>
            <a:ext cx="8229600" cy="334413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CC195-A5E2-46F8-8613-00FCBB941D5C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1BEEA-5FFA-4C82-A5E1-1D60FA2AE9E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6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20924-9972-4E21-B4AD-EED9020C34ED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253D-58B6-4674-AAFA-552582C0DD1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76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AFD64-53C1-433E-A526-7B33269F5751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9705D-9307-4D33-9288-3704CB56F0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1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9AA-53AE-4FFD-899A-18BD18DE4801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B5618-4385-43F2-ADC5-4AF43A0492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07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D4434-1D90-4361-B9F8-E88CD73CDA69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AB4AF-FAF8-4CCF-8B84-6D314722FF0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90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D4AEC-23CB-42A4-9437-FD1747726F41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0B048-2C4C-49E9-9D33-B18C4BA6AEC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5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C6E81-BF7D-4BCE-B7ED-B9C9BF49E238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4F280-8EEE-45F9-8AB8-42F58F1E6B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6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951EE-CF94-4CBB-ADFE-58ED81E66FD0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E888E-F4C5-4E8A-95DD-2791722E4F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00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r="4348"/>
          <a:stretch/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4" y="152319"/>
            <a:ext cx="1696418" cy="44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Kép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69243" y="3507854"/>
            <a:ext cx="1238250" cy="126682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424205" y="523973"/>
            <a:ext cx="6726633" cy="4272167"/>
          </a:xfrm>
          <a:prstGeom prst="rect">
            <a:avLst/>
          </a:prstGeom>
        </p:spPr>
      </p:pic>
      <p:sp>
        <p:nvSpPr>
          <p:cNvPr id="1027" name="Cím helye 1"/>
          <p:cNvSpPr>
            <a:spLocks noGrp="1"/>
          </p:cNvSpPr>
          <p:nvPr>
            <p:ph type="title"/>
          </p:nvPr>
        </p:nvSpPr>
        <p:spPr bwMode="auto">
          <a:xfrm>
            <a:off x="457200" y="642938"/>
            <a:ext cx="8229600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Mintacím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2BD5B5-2899-4344-8244-CB7E6C2FACCD}" type="datetimeFigureOut">
              <a:rPr lang="hu-HU"/>
              <a:pPr>
                <a:defRPr/>
              </a:pPr>
              <a:t>2019. 11. 22.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3CFE52-C72D-459F-92B9-A60238B7CD71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 userDrawn="1"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78690"/>
            <a:ext cx="3312368" cy="331236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5" y="123478"/>
            <a:ext cx="772372" cy="771440"/>
          </a:xfrm>
          <a:prstGeom prst="rect">
            <a:avLst/>
          </a:prstGeom>
        </p:spPr>
      </p:pic>
      <p:sp>
        <p:nvSpPr>
          <p:cNvPr id="1028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0449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449E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2E6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2E6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2E6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2E6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2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itmpklub" TargetMode="External"/><Relationship Id="rId2" Type="http://schemas.openxmlformats.org/officeDocument/2006/relationships/hyperlink" Target="https://itmp.h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WLP9-w6b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292298"/>
            <a:ext cx="7772400" cy="1102519"/>
          </a:xfrm>
        </p:spPr>
        <p:txBody>
          <a:bodyPr/>
          <a:lstStyle/>
          <a:p>
            <a:r>
              <a:rPr lang="hu-HU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InfoTanár</a:t>
            </a:r>
            <a:r>
              <a:rPr lang="hu-HU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Mentor Program</a:t>
            </a:r>
            <a:endParaRPr lang="hu-HU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59632" y="4155926"/>
            <a:ext cx="6400800" cy="1314450"/>
          </a:xfrm>
        </p:spPr>
        <p:txBody>
          <a:bodyPr/>
          <a:lstStyle/>
          <a:p>
            <a:r>
              <a:rPr lang="hu-HU" sz="4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ITMP Klub</a:t>
            </a:r>
            <a:endParaRPr lang="hu-HU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9" b="5250"/>
          <a:stretch/>
        </p:blipFill>
        <p:spPr>
          <a:xfrm>
            <a:off x="2483768" y="1059582"/>
            <a:ext cx="3867894" cy="32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0E7EE6-087A-4D07-BEB4-A220787A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43" y="123478"/>
            <a:ext cx="8258204" cy="385156"/>
          </a:xfrm>
        </p:spPr>
        <p:txBody>
          <a:bodyPr/>
          <a:lstStyle/>
          <a:p>
            <a:r>
              <a:rPr lang="hu-HU" dirty="0" smtClean="0">
                <a:solidFill>
                  <a:schemeClr val="accent5">
                    <a:lumMod val="50000"/>
                  </a:schemeClr>
                </a:solidFill>
              </a:rPr>
              <a:t>Képzések</a:t>
            </a:r>
            <a:endParaRPr lang="hu-H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66232" b="8279"/>
          <a:stretch/>
        </p:blipFill>
        <p:spPr>
          <a:xfrm>
            <a:off x="2919316" y="758283"/>
            <a:ext cx="1728192" cy="20611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/>
          <a:srcRect l="2272" r="4579"/>
          <a:stretch/>
        </p:blipFill>
        <p:spPr>
          <a:xfrm>
            <a:off x="107504" y="691327"/>
            <a:ext cx="2623527" cy="408802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/>
          <a:srcRect t="5093" b="5477"/>
          <a:stretch/>
        </p:blipFill>
        <p:spPr>
          <a:xfrm>
            <a:off x="2931557" y="2806333"/>
            <a:ext cx="1715951" cy="201622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726" y="771548"/>
            <a:ext cx="2241628" cy="403577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572" y="771550"/>
            <a:ext cx="1974924" cy="4007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27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843557"/>
            <a:ext cx="8075240" cy="375106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hu-HU" sz="1600" b="1" dirty="0"/>
              <a:t> Kommunikáció</a:t>
            </a:r>
            <a:r>
              <a:rPr lang="hu-HU" sz="1600" dirty="0"/>
              <a:t> </a:t>
            </a:r>
          </a:p>
          <a:p>
            <a:pPr marL="628650" indent="0">
              <a:buNone/>
            </a:pPr>
            <a:r>
              <a:rPr lang="hu-HU" sz="16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Saját weboldal</a:t>
            </a:r>
            <a:r>
              <a:rPr lang="hu-HU" sz="1600" u="sng" dirty="0">
                <a:solidFill>
                  <a:srgbClr val="0070C0"/>
                </a:solidFill>
              </a:rPr>
              <a:t> (itmp.hu)</a:t>
            </a:r>
            <a:r>
              <a:rPr lang="hu-HU" sz="1600" dirty="0">
                <a:solidFill>
                  <a:srgbClr val="0070C0"/>
                </a:solidFill>
              </a:rPr>
              <a:t> </a:t>
            </a:r>
            <a:r>
              <a:rPr lang="hu-HU" sz="1600" dirty="0"/>
              <a:t>beindítása: 2019. 09. 22. </a:t>
            </a:r>
          </a:p>
          <a:p>
            <a:pPr marL="628650" indent="0">
              <a:buNone/>
            </a:pPr>
            <a:r>
              <a:rPr lang="hu-HU" sz="16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Saját FB oldal</a:t>
            </a:r>
            <a:r>
              <a:rPr lang="hu-HU" sz="1600" u="sng" dirty="0">
                <a:solidFill>
                  <a:srgbClr val="0070C0"/>
                </a:solidFill>
              </a:rPr>
              <a:t> (https://facebook.com/itmpklub)</a:t>
            </a:r>
            <a:r>
              <a:rPr lang="hu-HU" sz="1600" dirty="0"/>
              <a:t> beindítása: 2019. 10. 02. </a:t>
            </a:r>
            <a:endParaRPr lang="hu-HU" sz="1600" dirty="0" smtClean="0"/>
          </a:p>
          <a:p>
            <a:pPr marL="628650" indent="0">
              <a:buNone/>
            </a:pPr>
            <a:endParaRPr lang="hu-HU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hu-HU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Regisztrálások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tanfolyamra történt eddigi jelentkezések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628650" indent="0">
              <a:buNone/>
            </a:pP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ITMP </a:t>
            </a:r>
            <a:r>
              <a:rPr lang="hu-HU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Klubban aktivált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felhasználók száma 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(2019.09.23.-2019.11.14.)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894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fő 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628650" indent="0">
              <a:buNone/>
            </a:pP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Őszi, </a:t>
            </a: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onsite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tanfolyami jelentkezések 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(összesen 315 fő)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1343025"/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Webes technológiák: 83/80 fő </a:t>
            </a:r>
          </a:p>
          <a:p>
            <a:pPr marL="1343025"/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Asztali alkalmazásfejlesztés: 97/80 fő (betelt, várólistán 17-en voltak) </a:t>
            </a:r>
          </a:p>
          <a:p>
            <a:pPr marL="1343025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Adatbázis és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backend: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 75/80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fő</a:t>
            </a:r>
          </a:p>
          <a:p>
            <a:pPr marL="1343025"/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Hálózatok: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60 / 80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fő  </a:t>
            </a:r>
          </a:p>
          <a:p>
            <a:pPr marL="628650" indent="0">
              <a:buNone/>
            </a:pP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NetAcademia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jelentkezés 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(online kurzuscsomag):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hu-HU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494 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fő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hu-HU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indent="0">
              <a:buNone/>
            </a:pPr>
            <a:r>
              <a:rPr lang="hu-HU" sz="1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</a:t>
            </a:r>
            <a:r>
              <a:rPr lang="hu-HU" sz="160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Belsős FB csoportunk már több mint 1000 fős szakmai közösség!</a:t>
            </a:r>
            <a:endParaRPr lang="hu-HU" sz="16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2699792" y="195486"/>
            <a:ext cx="3999388" cy="385156"/>
          </a:xfrm>
        </p:spPr>
        <p:txBody>
          <a:bodyPr/>
          <a:lstStyle/>
          <a:p>
            <a:r>
              <a:rPr lang="hu-HU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 tartunk most?</a:t>
            </a:r>
            <a:endParaRPr lang="hu-HU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6719011" cy="3984275"/>
          </a:xfrm>
        </p:spPr>
      </p:pic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547664" y="267494"/>
            <a:ext cx="7200799" cy="360040"/>
          </a:xfrm>
        </p:spPr>
        <p:txBody>
          <a:bodyPr/>
          <a:lstStyle/>
          <a:p>
            <a:r>
              <a:rPr lang="hu-HU" sz="32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ITMP Klub - elért tanárok, iskolák</a:t>
            </a:r>
            <a:endParaRPr lang="hu-HU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0"/>
          <a:stretch/>
        </p:blipFill>
        <p:spPr>
          <a:xfrm>
            <a:off x="345121" y="670481"/>
            <a:ext cx="3615007" cy="222545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0"/>
          <a:stretch/>
        </p:blipFill>
        <p:spPr>
          <a:xfrm>
            <a:off x="4025366" y="691956"/>
            <a:ext cx="4318977" cy="202679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5" b="8595"/>
          <a:stretch/>
        </p:blipFill>
        <p:spPr>
          <a:xfrm>
            <a:off x="300322" y="2764653"/>
            <a:ext cx="2231783" cy="201327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96" y="2764653"/>
            <a:ext cx="2735312" cy="205148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3329" r="-4462" b="7307"/>
          <a:stretch/>
        </p:blipFill>
        <p:spPr>
          <a:xfrm>
            <a:off x="5762797" y="2764653"/>
            <a:ext cx="3003801" cy="20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8258204" cy="385156"/>
          </a:xfrm>
        </p:spPr>
        <p:txBody>
          <a:bodyPr/>
          <a:lstStyle/>
          <a:p>
            <a:r>
              <a:rPr lang="hu-HU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Én ezt köszönöm…!</a:t>
            </a:r>
            <a:endParaRPr lang="hu-HU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579908"/>
            <a:ext cx="8229600" cy="1465277"/>
          </a:xfrm>
        </p:spPr>
        <p:txBody>
          <a:bodyPr/>
          <a:lstStyle/>
          <a:p>
            <a:pPr marL="0" indent="0">
              <a:buNone/>
            </a:pPr>
            <a:endParaRPr lang="hu-HU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0" indent="0" algn="ctr">
              <a:buNone/>
            </a:pPr>
            <a:r>
              <a:rPr lang="hu-HU" sz="4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Ottó ezt köszöni </a:t>
            </a:r>
            <a:r>
              <a:rPr lang="hu-HU" sz="4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 </a:t>
            </a:r>
            <a:endParaRPr lang="hu-HU" sz="40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96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TP_ppt_sablon_v2.1">
  <a:themeElements>
    <a:clrScheme name="Lendület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TP-ITMP.potx" id="{2ACD4617-5EE2-4D32-9DF8-7C4E68244A57}" vid="{F2B5195F-DF30-4DD8-8592-29DFB119EC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28D83D0E7F1604B831C4739BED0B61E" ma:contentTypeVersion="6" ma:contentTypeDescription="Új dokumentum létrehozása." ma:contentTypeScope="" ma:versionID="16de37f0de93890a29644dad3f1fb9a5">
  <xsd:schema xmlns:xsd="http://www.w3.org/2001/XMLSchema" xmlns:xs="http://www.w3.org/2001/XMLSchema" xmlns:p="http://schemas.microsoft.com/office/2006/metadata/properties" xmlns:ns2="fa8dab3f-5749-4b2c-bc12-00b2edb39939" targetNamespace="http://schemas.microsoft.com/office/2006/metadata/properties" ma:root="true" ma:fieldsID="37fc25a1f8105535d6e4b7efdba08a5f" ns2:_="">
    <xsd:import namespace="fa8dab3f-5749-4b2c-bc12-00b2edb39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dab3f-5749-4b2c-bc12-00b2edb39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65577A-D0EC-414E-AE11-F55B6CA69D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8dab3f-5749-4b2c-bc12-00b2edb39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B9ADC0-396C-4224-A10C-BB02CC2C7C25}">
  <ds:schemaRefs>
    <ds:schemaRef ds:uri="fa8dab3f-5749-4b2c-bc12-00b2edb3993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EB123F-20B5-4C61-BA3C-9A9444EF73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HTTP-ITMP</Template>
  <TotalTime>123</TotalTime>
  <Words>27</Words>
  <Application>Microsoft Office PowerPoint</Application>
  <PresentationFormat>Diavetítés a képernyőre (16:9 oldalarány)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HTTP_ppt_sablon_v2.1</vt:lpstr>
      <vt:lpstr>InfoTanár Mentor Program</vt:lpstr>
      <vt:lpstr>Képzések</vt:lpstr>
      <vt:lpstr>Hol tartunk most?</vt:lpstr>
      <vt:lpstr>ITMP Klub - elért tanárok, iskolák</vt:lpstr>
      <vt:lpstr>PowerPoint-bemutató</vt:lpstr>
      <vt:lpstr>Én ezt köszönöm…!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 ismeretek érettségi</dc:title>
  <dc:creator>Katalin Jónás</dc:creator>
  <cp:lastModifiedBy>Virga Krisztina (HTTP Alapítvány)</cp:lastModifiedBy>
  <cp:revision>19</cp:revision>
  <dcterms:created xsi:type="dcterms:W3CDTF">2019-11-21T09:01:22Z</dcterms:created>
  <dcterms:modified xsi:type="dcterms:W3CDTF">2019-11-22T11:51:11Z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0x010100628D83D0E7F1604B831C4739BED0B61E</vt:lpwstr>
  </property>
</Properties>
</file>