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/>
    <p:restoredTop sz="94694"/>
  </p:normalViewPr>
  <p:slideViewPr>
    <p:cSldViewPr snapToGrid="0">
      <p:cViewPr varScale="1">
        <p:scale>
          <a:sx n="119" d="100"/>
          <a:sy n="119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sG5roSGha0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3330-5434-177E-6C5D-AA82A454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GIT. </a:t>
            </a:r>
            <a:r>
              <a:rPr lang="ru-RU" dirty="0"/>
              <a:t>установка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3EC4-69EF-53D8-31A9-6488D8CFB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508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D13DD4-AC61-01D5-B202-2AB16DAE461A}"/>
              </a:ext>
            </a:extLst>
          </p:cNvPr>
          <p:cNvSpPr txBox="1"/>
          <p:nvPr/>
        </p:nvSpPr>
        <p:spPr>
          <a:xfrm>
            <a:off x="2324870" y="1013497"/>
            <a:ext cx="78626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GB" dirty="0">
                <a:hlinkClick r:id="rId2"/>
              </a:rPr>
              <a:t>https://git-scm.com</a:t>
            </a:r>
            <a:r>
              <a:rPr lang="ru-RU" dirty="0"/>
              <a:t> – скачиваем</a:t>
            </a:r>
          </a:p>
          <a:p>
            <a:pPr marL="342900" indent="-342900">
              <a:buAutoNum type="arabicParenR"/>
            </a:pPr>
            <a:r>
              <a:rPr lang="en-GB" dirty="0">
                <a:hlinkClick r:id="rId3"/>
              </a:rPr>
              <a:t>https://www.youtube.com/watch?v=GsG5roSGha0</a:t>
            </a:r>
            <a:r>
              <a:rPr lang="ru-RU" dirty="0"/>
              <a:t> – смотрим гайд</a:t>
            </a:r>
          </a:p>
          <a:p>
            <a:pPr marL="342900" indent="-342900">
              <a:buAutoNum type="arabicParenR"/>
            </a:pPr>
            <a:r>
              <a:rPr lang="en-US" dirty="0"/>
              <a:t>git –version – </a:t>
            </a:r>
            <a:r>
              <a:rPr lang="ru-RU" dirty="0"/>
              <a:t>проверка версии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49478-1761-6045-A704-23D6408B70F4}"/>
              </a:ext>
            </a:extLst>
          </p:cNvPr>
          <p:cNvSpPr txBox="1"/>
          <p:nvPr/>
        </p:nvSpPr>
        <p:spPr>
          <a:xfrm>
            <a:off x="4566638" y="239980"/>
            <a:ext cx="252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УСТАНОВКА</a:t>
            </a:r>
            <a:endParaRPr lang="en-R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6F34E-8C7C-A35A-8ED6-7024E782F38B}"/>
              </a:ext>
            </a:extLst>
          </p:cNvPr>
          <p:cNvSpPr txBox="1"/>
          <p:nvPr/>
        </p:nvSpPr>
        <p:spPr>
          <a:xfrm>
            <a:off x="3371407" y="2314310"/>
            <a:ext cx="4917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ВВОД ЛИЧНЫХ ДАННЫХ</a:t>
            </a:r>
            <a:endParaRPr lang="en-RU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56963-DDE2-A6D0-41EE-1D295557E0CC}"/>
              </a:ext>
            </a:extLst>
          </p:cNvPr>
          <p:cNvSpPr txBox="1"/>
          <p:nvPr/>
        </p:nvSpPr>
        <p:spPr>
          <a:xfrm>
            <a:off x="2324870" y="3276569"/>
            <a:ext cx="7010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– </a:t>
            </a:r>
            <a:r>
              <a:rPr lang="ru-RU" dirty="0"/>
              <a:t>создание нового репозитория</a:t>
            </a:r>
          </a:p>
          <a:p>
            <a:pPr marL="342900" indent="-342900">
              <a:buAutoNum type="arabicParenR"/>
            </a:pPr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“</a:t>
            </a:r>
            <a:r>
              <a:rPr lang="en-US" dirty="0" err="1"/>
              <a:t>test@mail.ru</a:t>
            </a:r>
            <a:r>
              <a:rPr lang="en-US" dirty="0"/>
              <a:t>” </a:t>
            </a:r>
            <a:r>
              <a:rPr lang="ru-RU" dirty="0"/>
              <a:t> - указываем свою почту</a:t>
            </a: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git config –global </a:t>
            </a:r>
            <a:r>
              <a:rPr lang="en-US" dirty="0" err="1"/>
              <a:t>user.name</a:t>
            </a:r>
            <a:r>
              <a:rPr lang="en-US" dirty="0"/>
              <a:t> “</a:t>
            </a:r>
            <a:r>
              <a:rPr lang="en-US" dirty="0" err="1"/>
              <a:t>test_name</a:t>
            </a:r>
            <a:r>
              <a:rPr lang="en-US" dirty="0"/>
              <a:t>”</a:t>
            </a:r>
            <a:r>
              <a:rPr lang="ru-RU" dirty="0"/>
              <a:t> – указываем своё имя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ru-RU" dirty="0"/>
              <a:t> – посмотреть какую задали почту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git config –global user. name</a:t>
            </a:r>
            <a:r>
              <a:rPr lang="ru-RU" dirty="0"/>
              <a:t> – посмотреть какое задали имя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8451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4B5BF6-1060-0330-A404-1F718FB4B35E}"/>
              </a:ext>
            </a:extLst>
          </p:cNvPr>
          <p:cNvSpPr txBox="1"/>
          <p:nvPr/>
        </p:nvSpPr>
        <p:spPr>
          <a:xfrm>
            <a:off x="2329852" y="408790"/>
            <a:ext cx="873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КОМАНДЫ ДЛЯ ПРОСМОТРА ИНФОРМАЦИИ</a:t>
            </a:r>
            <a:endParaRPr lang="en-R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64414-2BD7-719C-E1F8-1B169C48B5E4}"/>
              </a:ext>
            </a:extLst>
          </p:cNvPr>
          <p:cNvSpPr txBox="1"/>
          <p:nvPr/>
        </p:nvSpPr>
        <p:spPr>
          <a:xfrm>
            <a:off x="2528047" y="1538343"/>
            <a:ext cx="8337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dirty="0"/>
              <a:t>git status - </a:t>
            </a:r>
            <a:r>
              <a:rPr lang="ru-RU" dirty="0"/>
              <a:t>Показать состояние репозитория (измененные, новые файлы и т.д.)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git log - </a:t>
            </a:r>
            <a:r>
              <a:rPr lang="ru-RU" dirty="0">
                <a:effectLst/>
              </a:rPr>
              <a:t>Подробная история коммитов</a:t>
            </a:r>
            <a:endParaRPr lang="en-US" dirty="0">
              <a:effectLst/>
            </a:endParaRPr>
          </a:p>
          <a:p>
            <a:pPr marL="342900" indent="-342900">
              <a:buAutoNum type="arabicParenR"/>
            </a:pPr>
            <a:r>
              <a:rPr lang="en-US" dirty="0"/>
              <a:t>git branch - </a:t>
            </a:r>
            <a:r>
              <a:rPr lang="ru-RU" dirty="0">
                <a:effectLst/>
              </a:rPr>
              <a:t>Список только локальных веток</a:t>
            </a:r>
            <a:endParaRPr lang="en-US" dirty="0">
              <a:effectLst/>
            </a:endParaRPr>
          </a:p>
          <a:p>
            <a:pPr marL="342900" indent="-342900">
              <a:buFontTx/>
              <a:buAutoNum type="arabicParenR"/>
            </a:pPr>
            <a:r>
              <a:rPr lang="en-US" dirty="0"/>
              <a:t>git diff commit1 commit2 - </a:t>
            </a:r>
            <a:r>
              <a:rPr lang="ru-RU" dirty="0"/>
              <a:t>Показать изменения между двумя коммитами</a:t>
            </a:r>
            <a:endParaRPr lang="en-US" dirty="0"/>
          </a:p>
          <a:p>
            <a:pPr marL="342900" indent="-34290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1766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EC5C5-DE27-3A5B-B2BD-A578821AAB6D}"/>
              </a:ext>
            </a:extLst>
          </p:cNvPr>
          <p:cNvSpPr txBox="1"/>
          <p:nvPr/>
        </p:nvSpPr>
        <p:spPr>
          <a:xfrm>
            <a:off x="5053086" y="308344"/>
            <a:ext cx="173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Задание</a:t>
            </a:r>
            <a:endParaRPr lang="en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8E3C1-1E06-1DE5-3E0A-61209CE2BEEC}"/>
              </a:ext>
            </a:extLst>
          </p:cNvPr>
          <p:cNvSpPr txBox="1"/>
          <p:nvPr/>
        </p:nvSpPr>
        <p:spPr>
          <a:xfrm>
            <a:off x="3348222" y="1209235"/>
            <a:ext cx="48390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/>
              <a:t>создайте (инициализируйте) новый проект</a:t>
            </a:r>
          </a:p>
          <a:p>
            <a:pPr marL="342900" indent="-342900">
              <a:buAutoNum type="arabicParenR"/>
            </a:pPr>
            <a:r>
              <a:rPr lang="ru-RU" dirty="0"/>
              <a:t>добавьте туда старый код</a:t>
            </a:r>
          </a:p>
          <a:p>
            <a:pPr marL="342900" indent="-342900">
              <a:buAutoNum type="arabicParenR"/>
            </a:pPr>
            <a:r>
              <a:rPr lang="ru-RU" dirty="0"/>
              <a:t>создайте коммит</a:t>
            </a:r>
          </a:p>
          <a:p>
            <a:pPr marL="342900" indent="-342900">
              <a:buAutoNum type="arabicParenR"/>
            </a:pPr>
            <a:r>
              <a:rPr lang="ru-RU" dirty="0"/>
              <a:t>посмотрите историю коммитов</a:t>
            </a:r>
          </a:p>
          <a:p>
            <a:pPr marL="342900" indent="-342900">
              <a:buAutoNum type="arabicParenR"/>
            </a:pPr>
            <a:r>
              <a:rPr lang="ru-RU" dirty="0"/>
              <a:t>создайте новую ветку</a:t>
            </a:r>
          </a:p>
          <a:p>
            <a:pPr marL="342900" indent="-342900">
              <a:buAutoNum type="arabicParenR"/>
            </a:pPr>
            <a:r>
              <a:rPr lang="ru-RU" dirty="0"/>
              <a:t>добавьте старый код</a:t>
            </a:r>
          </a:p>
          <a:p>
            <a:pPr marL="342900" indent="-342900">
              <a:buAutoNum type="arabicParenR"/>
            </a:pPr>
            <a:r>
              <a:rPr lang="ru-RU" dirty="0"/>
              <a:t>создайте коммит</a:t>
            </a:r>
          </a:p>
          <a:p>
            <a:pPr marL="342900" indent="-342900">
              <a:buFontTx/>
              <a:buAutoNum type="arabicParenR"/>
            </a:pPr>
            <a:r>
              <a:rPr lang="ru-RU" dirty="0"/>
              <a:t>посмотрите историю коммитов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7652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44948-168B-8CD9-0EA3-F3A65E098CAE}"/>
              </a:ext>
            </a:extLst>
          </p:cNvPr>
          <p:cNvSpPr txBox="1"/>
          <p:nvPr/>
        </p:nvSpPr>
        <p:spPr>
          <a:xfrm>
            <a:off x="4837814" y="233916"/>
            <a:ext cx="1914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Домашка</a:t>
            </a:r>
            <a:endParaRPr lang="en-R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EDD24-E09C-04A0-26B3-EC2A5728A605}"/>
              </a:ext>
            </a:extLst>
          </p:cNvPr>
          <p:cNvSpPr txBox="1"/>
          <p:nvPr/>
        </p:nvSpPr>
        <p:spPr>
          <a:xfrm>
            <a:off x="3521503" y="1481037"/>
            <a:ext cx="39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Зарегистрироваться </a:t>
            </a:r>
            <a:r>
              <a:rPr lang="en-GB" dirty="0"/>
              <a:t>https://</a:t>
            </a:r>
            <a:r>
              <a:rPr lang="en-GB" dirty="0" err="1"/>
              <a:t>github.com</a:t>
            </a:r>
            <a:endParaRPr lang="en-US" dirty="0"/>
          </a:p>
          <a:p>
            <a:pPr marL="342900" indent="-34290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30241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719</TotalTime>
  <Words>178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GIT. установка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Артюшкова Александра Александровна</dc:creator>
  <cp:lastModifiedBy>Артюшкова Александра Александровна</cp:lastModifiedBy>
  <cp:revision>45</cp:revision>
  <dcterms:created xsi:type="dcterms:W3CDTF">2025-04-09T16:26:56Z</dcterms:created>
  <dcterms:modified xsi:type="dcterms:W3CDTF">2025-07-13T08:03:43Z</dcterms:modified>
</cp:coreProperties>
</file>