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2"/>
  </p:notesMasterIdLst>
  <p:handoutMasterIdLst>
    <p:handoutMasterId r:id="rId33"/>
  </p:handoutMasterIdLst>
  <p:sldIdLst>
    <p:sldId id="256" r:id="rId2"/>
    <p:sldId id="367" r:id="rId3"/>
    <p:sldId id="380" r:id="rId4"/>
    <p:sldId id="385" r:id="rId5"/>
    <p:sldId id="382" r:id="rId6"/>
    <p:sldId id="386" r:id="rId7"/>
    <p:sldId id="388" r:id="rId8"/>
    <p:sldId id="387" r:id="rId9"/>
    <p:sldId id="389" r:id="rId10"/>
    <p:sldId id="390" r:id="rId11"/>
    <p:sldId id="368" r:id="rId12"/>
    <p:sldId id="369" r:id="rId13"/>
    <p:sldId id="370" r:id="rId14"/>
    <p:sldId id="376" r:id="rId15"/>
    <p:sldId id="375" r:id="rId16"/>
    <p:sldId id="392" r:id="rId17"/>
    <p:sldId id="393" r:id="rId18"/>
    <p:sldId id="395" r:id="rId19"/>
    <p:sldId id="391" r:id="rId20"/>
    <p:sldId id="379" r:id="rId21"/>
    <p:sldId id="356" r:id="rId22"/>
    <p:sldId id="357" r:id="rId23"/>
    <p:sldId id="358" r:id="rId24"/>
    <p:sldId id="360" r:id="rId25"/>
    <p:sldId id="361" r:id="rId26"/>
    <p:sldId id="362" r:id="rId27"/>
    <p:sldId id="363" r:id="rId28"/>
    <p:sldId id="364" r:id="rId29"/>
    <p:sldId id="365" r:id="rId30"/>
    <p:sldId id="366" r:id="rId31"/>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CC00FF"/>
    <a:srgbClr val="FFFF00"/>
    <a:srgbClr val="FFCC00"/>
    <a:srgbClr val="0000FF"/>
    <a:srgbClr val="FF3300"/>
    <a:srgbClr val="003366"/>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934" autoAdjust="0"/>
    <p:restoredTop sz="90929"/>
  </p:normalViewPr>
  <p:slideViewPr>
    <p:cSldViewPr>
      <p:cViewPr varScale="1">
        <p:scale>
          <a:sx n="61" d="100"/>
          <a:sy n="61" d="100"/>
        </p:scale>
        <p:origin x="1084"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1026">
            <a:extLst>
              <a:ext uri="{FF2B5EF4-FFF2-40B4-BE49-F238E27FC236}">
                <a16:creationId xmlns:a16="http://schemas.microsoft.com/office/drawing/2014/main" id="{FC355498-9C47-406A-B86C-B6AD810ABF33}"/>
              </a:ext>
            </a:extLst>
          </p:cNvPr>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AU"/>
          </a:p>
        </p:txBody>
      </p:sp>
      <p:sp>
        <p:nvSpPr>
          <p:cNvPr id="161795" name="Rectangle 1027">
            <a:extLst>
              <a:ext uri="{FF2B5EF4-FFF2-40B4-BE49-F238E27FC236}">
                <a16:creationId xmlns:a16="http://schemas.microsoft.com/office/drawing/2014/main" id="{E758D5C3-1242-48B8-98DF-0E03EE45A010}"/>
              </a:ext>
            </a:extLst>
          </p:cNvPr>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AU"/>
          </a:p>
        </p:txBody>
      </p:sp>
      <p:sp>
        <p:nvSpPr>
          <p:cNvPr id="161796" name="Rectangle 1028">
            <a:extLst>
              <a:ext uri="{FF2B5EF4-FFF2-40B4-BE49-F238E27FC236}">
                <a16:creationId xmlns:a16="http://schemas.microsoft.com/office/drawing/2014/main" id="{8C037F79-8AA9-49AE-BB9E-B5A127481A34}"/>
              </a:ext>
            </a:extLst>
          </p:cNvPr>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AU"/>
          </a:p>
        </p:txBody>
      </p:sp>
      <p:sp>
        <p:nvSpPr>
          <p:cNvPr id="161797" name="Rectangle 1029">
            <a:extLst>
              <a:ext uri="{FF2B5EF4-FFF2-40B4-BE49-F238E27FC236}">
                <a16:creationId xmlns:a16="http://schemas.microsoft.com/office/drawing/2014/main" id="{9F974ABA-2497-4365-83B6-AE053E8E1ABA}"/>
              </a:ext>
            </a:extLst>
          </p:cNvPr>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63461D4B-156E-4052-82D0-26389807ACE8}" type="slidenum">
              <a:rPr lang="en-AU" altLang="en-US"/>
              <a:pPr/>
              <a:t>‹#›</a:t>
            </a:fld>
            <a:endParaRPr lang="en-AU" altLang="en-US"/>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1F7D2CA9-6B31-400F-AAAE-051CD393C19E}"/>
              </a:ext>
            </a:extLst>
          </p:cNvPr>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AU"/>
          </a:p>
        </p:txBody>
      </p:sp>
      <p:sp>
        <p:nvSpPr>
          <p:cNvPr id="36867" name="Rectangle 3">
            <a:extLst>
              <a:ext uri="{FF2B5EF4-FFF2-40B4-BE49-F238E27FC236}">
                <a16:creationId xmlns:a16="http://schemas.microsoft.com/office/drawing/2014/main" id="{D06BF791-E0D2-479F-97DF-19A77B56AF82}"/>
              </a:ext>
            </a:extLst>
          </p:cNvPr>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AU"/>
          </a:p>
        </p:txBody>
      </p:sp>
      <p:sp>
        <p:nvSpPr>
          <p:cNvPr id="62468" name="Rectangle 4">
            <a:extLst>
              <a:ext uri="{FF2B5EF4-FFF2-40B4-BE49-F238E27FC236}">
                <a16:creationId xmlns:a16="http://schemas.microsoft.com/office/drawing/2014/main" id="{8BE911FE-EA4D-4802-95E8-2B5C31FC4C8B}"/>
              </a:ext>
            </a:extLst>
          </p:cNvPr>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9" name="Rectangle 5">
            <a:extLst>
              <a:ext uri="{FF2B5EF4-FFF2-40B4-BE49-F238E27FC236}">
                <a16:creationId xmlns:a16="http://schemas.microsoft.com/office/drawing/2014/main" id="{9C7AA958-1691-448F-95E2-0FAC37F81855}"/>
              </a:ext>
            </a:extLst>
          </p:cNvPr>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36870" name="Rectangle 6">
            <a:extLst>
              <a:ext uri="{FF2B5EF4-FFF2-40B4-BE49-F238E27FC236}">
                <a16:creationId xmlns:a16="http://schemas.microsoft.com/office/drawing/2014/main" id="{E6136F7B-F97C-4B73-8C7C-A7B56306B4E2}"/>
              </a:ext>
            </a:extLst>
          </p:cNvPr>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AU"/>
          </a:p>
        </p:txBody>
      </p:sp>
      <p:sp>
        <p:nvSpPr>
          <p:cNvPr id="36871" name="Rectangle 7">
            <a:extLst>
              <a:ext uri="{FF2B5EF4-FFF2-40B4-BE49-F238E27FC236}">
                <a16:creationId xmlns:a16="http://schemas.microsoft.com/office/drawing/2014/main" id="{8083A6AB-B223-4D8F-B356-A23A3CA766F5}"/>
              </a:ext>
            </a:extLst>
          </p:cNvPr>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A5CFA46A-764E-41AF-AACF-89883CBF3491}" type="slidenum">
              <a:rPr lang="en-AU" altLang="en-US"/>
              <a:pPr/>
              <a:t>‹#›</a:t>
            </a:fld>
            <a:endParaRPr lang="en-AU" altLang="en-US"/>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31691419-EE4E-4111-9C5B-77CFA1BE4E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anose="02020603050405020304" pitchFamily="18" charset="0"/>
              </a:defRPr>
            </a:lvl1pPr>
            <a:lvl2pPr marL="742950" indent="-285750" eaLnBrk="0" hangingPunct="0">
              <a:spcBef>
                <a:spcPct val="30000"/>
              </a:spcBef>
              <a:defRPr kumimoji="1" sz="1200">
                <a:solidFill>
                  <a:schemeClr val="tx1"/>
                </a:solidFill>
                <a:latin typeface="Times New Roman" panose="02020603050405020304" pitchFamily="18" charset="0"/>
              </a:defRPr>
            </a:lvl2pPr>
            <a:lvl3pPr marL="1143000" indent="-228600" eaLnBrk="0" hangingPunct="0">
              <a:spcBef>
                <a:spcPct val="30000"/>
              </a:spcBef>
              <a:defRPr kumimoji="1" sz="1200">
                <a:solidFill>
                  <a:schemeClr val="tx1"/>
                </a:solidFill>
                <a:latin typeface="Times New Roman" panose="02020603050405020304" pitchFamily="18" charset="0"/>
              </a:defRPr>
            </a:lvl3pPr>
            <a:lvl4pPr marL="1600200" indent="-228600" eaLnBrk="0" hangingPunct="0">
              <a:spcBef>
                <a:spcPct val="30000"/>
              </a:spcBef>
              <a:defRPr kumimoji="1" sz="1200">
                <a:solidFill>
                  <a:schemeClr val="tx1"/>
                </a:solidFill>
                <a:latin typeface="Times New Roman" panose="02020603050405020304" pitchFamily="18" charset="0"/>
              </a:defRPr>
            </a:lvl4pPr>
            <a:lvl5pPr marL="2057400" indent="-228600" eaLnBrk="0" hangingPunct="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eaLnBrk="1" hangingPunct="1">
              <a:spcBef>
                <a:spcPct val="0"/>
              </a:spcBef>
            </a:pPr>
            <a:fld id="{4D88B3BC-622F-4736-858B-64E2CB758180}" type="slidenum">
              <a:rPr kumimoji="0" lang="en-AU" altLang="en-US"/>
              <a:pPr eaLnBrk="1" hangingPunct="1">
                <a:spcBef>
                  <a:spcPct val="0"/>
                </a:spcBef>
              </a:pPr>
              <a:t>1</a:t>
            </a:fld>
            <a:endParaRPr kumimoji="0" lang="en-AU" altLang="en-US"/>
          </a:p>
        </p:txBody>
      </p:sp>
      <p:sp>
        <p:nvSpPr>
          <p:cNvPr id="63491" name="Rectangle 2">
            <a:extLst>
              <a:ext uri="{FF2B5EF4-FFF2-40B4-BE49-F238E27FC236}">
                <a16:creationId xmlns:a16="http://schemas.microsoft.com/office/drawing/2014/main" id="{FFA5FBB6-B861-4D5F-A349-3D924EE4F871}"/>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D59FEC79-6464-4E95-B709-5D0082A5B7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dirty="0"/>
          </a:p>
        </p:txBody>
      </p:sp>
      <p:sp>
        <p:nvSpPr>
          <p:cNvPr id="2" name="Date Placeholder 1">
            <a:extLst>
              <a:ext uri="{FF2B5EF4-FFF2-40B4-BE49-F238E27FC236}">
                <a16:creationId xmlns:a16="http://schemas.microsoft.com/office/drawing/2014/main" id="{66465B37-A2C8-4FEF-853C-94EBEC113B7D}"/>
              </a:ext>
            </a:extLst>
          </p:cNvPr>
          <p:cNvSpPr>
            <a:spLocks noGrp="1"/>
          </p:cNvSpPr>
          <p:nvPr>
            <p:ph type="dt" idx="1"/>
          </p:nvPr>
        </p:nvSpPr>
        <p:spPr/>
        <p:txBody>
          <a:bodyPr/>
          <a:lstStyle/>
          <a:p>
            <a:pPr>
              <a:defRPr/>
            </a:pPr>
            <a:endParaRPr lang="en-A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B7FC2899-CFC6-44DC-B09F-74A884EB25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anose="02020603050405020304" pitchFamily="18" charset="0"/>
              </a:defRPr>
            </a:lvl1pPr>
            <a:lvl2pPr marL="742950" indent="-285750" eaLnBrk="0" hangingPunct="0">
              <a:spcBef>
                <a:spcPct val="30000"/>
              </a:spcBef>
              <a:defRPr kumimoji="1" sz="1200">
                <a:solidFill>
                  <a:schemeClr val="tx1"/>
                </a:solidFill>
                <a:latin typeface="Times New Roman" panose="02020603050405020304" pitchFamily="18" charset="0"/>
              </a:defRPr>
            </a:lvl2pPr>
            <a:lvl3pPr marL="1143000" indent="-228600" eaLnBrk="0" hangingPunct="0">
              <a:spcBef>
                <a:spcPct val="30000"/>
              </a:spcBef>
              <a:defRPr kumimoji="1" sz="1200">
                <a:solidFill>
                  <a:schemeClr val="tx1"/>
                </a:solidFill>
                <a:latin typeface="Times New Roman" panose="02020603050405020304" pitchFamily="18" charset="0"/>
              </a:defRPr>
            </a:lvl3pPr>
            <a:lvl4pPr marL="1600200" indent="-228600" eaLnBrk="0" hangingPunct="0">
              <a:spcBef>
                <a:spcPct val="30000"/>
              </a:spcBef>
              <a:defRPr kumimoji="1" sz="1200">
                <a:solidFill>
                  <a:schemeClr val="tx1"/>
                </a:solidFill>
                <a:latin typeface="Times New Roman" panose="02020603050405020304" pitchFamily="18" charset="0"/>
              </a:defRPr>
            </a:lvl4pPr>
            <a:lvl5pPr marL="2057400" indent="-228600" eaLnBrk="0" hangingPunct="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eaLnBrk="1" hangingPunct="1">
              <a:spcBef>
                <a:spcPct val="0"/>
              </a:spcBef>
            </a:pPr>
            <a:fld id="{7E35ADB3-8478-4EBB-866E-FFCFD4773C1F}" type="slidenum">
              <a:rPr kumimoji="0" lang="en-AU" altLang="en-US"/>
              <a:pPr eaLnBrk="1" hangingPunct="1">
                <a:spcBef>
                  <a:spcPct val="0"/>
                </a:spcBef>
              </a:pPr>
              <a:t>27</a:t>
            </a:fld>
            <a:endParaRPr kumimoji="0" lang="en-AU" altLang="en-US"/>
          </a:p>
        </p:txBody>
      </p:sp>
      <p:sp>
        <p:nvSpPr>
          <p:cNvPr id="117763" name="Rectangle 2">
            <a:extLst>
              <a:ext uri="{FF2B5EF4-FFF2-40B4-BE49-F238E27FC236}">
                <a16:creationId xmlns:a16="http://schemas.microsoft.com/office/drawing/2014/main" id="{895C253D-7851-4824-A402-201682353342}"/>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1762B112-E061-46F4-B5B4-A1C75A0094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
        <p:nvSpPr>
          <p:cNvPr id="2" name="Date Placeholder 1">
            <a:extLst>
              <a:ext uri="{FF2B5EF4-FFF2-40B4-BE49-F238E27FC236}">
                <a16:creationId xmlns:a16="http://schemas.microsoft.com/office/drawing/2014/main" id="{1F945768-5BE4-4F58-B13E-865CCBF8EB71}"/>
              </a:ext>
            </a:extLst>
          </p:cNvPr>
          <p:cNvSpPr>
            <a:spLocks noGrp="1"/>
          </p:cNvSpPr>
          <p:nvPr>
            <p:ph type="dt" idx="1"/>
          </p:nvPr>
        </p:nvSpPr>
        <p:spPr/>
        <p:txBody>
          <a:bodyPr/>
          <a:lstStyle/>
          <a:p>
            <a:pPr>
              <a:defRPr/>
            </a:pPr>
            <a:endParaRPr lang="en-A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70DAEA3B-202B-4B44-AC59-5C91A61EE1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anose="02020603050405020304" pitchFamily="18" charset="0"/>
              </a:defRPr>
            </a:lvl1pPr>
            <a:lvl2pPr marL="742950" indent="-285750" eaLnBrk="0" hangingPunct="0">
              <a:spcBef>
                <a:spcPct val="30000"/>
              </a:spcBef>
              <a:defRPr kumimoji="1" sz="1200">
                <a:solidFill>
                  <a:schemeClr val="tx1"/>
                </a:solidFill>
                <a:latin typeface="Times New Roman" panose="02020603050405020304" pitchFamily="18" charset="0"/>
              </a:defRPr>
            </a:lvl2pPr>
            <a:lvl3pPr marL="1143000" indent="-228600" eaLnBrk="0" hangingPunct="0">
              <a:spcBef>
                <a:spcPct val="30000"/>
              </a:spcBef>
              <a:defRPr kumimoji="1" sz="1200">
                <a:solidFill>
                  <a:schemeClr val="tx1"/>
                </a:solidFill>
                <a:latin typeface="Times New Roman" panose="02020603050405020304" pitchFamily="18" charset="0"/>
              </a:defRPr>
            </a:lvl3pPr>
            <a:lvl4pPr marL="1600200" indent="-228600" eaLnBrk="0" hangingPunct="0">
              <a:spcBef>
                <a:spcPct val="30000"/>
              </a:spcBef>
              <a:defRPr kumimoji="1" sz="1200">
                <a:solidFill>
                  <a:schemeClr val="tx1"/>
                </a:solidFill>
                <a:latin typeface="Times New Roman" panose="02020603050405020304" pitchFamily="18" charset="0"/>
              </a:defRPr>
            </a:lvl4pPr>
            <a:lvl5pPr marL="2057400" indent="-228600" eaLnBrk="0" hangingPunct="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eaLnBrk="1" hangingPunct="1">
              <a:spcBef>
                <a:spcPct val="0"/>
              </a:spcBef>
            </a:pPr>
            <a:fld id="{B830BACD-B629-4EA8-9661-ABE8FB91050E}" type="slidenum">
              <a:rPr kumimoji="0" lang="en-AU" altLang="en-US"/>
              <a:pPr eaLnBrk="1" hangingPunct="1">
                <a:spcBef>
                  <a:spcPct val="0"/>
                </a:spcBef>
              </a:pPr>
              <a:t>28</a:t>
            </a:fld>
            <a:endParaRPr kumimoji="0" lang="en-AU" altLang="en-US"/>
          </a:p>
        </p:txBody>
      </p:sp>
      <p:sp>
        <p:nvSpPr>
          <p:cNvPr id="118787" name="Rectangle 2">
            <a:extLst>
              <a:ext uri="{FF2B5EF4-FFF2-40B4-BE49-F238E27FC236}">
                <a16:creationId xmlns:a16="http://schemas.microsoft.com/office/drawing/2014/main" id="{D8DB749F-790A-4BDC-B1F1-12F719E83EC9}"/>
              </a:ext>
            </a:extLst>
          </p:cNvPr>
          <p:cNvSpPr>
            <a:spLocks noGrp="1" noRot="1" noChangeAspect="1" noChangeArrowheads="1" noTextEdit="1"/>
          </p:cNvSpPr>
          <p:nvPr>
            <p:ph type="sldImg"/>
          </p:nvPr>
        </p:nvSpPr>
        <p:spPr>
          <a:ln/>
        </p:spPr>
      </p:sp>
      <p:sp>
        <p:nvSpPr>
          <p:cNvPr id="118788" name="Rectangle 3">
            <a:extLst>
              <a:ext uri="{FF2B5EF4-FFF2-40B4-BE49-F238E27FC236}">
                <a16:creationId xmlns:a16="http://schemas.microsoft.com/office/drawing/2014/main" id="{314BA38A-CB90-4256-9AA9-C4D6472DD23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
        <p:nvSpPr>
          <p:cNvPr id="2" name="Date Placeholder 1">
            <a:extLst>
              <a:ext uri="{FF2B5EF4-FFF2-40B4-BE49-F238E27FC236}">
                <a16:creationId xmlns:a16="http://schemas.microsoft.com/office/drawing/2014/main" id="{B8045626-D62A-4C61-A94E-4717E359C3BF}"/>
              </a:ext>
            </a:extLst>
          </p:cNvPr>
          <p:cNvSpPr>
            <a:spLocks noGrp="1"/>
          </p:cNvSpPr>
          <p:nvPr>
            <p:ph type="dt" idx="1"/>
          </p:nvPr>
        </p:nvSpPr>
        <p:spPr/>
        <p:txBody>
          <a:bodyPr/>
          <a:lstStyle/>
          <a:p>
            <a:pPr>
              <a:defRPr/>
            </a:pPr>
            <a:endParaRPr lang="en-A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9B17A53B-1574-4A67-90D2-A436C3E7D4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anose="02020603050405020304" pitchFamily="18" charset="0"/>
              </a:defRPr>
            </a:lvl1pPr>
            <a:lvl2pPr marL="742950" indent="-285750" eaLnBrk="0" hangingPunct="0">
              <a:spcBef>
                <a:spcPct val="30000"/>
              </a:spcBef>
              <a:defRPr kumimoji="1" sz="1200">
                <a:solidFill>
                  <a:schemeClr val="tx1"/>
                </a:solidFill>
                <a:latin typeface="Times New Roman" panose="02020603050405020304" pitchFamily="18" charset="0"/>
              </a:defRPr>
            </a:lvl2pPr>
            <a:lvl3pPr marL="1143000" indent="-228600" eaLnBrk="0" hangingPunct="0">
              <a:spcBef>
                <a:spcPct val="30000"/>
              </a:spcBef>
              <a:defRPr kumimoji="1" sz="1200">
                <a:solidFill>
                  <a:schemeClr val="tx1"/>
                </a:solidFill>
                <a:latin typeface="Times New Roman" panose="02020603050405020304" pitchFamily="18" charset="0"/>
              </a:defRPr>
            </a:lvl3pPr>
            <a:lvl4pPr marL="1600200" indent="-228600" eaLnBrk="0" hangingPunct="0">
              <a:spcBef>
                <a:spcPct val="30000"/>
              </a:spcBef>
              <a:defRPr kumimoji="1" sz="1200">
                <a:solidFill>
                  <a:schemeClr val="tx1"/>
                </a:solidFill>
                <a:latin typeface="Times New Roman" panose="02020603050405020304" pitchFamily="18" charset="0"/>
              </a:defRPr>
            </a:lvl4pPr>
            <a:lvl5pPr marL="2057400" indent="-228600" eaLnBrk="0" hangingPunct="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eaLnBrk="1" hangingPunct="1">
              <a:spcBef>
                <a:spcPct val="0"/>
              </a:spcBef>
            </a:pPr>
            <a:fld id="{55FD964D-DAA8-45C5-B6B9-A823224E4AA2}" type="slidenum">
              <a:rPr kumimoji="0" lang="en-AU" altLang="en-US"/>
              <a:pPr eaLnBrk="1" hangingPunct="1">
                <a:spcBef>
                  <a:spcPct val="0"/>
                </a:spcBef>
              </a:pPr>
              <a:t>29</a:t>
            </a:fld>
            <a:endParaRPr kumimoji="0" lang="en-AU" altLang="en-US"/>
          </a:p>
        </p:txBody>
      </p:sp>
      <p:sp>
        <p:nvSpPr>
          <p:cNvPr id="119811" name="Rectangle 2">
            <a:extLst>
              <a:ext uri="{FF2B5EF4-FFF2-40B4-BE49-F238E27FC236}">
                <a16:creationId xmlns:a16="http://schemas.microsoft.com/office/drawing/2014/main" id="{03CEBC20-E020-4D2D-B26C-AD5CB84AA1D4}"/>
              </a:ext>
            </a:extLst>
          </p:cNvPr>
          <p:cNvSpPr>
            <a:spLocks noGrp="1" noRot="1" noChangeAspect="1" noChangeArrowheads="1" noTextEdit="1"/>
          </p:cNvSpPr>
          <p:nvPr>
            <p:ph type="sldImg"/>
          </p:nvPr>
        </p:nvSpPr>
        <p:spPr>
          <a:ln/>
        </p:spPr>
      </p:sp>
      <p:sp>
        <p:nvSpPr>
          <p:cNvPr id="119812" name="Rectangle 3">
            <a:extLst>
              <a:ext uri="{FF2B5EF4-FFF2-40B4-BE49-F238E27FC236}">
                <a16:creationId xmlns:a16="http://schemas.microsoft.com/office/drawing/2014/main" id="{90783B53-FE11-496B-BF86-BEDDB55BBAD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
        <p:nvSpPr>
          <p:cNvPr id="2" name="Date Placeholder 1">
            <a:extLst>
              <a:ext uri="{FF2B5EF4-FFF2-40B4-BE49-F238E27FC236}">
                <a16:creationId xmlns:a16="http://schemas.microsoft.com/office/drawing/2014/main" id="{B4F9C51B-700D-42B0-8893-D7A398F3ADA2}"/>
              </a:ext>
            </a:extLst>
          </p:cNvPr>
          <p:cNvSpPr>
            <a:spLocks noGrp="1"/>
          </p:cNvSpPr>
          <p:nvPr>
            <p:ph type="dt" idx="1"/>
          </p:nvPr>
        </p:nvSpPr>
        <p:spPr/>
        <p:txBody>
          <a:bodyPr/>
          <a:lstStyle/>
          <a:p>
            <a:pPr>
              <a:defRPr/>
            </a:pPr>
            <a:endParaRPr lang="en-A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45192096-DE61-4E2F-98EF-A5049D030B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anose="02020603050405020304" pitchFamily="18" charset="0"/>
              </a:defRPr>
            </a:lvl1pPr>
            <a:lvl2pPr marL="742950" indent="-285750" eaLnBrk="0" hangingPunct="0">
              <a:spcBef>
                <a:spcPct val="30000"/>
              </a:spcBef>
              <a:defRPr kumimoji="1" sz="1200">
                <a:solidFill>
                  <a:schemeClr val="tx1"/>
                </a:solidFill>
                <a:latin typeface="Times New Roman" panose="02020603050405020304" pitchFamily="18" charset="0"/>
              </a:defRPr>
            </a:lvl2pPr>
            <a:lvl3pPr marL="1143000" indent="-228600" eaLnBrk="0" hangingPunct="0">
              <a:spcBef>
                <a:spcPct val="30000"/>
              </a:spcBef>
              <a:defRPr kumimoji="1" sz="1200">
                <a:solidFill>
                  <a:schemeClr val="tx1"/>
                </a:solidFill>
                <a:latin typeface="Times New Roman" panose="02020603050405020304" pitchFamily="18" charset="0"/>
              </a:defRPr>
            </a:lvl3pPr>
            <a:lvl4pPr marL="1600200" indent="-228600" eaLnBrk="0" hangingPunct="0">
              <a:spcBef>
                <a:spcPct val="30000"/>
              </a:spcBef>
              <a:defRPr kumimoji="1" sz="1200">
                <a:solidFill>
                  <a:schemeClr val="tx1"/>
                </a:solidFill>
                <a:latin typeface="Times New Roman" panose="02020603050405020304" pitchFamily="18" charset="0"/>
              </a:defRPr>
            </a:lvl4pPr>
            <a:lvl5pPr marL="2057400" indent="-228600" eaLnBrk="0" hangingPunct="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eaLnBrk="1" hangingPunct="1">
              <a:spcBef>
                <a:spcPct val="0"/>
              </a:spcBef>
            </a:pPr>
            <a:fld id="{F4E3927B-0F86-4305-8CBA-E4D9F1124232}" type="slidenum">
              <a:rPr kumimoji="0" lang="en-AU" altLang="en-US"/>
              <a:pPr eaLnBrk="1" hangingPunct="1">
                <a:spcBef>
                  <a:spcPct val="0"/>
                </a:spcBef>
              </a:pPr>
              <a:t>30</a:t>
            </a:fld>
            <a:endParaRPr kumimoji="0" lang="en-AU" altLang="en-US"/>
          </a:p>
        </p:txBody>
      </p:sp>
      <p:sp>
        <p:nvSpPr>
          <p:cNvPr id="120835" name="Rectangle 2">
            <a:extLst>
              <a:ext uri="{FF2B5EF4-FFF2-40B4-BE49-F238E27FC236}">
                <a16:creationId xmlns:a16="http://schemas.microsoft.com/office/drawing/2014/main" id="{12C9E0A2-EC79-4B43-BE4E-A9C627536E8E}"/>
              </a:ext>
            </a:extLst>
          </p:cNvPr>
          <p:cNvSpPr>
            <a:spLocks noGrp="1" noRot="1" noChangeAspect="1" noChangeArrowheads="1" noTextEdit="1"/>
          </p:cNvSpPr>
          <p:nvPr>
            <p:ph type="sldImg"/>
          </p:nvPr>
        </p:nvSpPr>
        <p:spPr>
          <a:ln/>
        </p:spPr>
      </p:sp>
      <p:sp>
        <p:nvSpPr>
          <p:cNvPr id="120836" name="Rectangle 3">
            <a:extLst>
              <a:ext uri="{FF2B5EF4-FFF2-40B4-BE49-F238E27FC236}">
                <a16:creationId xmlns:a16="http://schemas.microsoft.com/office/drawing/2014/main" id="{2D31A70B-DF75-4296-A194-55F3551C96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
        <p:nvSpPr>
          <p:cNvPr id="2" name="Date Placeholder 1">
            <a:extLst>
              <a:ext uri="{FF2B5EF4-FFF2-40B4-BE49-F238E27FC236}">
                <a16:creationId xmlns:a16="http://schemas.microsoft.com/office/drawing/2014/main" id="{2124EE06-37EC-47E1-9377-4FCA57D89606}"/>
              </a:ext>
            </a:extLst>
          </p:cNvPr>
          <p:cNvSpPr>
            <a:spLocks noGrp="1"/>
          </p:cNvSpPr>
          <p:nvPr>
            <p:ph type="dt" idx="1"/>
          </p:nvPr>
        </p:nvSpPr>
        <p:spPr/>
        <p:txBody>
          <a:bodyPr/>
          <a:lstStyle/>
          <a:p>
            <a:pPr>
              <a:defRPr/>
            </a:pPr>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4D687945-D676-4075-B11E-DE963899CC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anose="02020603050405020304" pitchFamily="18" charset="0"/>
              </a:defRPr>
            </a:lvl1pPr>
            <a:lvl2pPr marL="742950" indent="-285750" eaLnBrk="0" hangingPunct="0">
              <a:spcBef>
                <a:spcPct val="30000"/>
              </a:spcBef>
              <a:defRPr kumimoji="1" sz="1200">
                <a:solidFill>
                  <a:schemeClr val="tx1"/>
                </a:solidFill>
                <a:latin typeface="Times New Roman" panose="02020603050405020304" pitchFamily="18" charset="0"/>
              </a:defRPr>
            </a:lvl2pPr>
            <a:lvl3pPr marL="1143000" indent="-228600" eaLnBrk="0" hangingPunct="0">
              <a:spcBef>
                <a:spcPct val="30000"/>
              </a:spcBef>
              <a:defRPr kumimoji="1" sz="1200">
                <a:solidFill>
                  <a:schemeClr val="tx1"/>
                </a:solidFill>
                <a:latin typeface="Times New Roman" panose="02020603050405020304" pitchFamily="18" charset="0"/>
              </a:defRPr>
            </a:lvl3pPr>
            <a:lvl4pPr marL="1600200" indent="-228600" eaLnBrk="0" hangingPunct="0">
              <a:spcBef>
                <a:spcPct val="30000"/>
              </a:spcBef>
              <a:defRPr kumimoji="1" sz="1200">
                <a:solidFill>
                  <a:schemeClr val="tx1"/>
                </a:solidFill>
                <a:latin typeface="Times New Roman" panose="02020603050405020304" pitchFamily="18" charset="0"/>
              </a:defRPr>
            </a:lvl4pPr>
            <a:lvl5pPr marL="2057400" indent="-228600" eaLnBrk="0" hangingPunct="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eaLnBrk="1" hangingPunct="1">
              <a:spcBef>
                <a:spcPct val="0"/>
              </a:spcBef>
            </a:pPr>
            <a:fld id="{6764A5BF-94D5-413B-80CB-2678EFD735FF}" type="slidenum">
              <a:rPr kumimoji="0" lang="en-AU" altLang="en-US"/>
              <a:pPr eaLnBrk="1" hangingPunct="1">
                <a:spcBef>
                  <a:spcPct val="0"/>
                </a:spcBef>
              </a:pPr>
              <a:t>2</a:t>
            </a:fld>
            <a:endParaRPr kumimoji="0" lang="en-AU" altLang="en-US"/>
          </a:p>
        </p:txBody>
      </p:sp>
      <p:sp>
        <p:nvSpPr>
          <p:cNvPr id="64515" name="Rectangle 2">
            <a:extLst>
              <a:ext uri="{FF2B5EF4-FFF2-40B4-BE49-F238E27FC236}">
                <a16:creationId xmlns:a16="http://schemas.microsoft.com/office/drawing/2014/main" id="{9BF93A7C-18AF-469B-B993-4E8336FF6EAD}"/>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A50D5A99-A8C9-4790-A352-20BCD46F60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
        <p:nvSpPr>
          <p:cNvPr id="2" name="Date Placeholder 1">
            <a:extLst>
              <a:ext uri="{FF2B5EF4-FFF2-40B4-BE49-F238E27FC236}">
                <a16:creationId xmlns:a16="http://schemas.microsoft.com/office/drawing/2014/main" id="{A42E4A51-D557-462F-B7AC-FDC6894C476A}"/>
              </a:ext>
            </a:extLst>
          </p:cNvPr>
          <p:cNvSpPr>
            <a:spLocks noGrp="1"/>
          </p:cNvSpPr>
          <p:nvPr>
            <p:ph type="dt" idx="1"/>
          </p:nvPr>
        </p:nvSpPr>
        <p:spPr/>
        <p:txBody>
          <a:bodyPr/>
          <a:lstStyle/>
          <a:p>
            <a:pPr>
              <a:defRPr/>
            </a:pPr>
            <a:endParaRPr lang="en-A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CFA46A-764E-41AF-AACF-89883CBF3491}" type="slidenum">
              <a:rPr lang="en-AU" altLang="en-US" smtClean="0"/>
              <a:pPr/>
              <a:t>14</a:t>
            </a:fld>
            <a:endParaRPr lang="en-AU" altLang="en-US"/>
          </a:p>
        </p:txBody>
      </p:sp>
      <p:sp>
        <p:nvSpPr>
          <p:cNvPr id="5" name="Date Placeholder 4">
            <a:extLst>
              <a:ext uri="{FF2B5EF4-FFF2-40B4-BE49-F238E27FC236}">
                <a16:creationId xmlns:a16="http://schemas.microsoft.com/office/drawing/2014/main" id="{D0C0E5D2-0DE9-4A9D-A487-0E7410F9C292}"/>
              </a:ext>
            </a:extLst>
          </p:cNvPr>
          <p:cNvSpPr>
            <a:spLocks noGrp="1"/>
          </p:cNvSpPr>
          <p:nvPr>
            <p:ph type="dt" idx="1"/>
          </p:nvPr>
        </p:nvSpPr>
        <p:spPr/>
        <p:txBody>
          <a:bodyPr/>
          <a:lstStyle/>
          <a:p>
            <a:pPr>
              <a:defRPr/>
            </a:pPr>
            <a:endParaRPr lang="en-AU"/>
          </a:p>
        </p:txBody>
      </p:sp>
    </p:spTree>
    <p:extLst>
      <p:ext uri="{BB962C8B-B14F-4D97-AF65-F5344CB8AC3E}">
        <p14:creationId xmlns:p14="http://schemas.microsoft.com/office/powerpoint/2010/main" val="1778477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A643C667-F75D-4793-AF93-4774861926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anose="02020603050405020304" pitchFamily="18" charset="0"/>
              </a:defRPr>
            </a:lvl1pPr>
            <a:lvl2pPr marL="742950" indent="-285750" eaLnBrk="0" hangingPunct="0">
              <a:spcBef>
                <a:spcPct val="30000"/>
              </a:spcBef>
              <a:defRPr kumimoji="1" sz="1200">
                <a:solidFill>
                  <a:schemeClr val="tx1"/>
                </a:solidFill>
                <a:latin typeface="Times New Roman" panose="02020603050405020304" pitchFamily="18" charset="0"/>
              </a:defRPr>
            </a:lvl2pPr>
            <a:lvl3pPr marL="1143000" indent="-228600" eaLnBrk="0" hangingPunct="0">
              <a:spcBef>
                <a:spcPct val="30000"/>
              </a:spcBef>
              <a:defRPr kumimoji="1" sz="1200">
                <a:solidFill>
                  <a:schemeClr val="tx1"/>
                </a:solidFill>
                <a:latin typeface="Times New Roman" panose="02020603050405020304" pitchFamily="18" charset="0"/>
              </a:defRPr>
            </a:lvl3pPr>
            <a:lvl4pPr marL="1600200" indent="-228600" eaLnBrk="0" hangingPunct="0">
              <a:spcBef>
                <a:spcPct val="30000"/>
              </a:spcBef>
              <a:defRPr kumimoji="1" sz="1200">
                <a:solidFill>
                  <a:schemeClr val="tx1"/>
                </a:solidFill>
                <a:latin typeface="Times New Roman" panose="02020603050405020304" pitchFamily="18" charset="0"/>
              </a:defRPr>
            </a:lvl4pPr>
            <a:lvl5pPr marL="2057400" indent="-228600" eaLnBrk="0" hangingPunct="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eaLnBrk="1" hangingPunct="1">
              <a:spcBef>
                <a:spcPct val="0"/>
              </a:spcBef>
            </a:pPr>
            <a:fld id="{6B09BBBF-0976-4B75-A202-77C5C6C500F3}" type="slidenum">
              <a:rPr kumimoji="0" lang="en-AU" altLang="en-US"/>
              <a:pPr eaLnBrk="1" hangingPunct="1">
                <a:spcBef>
                  <a:spcPct val="0"/>
                </a:spcBef>
              </a:pPr>
              <a:t>21</a:t>
            </a:fld>
            <a:endParaRPr kumimoji="0" lang="en-AU" altLang="en-US"/>
          </a:p>
        </p:txBody>
      </p:sp>
      <p:sp>
        <p:nvSpPr>
          <p:cNvPr id="110595" name="Rectangle 2">
            <a:extLst>
              <a:ext uri="{FF2B5EF4-FFF2-40B4-BE49-F238E27FC236}">
                <a16:creationId xmlns:a16="http://schemas.microsoft.com/office/drawing/2014/main" id="{3DEED46F-1481-430D-A41D-27899A31AFC3}"/>
              </a:ext>
            </a:extLst>
          </p:cNvPr>
          <p:cNvSpPr>
            <a:spLocks noGrp="1" noRot="1" noChangeAspect="1" noChangeArrowheads="1" noTextEdit="1"/>
          </p:cNvSpPr>
          <p:nvPr>
            <p:ph type="sldImg"/>
          </p:nvPr>
        </p:nvSpPr>
        <p:spPr>
          <a:xfrm>
            <a:off x="1182688" y="698500"/>
            <a:ext cx="4646612" cy="3484563"/>
          </a:xfrm>
          <a:solidFill>
            <a:srgbClr val="FFFFFF"/>
          </a:solidFill>
          <a:ln/>
        </p:spPr>
      </p:sp>
      <p:sp>
        <p:nvSpPr>
          <p:cNvPr id="110596" name="Rectangle 3">
            <a:extLst>
              <a:ext uri="{FF2B5EF4-FFF2-40B4-BE49-F238E27FC236}">
                <a16:creationId xmlns:a16="http://schemas.microsoft.com/office/drawing/2014/main" id="{C04FBD07-39DB-4E50-AF72-FD80E25CD01D}"/>
              </a:ext>
            </a:extLst>
          </p:cNvPr>
          <p:cNvSpPr>
            <a:spLocks noGrp="1" noChangeArrowheads="1"/>
          </p:cNvSpPr>
          <p:nvPr>
            <p:ph type="body" idx="1"/>
          </p:nvPr>
        </p:nvSpPr>
        <p:spPr>
          <a:xfrm>
            <a:off x="933450" y="4416425"/>
            <a:ext cx="5143500" cy="4181475"/>
          </a:xfrm>
          <a:solidFill>
            <a:srgbClr val="FFFFFF"/>
          </a:solidFill>
          <a:ln>
            <a:solidFill>
              <a:srgbClr val="000000"/>
            </a:solidFill>
          </a:ln>
        </p:spPr>
        <p:txBody>
          <a:bodyPr lIns="88276" tIns="44138" rIns="88276" bIns="44138"/>
          <a:lstStyle/>
          <a:p>
            <a:endParaRPr lang="en-AU" altLang="en-US"/>
          </a:p>
        </p:txBody>
      </p:sp>
      <p:sp>
        <p:nvSpPr>
          <p:cNvPr id="2" name="Date Placeholder 1">
            <a:extLst>
              <a:ext uri="{FF2B5EF4-FFF2-40B4-BE49-F238E27FC236}">
                <a16:creationId xmlns:a16="http://schemas.microsoft.com/office/drawing/2014/main" id="{5BC310DD-2102-469A-8552-0A1E747014C7}"/>
              </a:ext>
            </a:extLst>
          </p:cNvPr>
          <p:cNvSpPr>
            <a:spLocks noGrp="1"/>
          </p:cNvSpPr>
          <p:nvPr>
            <p:ph type="dt" idx="1"/>
          </p:nvPr>
        </p:nvSpPr>
        <p:spPr/>
        <p:txBody>
          <a:bodyPr/>
          <a:lstStyle/>
          <a:p>
            <a:pPr>
              <a:defRPr/>
            </a:pPr>
            <a:endParaRPr lang="en-A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B8C7DBDC-51A5-4FEC-AB78-9E3464690C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anose="02020603050405020304" pitchFamily="18" charset="0"/>
              </a:defRPr>
            </a:lvl1pPr>
            <a:lvl2pPr marL="742950" indent="-285750" eaLnBrk="0" hangingPunct="0">
              <a:spcBef>
                <a:spcPct val="30000"/>
              </a:spcBef>
              <a:defRPr kumimoji="1" sz="1200">
                <a:solidFill>
                  <a:schemeClr val="tx1"/>
                </a:solidFill>
                <a:latin typeface="Times New Roman" panose="02020603050405020304" pitchFamily="18" charset="0"/>
              </a:defRPr>
            </a:lvl2pPr>
            <a:lvl3pPr marL="1143000" indent="-228600" eaLnBrk="0" hangingPunct="0">
              <a:spcBef>
                <a:spcPct val="30000"/>
              </a:spcBef>
              <a:defRPr kumimoji="1" sz="1200">
                <a:solidFill>
                  <a:schemeClr val="tx1"/>
                </a:solidFill>
                <a:latin typeface="Times New Roman" panose="02020603050405020304" pitchFamily="18" charset="0"/>
              </a:defRPr>
            </a:lvl3pPr>
            <a:lvl4pPr marL="1600200" indent="-228600" eaLnBrk="0" hangingPunct="0">
              <a:spcBef>
                <a:spcPct val="30000"/>
              </a:spcBef>
              <a:defRPr kumimoji="1" sz="1200">
                <a:solidFill>
                  <a:schemeClr val="tx1"/>
                </a:solidFill>
                <a:latin typeface="Times New Roman" panose="02020603050405020304" pitchFamily="18" charset="0"/>
              </a:defRPr>
            </a:lvl4pPr>
            <a:lvl5pPr marL="2057400" indent="-228600" eaLnBrk="0" hangingPunct="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eaLnBrk="1" hangingPunct="1">
              <a:spcBef>
                <a:spcPct val="0"/>
              </a:spcBef>
            </a:pPr>
            <a:fld id="{03D801ED-6F91-42E9-8E34-7D572BCB1FD2}" type="slidenum">
              <a:rPr kumimoji="0" lang="en-AU" altLang="en-US"/>
              <a:pPr eaLnBrk="1" hangingPunct="1">
                <a:spcBef>
                  <a:spcPct val="0"/>
                </a:spcBef>
              </a:pPr>
              <a:t>22</a:t>
            </a:fld>
            <a:endParaRPr kumimoji="0" lang="en-AU" altLang="en-US"/>
          </a:p>
        </p:txBody>
      </p:sp>
      <p:sp>
        <p:nvSpPr>
          <p:cNvPr id="111619" name="Rectangle 2">
            <a:extLst>
              <a:ext uri="{FF2B5EF4-FFF2-40B4-BE49-F238E27FC236}">
                <a16:creationId xmlns:a16="http://schemas.microsoft.com/office/drawing/2014/main" id="{7C714DB6-3E7C-41E5-AE3A-20FADFB6B8DD}"/>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D2908D02-6970-4B41-B3D5-BEC96FE1F4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
        <p:nvSpPr>
          <p:cNvPr id="2" name="Date Placeholder 1">
            <a:extLst>
              <a:ext uri="{FF2B5EF4-FFF2-40B4-BE49-F238E27FC236}">
                <a16:creationId xmlns:a16="http://schemas.microsoft.com/office/drawing/2014/main" id="{9CECA51B-F259-4850-B6AC-94FC8CF2234F}"/>
              </a:ext>
            </a:extLst>
          </p:cNvPr>
          <p:cNvSpPr>
            <a:spLocks noGrp="1"/>
          </p:cNvSpPr>
          <p:nvPr>
            <p:ph type="dt" idx="1"/>
          </p:nvPr>
        </p:nvSpPr>
        <p:spPr/>
        <p:txBody>
          <a:bodyPr/>
          <a:lstStyle/>
          <a:p>
            <a:pPr>
              <a:defRPr/>
            </a:pPr>
            <a:endParaRPr lang="en-A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5AB12C9D-D982-46C3-A62E-F786FFDA02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anose="02020603050405020304" pitchFamily="18" charset="0"/>
              </a:defRPr>
            </a:lvl1pPr>
            <a:lvl2pPr marL="742950" indent="-285750" eaLnBrk="0" hangingPunct="0">
              <a:spcBef>
                <a:spcPct val="30000"/>
              </a:spcBef>
              <a:defRPr kumimoji="1" sz="1200">
                <a:solidFill>
                  <a:schemeClr val="tx1"/>
                </a:solidFill>
                <a:latin typeface="Times New Roman" panose="02020603050405020304" pitchFamily="18" charset="0"/>
              </a:defRPr>
            </a:lvl2pPr>
            <a:lvl3pPr marL="1143000" indent="-228600" eaLnBrk="0" hangingPunct="0">
              <a:spcBef>
                <a:spcPct val="30000"/>
              </a:spcBef>
              <a:defRPr kumimoji="1" sz="1200">
                <a:solidFill>
                  <a:schemeClr val="tx1"/>
                </a:solidFill>
                <a:latin typeface="Times New Roman" panose="02020603050405020304" pitchFamily="18" charset="0"/>
              </a:defRPr>
            </a:lvl3pPr>
            <a:lvl4pPr marL="1600200" indent="-228600" eaLnBrk="0" hangingPunct="0">
              <a:spcBef>
                <a:spcPct val="30000"/>
              </a:spcBef>
              <a:defRPr kumimoji="1" sz="1200">
                <a:solidFill>
                  <a:schemeClr val="tx1"/>
                </a:solidFill>
                <a:latin typeface="Times New Roman" panose="02020603050405020304" pitchFamily="18" charset="0"/>
              </a:defRPr>
            </a:lvl4pPr>
            <a:lvl5pPr marL="2057400" indent="-228600" eaLnBrk="0" hangingPunct="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eaLnBrk="1" hangingPunct="1">
              <a:spcBef>
                <a:spcPct val="0"/>
              </a:spcBef>
            </a:pPr>
            <a:fld id="{4F03BF4B-BA6D-4F67-8A5A-C12DB96F9A6F}" type="slidenum">
              <a:rPr kumimoji="0" lang="en-AU" altLang="en-US"/>
              <a:pPr eaLnBrk="1" hangingPunct="1">
                <a:spcBef>
                  <a:spcPct val="0"/>
                </a:spcBef>
              </a:pPr>
              <a:t>23</a:t>
            </a:fld>
            <a:endParaRPr kumimoji="0" lang="en-AU" altLang="en-US"/>
          </a:p>
        </p:txBody>
      </p:sp>
      <p:sp>
        <p:nvSpPr>
          <p:cNvPr id="112643" name="Rectangle 2">
            <a:extLst>
              <a:ext uri="{FF2B5EF4-FFF2-40B4-BE49-F238E27FC236}">
                <a16:creationId xmlns:a16="http://schemas.microsoft.com/office/drawing/2014/main" id="{34A00F0C-C4F1-4C2B-9362-D5623998028E}"/>
              </a:ext>
            </a:extLst>
          </p:cNvPr>
          <p:cNvSpPr>
            <a:spLocks noGrp="1" noRot="1" noChangeAspect="1" noChangeArrowheads="1" noTextEdit="1"/>
          </p:cNvSpPr>
          <p:nvPr>
            <p:ph type="sldImg"/>
          </p:nvPr>
        </p:nvSpPr>
        <p:spPr>
          <a:ln/>
        </p:spPr>
      </p:sp>
      <p:sp>
        <p:nvSpPr>
          <p:cNvPr id="112644" name="Rectangle 3">
            <a:extLst>
              <a:ext uri="{FF2B5EF4-FFF2-40B4-BE49-F238E27FC236}">
                <a16:creationId xmlns:a16="http://schemas.microsoft.com/office/drawing/2014/main" id="{D2D3324A-A68E-4CD3-A9F1-1266DC08E3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
        <p:nvSpPr>
          <p:cNvPr id="2" name="Date Placeholder 1">
            <a:extLst>
              <a:ext uri="{FF2B5EF4-FFF2-40B4-BE49-F238E27FC236}">
                <a16:creationId xmlns:a16="http://schemas.microsoft.com/office/drawing/2014/main" id="{5965AD55-9E73-4C7D-9857-DAEC6BF53D3D}"/>
              </a:ext>
            </a:extLst>
          </p:cNvPr>
          <p:cNvSpPr>
            <a:spLocks noGrp="1"/>
          </p:cNvSpPr>
          <p:nvPr>
            <p:ph type="dt" idx="1"/>
          </p:nvPr>
        </p:nvSpPr>
        <p:spPr/>
        <p:txBody>
          <a:bodyPr/>
          <a:lstStyle/>
          <a:p>
            <a:pPr>
              <a:defRPr/>
            </a:pPr>
            <a:endParaRPr lang="en-A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916D2B94-F9C8-4D41-B4D2-3AFAA93B6A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anose="02020603050405020304" pitchFamily="18" charset="0"/>
              </a:defRPr>
            </a:lvl1pPr>
            <a:lvl2pPr marL="742950" indent="-285750" eaLnBrk="0" hangingPunct="0">
              <a:spcBef>
                <a:spcPct val="30000"/>
              </a:spcBef>
              <a:defRPr kumimoji="1" sz="1200">
                <a:solidFill>
                  <a:schemeClr val="tx1"/>
                </a:solidFill>
                <a:latin typeface="Times New Roman" panose="02020603050405020304" pitchFamily="18" charset="0"/>
              </a:defRPr>
            </a:lvl2pPr>
            <a:lvl3pPr marL="1143000" indent="-228600" eaLnBrk="0" hangingPunct="0">
              <a:spcBef>
                <a:spcPct val="30000"/>
              </a:spcBef>
              <a:defRPr kumimoji="1" sz="1200">
                <a:solidFill>
                  <a:schemeClr val="tx1"/>
                </a:solidFill>
                <a:latin typeface="Times New Roman" panose="02020603050405020304" pitchFamily="18" charset="0"/>
              </a:defRPr>
            </a:lvl3pPr>
            <a:lvl4pPr marL="1600200" indent="-228600" eaLnBrk="0" hangingPunct="0">
              <a:spcBef>
                <a:spcPct val="30000"/>
              </a:spcBef>
              <a:defRPr kumimoji="1" sz="1200">
                <a:solidFill>
                  <a:schemeClr val="tx1"/>
                </a:solidFill>
                <a:latin typeface="Times New Roman" panose="02020603050405020304" pitchFamily="18" charset="0"/>
              </a:defRPr>
            </a:lvl4pPr>
            <a:lvl5pPr marL="2057400" indent="-228600" eaLnBrk="0" hangingPunct="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eaLnBrk="1" hangingPunct="1">
              <a:spcBef>
                <a:spcPct val="0"/>
              </a:spcBef>
            </a:pPr>
            <a:fld id="{242C43BC-A00D-45EE-945E-24D8BE65CA22}" type="slidenum">
              <a:rPr kumimoji="0" lang="en-AU" altLang="en-US"/>
              <a:pPr eaLnBrk="1" hangingPunct="1">
                <a:spcBef>
                  <a:spcPct val="0"/>
                </a:spcBef>
              </a:pPr>
              <a:t>24</a:t>
            </a:fld>
            <a:endParaRPr kumimoji="0" lang="en-AU" altLang="en-US"/>
          </a:p>
        </p:txBody>
      </p:sp>
      <p:sp>
        <p:nvSpPr>
          <p:cNvPr id="114691" name="Rectangle 2">
            <a:extLst>
              <a:ext uri="{FF2B5EF4-FFF2-40B4-BE49-F238E27FC236}">
                <a16:creationId xmlns:a16="http://schemas.microsoft.com/office/drawing/2014/main" id="{AD1C9EF5-F477-4AD6-89FE-8617AB075905}"/>
              </a:ext>
            </a:extLst>
          </p:cNvPr>
          <p:cNvSpPr>
            <a:spLocks noGrp="1" noRot="1" noChangeAspect="1" noChangeArrowheads="1" noTextEdit="1"/>
          </p:cNvSpPr>
          <p:nvPr>
            <p:ph type="sldImg"/>
          </p:nvPr>
        </p:nvSpPr>
        <p:spPr>
          <a:ln/>
        </p:spPr>
      </p:sp>
      <p:sp>
        <p:nvSpPr>
          <p:cNvPr id="114692" name="Rectangle 3">
            <a:extLst>
              <a:ext uri="{FF2B5EF4-FFF2-40B4-BE49-F238E27FC236}">
                <a16:creationId xmlns:a16="http://schemas.microsoft.com/office/drawing/2014/main" id="{22C5081A-A613-4DC6-A460-5AA96F9ED80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
        <p:nvSpPr>
          <p:cNvPr id="2" name="Date Placeholder 1">
            <a:extLst>
              <a:ext uri="{FF2B5EF4-FFF2-40B4-BE49-F238E27FC236}">
                <a16:creationId xmlns:a16="http://schemas.microsoft.com/office/drawing/2014/main" id="{E03931E7-A692-493D-9762-AE9AC54C481F}"/>
              </a:ext>
            </a:extLst>
          </p:cNvPr>
          <p:cNvSpPr>
            <a:spLocks noGrp="1"/>
          </p:cNvSpPr>
          <p:nvPr>
            <p:ph type="dt" idx="1"/>
          </p:nvPr>
        </p:nvSpPr>
        <p:spPr/>
        <p:txBody>
          <a:bodyPr/>
          <a:lstStyle/>
          <a:p>
            <a:pPr>
              <a:defRPr/>
            </a:pPr>
            <a:endParaRPr lang="en-A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62AD7E13-C76E-4B21-9852-608CCFAAC8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anose="02020603050405020304" pitchFamily="18" charset="0"/>
              </a:defRPr>
            </a:lvl1pPr>
            <a:lvl2pPr marL="742950" indent="-285750" eaLnBrk="0" hangingPunct="0">
              <a:spcBef>
                <a:spcPct val="30000"/>
              </a:spcBef>
              <a:defRPr kumimoji="1" sz="1200">
                <a:solidFill>
                  <a:schemeClr val="tx1"/>
                </a:solidFill>
                <a:latin typeface="Times New Roman" panose="02020603050405020304" pitchFamily="18" charset="0"/>
              </a:defRPr>
            </a:lvl2pPr>
            <a:lvl3pPr marL="1143000" indent="-228600" eaLnBrk="0" hangingPunct="0">
              <a:spcBef>
                <a:spcPct val="30000"/>
              </a:spcBef>
              <a:defRPr kumimoji="1" sz="1200">
                <a:solidFill>
                  <a:schemeClr val="tx1"/>
                </a:solidFill>
                <a:latin typeface="Times New Roman" panose="02020603050405020304" pitchFamily="18" charset="0"/>
              </a:defRPr>
            </a:lvl3pPr>
            <a:lvl4pPr marL="1600200" indent="-228600" eaLnBrk="0" hangingPunct="0">
              <a:spcBef>
                <a:spcPct val="30000"/>
              </a:spcBef>
              <a:defRPr kumimoji="1" sz="1200">
                <a:solidFill>
                  <a:schemeClr val="tx1"/>
                </a:solidFill>
                <a:latin typeface="Times New Roman" panose="02020603050405020304" pitchFamily="18" charset="0"/>
              </a:defRPr>
            </a:lvl4pPr>
            <a:lvl5pPr marL="2057400" indent="-228600" eaLnBrk="0" hangingPunct="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eaLnBrk="1" hangingPunct="1">
              <a:spcBef>
                <a:spcPct val="0"/>
              </a:spcBef>
            </a:pPr>
            <a:fld id="{C008F0FC-2ADC-4789-9C31-32451A2FCCA8}" type="slidenum">
              <a:rPr kumimoji="0" lang="en-AU" altLang="en-US"/>
              <a:pPr eaLnBrk="1" hangingPunct="1">
                <a:spcBef>
                  <a:spcPct val="0"/>
                </a:spcBef>
              </a:pPr>
              <a:t>25</a:t>
            </a:fld>
            <a:endParaRPr kumimoji="0" lang="en-AU" altLang="en-US"/>
          </a:p>
        </p:txBody>
      </p:sp>
      <p:sp>
        <p:nvSpPr>
          <p:cNvPr id="115715" name="Rectangle 2">
            <a:extLst>
              <a:ext uri="{FF2B5EF4-FFF2-40B4-BE49-F238E27FC236}">
                <a16:creationId xmlns:a16="http://schemas.microsoft.com/office/drawing/2014/main" id="{98C74F70-B441-4643-8E17-9ADA5ABDD592}"/>
              </a:ext>
            </a:extLst>
          </p:cNvPr>
          <p:cNvSpPr>
            <a:spLocks noGrp="1" noRot="1" noChangeAspect="1" noChangeArrowheads="1" noTextEdit="1"/>
          </p:cNvSpPr>
          <p:nvPr>
            <p:ph type="sldImg"/>
          </p:nvPr>
        </p:nvSpPr>
        <p:spPr>
          <a:ln/>
        </p:spPr>
      </p:sp>
      <p:sp>
        <p:nvSpPr>
          <p:cNvPr id="115716" name="Rectangle 3">
            <a:extLst>
              <a:ext uri="{FF2B5EF4-FFF2-40B4-BE49-F238E27FC236}">
                <a16:creationId xmlns:a16="http://schemas.microsoft.com/office/drawing/2014/main" id="{E64DA328-A858-4920-96C9-ABEF0763E8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
        <p:nvSpPr>
          <p:cNvPr id="2" name="Date Placeholder 1">
            <a:extLst>
              <a:ext uri="{FF2B5EF4-FFF2-40B4-BE49-F238E27FC236}">
                <a16:creationId xmlns:a16="http://schemas.microsoft.com/office/drawing/2014/main" id="{7B5C1114-44AB-40FC-80A2-6AAC3A76A442}"/>
              </a:ext>
            </a:extLst>
          </p:cNvPr>
          <p:cNvSpPr>
            <a:spLocks noGrp="1"/>
          </p:cNvSpPr>
          <p:nvPr>
            <p:ph type="dt" idx="1"/>
          </p:nvPr>
        </p:nvSpPr>
        <p:spPr/>
        <p:txBody>
          <a:bodyPr/>
          <a:lstStyle/>
          <a:p>
            <a:pPr>
              <a:defRPr/>
            </a:pPr>
            <a:endParaRPr lang="en-A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48CE6E18-B710-4025-8707-BE32698BBCA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anose="02020603050405020304" pitchFamily="18" charset="0"/>
              </a:defRPr>
            </a:lvl1pPr>
            <a:lvl2pPr marL="742950" indent="-285750" eaLnBrk="0" hangingPunct="0">
              <a:spcBef>
                <a:spcPct val="30000"/>
              </a:spcBef>
              <a:defRPr kumimoji="1" sz="1200">
                <a:solidFill>
                  <a:schemeClr val="tx1"/>
                </a:solidFill>
                <a:latin typeface="Times New Roman" panose="02020603050405020304" pitchFamily="18" charset="0"/>
              </a:defRPr>
            </a:lvl2pPr>
            <a:lvl3pPr marL="1143000" indent="-228600" eaLnBrk="0" hangingPunct="0">
              <a:spcBef>
                <a:spcPct val="30000"/>
              </a:spcBef>
              <a:defRPr kumimoji="1" sz="1200">
                <a:solidFill>
                  <a:schemeClr val="tx1"/>
                </a:solidFill>
                <a:latin typeface="Times New Roman" panose="02020603050405020304" pitchFamily="18" charset="0"/>
              </a:defRPr>
            </a:lvl3pPr>
            <a:lvl4pPr marL="1600200" indent="-228600" eaLnBrk="0" hangingPunct="0">
              <a:spcBef>
                <a:spcPct val="30000"/>
              </a:spcBef>
              <a:defRPr kumimoji="1" sz="1200">
                <a:solidFill>
                  <a:schemeClr val="tx1"/>
                </a:solidFill>
                <a:latin typeface="Times New Roman" panose="02020603050405020304" pitchFamily="18" charset="0"/>
              </a:defRPr>
            </a:lvl4pPr>
            <a:lvl5pPr marL="2057400" indent="-228600" eaLnBrk="0" hangingPunct="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eaLnBrk="1" hangingPunct="1">
              <a:spcBef>
                <a:spcPct val="0"/>
              </a:spcBef>
            </a:pPr>
            <a:fld id="{C2BEFB6A-CB59-4272-A935-65D3CBB44800}" type="slidenum">
              <a:rPr kumimoji="0" lang="en-AU" altLang="en-US"/>
              <a:pPr eaLnBrk="1" hangingPunct="1">
                <a:spcBef>
                  <a:spcPct val="0"/>
                </a:spcBef>
              </a:pPr>
              <a:t>26</a:t>
            </a:fld>
            <a:endParaRPr kumimoji="0" lang="en-AU" altLang="en-US"/>
          </a:p>
        </p:txBody>
      </p:sp>
      <p:sp>
        <p:nvSpPr>
          <p:cNvPr id="116739" name="Rectangle 2">
            <a:extLst>
              <a:ext uri="{FF2B5EF4-FFF2-40B4-BE49-F238E27FC236}">
                <a16:creationId xmlns:a16="http://schemas.microsoft.com/office/drawing/2014/main" id="{F3896205-007F-4DD7-BEC1-0F9B876C2F01}"/>
              </a:ext>
            </a:extLst>
          </p:cNvPr>
          <p:cNvSpPr>
            <a:spLocks noGrp="1" noRot="1" noChangeAspect="1" noChangeArrowheads="1" noTextEdit="1"/>
          </p:cNvSpPr>
          <p:nvPr>
            <p:ph type="sldImg"/>
          </p:nvPr>
        </p:nvSpPr>
        <p:spPr>
          <a:ln/>
        </p:spPr>
      </p:sp>
      <p:sp>
        <p:nvSpPr>
          <p:cNvPr id="116740" name="Rectangle 3">
            <a:extLst>
              <a:ext uri="{FF2B5EF4-FFF2-40B4-BE49-F238E27FC236}">
                <a16:creationId xmlns:a16="http://schemas.microsoft.com/office/drawing/2014/main" id="{4A5C67E5-8E9B-4E82-8EE5-6C747218BF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
        <p:nvSpPr>
          <p:cNvPr id="2" name="Date Placeholder 1">
            <a:extLst>
              <a:ext uri="{FF2B5EF4-FFF2-40B4-BE49-F238E27FC236}">
                <a16:creationId xmlns:a16="http://schemas.microsoft.com/office/drawing/2014/main" id="{5D749BAF-BD2D-4E67-BA62-0BBF10176542}"/>
              </a:ext>
            </a:extLst>
          </p:cNvPr>
          <p:cNvSpPr>
            <a:spLocks noGrp="1"/>
          </p:cNvSpPr>
          <p:nvPr>
            <p:ph type="dt" idx="1"/>
          </p:nvPr>
        </p:nvSpPr>
        <p:spPr/>
        <p:txBody>
          <a:bodyPr/>
          <a:lstStyle/>
          <a:p>
            <a:pPr>
              <a:defRPr/>
            </a:pPr>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5BB8BCF8-9335-4E4F-8017-64CAD7A9A4C4}"/>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4757E65E-B28A-4033-9E6E-61B3B33A15F3}"/>
                </a:ext>
              </a:extLst>
            </p:cNvPr>
            <p:cNvGrpSpPr>
              <a:grpSpLocks/>
            </p:cNvGrpSpPr>
            <p:nvPr/>
          </p:nvGrpSpPr>
          <p:grpSpPr bwMode="auto">
            <a:xfrm>
              <a:off x="185" y="1604"/>
              <a:ext cx="449" cy="299"/>
              <a:chOff x="720" y="336"/>
              <a:chExt cx="624" cy="432"/>
            </a:xfrm>
          </p:grpSpPr>
          <p:sp>
            <p:nvSpPr>
              <p:cNvPr id="12" name="Rectangle 4">
                <a:extLst>
                  <a:ext uri="{FF2B5EF4-FFF2-40B4-BE49-F238E27FC236}">
                    <a16:creationId xmlns:a16="http://schemas.microsoft.com/office/drawing/2014/main" id="{7786A648-C2AC-4B5A-925F-390DE25ACE53}"/>
                  </a:ext>
                </a:extLst>
              </p:cNvPr>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en-US" altLang="en-US"/>
              </a:p>
            </p:txBody>
          </p:sp>
          <p:sp>
            <p:nvSpPr>
              <p:cNvPr id="13" name="Rectangle 5">
                <a:extLst>
                  <a:ext uri="{FF2B5EF4-FFF2-40B4-BE49-F238E27FC236}">
                    <a16:creationId xmlns:a16="http://schemas.microsoft.com/office/drawing/2014/main" id="{8A8055BC-C746-4FDB-8BAF-3B204D727E23}"/>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en-US" altLang="en-US"/>
              </a:p>
            </p:txBody>
          </p:sp>
        </p:grpSp>
        <p:grpSp>
          <p:nvGrpSpPr>
            <p:cNvPr id="6" name="Group 6">
              <a:extLst>
                <a:ext uri="{FF2B5EF4-FFF2-40B4-BE49-F238E27FC236}">
                  <a16:creationId xmlns:a16="http://schemas.microsoft.com/office/drawing/2014/main" id="{9C95EE77-92FA-41E8-A92C-C59FA628E074}"/>
                </a:ext>
              </a:extLst>
            </p:cNvPr>
            <p:cNvGrpSpPr>
              <a:grpSpLocks/>
            </p:cNvGrpSpPr>
            <p:nvPr/>
          </p:nvGrpSpPr>
          <p:grpSpPr bwMode="auto">
            <a:xfrm>
              <a:off x="263" y="1870"/>
              <a:ext cx="466" cy="299"/>
              <a:chOff x="912" y="2640"/>
              <a:chExt cx="672" cy="432"/>
            </a:xfrm>
          </p:grpSpPr>
          <p:sp>
            <p:nvSpPr>
              <p:cNvPr id="10" name="Rectangle 7">
                <a:extLst>
                  <a:ext uri="{FF2B5EF4-FFF2-40B4-BE49-F238E27FC236}">
                    <a16:creationId xmlns:a16="http://schemas.microsoft.com/office/drawing/2014/main" id="{C0CA8791-6270-4473-B5A0-42E0F42A2554}"/>
                  </a:ext>
                </a:extLst>
              </p:cNvPr>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en-US" altLang="en-US"/>
              </a:p>
            </p:txBody>
          </p:sp>
          <p:sp>
            <p:nvSpPr>
              <p:cNvPr id="11" name="Rectangle 8">
                <a:extLst>
                  <a:ext uri="{FF2B5EF4-FFF2-40B4-BE49-F238E27FC236}">
                    <a16:creationId xmlns:a16="http://schemas.microsoft.com/office/drawing/2014/main" id="{4C5ECCE5-1EF8-462A-BE94-B0A30A821854}"/>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en-US" altLang="en-US"/>
              </a:p>
            </p:txBody>
          </p:sp>
        </p:grpSp>
        <p:sp>
          <p:nvSpPr>
            <p:cNvPr id="7" name="Rectangle 9">
              <a:extLst>
                <a:ext uri="{FF2B5EF4-FFF2-40B4-BE49-F238E27FC236}">
                  <a16:creationId xmlns:a16="http://schemas.microsoft.com/office/drawing/2014/main" id="{1E06F799-E057-4471-94F2-4C72D708245C}"/>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en-US" altLang="en-US"/>
            </a:p>
          </p:txBody>
        </p:sp>
        <p:sp>
          <p:nvSpPr>
            <p:cNvPr id="8" name="Rectangle 10">
              <a:extLst>
                <a:ext uri="{FF2B5EF4-FFF2-40B4-BE49-F238E27FC236}">
                  <a16:creationId xmlns:a16="http://schemas.microsoft.com/office/drawing/2014/main" id="{D1597A0B-F101-47BF-A5F9-23A939FE1797}"/>
                </a:ext>
              </a:extLst>
            </p:cNvPr>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en-US" altLang="en-US"/>
            </a:p>
          </p:txBody>
        </p:sp>
        <p:sp>
          <p:nvSpPr>
            <p:cNvPr id="9" name="Rectangle 11">
              <a:extLst>
                <a:ext uri="{FF2B5EF4-FFF2-40B4-BE49-F238E27FC236}">
                  <a16:creationId xmlns:a16="http://schemas.microsoft.com/office/drawing/2014/main" id="{4BB7AA65-77CA-4C7B-9FF4-275DA18F4526}"/>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en-US" altLang="en-US"/>
            </a:p>
          </p:txBody>
        </p:sp>
      </p:grpSp>
      <p:sp>
        <p:nvSpPr>
          <p:cNvPr id="281612" name="Rectangle 12"/>
          <p:cNvSpPr>
            <a:spLocks noGrp="1" noChangeArrowheads="1"/>
          </p:cNvSpPr>
          <p:nvPr>
            <p:ph type="ctrTitle"/>
          </p:nvPr>
        </p:nvSpPr>
        <p:spPr>
          <a:xfrm>
            <a:off x="990600" y="1828800"/>
            <a:ext cx="7772400" cy="1143000"/>
          </a:xfrm>
        </p:spPr>
        <p:txBody>
          <a:bodyPr/>
          <a:lstStyle>
            <a:lvl1pPr>
              <a:defRPr/>
            </a:lvl1pPr>
          </a:lstStyle>
          <a:p>
            <a:r>
              <a:rPr lang="en-AU"/>
              <a:t>Click to edit Master title style</a:t>
            </a:r>
          </a:p>
        </p:txBody>
      </p:sp>
      <p:sp>
        <p:nvSpPr>
          <p:cNvPr id="28161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AU"/>
              <a:t>Click to edit Master subtitle style</a:t>
            </a:r>
          </a:p>
        </p:txBody>
      </p:sp>
      <p:sp>
        <p:nvSpPr>
          <p:cNvPr id="14" name="Rectangle 14">
            <a:extLst>
              <a:ext uri="{FF2B5EF4-FFF2-40B4-BE49-F238E27FC236}">
                <a16:creationId xmlns:a16="http://schemas.microsoft.com/office/drawing/2014/main" id="{8AE80386-9192-4684-9924-A3996089EFD5}"/>
              </a:ext>
            </a:extLst>
          </p:cNvPr>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AU"/>
          </a:p>
        </p:txBody>
      </p:sp>
      <p:sp>
        <p:nvSpPr>
          <p:cNvPr id="15" name="Rectangle 15">
            <a:extLst>
              <a:ext uri="{FF2B5EF4-FFF2-40B4-BE49-F238E27FC236}">
                <a16:creationId xmlns:a16="http://schemas.microsoft.com/office/drawing/2014/main" id="{EEE93A42-8B7B-4035-81AF-859260B67975}"/>
              </a:ext>
            </a:extLst>
          </p:cNvPr>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AU"/>
          </a:p>
        </p:txBody>
      </p:sp>
      <p:sp>
        <p:nvSpPr>
          <p:cNvPr id="16" name="Rectangle 16">
            <a:extLst>
              <a:ext uri="{FF2B5EF4-FFF2-40B4-BE49-F238E27FC236}">
                <a16:creationId xmlns:a16="http://schemas.microsoft.com/office/drawing/2014/main" id="{A960CEEF-49D5-4247-AE94-722ECBF868D3}"/>
              </a:ext>
            </a:extLst>
          </p:cNvPr>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673F8E82-88D1-4B5C-9270-6BADE85D8AB2}" type="slidenum">
              <a:rPr lang="en-AU" altLang="en-US"/>
              <a:pPr/>
              <a:t>‹#›</a:t>
            </a:fld>
            <a:endParaRPr lang="en-AU" altLang="en-US"/>
          </a:p>
        </p:txBody>
      </p:sp>
    </p:spTree>
    <p:extLst>
      <p:ext uri="{BB962C8B-B14F-4D97-AF65-F5344CB8AC3E}">
        <p14:creationId xmlns:p14="http://schemas.microsoft.com/office/powerpoint/2010/main" val="2094346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7E9B5D22-9C29-43EC-BC9D-B40328620B68}"/>
              </a:ext>
            </a:extLst>
          </p:cNvPr>
          <p:cNvSpPr>
            <a:spLocks noGrp="1" noChangeArrowheads="1"/>
          </p:cNvSpPr>
          <p:nvPr>
            <p:ph type="dt" sz="half" idx="10"/>
          </p:nvPr>
        </p:nvSpPr>
        <p:spPr>
          <a:ln/>
        </p:spPr>
        <p:txBody>
          <a:bodyPr/>
          <a:lstStyle>
            <a:lvl1pPr>
              <a:defRPr/>
            </a:lvl1pPr>
          </a:lstStyle>
          <a:p>
            <a:pPr>
              <a:defRPr/>
            </a:pPr>
            <a:endParaRPr lang="en-AU"/>
          </a:p>
        </p:txBody>
      </p:sp>
      <p:sp>
        <p:nvSpPr>
          <p:cNvPr id="5" name="Rectangle 12">
            <a:extLst>
              <a:ext uri="{FF2B5EF4-FFF2-40B4-BE49-F238E27FC236}">
                <a16:creationId xmlns:a16="http://schemas.microsoft.com/office/drawing/2014/main" id="{29F5D946-F9C6-4C34-80D0-757A83FE78A0}"/>
              </a:ext>
            </a:extLst>
          </p:cNvPr>
          <p:cNvSpPr>
            <a:spLocks noGrp="1" noChangeArrowheads="1"/>
          </p:cNvSpPr>
          <p:nvPr>
            <p:ph type="ftr" sz="quarter" idx="11"/>
          </p:nvPr>
        </p:nvSpPr>
        <p:spPr>
          <a:ln/>
        </p:spPr>
        <p:txBody>
          <a:bodyPr/>
          <a:lstStyle>
            <a:lvl1pPr>
              <a:defRPr/>
            </a:lvl1pPr>
          </a:lstStyle>
          <a:p>
            <a:pPr>
              <a:defRPr/>
            </a:pPr>
            <a:endParaRPr lang="en-AU"/>
          </a:p>
        </p:txBody>
      </p:sp>
      <p:sp>
        <p:nvSpPr>
          <p:cNvPr id="6" name="Rectangle 13">
            <a:extLst>
              <a:ext uri="{FF2B5EF4-FFF2-40B4-BE49-F238E27FC236}">
                <a16:creationId xmlns:a16="http://schemas.microsoft.com/office/drawing/2014/main" id="{D8B8680D-B838-44E5-B0D3-051194D06E37}"/>
              </a:ext>
            </a:extLst>
          </p:cNvPr>
          <p:cNvSpPr>
            <a:spLocks noGrp="1" noChangeArrowheads="1"/>
          </p:cNvSpPr>
          <p:nvPr>
            <p:ph type="sldNum" sz="quarter" idx="12"/>
          </p:nvPr>
        </p:nvSpPr>
        <p:spPr>
          <a:ln/>
        </p:spPr>
        <p:txBody>
          <a:bodyPr/>
          <a:lstStyle>
            <a:lvl1pPr>
              <a:defRPr/>
            </a:lvl1pPr>
          </a:lstStyle>
          <a:p>
            <a:fld id="{0F764990-61DD-4DD8-BF8F-4D918410A007}" type="slidenum">
              <a:rPr lang="en-AU" altLang="en-US"/>
              <a:pPr/>
              <a:t>‹#›</a:t>
            </a:fld>
            <a:endParaRPr lang="en-AU" altLang="en-US"/>
          </a:p>
        </p:txBody>
      </p:sp>
    </p:spTree>
    <p:extLst>
      <p:ext uri="{BB962C8B-B14F-4D97-AF65-F5344CB8AC3E}">
        <p14:creationId xmlns:p14="http://schemas.microsoft.com/office/powerpoint/2010/main" val="1841574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617538"/>
            <a:ext cx="1951038" cy="55149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617538"/>
            <a:ext cx="5700712" cy="5514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AEEB578A-0486-4570-957B-B692F77987AB}"/>
              </a:ext>
            </a:extLst>
          </p:cNvPr>
          <p:cNvSpPr>
            <a:spLocks noGrp="1" noChangeArrowheads="1"/>
          </p:cNvSpPr>
          <p:nvPr>
            <p:ph type="dt" sz="half" idx="10"/>
          </p:nvPr>
        </p:nvSpPr>
        <p:spPr>
          <a:ln/>
        </p:spPr>
        <p:txBody>
          <a:bodyPr/>
          <a:lstStyle>
            <a:lvl1pPr>
              <a:defRPr/>
            </a:lvl1pPr>
          </a:lstStyle>
          <a:p>
            <a:pPr>
              <a:defRPr/>
            </a:pPr>
            <a:endParaRPr lang="en-AU"/>
          </a:p>
        </p:txBody>
      </p:sp>
      <p:sp>
        <p:nvSpPr>
          <p:cNvPr id="5" name="Rectangle 12">
            <a:extLst>
              <a:ext uri="{FF2B5EF4-FFF2-40B4-BE49-F238E27FC236}">
                <a16:creationId xmlns:a16="http://schemas.microsoft.com/office/drawing/2014/main" id="{38BECF55-BFBB-4496-A977-A821022E3831}"/>
              </a:ext>
            </a:extLst>
          </p:cNvPr>
          <p:cNvSpPr>
            <a:spLocks noGrp="1" noChangeArrowheads="1"/>
          </p:cNvSpPr>
          <p:nvPr>
            <p:ph type="ftr" sz="quarter" idx="11"/>
          </p:nvPr>
        </p:nvSpPr>
        <p:spPr>
          <a:ln/>
        </p:spPr>
        <p:txBody>
          <a:bodyPr/>
          <a:lstStyle>
            <a:lvl1pPr>
              <a:defRPr/>
            </a:lvl1pPr>
          </a:lstStyle>
          <a:p>
            <a:pPr>
              <a:defRPr/>
            </a:pPr>
            <a:endParaRPr lang="en-AU"/>
          </a:p>
        </p:txBody>
      </p:sp>
      <p:sp>
        <p:nvSpPr>
          <p:cNvPr id="6" name="Rectangle 13">
            <a:extLst>
              <a:ext uri="{FF2B5EF4-FFF2-40B4-BE49-F238E27FC236}">
                <a16:creationId xmlns:a16="http://schemas.microsoft.com/office/drawing/2014/main" id="{0EA0D0B5-26D6-4D30-B124-987F46615FD0}"/>
              </a:ext>
            </a:extLst>
          </p:cNvPr>
          <p:cNvSpPr>
            <a:spLocks noGrp="1" noChangeArrowheads="1"/>
          </p:cNvSpPr>
          <p:nvPr>
            <p:ph type="sldNum" sz="quarter" idx="12"/>
          </p:nvPr>
        </p:nvSpPr>
        <p:spPr>
          <a:ln/>
        </p:spPr>
        <p:txBody>
          <a:bodyPr/>
          <a:lstStyle>
            <a:lvl1pPr>
              <a:defRPr/>
            </a:lvl1pPr>
          </a:lstStyle>
          <a:p>
            <a:fld id="{73FBD3ED-25DB-422C-AABB-25071FCDFA0A}" type="slidenum">
              <a:rPr lang="en-AU" altLang="en-US"/>
              <a:pPr/>
              <a:t>‹#›</a:t>
            </a:fld>
            <a:endParaRPr lang="en-AU" altLang="en-US"/>
          </a:p>
        </p:txBody>
      </p:sp>
    </p:spTree>
    <p:extLst>
      <p:ext uri="{BB962C8B-B14F-4D97-AF65-F5344CB8AC3E}">
        <p14:creationId xmlns:p14="http://schemas.microsoft.com/office/powerpoint/2010/main" val="3465279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130929B9-6C0F-4F10-8C2B-25D46BE9F8AF}"/>
              </a:ext>
            </a:extLst>
          </p:cNvPr>
          <p:cNvSpPr>
            <a:spLocks noGrp="1" noChangeArrowheads="1"/>
          </p:cNvSpPr>
          <p:nvPr>
            <p:ph type="dt" sz="half" idx="10"/>
          </p:nvPr>
        </p:nvSpPr>
        <p:spPr>
          <a:ln/>
        </p:spPr>
        <p:txBody>
          <a:bodyPr/>
          <a:lstStyle>
            <a:lvl1pPr>
              <a:defRPr/>
            </a:lvl1pPr>
          </a:lstStyle>
          <a:p>
            <a:pPr>
              <a:defRPr/>
            </a:pPr>
            <a:endParaRPr lang="en-AU"/>
          </a:p>
        </p:txBody>
      </p:sp>
      <p:sp>
        <p:nvSpPr>
          <p:cNvPr id="5" name="Rectangle 12">
            <a:extLst>
              <a:ext uri="{FF2B5EF4-FFF2-40B4-BE49-F238E27FC236}">
                <a16:creationId xmlns:a16="http://schemas.microsoft.com/office/drawing/2014/main" id="{D9456E86-3807-4407-B5F2-C34D40294786}"/>
              </a:ext>
            </a:extLst>
          </p:cNvPr>
          <p:cNvSpPr>
            <a:spLocks noGrp="1" noChangeArrowheads="1"/>
          </p:cNvSpPr>
          <p:nvPr>
            <p:ph type="ftr" sz="quarter" idx="11"/>
          </p:nvPr>
        </p:nvSpPr>
        <p:spPr>
          <a:ln/>
        </p:spPr>
        <p:txBody>
          <a:bodyPr/>
          <a:lstStyle>
            <a:lvl1pPr>
              <a:defRPr/>
            </a:lvl1pPr>
          </a:lstStyle>
          <a:p>
            <a:pPr>
              <a:defRPr/>
            </a:pPr>
            <a:endParaRPr lang="en-AU"/>
          </a:p>
        </p:txBody>
      </p:sp>
      <p:sp>
        <p:nvSpPr>
          <p:cNvPr id="6" name="Rectangle 13">
            <a:extLst>
              <a:ext uri="{FF2B5EF4-FFF2-40B4-BE49-F238E27FC236}">
                <a16:creationId xmlns:a16="http://schemas.microsoft.com/office/drawing/2014/main" id="{8099ED5E-050E-46F0-BC87-AF39CF0981DC}"/>
              </a:ext>
            </a:extLst>
          </p:cNvPr>
          <p:cNvSpPr>
            <a:spLocks noGrp="1" noChangeArrowheads="1"/>
          </p:cNvSpPr>
          <p:nvPr>
            <p:ph type="sldNum" sz="quarter" idx="12"/>
          </p:nvPr>
        </p:nvSpPr>
        <p:spPr>
          <a:ln/>
        </p:spPr>
        <p:txBody>
          <a:bodyPr/>
          <a:lstStyle>
            <a:lvl1pPr>
              <a:defRPr/>
            </a:lvl1pPr>
          </a:lstStyle>
          <a:p>
            <a:fld id="{06C18BE3-BE8D-4BB1-9E21-524C9656177D}" type="slidenum">
              <a:rPr lang="en-AU" altLang="en-US"/>
              <a:pPr/>
              <a:t>‹#›</a:t>
            </a:fld>
            <a:endParaRPr lang="en-AU" altLang="en-US"/>
          </a:p>
        </p:txBody>
      </p:sp>
    </p:spTree>
    <p:extLst>
      <p:ext uri="{BB962C8B-B14F-4D97-AF65-F5344CB8AC3E}">
        <p14:creationId xmlns:p14="http://schemas.microsoft.com/office/powerpoint/2010/main" val="2928444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a:extLst>
              <a:ext uri="{FF2B5EF4-FFF2-40B4-BE49-F238E27FC236}">
                <a16:creationId xmlns:a16="http://schemas.microsoft.com/office/drawing/2014/main" id="{DFD5AA08-598E-4F3D-B0A0-69C613737311}"/>
              </a:ext>
            </a:extLst>
          </p:cNvPr>
          <p:cNvSpPr>
            <a:spLocks noGrp="1" noChangeArrowheads="1"/>
          </p:cNvSpPr>
          <p:nvPr>
            <p:ph type="dt" sz="half" idx="10"/>
          </p:nvPr>
        </p:nvSpPr>
        <p:spPr>
          <a:ln/>
        </p:spPr>
        <p:txBody>
          <a:bodyPr/>
          <a:lstStyle>
            <a:lvl1pPr>
              <a:defRPr/>
            </a:lvl1pPr>
          </a:lstStyle>
          <a:p>
            <a:pPr>
              <a:defRPr/>
            </a:pPr>
            <a:endParaRPr lang="en-AU"/>
          </a:p>
        </p:txBody>
      </p:sp>
      <p:sp>
        <p:nvSpPr>
          <p:cNvPr id="5" name="Rectangle 12">
            <a:extLst>
              <a:ext uri="{FF2B5EF4-FFF2-40B4-BE49-F238E27FC236}">
                <a16:creationId xmlns:a16="http://schemas.microsoft.com/office/drawing/2014/main" id="{8DCB5735-846B-42A1-B412-5A94228C2AF5}"/>
              </a:ext>
            </a:extLst>
          </p:cNvPr>
          <p:cNvSpPr>
            <a:spLocks noGrp="1" noChangeArrowheads="1"/>
          </p:cNvSpPr>
          <p:nvPr>
            <p:ph type="ftr" sz="quarter" idx="11"/>
          </p:nvPr>
        </p:nvSpPr>
        <p:spPr>
          <a:ln/>
        </p:spPr>
        <p:txBody>
          <a:bodyPr/>
          <a:lstStyle>
            <a:lvl1pPr>
              <a:defRPr/>
            </a:lvl1pPr>
          </a:lstStyle>
          <a:p>
            <a:pPr>
              <a:defRPr/>
            </a:pPr>
            <a:endParaRPr lang="en-AU"/>
          </a:p>
        </p:txBody>
      </p:sp>
      <p:sp>
        <p:nvSpPr>
          <p:cNvPr id="6" name="Rectangle 13">
            <a:extLst>
              <a:ext uri="{FF2B5EF4-FFF2-40B4-BE49-F238E27FC236}">
                <a16:creationId xmlns:a16="http://schemas.microsoft.com/office/drawing/2014/main" id="{A78C02DA-9E8F-43D2-BF0F-32050A259ECD}"/>
              </a:ext>
            </a:extLst>
          </p:cNvPr>
          <p:cNvSpPr>
            <a:spLocks noGrp="1" noChangeArrowheads="1"/>
          </p:cNvSpPr>
          <p:nvPr>
            <p:ph type="sldNum" sz="quarter" idx="12"/>
          </p:nvPr>
        </p:nvSpPr>
        <p:spPr>
          <a:ln/>
        </p:spPr>
        <p:txBody>
          <a:bodyPr/>
          <a:lstStyle>
            <a:lvl1pPr>
              <a:defRPr/>
            </a:lvl1pPr>
          </a:lstStyle>
          <a:p>
            <a:fld id="{0F33D609-4B3C-42D9-B13B-638DEC2603FF}" type="slidenum">
              <a:rPr lang="en-AU" altLang="en-US"/>
              <a:pPr/>
              <a:t>‹#›</a:t>
            </a:fld>
            <a:endParaRPr lang="en-AU" altLang="en-US"/>
          </a:p>
        </p:txBody>
      </p:sp>
    </p:spTree>
    <p:extLst>
      <p:ext uri="{BB962C8B-B14F-4D97-AF65-F5344CB8AC3E}">
        <p14:creationId xmlns:p14="http://schemas.microsoft.com/office/powerpoint/2010/main" val="3038740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a:extLst>
              <a:ext uri="{FF2B5EF4-FFF2-40B4-BE49-F238E27FC236}">
                <a16:creationId xmlns:a16="http://schemas.microsoft.com/office/drawing/2014/main" id="{4EEC66AD-37A8-4FA4-A5AC-74D55FC4A5BD}"/>
              </a:ext>
            </a:extLst>
          </p:cNvPr>
          <p:cNvSpPr>
            <a:spLocks noGrp="1" noChangeArrowheads="1"/>
          </p:cNvSpPr>
          <p:nvPr>
            <p:ph type="dt" sz="half" idx="10"/>
          </p:nvPr>
        </p:nvSpPr>
        <p:spPr>
          <a:ln/>
        </p:spPr>
        <p:txBody>
          <a:bodyPr/>
          <a:lstStyle>
            <a:lvl1pPr>
              <a:defRPr/>
            </a:lvl1pPr>
          </a:lstStyle>
          <a:p>
            <a:pPr>
              <a:defRPr/>
            </a:pPr>
            <a:endParaRPr lang="en-AU"/>
          </a:p>
        </p:txBody>
      </p:sp>
      <p:sp>
        <p:nvSpPr>
          <p:cNvPr id="6" name="Rectangle 12">
            <a:extLst>
              <a:ext uri="{FF2B5EF4-FFF2-40B4-BE49-F238E27FC236}">
                <a16:creationId xmlns:a16="http://schemas.microsoft.com/office/drawing/2014/main" id="{10D126B4-3923-4A94-847A-11BB4DF4B4A0}"/>
              </a:ext>
            </a:extLst>
          </p:cNvPr>
          <p:cNvSpPr>
            <a:spLocks noGrp="1" noChangeArrowheads="1"/>
          </p:cNvSpPr>
          <p:nvPr>
            <p:ph type="ftr" sz="quarter" idx="11"/>
          </p:nvPr>
        </p:nvSpPr>
        <p:spPr>
          <a:ln/>
        </p:spPr>
        <p:txBody>
          <a:bodyPr/>
          <a:lstStyle>
            <a:lvl1pPr>
              <a:defRPr/>
            </a:lvl1pPr>
          </a:lstStyle>
          <a:p>
            <a:pPr>
              <a:defRPr/>
            </a:pPr>
            <a:endParaRPr lang="en-AU"/>
          </a:p>
        </p:txBody>
      </p:sp>
      <p:sp>
        <p:nvSpPr>
          <p:cNvPr id="7" name="Rectangle 13">
            <a:extLst>
              <a:ext uri="{FF2B5EF4-FFF2-40B4-BE49-F238E27FC236}">
                <a16:creationId xmlns:a16="http://schemas.microsoft.com/office/drawing/2014/main" id="{23CB8937-263D-4507-8CC5-D09EFC50FE5D}"/>
              </a:ext>
            </a:extLst>
          </p:cNvPr>
          <p:cNvSpPr>
            <a:spLocks noGrp="1" noChangeArrowheads="1"/>
          </p:cNvSpPr>
          <p:nvPr>
            <p:ph type="sldNum" sz="quarter" idx="12"/>
          </p:nvPr>
        </p:nvSpPr>
        <p:spPr>
          <a:ln/>
        </p:spPr>
        <p:txBody>
          <a:bodyPr/>
          <a:lstStyle>
            <a:lvl1pPr>
              <a:defRPr/>
            </a:lvl1pPr>
          </a:lstStyle>
          <a:p>
            <a:fld id="{2A7E703A-818F-428D-8D86-6F5C6460F5FA}" type="slidenum">
              <a:rPr lang="en-AU" altLang="en-US"/>
              <a:pPr/>
              <a:t>‹#›</a:t>
            </a:fld>
            <a:endParaRPr lang="en-AU" altLang="en-US"/>
          </a:p>
        </p:txBody>
      </p:sp>
    </p:spTree>
    <p:extLst>
      <p:ext uri="{BB962C8B-B14F-4D97-AF65-F5344CB8AC3E}">
        <p14:creationId xmlns:p14="http://schemas.microsoft.com/office/powerpoint/2010/main" val="3840877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a:extLst>
              <a:ext uri="{FF2B5EF4-FFF2-40B4-BE49-F238E27FC236}">
                <a16:creationId xmlns:a16="http://schemas.microsoft.com/office/drawing/2014/main" id="{C5E3BCBD-ECE0-41A9-8485-CCF599BF0C46}"/>
              </a:ext>
            </a:extLst>
          </p:cNvPr>
          <p:cNvSpPr>
            <a:spLocks noGrp="1" noChangeArrowheads="1"/>
          </p:cNvSpPr>
          <p:nvPr>
            <p:ph type="dt" sz="half" idx="10"/>
          </p:nvPr>
        </p:nvSpPr>
        <p:spPr>
          <a:ln/>
        </p:spPr>
        <p:txBody>
          <a:bodyPr/>
          <a:lstStyle>
            <a:lvl1pPr>
              <a:defRPr/>
            </a:lvl1pPr>
          </a:lstStyle>
          <a:p>
            <a:pPr>
              <a:defRPr/>
            </a:pPr>
            <a:endParaRPr lang="en-AU"/>
          </a:p>
        </p:txBody>
      </p:sp>
      <p:sp>
        <p:nvSpPr>
          <p:cNvPr id="8" name="Rectangle 12">
            <a:extLst>
              <a:ext uri="{FF2B5EF4-FFF2-40B4-BE49-F238E27FC236}">
                <a16:creationId xmlns:a16="http://schemas.microsoft.com/office/drawing/2014/main" id="{228F23E6-6EB4-4065-BC10-20EF66B33840}"/>
              </a:ext>
            </a:extLst>
          </p:cNvPr>
          <p:cNvSpPr>
            <a:spLocks noGrp="1" noChangeArrowheads="1"/>
          </p:cNvSpPr>
          <p:nvPr>
            <p:ph type="ftr" sz="quarter" idx="11"/>
          </p:nvPr>
        </p:nvSpPr>
        <p:spPr>
          <a:ln/>
        </p:spPr>
        <p:txBody>
          <a:bodyPr/>
          <a:lstStyle>
            <a:lvl1pPr>
              <a:defRPr/>
            </a:lvl1pPr>
          </a:lstStyle>
          <a:p>
            <a:pPr>
              <a:defRPr/>
            </a:pPr>
            <a:endParaRPr lang="en-AU"/>
          </a:p>
        </p:txBody>
      </p:sp>
      <p:sp>
        <p:nvSpPr>
          <p:cNvPr id="9" name="Rectangle 13">
            <a:extLst>
              <a:ext uri="{FF2B5EF4-FFF2-40B4-BE49-F238E27FC236}">
                <a16:creationId xmlns:a16="http://schemas.microsoft.com/office/drawing/2014/main" id="{9022B79E-E4B1-44B2-8B28-DC1ECDB335EB}"/>
              </a:ext>
            </a:extLst>
          </p:cNvPr>
          <p:cNvSpPr>
            <a:spLocks noGrp="1" noChangeArrowheads="1"/>
          </p:cNvSpPr>
          <p:nvPr>
            <p:ph type="sldNum" sz="quarter" idx="12"/>
          </p:nvPr>
        </p:nvSpPr>
        <p:spPr>
          <a:ln/>
        </p:spPr>
        <p:txBody>
          <a:bodyPr/>
          <a:lstStyle>
            <a:lvl1pPr>
              <a:defRPr/>
            </a:lvl1pPr>
          </a:lstStyle>
          <a:p>
            <a:fld id="{65CA9622-8660-4413-B02F-A02BCDB0C0E4}" type="slidenum">
              <a:rPr lang="en-AU" altLang="en-US"/>
              <a:pPr/>
              <a:t>‹#›</a:t>
            </a:fld>
            <a:endParaRPr lang="en-AU" altLang="en-US"/>
          </a:p>
        </p:txBody>
      </p:sp>
    </p:spTree>
    <p:extLst>
      <p:ext uri="{BB962C8B-B14F-4D97-AF65-F5344CB8AC3E}">
        <p14:creationId xmlns:p14="http://schemas.microsoft.com/office/powerpoint/2010/main" val="1494359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a:extLst>
              <a:ext uri="{FF2B5EF4-FFF2-40B4-BE49-F238E27FC236}">
                <a16:creationId xmlns:a16="http://schemas.microsoft.com/office/drawing/2014/main" id="{BAB04737-BE1C-4CA8-8440-9485272D0448}"/>
              </a:ext>
            </a:extLst>
          </p:cNvPr>
          <p:cNvSpPr>
            <a:spLocks noGrp="1" noChangeArrowheads="1"/>
          </p:cNvSpPr>
          <p:nvPr>
            <p:ph type="dt" sz="half" idx="10"/>
          </p:nvPr>
        </p:nvSpPr>
        <p:spPr>
          <a:ln/>
        </p:spPr>
        <p:txBody>
          <a:bodyPr/>
          <a:lstStyle>
            <a:lvl1pPr>
              <a:defRPr/>
            </a:lvl1pPr>
          </a:lstStyle>
          <a:p>
            <a:pPr>
              <a:defRPr/>
            </a:pPr>
            <a:endParaRPr lang="en-AU"/>
          </a:p>
        </p:txBody>
      </p:sp>
      <p:sp>
        <p:nvSpPr>
          <p:cNvPr id="4" name="Rectangle 12">
            <a:extLst>
              <a:ext uri="{FF2B5EF4-FFF2-40B4-BE49-F238E27FC236}">
                <a16:creationId xmlns:a16="http://schemas.microsoft.com/office/drawing/2014/main" id="{3D56BD56-D1F0-46AF-8779-CE66AF82762B}"/>
              </a:ext>
            </a:extLst>
          </p:cNvPr>
          <p:cNvSpPr>
            <a:spLocks noGrp="1" noChangeArrowheads="1"/>
          </p:cNvSpPr>
          <p:nvPr>
            <p:ph type="ftr" sz="quarter" idx="11"/>
          </p:nvPr>
        </p:nvSpPr>
        <p:spPr>
          <a:ln/>
        </p:spPr>
        <p:txBody>
          <a:bodyPr/>
          <a:lstStyle>
            <a:lvl1pPr>
              <a:defRPr/>
            </a:lvl1pPr>
          </a:lstStyle>
          <a:p>
            <a:pPr>
              <a:defRPr/>
            </a:pPr>
            <a:endParaRPr lang="en-AU"/>
          </a:p>
        </p:txBody>
      </p:sp>
      <p:sp>
        <p:nvSpPr>
          <p:cNvPr id="5" name="Rectangle 13">
            <a:extLst>
              <a:ext uri="{FF2B5EF4-FFF2-40B4-BE49-F238E27FC236}">
                <a16:creationId xmlns:a16="http://schemas.microsoft.com/office/drawing/2014/main" id="{BAE94599-2C33-40A1-92C6-D3C5198562C1}"/>
              </a:ext>
            </a:extLst>
          </p:cNvPr>
          <p:cNvSpPr>
            <a:spLocks noGrp="1" noChangeArrowheads="1"/>
          </p:cNvSpPr>
          <p:nvPr>
            <p:ph type="sldNum" sz="quarter" idx="12"/>
          </p:nvPr>
        </p:nvSpPr>
        <p:spPr>
          <a:ln/>
        </p:spPr>
        <p:txBody>
          <a:bodyPr/>
          <a:lstStyle>
            <a:lvl1pPr>
              <a:defRPr/>
            </a:lvl1pPr>
          </a:lstStyle>
          <a:p>
            <a:fld id="{FDF87628-1E73-4FEC-869B-5E56B17F6630}" type="slidenum">
              <a:rPr lang="en-AU" altLang="en-US"/>
              <a:pPr/>
              <a:t>‹#›</a:t>
            </a:fld>
            <a:endParaRPr lang="en-AU" altLang="en-US"/>
          </a:p>
        </p:txBody>
      </p:sp>
    </p:spTree>
    <p:extLst>
      <p:ext uri="{BB962C8B-B14F-4D97-AF65-F5344CB8AC3E}">
        <p14:creationId xmlns:p14="http://schemas.microsoft.com/office/powerpoint/2010/main" val="724353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C2BC5C43-36F1-4EA1-8C4D-3874B189955E}"/>
              </a:ext>
            </a:extLst>
          </p:cNvPr>
          <p:cNvSpPr>
            <a:spLocks noGrp="1" noChangeArrowheads="1"/>
          </p:cNvSpPr>
          <p:nvPr>
            <p:ph type="dt" sz="half" idx="10"/>
          </p:nvPr>
        </p:nvSpPr>
        <p:spPr>
          <a:ln/>
        </p:spPr>
        <p:txBody>
          <a:bodyPr/>
          <a:lstStyle>
            <a:lvl1pPr>
              <a:defRPr/>
            </a:lvl1pPr>
          </a:lstStyle>
          <a:p>
            <a:pPr>
              <a:defRPr/>
            </a:pPr>
            <a:endParaRPr lang="en-AU"/>
          </a:p>
        </p:txBody>
      </p:sp>
      <p:sp>
        <p:nvSpPr>
          <p:cNvPr id="3" name="Rectangle 12">
            <a:extLst>
              <a:ext uri="{FF2B5EF4-FFF2-40B4-BE49-F238E27FC236}">
                <a16:creationId xmlns:a16="http://schemas.microsoft.com/office/drawing/2014/main" id="{7AB10FEE-F26E-454A-91FE-39715D9F0647}"/>
              </a:ext>
            </a:extLst>
          </p:cNvPr>
          <p:cNvSpPr>
            <a:spLocks noGrp="1" noChangeArrowheads="1"/>
          </p:cNvSpPr>
          <p:nvPr>
            <p:ph type="ftr" sz="quarter" idx="11"/>
          </p:nvPr>
        </p:nvSpPr>
        <p:spPr>
          <a:ln/>
        </p:spPr>
        <p:txBody>
          <a:bodyPr/>
          <a:lstStyle>
            <a:lvl1pPr>
              <a:defRPr/>
            </a:lvl1pPr>
          </a:lstStyle>
          <a:p>
            <a:pPr>
              <a:defRPr/>
            </a:pPr>
            <a:endParaRPr lang="en-AU"/>
          </a:p>
        </p:txBody>
      </p:sp>
      <p:sp>
        <p:nvSpPr>
          <p:cNvPr id="4" name="Rectangle 13">
            <a:extLst>
              <a:ext uri="{FF2B5EF4-FFF2-40B4-BE49-F238E27FC236}">
                <a16:creationId xmlns:a16="http://schemas.microsoft.com/office/drawing/2014/main" id="{2C72A240-28FE-419C-9750-713A87CEF60F}"/>
              </a:ext>
            </a:extLst>
          </p:cNvPr>
          <p:cNvSpPr>
            <a:spLocks noGrp="1" noChangeArrowheads="1"/>
          </p:cNvSpPr>
          <p:nvPr>
            <p:ph type="sldNum" sz="quarter" idx="12"/>
          </p:nvPr>
        </p:nvSpPr>
        <p:spPr>
          <a:ln/>
        </p:spPr>
        <p:txBody>
          <a:bodyPr/>
          <a:lstStyle>
            <a:lvl1pPr>
              <a:defRPr/>
            </a:lvl1pPr>
          </a:lstStyle>
          <a:p>
            <a:fld id="{A82348FC-B406-4C6D-BC49-32AD8F25A259}" type="slidenum">
              <a:rPr lang="en-AU" altLang="en-US"/>
              <a:pPr/>
              <a:t>‹#›</a:t>
            </a:fld>
            <a:endParaRPr lang="en-AU" altLang="en-US"/>
          </a:p>
        </p:txBody>
      </p:sp>
    </p:spTree>
    <p:extLst>
      <p:ext uri="{BB962C8B-B14F-4D97-AF65-F5344CB8AC3E}">
        <p14:creationId xmlns:p14="http://schemas.microsoft.com/office/powerpoint/2010/main" val="2304186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a16="http://schemas.microsoft.com/office/drawing/2014/main" id="{594205FA-55E3-47DD-8F84-B5E33CAD62F0}"/>
              </a:ext>
            </a:extLst>
          </p:cNvPr>
          <p:cNvSpPr>
            <a:spLocks noGrp="1" noChangeArrowheads="1"/>
          </p:cNvSpPr>
          <p:nvPr>
            <p:ph type="dt" sz="half" idx="10"/>
          </p:nvPr>
        </p:nvSpPr>
        <p:spPr>
          <a:ln/>
        </p:spPr>
        <p:txBody>
          <a:bodyPr/>
          <a:lstStyle>
            <a:lvl1pPr>
              <a:defRPr/>
            </a:lvl1pPr>
          </a:lstStyle>
          <a:p>
            <a:pPr>
              <a:defRPr/>
            </a:pPr>
            <a:endParaRPr lang="en-AU"/>
          </a:p>
        </p:txBody>
      </p:sp>
      <p:sp>
        <p:nvSpPr>
          <p:cNvPr id="6" name="Rectangle 12">
            <a:extLst>
              <a:ext uri="{FF2B5EF4-FFF2-40B4-BE49-F238E27FC236}">
                <a16:creationId xmlns:a16="http://schemas.microsoft.com/office/drawing/2014/main" id="{C96983F1-23A8-419B-BB07-F0D77AF59AAB}"/>
              </a:ext>
            </a:extLst>
          </p:cNvPr>
          <p:cNvSpPr>
            <a:spLocks noGrp="1" noChangeArrowheads="1"/>
          </p:cNvSpPr>
          <p:nvPr>
            <p:ph type="ftr" sz="quarter" idx="11"/>
          </p:nvPr>
        </p:nvSpPr>
        <p:spPr>
          <a:ln/>
        </p:spPr>
        <p:txBody>
          <a:bodyPr/>
          <a:lstStyle>
            <a:lvl1pPr>
              <a:defRPr/>
            </a:lvl1pPr>
          </a:lstStyle>
          <a:p>
            <a:pPr>
              <a:defRPr/>
            </a:pPr>
            <a:endParaRPr lang="en-AU"/>
          </a:p>
        </p:txBody>
      </p:sp>
      <p:sp>
        <p:nvSpPr>
          <p:cNvPr id="7" name="Rectangle 13">
            <a:extLst>
              <a:ext uri="{FF2B5EF4-FFF2-40B4-BE49-F238E27FC236}">
                <a16:creationId xmlns:a16="http://schemas.microsoft.com/office/drawing/2014/main" id="{BB663FEE-8996-46CA-B841-8646FFAED44B}"/>
              </a:ext>
            </a:extLst>
          </p:cNvPr>
          <p:cNvSpPr>
            <a:spLocks noGrp="1" noChangeArrowheads="1"/>
          </p:cNvSpPr>
          <p:nvPr>
            <p:ph type="sldNum" sz="quarter" idx="12"/>
          </p:nvPr>
        </p:nvSpPr>
        <p:spPr>
          <a:ln/>
        </p:spPr>
        <p:txBody>
          <a:bodyPr/>
          <a:lstStyle>
            <a:lvl1pPr>
              <a:defRPr/>
            </a:lvl1pPr>
          </a:lstStyle>
          <a:p>
            <a:fld id="{F1BB9B20-BBED-47F8-8F94-C63E739200C6}" type="slidenum">
              <a:rPr lang="en-AU" altLang="en-US"/>
              <a:pPr/>
              <a:t>‹#›</a:t>
            </a:fld>
            <a:endParaRPr lang="en-AU" altLang="en-US"/>
          </a:p>
        </p:txBody>
      </p:sp>
    </p:spTree>
    <p:extLst>
      <p:ext uri="{BB962C8B-B14F-4D97-AF65-F5344CB8AC3E}">
        <p14:creationId xmlns:p14="http://schemas.microsoft.com/office/powerpoint/2010/main" val="4113355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a16="http://schemas.microsoft.com/office/drawing/2014/main" id="{347002D7-2F48-4A37-92B9-BD81CA43269B}"/>
              </a:ext>
            </a:extLst>
          </p:cNvPr>
          <p:cNvSpPr>
            <a:spLocks noGrp="1" noChangeArrowheads="1"/>
          </p:cNvSpPr>
          <p:nvPr>
            <p:ph type="dt" sz="half" idx="10"/>
          </p:nvPr>
        </p:nvSpPr>
        <p:spPr>
          <a:ln/>
        </p:spPr>
        <p:txBody>
          <a:bodyPr/>
          <a:lstStyle>
            <a:lvl1pPr>
              <a:defRPr/>
            </a:lvl1pPr>
          </a:lstStyle>
          <a:p>
            <a:pPr>
              <a:defRPr/>
            </a:pPr>
            <a:endParaRPr lang="en-AU"/>
          </a:p>
        </p:txBody>
      </p:sp>
      <p:sp>
        <p:nvSpPr>
          <p:cNvPr id="6" name="Rectangle 12">
            <a:extLst>
              <a:ext uri="{FF2B5EF4-FFF2-40B4-BE49-F238E27FC236}">
                <a16:creationId xmlns:a16="http://schemas.microsoft.com/office/drawing/2014/main" id="{04276D2D-6092-4C15-9688-5E833CFC3CF1}"/>
              </a:ext>
            </a:extLst>
          </p:cNvPr>
          <p:cNvSpPr>
            <a:spLocks noGrp="1" noChangeArrowheads="1"/>
          </p:cNvSpPr>
          <p:nvPr>
            <p:ph type="ftr" sz="quarter" idx="11"/>
          </p:nvPr>
        </p:nvSpPr>
        <p:spPr>
          <a:ln/>
        </p:spPr>
        <p:txBody>
          <a:bodyPr/>
          <a:lstStyle>
            <a:lvl1pPr>
              <a:defRPr/>
            </a:lvl1pPr>
          </a:lstStyle>
          <a:p>
            <a:pPr>
              <a:defRPr/>
            </a:pPr>
            <a:endParaRPr lang="en-AU"/>
          </a:p>
        </p:txBody>
      </p:sp>
      <p:sp>
        <p:nvSpPr>
          <p:cNvPr id="7" name="Rectangle 13">
            <a:extLst>
              <a:ext uri="{FF2B5EF4-FFF2-40B4-BE49-F238E27FC236}">
                <a16:creationId xmlns:a16="http://schemas.microsoft.com/office/drawing/2014/main" id="{0B313DDE-44C6-4FD8-9FF3-459DE7188528}"/>
              </a:ext>
            </a:extLst>
          </p:cNvPr>
          <p:cNvSpPr>
            <a:spLocks noGrp="1" noChangeArrowheads="1"/>
          </p:cNvSpPr>
          <p:nvPr>
            <p:ph type="sldNum" sz="quarter" idx="12"/>
          </p:nvPr>
        </p:nvSpPr>
        <p:spPr>
          <a:ln/>
        </p:spPr>
        <p:txBody>
          <a:bodyPr/>
          <a:lstStyle>
            <a:lvl1pPr>
              <a:defRPr/>
            </a:lvl1pPr>
          </a:lstStyle>
          <a:p>
            <a:fld id="{899FB7F4-FE34-4B8F-A407-C718A8A7A8A6}" type="slidenum">
              <a:rPr lang="en-AU" altLang="en-US"/>
              <a:pPr/>
              <a:t>‹#›</a:t>
            </a:fld>
            <a:endParaRPr lang="en-AU" altLang="en-US"/>
          </a:p>
        </p:txBody>
      </p:sp>
    </p:spTree>
    <p:extLst>
      <p:ext uri="{BB962C8B-B14F-4D97-AF65-F5344CB8AC3E}">
        <p14:creationId xmlns:p14="http://schemas.microsoft.com/office/powerpoint/2010/main" val="2562612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0EFF91A-1E2D-44A3-A615-EF26E9DDE153}"/>
              </a:ext>
            </a:extLst>
          </p:cNvPr>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en-AU" altLang="en-US"/>
          </a:p>
        </p:txBody>
      </p:sp>
      <p:sp>
        <p:nvSpPr>
          <p:cNvPr id="1027" name="Rectangle 3">
            <a:extLst>
              <a:ext uri="{FF2B5EF4-FFF2-40B4-BE49-F238E27FC236}">
                <a16:creationId xmlns:a16="http://schemas.microsoft.com/office/drawing/2014/main" id="{0988A613-7F17-489F-82C6-31FBD7675BFA}"/>
              </a:ext>
            </a:extLst>
          </p:cNvPr>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en-AU" altLang="en-US"/>
          </a:p>
        </p:txBody>
      </p:sp>
      <p:sp>
        <p:nvSpPr>
          <p:cNvPr id="1028" name="Rectangle 4">
            <a:extLst>
              <a:ext uri="{FF2B5EF4-FFF2-40B4-BE49-F238E27FC236}">
                <a16:creationId xmlns:a16="http://schemas.microsoft.com/office/drawing/2014/main" id="{BB5995B9-3B67-466B-A645-CD0A9D780574}"/>
              </a:ext>
            </a:extLst>
          </p:cNvPr>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en-AU" altLang="en-US"/>
          </a:p>
        </p:txBody>
      </p:sp>
      <p:sp>
        <p:nvSpPr>
          <p:cNvPr id="1029" name="Rectangle 5">
            <a:extLst>
              <a:ext uri="{FF2B5EF4-FFF2-40B4-BE49-F238E27FC236}">
                <a16:creationId xmlns:a16="http://schemas.microsoft.com/office/drawing/2014/main" id="{C0EC9036-F048-4D62-A523-328AB823CAAB}"/>
              </a:ext>
            </a:extLst>
          </p:cNvPr>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en-AU" altLang="en-US"/>
          </a:p>
        </p:txBody>
      </p:sp>
      <p:sp>
        <p:nvSpPr>
          <p:cNvPr id="1030" name="Rectangle 6">
            <a:extLst>
              <a:ext uri="{FF2B5EF4-FFF2-40B4-BE49-F238E27FC236}">
                <a16:creationId xmlns:a16="http://schemas.microsoft.com/office/drawing/2014/main" id="{54173A0A-1E7A-41E8-9CD7-6952F4398E79}"/>
              </a:ext>
            </a:extLst>
          </p:cNvPr>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en-AU" altLang="en-US"/>
          </a:p>
        </p:txBody>
      </p:sp>
      <p:sp>
        <p:nvSpPr>
          <p:cNvPr id="1031" name="Rectangle 7">
            <a:extLst>
              <a:ext uri="{FF2B5EF4-FFF2-40B4-BE49-F238E27FC236}">
                <a16:creationId xmlns:a16="http://schemas.microsoft.com/office/drawing/2014/main" id="{E1CB4A89-163E-4E5F-A754-1F044758FB01}"/>
              </a:ext>
            </a:extLst>
          </p:cNvPr>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en-AU" altLang="en-US"/>
          </a:p>
        </p:txBody>
      </p:sp>
      <p:sp>
        <p:nvSpPr>
          <p:cNvPr id="1032" name="Rectangle 8">
            <a:extLst>
              <a:ext uri="{FF2B5EF4-FFF2-40B4-BE49-F238E27FC236}">
                <a16:creationId xmlns:a16="http://schemas.microsoft.com/office/drawing/2014/main" id="{DFCFE7E0-7E28-4DA3-8DDE-588B0A96A493}"/>
              </a:ext>
            </a:extLst>
          </p:cNvPr>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en-AU" altLang="en-US"/>
          </a:p>
        </p:txBody>
      </p:sp>
      <p:sp>
        <p:nvSpPr>
          <p:cNvPr id="1033" name="Rectangle 9">
            <a:extLst>
              <a:ext uri="{FF2B5EF4-FFF2-40B4-BE49-F238E27FC236}">
                <a16:creationId xmlns:a16="http://schemas.microsoft.com/office/drawing/2014/main" id="{019CF668-94F8-4F87-AB8D-B4F46C704E64}"/>
              </a:ext>
            </a:extLst>
          </p:cNvPr>
          <p:cNvSpPr>
            <a:spLocks noGrp="1" noChangeArrowheads="1"/>
          </p:cNvSpPr>
          <p:nvPr>
            <p:ph type="title"/>
          </p:nvPr>
        </p:nvSpPr>
        <p:spPr bwMode="auto">
          <a:xfrm>
            <a:off x="1150938" y="617538"/>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AU" altLang="en-US"/>
              <a:t>Click to edit Master title style</a:t>
            </a:r>
          </a:p>
        </p:txBody>
      </p:sp>
      <p:sp>
        <p:nvSpPr>
          <p:cNvPr id="1034" name="Rectangle 10">
            <a:extLst>
              <a:ext uri="{FF2B5EF4-FFF2-40B4-BE49-F238E27FC236}">
                <a16:creationId xmlns:a16="http://schemas.microsoft.com/office/drawing/2014/main" id="{71E02714-52D2-4005-B1E3-178B2EAB0D93}"/>
              </a:ext>
            </a:extLst>
          </p:cNvPr>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280587" name="Rectangle 11">
            <a:extLst>
              <a:ext uri="{FF2B5EF4-FFF2-40B4-BE49-F238E27FC236}">
                <a16:creationId xmlns:a16="http://schemas.microsoft.com/office/drawing/2014/main" id="{CCB9E561-C050-407B-9426-07021926B63F}"/>
              </a:ext>
            </a:extLst>
          </p:cNvPr>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defRPr/>
            </a:pPr>
            <a:endParaRPr lang="en-AU"/>
          </a:p>
        </p:txBody>
      </p:sp>
      <p:sp>
        <p:nvSpPr>
          <p:cNvPr id="280588" name="Rectangle 12">
            <a:extLst>
              <a:ext uri="{FF2B5EF4-FFF2-40B4-BE49-F238E27FC236}">
                <a16:creationId xmlns:a16="http://schemas.microsoft.com/office/drawing/2014/main" id="{71D90F97-BD79-49DD-B0F2-3A628C4D7F5A}"/>
              </a:ext>
            </a:extLst>
          </p:cNvPr>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pPr>
              <a:defRPr/>
            </a:pPr>
            <a:endParaRPr lang="en-AU"/>
          </a:p>
        </p:txBody>
      </p:sp>
      <p:sp>
        <p:nvSpPr>
          <p:cNvPr id="280589" name="Rectangle 13">
            <a:extLst>
              <a:ext uri="{FF2B5EF4-FFF2-40B4-BE49-F238E27FC236}">
                <a16:creationId xmlns:a16="http://schemas.microsoft.com/office/drawing/2014/main" id="{C0849D02-B204-49E7-BD65-A4DC99F6F7B2}"/>
              </a:ext>
            </a:extLst>
          </p:cNvPr>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62B2E3D9-BC3F-4918-9CE0-1C9453529093}" type="slidenum">
              <a:rPr lang="en-AU" altLang="en-US"/>
              <a:pPr/>
              <a:t>‹#›</a:t>
            </a:fld>
            <a:endParaRPr lang="en-AU" altLang="en-US"/>
          </a:p>
        </p:txBody>
      </p:sp>
      <p:grpSp>
        <p:nvGrpSpPr>
          <p:cNvPr id="1038" name="Group 14">
            <a:extLst>
              <a:ext uri="{FF2B5EF4-FFF2-40B4-BE49-F238E27FC236}">
                <a16:creationId xmlns:a16="http://schemas.microsoft.com/office/drawing/2014/main" id="{9ADA8556-0DAC-4CCB-911D-A85144CEFD7F}"/>
              </a:ext>
            </a:extLst>
          </p:cNvPr>
          <p:cNvGrpSpPr>
            <a:grpSpLocks/>
          </p:cNvGrpSpPr>
          <p:nvPr userDrawn="1"/>
        </p:nvGrpSpPr>
        <p:grpSpPr bwMode="auto">
          <a:xfrm>
            <a:off x="0" y="68263"/>
            <a:ext cx="8915400" cy="6713537"/>
            <a:chOff x="0" y="43"/>
            <a:chExt cx="5616" cy="4229"/>
          </a:xfrm>
        </p:grpSpPr>
        <p:grpSp>
          <p:nvGrpSpPr>
            <p:cNvPr id="1039" name="Group 15">
              <a:extLst>
                <a:ext uri="{FF2B5EF4-FFF2-40B4-BE49-F238E27FC236}">
                  <a16:creationId xmlns:a16="http://schemas.microsoft.com/office/drawing/2014/main" id="{FCEB508E-1816-4779-BCA5-7A9B93714D54}"/>
                </a:ext>
              </a:extLst>
            </p:cNvPr>
            <p:cNvGrpSpPr>
              <a:grpSpLocks/>
            </p:cNvGrpSpPr>
            <p:nvPr userDrawn="1"/>
          </p:nvGrpSpPr>
          <p:grpSpPr bwMode="auto">
            <a:xfrm>
              <a:off x="0" y="43"/>
              <a:ext cx="408" cy="4229"/>
              <a:chOff x="0" y="43"/>
              <a:chExt cx="5760" cy="4229"/>
            </a:xfrm>
          </p:grpSpPr>
          <p:sp>
            <p:nvSpPr>
              <p:cNvPr id="1045" name="Line 16">
                <a:extLst>
                  <a:ext uri="{FF2B5EF4-FFF2-40B4-BE49-F238E27FC236}">
                    <a16:creationId xmlns:a16="http://schemas.microsoft.com/office/drawing/2014/main" id="{A8FF9ABB-CA3D-42FF-B342-6CBF59050CF9}"/>
                  </a:ext>
                </a:extLst>
              </p:cNvPr>
              <p:cNvSpPr>
                <a:spLocks noChangeShapeType="1"/>
              </p:cNvSpPr>
              <p:nvPr userDrawn="1"/>
            </p:nvSpPr>
            <p:spPr bwMode="auto">
              <a:xfrm>
                <a:off x="0" y="4203"/>
                <a:ext cx="576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6" name="Line 17">
                <a:extLst>
                  <a:ext uri="{FF2B5EF4-FFF2-40B4-BE49-F238E27FC236}">
                    <a16:creationId xmlns:a16="http://schemas.microsoft.com/office/drawing/2014/main" id="{B08DF722-572D-4716-840E-8B1E9C5E6B9C}"/>
                  </a:ext>
                </a:extLst>
              </p:cNvPr>
              <p:cNvSpPr>
                <a:spLocks noChangeShapeType="1"/>
              </p:cNvSpPr>
              <p:nvPr userDrawn="1"/>
            </p:nvSpPr>
            <p:spPr bwMode="auto">
              <a:xfrm>
                <a:off x="0" y="4239"/>
                <a:ext cx="5760"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7" name="Line 18">
                <a:extLst>
                  <a:ext uri="{FF2B5EF4-FFF2-40B4-BE49-F238E27FC236}">
                    <a16:creationId xmlns:a16="http://schemas.microsoft.com/office/drawing/2014/main" id="{DCC7240B-74DD-46C9-B7F8-3F5EC622114E}"/>
                  </a:ext>
                </a:extLst>
              </p:cNvPr>
              <p:cNvSpPr>
                <a:spLocks noChangeShapeType="1"/>
              </p:cNvSpPr>
              <p:nvPr userDrawn="1"/>
            </p:nvSpPr>
            <p:spPr bwMode="auto">
              <a:xfrm>
                <a:off x="0" y="4272"/>
                <a:ext cx="5760"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8" name="Line 19">
                <a:extLst>
                  <a:ext uri="{FF2B5EF4-FFF2-40B4-BE49-F238E27FC236}">
                    <a16:creationId xmlns:a16="http://schemas.microsoft.com/office/drawing/2014/main" id="{00A5491A-6EF9-4E95-95EC-518B90E8022E}"/>
                  </a:ext>
                </a:extLst>
              </p:cNvPr>
              <p:cNvSpPr>
                <a:spLocks noChangeShapeType="1"/>
              </p:cNvSpPr>
              <p:nvPr userDrawn="1"/>
            </p:nvSpPr>
            <p:spPr bwMode="auto">
              <a:xfrm>
                <a:off x="0" y="4113"/>
                <a:ext cx="576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9" name="Line 20">
                <a:extLst>
                  <a:ext uri="{FF2B5EF4-FFF2-40B4-BE49-F238E27FC236}">
                    <a16:creationId xmlns:a16="http://schemas.microsoft.com/office/drawing/2014/main" id="{A770C98F-5DDD-4BDD-BCD5-E66142AA56D8}"/>
                  </a:ext>
                </a:extLst>
              </p:cNvPr>
              <p:cNvSpPr>
                <a:spLocks noChangeShapeType="1"/>
              </p:cNvSpPr>
              <p:nvPr userDrawn="1"/>
            </p:nvSpPr>
            <p:spPr bwMode="auto">
              <a:xfrm>
                <a:off x="0" y="4065"/>
                <a:ext cx="576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0" name="Line 21">
                <a:extLst>
                  <a:ext uri="{FF2B5EF4-FFF2-40B4-BE49-F238E27FC236}">
                    <a16:creationId xmlns:a16="http://schemas.microsoft.com/office/drawing/2014/main" id="{C0EA144B-0BCB-4681-8C9C-7F70472BA6BF}"/>
                  </a:ext>
                </a:extLst>
              </p:cNvPr>
              <p:cNvSpPr>
                <a:spLocks noChangeShapeType="1"/>
              </p:cNvSpPr>
              <p:nvPr userDrawn="1"/>
            </p:nvSpPr>
            <p:spPr bwMode="auto">
              <a:xfrm>
                <a:off x="0" y="4158"/>
                <a:ext cx="5760"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1" name="Line 22">
                <a:extLst>
                  <a:ext uri="{FF2B5EF4-FFF2-40B4-BE49-F238E27FC236}">
                    <a16:creationId xmlns:a16="http://schemas.microsoft.com/office/drawing/2014/main" id="{0D9F60A3-61D9-483B-9A20-AF8188F81B55}"/>
                  </a:ext>
                </a:extLst>
              </p:cNvPr>
              <p:cNvSpPr>
                <a:spLocks noChangeShapeType="1"/>
              </p:cNvSpPr>
              <p:nvPr userDrawn="1"/>
            </p:nvSpPr>
            <p:spPr bwMode="auto">
              <a:xfrm>
                <a:off x="0" y="3666"/>
                <a:ext cx="576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2" name="Line 23">
                <a:extLst>
                  <a:ext uri="{FF2B5EF4-FFF2-40B4-BE49-F238E27FC236}">
                    <a16:creationId xmlns:a16="http://schemas.microsoft.com/office/drawing/2014/main" id="{39BFB779-A4EF-4355-A0E3-D55D24C01FE6}"/>
                  </a:ext>
                </a:extLst>
              </p:cNvPr>
              <p:cNvSpPr>
                <a:spLocks noChangeShapeType="1"/>
              </p:cNvSpPr>
              <p:nvPr userDrawn="1"/>
            </p:nvSpPr>
            <p:spPr bwMode="auto">
              <a:xfrm>
                <a:off x="0" y="3639"/>
                <a:ext cx="5760"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3" name="Line 24">
                <a:extLst>
                  <a:ext uri="{FF2B5EF4-FFF2-40B4-BE49-F238E27FC236}">
                    <a16:creationId xmlns:a16="http://schemas.microsoft.com/office/drawing/2014/main" id="{1ACFB8D6-551F-45BA-BEA2-96979C9357CA}"/>
                  </a:ext>
                </a:extLst>
              </p:cNvPr>
              <p:cNvSpPr>
                <a:spLocks noChangeShapeType="1"/>
              </p:cNvSpPr>
              <p:nvPr userDrawn="1"/>
            </p:nvSpPr>
            <p:spPr bwMode="auto">
              <a:xfrm>
                <a:off x="0" y="4020"/>
                <a:ext cx="5760"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4" name="Line 25">
                <a:extLst>
                  <a:ext uri="{FF2B5EF4-FFF2-40B4-BE49-F238E27FC236}">
                    <a16:creationId xmlns:a16="http://schemas.microsoft.com/office/drawing/2014/main" id="{10876101-E81D-4FBB-BFAC-669DC5C28B77}"/>
                  </a:ext>
                </a:extLst>
              </p:cNvPr>
              <p:cNvSpPr>
                <a:spLocks noChangeShapeType="1"/>
              </p:cNvSpPr>
              <p:nvPr userDrawn="1"/>
            </p:nvSpPr>
            <p:spPr bwMode="auto">
              <a:xfrm>
                <a:off x="0" y="3894"/>
                <a:ext cx="576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5" name="Line 26">
                <a:extLst>
                  <a:ext uri="{FF2B5EF4-FFF2-40B4-BE49-F238E27FC236}">
                    <a16:creationId xmlns:a16="http://schemas.microsoft.com/office/drawing/2014/main" id="{C16164BF-1867-42B7-A28A-8D2AEE8B6AAD}"/>
                  </a:ext>
                </a:extLst>
              </p:cNvPr>
              <p:cNvSpPr>
                <a:spLocks noChangeShapeType="1"/>
              </p:cNvSpPr>
              <p:nvPr userDrawn="1"/>
            </p:nvSpPr>
            <p:spPr bwMode="auto">
              <a:xfrm>
                <a:off x="0" y="3813"/>
                <a:ext cx="576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6" name="Line 27">
                <a:extLst>
                  <a:ext uri="{FF2B5EF4-FFF2-40B4-BE49-F238E27FC236}">
                    <a16:creationId xmlns:a16="http://schemas.microsoft.com/office/drawing/2014/main" id="{7658EC6E-D3F7-4EF4-BD9D-06E58041CE44}"/>
                  </a:ext>
                </a:extLst>
              </p:cNvPr>
              <p:cNvSpPr>
                <a:spLocks noChangeShapeType="1"/>
              </p:cNvSpPr>
              <p:nvPr userDrawn="1"/>
            </p:nvSpPr>
            <p:spPr bwMode="auto">
              <a:xfrm>
                <a:off x="0" y="3999"/>
                <a:ext cx="576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7" name="Line 28">
                <a:extLst>
                  <a:ext uri="{FF2B5EF4-FFF2-40B4-BE49-F238E27FC236}">
                    <a16:creationId xmlns:a16="http://schemas.microsoft.com/office/drawing/2014/main" id="{5F6F7CB4-EEBE-4FE6-BC25-415B5E195657}"/>
                  </a:ext>
                </a:extLst>
              </p:cNvPr>
              <p:cNvSpPr>
                <a:spLocks noChangeShapeType="1"/>
              </p:cNvSpPr>
              <p:nvPr userDrawn="1"/>
            </p:nvSpPr>
            <p:spPr bwMode="auto">
              <a:xfrm>
                <a:off x="0" y="3687"/>
                <a:ext cx="576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8" name="Line 29">
                <a:extLst>
                  <a:ext uri="{FF2B5EF4-FFF2-40B4-BE49-F238E27FC236}">
                    <a16:creationId xmlns:a16="http://schemas.microsoft.com/office/drawing/2014/main" id="{902356B7-D278-4927-AA96-AAE4192F3CDA}"/>
                  </a:ext>
                </a:extLst>
              </p:cNvPr>
              <p:cNvSpPr>
                <a:spLocks noChangeShapeType="1"/>
              </p:cNvSpPr>
              <p:nvPr userDrawn="1"/>
            </p:nvSpPr>
            <p:spPr bwMode="auto">
              <a:xfrm>
                <a:off x="0" y="3741"/>
                <a:ext cx="576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9" name="Line 30">
                <a:extLst>
                  <a:ext uri="{FF2B5EF4-FFF2-40B4-BE49-F238E27FC236}">
                    <a16:creationId xmlns:a16="http://schemas.microsoft.com/office/drawing/2014/main" id="{0193B03D-F243-4119-9EDB-2D86640E77A0}"/>
                  </a:ext>
                </a:extLst>
              </p:cNvPr>
              <p:cNvSpPr>
                <a:spLocks noChangeShapeType="1"/>
              </p:cNvSpPr>
              <p:nvPr userDrawn="1"/>
            </p:nvSpPr>
            <p:spPr bwMode="auto">
              <a:xfrm>
                <a:off x="0" y="3939"/>
                <a:ext cx="5760"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0" name="Line 31">
                <a:extLst>
                  <a:ext uri="{FF2B5EF4-FFF2-40B4-BE49-F238E27FC236}">
                    <a16:creationId xmlns:a16="http://schemas.microsoft.com/office/drawing/2014/main" id="{EE066D1B-66DD-4EF6-920B-0129BD931796}"/>
                  </a:ext>
                </a:extLst>
              </p:cNvPr>
              <p:cNvSpPr>
                <a:spLocks noChangeShapeType="1"/>
              </p:cNvSpPr>
              <p:nvPr userDrawn="1"/>
            </p:nvSpPr>
            <p:spPr bwMode="auto">
              <a:xfrm>
                <a:off x="0" y="3918"/>
                <a:ext cx="576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1" name="Line 32">
                <a:extLst>
                  <a:ext uri="{FF2B5EF4-FFF2-40B4-BE49-F238E27FC236}">
                    <a16:creationId xmlns:a16="http://schemas.microsoft.com/office/drawing/2014/main" id="{A999CEEF-DB8F-4BC2-8FAB-778C0347AC7E}"/>
                  </a:ext>
                </a:extLst>
              </p:cNvPr>
              <p:cNvSpPr>
                <a:spLocks noChangeShapeType="1"/>
              </p:cNvSpPr>
              <p:nvPr userDrawn="1"/>
            </p:nvSpPr>
            <p:spPr bwMode="auto">
              <a:xfrm>
                <a:off x="0" y="3510"/>
                <a:ext cx="576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2" name="Line 33">
                <a:extLst>
                  <a:ext uri="{FF2B5EF4-FFF2-40B4-BE49-F238E27FC236}">
                    <a16:creationId xmlns:a16="http://schemas.microsoft.com/office/drawing/2014/main" id="{327C48B9-5471-45C6-87BD-A66F8E690469}"/>
                  </a:ext>
                </a:extLst>
              </p:cNvPr>
              <p:cNvSpPr>
                <a:spLocks noChangeShapeType="1"/>
              </p:cNvSpPr>
              <p:nvPr userDrawn="1"/>
            </p:nvSpPr>
            <p:spPr bwMode="auto">
              <a:xfrm>
                <a:off x="0" y="3546"/>
                <a:ext cx="5760"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3" name="Line 34">
                <a:extLst>
                  <a:ext uri="{FF2B5EF4-FFF2-40B4-BE49-F238E27FC236}">
                    <a16:creationId xmlns:a16="http://schemas.microsoft.com/office/drawing/2014/main" id="{AF2B8B83-9D06-47E2-8C8C-04666D3E04B6}"/>
                  </a:ext>
                </a:extLst>
              </p:cNvPr>
              <p:cNvSpPr>
                <a:spLocks noChangeShapeType="1"/>
              </p:cNvSpPr>
              <p:nvPr userDrawn="1"/>
            </p:nvSpPr>
            <p:spPr bwMode="auto">
              <a:xfrm>
                <a:off x="0" y="3579"/>
                <a:ext cx="5760"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4" name="Line 35">
                <a:extLst>
                  <a:ext uri="{FF2B5EF4-FFF2-40B4-BE49-F238E27FC236}">
                    <a16:creationId xmlns:a16="http://schemas.microsoft.com/office/drawing/2014/main" id="{285DA04C-AAF9-405B-8E57-4199B30B92CF}"/>
                  </a:ext>
                </a:extLst>
              </p:cNvPr>
              <p:cNvSpPr>
                <a:spLocks noChangeShapeType="1"/>
              </p:cNvSpPr>
              <p:nvPr userDrawn="1"/>
            </p:nvSpPr>
            <p:spPr bwMode="auto">
              <a:xfrm>
                <a:off x="0" y="3420"/>
                <a:ext cx="576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5" name="Line 36">
                <a:extLst>
                  <a:ext uri="{FF2B5EF4-FFF2-40B4-BE49-F238E27FC236}">
                    <a16:creationId xmlns:a16="http://schemas.microsoft.com/office/drawing/2014/main" id="{6BC3F980-DEB8-4642-82C3-D8E04F5B5600}"/>
                  </a:ext>
                </a:extLst>
              </p:cNvPr>
              <p:cNvSpPr>
                <a:spLocks noChangeShapeType="1"/>
              </p:cNvSpPr>
              <p:nvPr userDrawn="1"/>
            </p:nvSpPr>
            <p:spPr bwMode="auto">
              <a:xfrm>
                <a:off x="0" y="3372"/>
                <a:ext cx="576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6" name="Line 37">
                <a:extLst>
                  <a:ext uri="{FF2B5EF4-FFF2-40B4-BE49-F238E27FC236}">
                    <a16:creationId xmlns:a16="http://schemas.microsoft.com/office/drawing/2014/main" id="{68B85070-A608-46EE-94F6-723899A55B49}"/>
                  </a:ext>
                </a:extLst>
              </p:cNvPr>
              <p:cNvSpPr>
                <a:spLocks noChangeShapeType="1"/>
              </p:cNvSpPr>
              <p:nvPr userDrawn="1"/>
            </p:nvSpPr>
            <p:spPr bwMode="auto">
              <a:xfrm>
                <a:off x="0" y="3465"/>
                <a:ext cx="5760"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7" name="Line 38">
                <a:extLst>
                  <a:ext uri="{FF2B5EF4-FFF2-40B4-BE49-F238E27FC236}">
                    <a16:creationId xmlns:a16="http://schemas.microsoft.com/office/drawing/2014/main" id="{EDD4E94D-2C7F-4BFD-A711-E48507A47003}"/>
                  </a:ext>
                </a:extLst>
              </p:cNvPr>
              <p:cNvSpPr>
                <a:spLocks noChangeShapeType="1"/>
              </p:cNvSpPr>
              <p:nvPr userDrawn="1"/>
            </p:nvSpPr>
            <p:spPr bwMode="auto">
              <a:xfrm>
                <a:off x="0" y="2973"/>
                <a:ext cx="576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8" name="Line 39">
                <a:extLst>
                  <a:ext uri="{FF2B5EF4-FFF2-40B4-BE49-F238E27FC236}">
                    <a16:creationId xmlns:a16="http://schemas.microsoft.com/office/drawing/2014/main" id="{2148589C-155F-424A-8D04-AC0AB18A9803}"/>
                  </a:ext>
                </a:extLst>
              </p:cNvPr>
              <p:cNvSpPr>
                <a:spLocks noChangeShapeType="1"/>
              </p:cNvSpPr>
              <p:nvPr userDrawn="1"/>
            </p:nvSpPr>
            <p:spPr bwMode="auto">
              <a:xfrm>
                <a:off x="0" y="2946"/>
                <a:ext cx="5760"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9" name="Line 40">
                <a:extLst>
                  <a:ext uri="{FF2B5EF4-FFF2-40B4-BE49-F238E27FC236}">
                    <a16:creationId xmlns:a16="http://schemas.microsoft.com/office/drawing/2014/main" id="{C5F8A77E-F9A0-4AC0-BA30-13C56AD3B0E9}"/>
                  </a:ext>
                </a:extLst>
              </p:cNvPr>
              <p:cNvSpPr>
                <a:spLocks noChangeShapeType="1"/>
              </p:cNvSpPr>
              <p:nvPr userDrawn="1"/>
            </p:nvSpPr>
            <p:spPr bwMode="auto">
              <a:xfrm>
                <a:off x="0" y="3327"/>
                <a:ext cx="5760"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0" name="Line 41">
                <a:extLst>
                  <a:ext uri="{FF2B5EF4-FFF2-40B4-BE49-F238E27FC236}">
                    <a16:creationId xmlns:a16="http://schemas.microsoft.com/office/drawing/2014/main" id="{17C36DA2-CC54-48CC-B3E4-B86D8627228C}"/>
                  </a:ext>
                </a:extLst>
              </p:cNvPr>
              <p:cNvSpPr>
                <a:spLocks noChangeShapeType="1"/>
              </p:cNvSpPr>
              <p:nvPr userDrawn="1"/>
            </p:nvSpPr>
            <p:spPr bwMode="auto">
              <a:xfrm>
                <a:off x="0" y="3201"/>
                <a:ext cx="576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1" name="Line 42">
                <a:extLst>
                  <a:ext uri="{FF2B5EF4-FFF2-40B4-BE49-F238E27FC236}">
                    <a16:creationId xmlns:a16="http://schemas.microsoft.com/office/drawing/2014/main" id="{357FB757-EC85-402A-81CA-C2B051C5BFD1}"/>
                  </a:ext>
                </a:extLst>
              </p:cNvPr>
              <p:cNvSpPr>
                <a:spLocks noChangeShapeType="1"/>
              </p:cNvSpPr>
              <p:nvPr userDrawn="1"/>
            </p:nvSpPr>
            <p:spPr bwMode="auto">
              <a:xfrm>
                <a:off x="0" y="3120"/>
                <a:ext cx="576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2" name="Line 43">
                <a:extLst>
                  <a:ext uri="{FF2B5EF4-FFF2-40B4-BE49-F238E27FC236}">
                    <a16:creationId xmlns:a16="http://schemas.microsoft.com/office/drawing/2014/main" id="{0224EEDA-AF6A-43B3-8F7F-6C28835F6ACC}"/>
                  </a:ext>
                </a:extLst>
              </p:cNvPr>
              <p:cNvSpPr>
                <a:spLocks noChangeShapeType="1"/>
              </p:cNvSpPr>
              <p:nvPr userDrawn="1"/>
            </p:nvSpPr>
            <p:spPr bwMode="auto">
              <a:xfrm>
                <a:off x="0" y="3306"/>
                <a:ext cx="576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3" name="Line 44">
                <a:extLst>
                  <a:ext uri="{FF2B5EF4-FFF2-40B4-BE49-F238E27FC236}">
                    <a16:creationId xmlns:a16="http://schemas.microsoft.com/office/drawing/2014/main" id="{02A34C2A-6348-431D-8AB0-85F0F1147B98}"/>
                  </a:ext>
                </a:extLst>
              </p:cNvPr>
              <p:cNvSpPr>
                <a:spLocks noChangeShapeType="1"/>
              </p:cNvSpPr>
              <p:nvPr userDrawn="1"/>
            </p:nvSpPr>
            <p:spPr bwMode="auto">
              <a:xfrm>
                <a:off x="0" y="2994"/>
                <a:ext cx="576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4" name="Line 45">
                <a:extLst>
                  <a:ext uri="{FF2B5EF4-FFF2-40B4-BE49-F238E27FC236}">
                    <a16:creationId xmlns:a16="http://schemas.microsoft.com/office/drawing/2014/main" id="{EA564FA8-BF77-4FC2-96AD-6AF0EF7727E9}"/>
                  </a:ext>
                </a:extLst>
              </p:cNvPr>
              <p:cNvSpPr>
                <a:spLocks noChangeShapeType="1"/>
              </p:cNvSpPr>
              <p:nvPr userDrawn="1"/>
            </p:nvSpPr>
            <p:spPr bwMode="auto">
              <a:xfrm>
                <a:off x="0" y="3048"/>
                <a:ext cx="576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5" name="Line 46">
                <a:extLst>
                  <a:ext uri="{FF2B5EF4-FFF2-40B4-BE49-F238E27FC236}">
                    <a16:creationId xmlns:a16="http://schemas.microsoft.com/office/drawing/2014/main" id="{0A405F0A-B63C-4B59-92D4-6AA2DD8C05FA}"/>
                  </a:ext>
                </a:extLst>
              </p:cNvPr>
              <p:cNvSpPr>
                <a:spLocks noChangeShapeType="1"/>
              </p:cNvSpPr>
              <p:nvPr userDrawn="1"/>
            </p:nvSpPr>
            <p:spPr bwMode="auto">
              <a:xfrm>
                <a:off x="0" y="3246"/>
                <a:ext cx="5760"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6" name="Line 47">
                <a:extLst>
                  <a:ext uri="{FF2B5EF4-FFF2-40B4-BE49-F238E27FC236}">
                    <a16:creationId xmlns:a16="http://schemas.microsoft.com/office/drawing/2014/main" id="{E407F6D3-74BB-4F0A-9097-A4AF99795997}"/>
                  </a:ext>
                </a:extLst>
              </p:cNvPr>
              <p:cNvSpPr>
                <a:spLocks noChangeShapeType="1"/>
              </p:cNvSpPr>
              <p:nvPr userDrawn="1"/>
            </p:nvSpPr>
            <p:spPr bwMode="auto">
              <a:xfrm>
                <a:off x="0" y="3225"/>
                <a:ext cx="576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7" name="Line 48">
                <a:extLst>
                  <a:ext uri="{FF2B5EF4-FFF2-40B4-BE49-F238E27FC236}">
                    <a16:creationId xmlns:a16="http://schemas.microsoft.com/office/drawing/2014/main" id="{ED2E6523-B734-40D4-B3AC-76364D71E45C}"/>
                  </a:ext>
                </a:extLst>
              </p:cNvPr>
              <p:cNvSpPr>
                <a:spLocks noChangeShapeType="1"/>
              </p:cNvSpPr>
              <p:nvPr userDrawn="1"/>
            </p:nvSpPr>
            <p:spPr bwMode="auto">
              <a:xfrm>
                <a:off x="0" y="2831"/>
                <a:ext cx="576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8" name="Line 49">
                <a:extLst>
                  <a:ext uri="{FF2B5EF4-FFF2-40B4-BE49-F238E27FC236}">
                    <a16:creationId xmlns:a16="http://schemas.microsoft.com/office/drawing/2014/main" id="{840D39A6-B8F9-423F-B12C-2617D1902C6C}"/>
                  </a:ext>
                </a:extLst>
              </p:cNvPr>
              <p:cNvSpPr>
                <a:spLocks noChangeShapeType="1"/>
              </p:cNvSpPr>
              <p:nvPr userDrawn="1"/>
            </p:nvSpPr>
            <p:spPr bwMode="auto">
              <a:xfrm>
                <a:off x="0" y="2750"/>
                <a:ext cx="576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9" name="Line 50">
                <a:extLst>
                  <a:ext uri="{FF2B5EF4-FFF2-40B4-BE49-F238E27FC236}">
                    <a16:creationId xmlns:a16="http://schemas.microsoft.com/office/drawing/2014/main" id="{E96DCB31-EE73-40E0-A9BF-461360B65368}"/>
                  </a:ext>
                </a:extLst>
              </p:cNvPr>
              <p:cNvSpPr>
                <a:spLocks noChangeShapeType="1"/>
              </p:cNvSpPr>
              <p:nvPr userDrawn="1"/>
            </p:nvSpPr>
            <p:spPr bwMode="auto">
              <a:xfrm>
                <a:off x="0" y="2678"/>
                <a:ext cx="576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0" name="Line 51">
                <a:extLst>
                  <a:ext uri="{FF2B5EF4-FFF2-40B4-BE49-F238E27FC236}">
                    <a16:creationId xmlns:a16="http://schemas.microsoft.com/office/drawing/2014/main" id="{51019DA3-CD00-43ED-9DA4-BB3F8C645307}"/>
                  </a:ext>
                </a:extLst>
              </p:cNvPr>
              <p:cNvSpPr>
                <a:spLocks noChangeShapeType="1"/>
              </p:cNvSpPr>
              <p:nvPr userDrawn="1"/>
            </p:nvSpPr>
            <p:spPr bwMode="auto">
              <a:xfrm>
                <a:off x="0" y="2876"/>
                <a:ext cx="5760"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1" name="Line 52">
                <a:extLst>
                  <a:ext uri="{FF2B5EF4-FFF2-40B4-BE49-F238E27FC236}">
                    <a16:creationId xmlns:a16="http://schemas.microsoft.com/office/drawing/2014/main" id="{6A4A0869-C718-4710-B22E-A170CBDD384E}"/>
                  </a:ext>
                </a:extLst>
              </p:cNvPr>
              <p:cNvSpPr>
                <a:spLocks noChangeShapeType="1"/>
              </p:cNvSpPr>
              <p:nvPr userDrawn="1"/>
            </p:nvSpPr>
            <p:spPr bwMode="auto">
              <a:xfrm>
                <a:off x="0" y="2855"/>
                <a:ext cx="576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2" name="Line 53">
                <a:extLst>
                  <a:ext uri="{FF2B5EF4-FFF2-40B4-BE49-F238E27FC236}">
                    <a16:creationId xmlns:a16="http://schemas.microsoft.com/office/drawing/2014/main" id="{620D0A41-0F18-4A14-A4E1-BC5D73923DEC}"/>
                  </a:ext>
                </a:extLst>
              </p:cNvPr>
              <p:cNvSpPr>
                <a:spLocks noChangeShapeType="1"/>
              </p:cNvSpPr>
              <p:nvPr userDrawn="1"/>
            </p:nvSpPr>
            <p:spPr bwMode="auto">
              <a:xfrm>
                <a:off x="0" y="2554"/>
                <a:ext cx="576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3" name="Line 54">
                <a:extLst>
                  <a:ext uri="{FF2B5EF4-FFF2-40B4-BE49-F238E27FC236}">
                    <a16:creationId xmlns:a16="http://schemas.microsoft.com/office/drawing/2014/main" id="{AE7D0DF2-29CA-4658-95B6-CE723EF0EA6C}"/>
                  </a:ext>
                </a:extLst>
              </p:cNvPr>
              <p:cNvSpPr>
                <a:spLocks noChangeShapeType="1"/>
              </p:cNvSpPr>
              <p:nvPr userDrawn="1"/>
            </p:nvSpPr>
            <p:spPr bwMode="auto">
              <a:xfrm>
                <a:off x="0" y="2590"/>
                <a:ext cx="5760"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4" name="Line 55">
                <a:extLst>
                  <a:ext uri="{FF2B5EF4-FFF2-40B4-BE49-F238E27FC236}">
                    <a16:creationId xmlns:a16="http://schemas.microsoft.com/office/drawing/2014/main" id="{FBC2A84E-E462-477D-85CC-C3DA79F13B0A}"/>
                  </a:ext>
                </a:extLst>
              </p:cNvPr>
              <p:cNvSpPr>
                <a:spLocks noChangeShapeType="1"/>
              </p:cNvSpPr>
              <p:nvPr userDrawn="1"/>
            </p:nvSpPr>
            <p:spPr bwMode="auto">
              <a:xfrm>
                <a:off x="0" y="2623"/>
                <a:ext cx="5760"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5" name="Line 56">
                <a:extLst>
                  <a:ext uri="{FF2B5EF4-FFF2-40B4-BE49-F238E27FC236}">
                    <a16:creationId xmlns:a16="http://schemas.microsoft.com/office/drawing/2014/main" id="{6D053FDE-6B7A-4525-A517-A806C49864C3}"/>
                  </a:ext>
                </a:extLst>
              </p:cNvPr>
              <p:cNvSpPr>
                <a:spLocks noChangeShapeType="1"/>
              </p:cNvSpPr>
              <p:nvPr userDrawn="1"/>
            </p:nvSpPr>
            <p:spPr bwMode="auto">
              <a:xfrm>
                <a:off x="0" y="2464"/>
                <a:ext cx="576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6" name="Line 57">
                <a:extLst>
                  <a:ext uri="{FF2B5EF4-FFF2-40B4-BE49-F238E27FC236}">
                    <a16:creationId xmlns:a16="http://schemas.microsoft.com/office/drawing/2014/main" id="{F811CA8A-E8DC-458B-B976-0A0F6A5946E2}"/>
                  </a:ext>
                </a:extLst>
              </p:cNvPr>
              <p:cNvSpPr>
                <a:spLocks noChangeShapeType="1"/>
              </p:cNvSpPr>
              <p:nvPr userDrawn="1"/>
            </p:nvSpPr>
            <p:spPr bwMode="auto">
              <a:xfrm>
                <a:off x="0" y="2416"/>
                <a:ext cx="576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7" name="Line 58">
                <a:extLst>
                  <a:ext uri="{FF2B5EF4-FFF2-40B4-BE49-F238E27FC236}">
                    <a16:creationId xmlns:a16="http://schemas.microsoft.com/office/drawing/2014/main" id="{F7D6DB96-9722-4EEF-B9FB-D8B6F32C6FA6}"/>
                  </a:ext>
                </a:extLst>
              </p:cNvPr>
              <p:cNvSpPr>
                <a:spLocks noChangeShapeType="1"/>
              </p:cNvSpPr>
              <p:nvPr userDrawn="1"/>
            </p:nvSpPr>
            <p:spPr bwMode="auto">
              <a:xfrm>
                <a:off x="0" y="2509"/>
                <a:ext cx="5760"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8" name="Line 59">
                <a:extLst>
                  <a:ext uri="{FF2B5EF4-FFF2-40B4-BE49-F238E27FC236}">
                    <a16:creationId xmlns:a16="http://schemas.microsoft.com/office/drawing/2014/main" id="{87E8F112-52EA-41F3-9BED-D94A043EE20E}"/>
                  </a:ext>
                </a:extLst>
              </p:cNvPr>
              <p:cNvSpPr>
                <a:spLocks noChangeShapeType="1"/>
              </p:cNvSpPr>
              <p:nvPr userDrawn="1"/>
            </p:nvSpPr>
            <p:spPr bwMode="auto">
              <a:xfrm>
                <a:off x="0" y="2371"/>
                <a:ext cx="5760"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9" name="Line 60">
                <a:extLst>
                  <a:ext uri="{FF2B5EF4-FFF2-40B4-BE49-F238E27FC236}">
                    <a16:creationId xmlns:a16="http://schemas.microsoft.com/office/drawing/2014/main" id="{26503BF8-01A6-4126-9264-7610E7427021}"/>
                  </a:ext>
                </a:extLst>
              </p:cNvPr>
              <p:cNvSpPr>
                <a:spLocks noChangeShapeType="1"/>
              </p:cNvSpPr>
              <p:nvPr userDrawn="1"/>
            </p:nvSpPr>
            <p:spPr bwMode="auto">
              <a:xfrm>
                <a:off x="0" y="2245"/>
                <a:ext cx="576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0" name="Line 61">
                <a:extLst>
                  <a:ext uri="{FF2B5EF4-FFF2-40B4-BE49-F238E27FC236}">
                    <a16:creationId xmlns:a16="http://schemas.microsoft.com/office/drawing/2014/main" id="{3009630F-B371-4BD3-B143-3E72E6B5D5F9}"/>
                  </a:ext>
                </a:extLst>
              </p:cNvPr>
              <p:cNvSpPr>
                <a:spLocks noChangeShapeType="1"/>
              </p:cNvSpPr>
              <p:nvPr userDrawn="1"/>
            </p:nvSpPr>
            <p:spPr bwMode="auto">
              <a:xfrm>
                <a:off x="0" y="2350"/>
                <a:ext cx="576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1" name="Line 62">
                <a:extLst>
                  <a:ext uri="{FF2B5EF4-FFF2-40B4-BE49-F238E27FC236}">
                    <a16:creationId xmlns:a16="http://schemas.microsoft.com/office/drawing/2014/main" id="{133D9711-978E-4DA2-ADFF-74B0598E3174}"/>
                  </a:ext>
                </a:extLst>
              </p:cNvPr>
              <p:cNvSpPr>
                <a:spLocks noChangeShapeType="1"/>
              </p:cNvSpPr>
              <p:nvPr userDrawn="1"/>
            </p:nvSpPr>
            <p:spPr bwMode="auto">
              <a:xfrm>
                <a:off x="0" y="2290"/>
                <a:ext cx="5760"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2" name="Line 63">
                <a:extLst>
                  <a:ext uri="{FF2B5EF4-FFF2-40B4-BE49-F238E27FC236}">
                    <a16:creationId xmlns:a16="http://schemas.microsoft.com/office/drawing/2014/main" id="{755360FF-9F42-47B5-BD82-AFB85A557EB8}"/>
                  </a:ext>
                </a:extLst>
              </p:cNvPr>
              <p:cNvSpPr>
                <a:spLocks noChangeShapeType="1"/>
              </p:cNvSpPr>
              <p:nvPr userDrawn="1"/>
            </p:nvSpPr>
            <p:spPr bwMode="auto">
              <a:xfrm>
                <a:off x="0" y="2269"/>
                <a:ext cx="576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3" name="Line 64">
                <a:extLst>
                  <a:ext uri="{FF2B5EF4-FFF2-40B4-BE49-F238E27FC236}">
                    <a16:creationId xmlns:a16="http://schemas.microsoft.com/office/drawing/2014/main" id="{82204022-D122-45BD-995D-C6D02A9306C3}"/>
                  </a:ext>
                </a:extLst>
              </p:cNvPr>
              <p:cNvSpPr>
                <a:spLocks noChangeShapeType="1"/>
              </p:cNvSpPr>
              <p:nvPr userDrawn="1"/>
            </p:nvSpPr>
            <p:spPr bwMode="auto">
              <a:xfrm>
                <a:off x="0" y="2130"/>
                <a:ext cx="576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4" name="Line 65">
                <a:extLst>
                  <a:ext uri="{FF2B5EF4-FFF2-40B4-BE49-F238E27FC236}">
                    <a16:creationId xmlns:a16="http://schemas.microsoft.com/office/drawing/2014/main" id="{970BEBA6-E02F-4666-A602-1705BCCFBAF1}"/>
                  </a:ext>
                </a:extLst>
              </p:cNvPr>
              <p:cNvSpPr>
                <a:spLocks noChangeShapeType="1"/>
              </p:cNvSpPr>
              <p:nvPr userDrawn="1"/>
            </p:nvSpPr>
            <p:spPr bwMode="auto">
              <a:xfrm>
                <a:off x="0" y="2166"/>
                <a:ext cx="5760"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5" name="Line 66">
                <a:extLst>
                  <a:ext uri="{FF2B5EF4-FFF2-40B4-BE49-F238E27FC236}">
                    <a16:creationId xmlns:a16="http://schemas.microsoft.com/office/drawing/2014/main" id="{E18056B6-17CB-4AB8-A667-6E092DF54BD2}"/>
                  </a:ext>
                </a:extLst>
              </p:cNvPr>
              <p:cNvSpPr>
                <a:spLocks noChangeShapeType="1"/>
              </p:cNvSpPr>
              <p:nvPr userDrawn="1"/>
            </p:nvSpPr>
            <p:spPr bwMode="auto">
              <a:xfrm>
                <a:off x="0" y="2199"/>
                <a:ext cx="5760"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 name="Line 67">
                <a:extLst>
                  <a:ext uri="{FF2B5EF4-FFF2-40B4-BE49-F238E27FC236}">
                    <a16:creationId xmlns:a16="http://schemas.microsoft.com/office/drawing/2014/main" id="{BEC5AB63-8972-4E1F-893C-8C1E7402FEAE}"/>
                  </a:ext>
                </a:extLst>
              </p:cNvPr>
              <p:cNvSpPr>
                <a:spLocks noChangeShapeType="1"/>
              </p:cNvSpPr>
              <p:nvPr userDrawn="1"/>
            </p:nvSpPr>
            <p:spPr bwMode="auto">
              <a:xfrm>
                <a:off x="0" y="2040"/>
                <a:ext cx="576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7" name="Line 68">
                <a:extLst>
                  <a:ext uri="{FF2B5EF4-FFF2-40B4-BE49-F238E27FC236}">
                    <a16:creationId xmlns:a16="http://schemas.microsoft.com/office/drawing/2014/main" id="{68EB25F9-922B-4A87-B2DA-FF16FBBCE6FE}"/>
                  </a:ext>
                </a:extLst>
              </p:cNvPr>
              <p:cNvSpPr>
                <a:spLocks noChangeShapeType="1"/>
              </p:cNvSpPr>
              <p:nvPr userDrawn="1"/>
            </p:nvSpPr>
            <p:spPr bwMode="auto">
              <a:xfrm>
                <a:off x="0" y="1992"/>
                <a:ext cx="576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8" name="Line 69">
                <a:extLst>
                  <a:ext uri="{FF2B5EF4-FFF2-40B4-BE49-F238E27FC236}">
                    <a16:creationId xmlns:a16="http://schemas.microsoft.com/office/drawing/2014/main" id="{FD9BDF31-1679-4E2E-9590-F67F90B6EB5A}"/>
                  </a:ext>
                </a:extLst>
              </p:cNvPr>
              <p:cNvSpPr>
                <a:spLocks noChangeShapeType="1"/>
              </p:cNvSpPr>
              <p:nvPr userDrawn="1"/>
            </p:nvSpPr>
            <p:spPr bwMode="auto">
              <a:xfrm>
                <a:off x="0" y="2085"/>
                <a:ext cx="5760"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9" name="Line 70">
                <a:extLst>
                  <a:ext uri="{FF2B5EF4-FFF2-40B4-BE49-F238E27FC236}">
                    <a16:creationId xmlns:a16="http://schemas.microsoft.com/office/drawing/2014/main" id="{D434C0B7-3270-4CFB-BD1E-D2A6ECEB7453}"/>
                  </a:ext>
                </a:extLst>
              </p:cNvPr>
              <p:cNvSpPr>
                <a:spLocks noChangeShapeType="1"/>
              </p:cNvSpPr>
              <p:nvPr userDrawn="1"/>
            </p:nvSpPr>
            <p:spPr bwMode="auto">
              <a:xfrm>
                <a:off x="0" y="1593"/>
                <a:ext cx="576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00" name="Line 71">
                <a:extLst>
                  <a:ext uri="{FF2B5EF4-FFF2-40B4-BE49-F238E27FC236}">
                    <a16:creationId xmlns:a16="http://schemas.microsoft.com/office/drawing/2014/main" id="{3156E296-D8A1-490A-9DA9-32093CFB4BEA}"/>
                  </a:ext>
                </a:extLst>
              </p:cNvPr>
              <p:cNvSpPr>
                <a:spLocks noChangeShapeType="1"/>
              </p:cNvSpPr>
              <p:nvPr userDrawn="1"/>
            </p:nvSpPr>
            <p:spPr bwMode="auto">
              <a:xfrm>
                <a:off x="0" y="1566"/>
                <a:ext cx="5760"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01" name="Line 72">
                <a:extLst>
                  <a:ext uri="{FF2B5EF4-FFF2-40B4-BE49-F238E27FC236}">
                    <a16:creationId xmlns:a16="http://schemas.microsoft.com/office/drawing/2014/main" id="{E1C180D6-A5D6-420A-BBF9-B600035D2526}"/>
                  </a:ext>
                </a:extLst>
              </p:cNvPr>
              <p:cNvSpPr>
                <a:spLocks noChangeShapeType="1"/>
              </p:cNvSpPr>
              <p:nvPr userDrawn="1"/>
            </p:nvSpPr>
            <p:spPr bwMode="auto">
              <a:xfrm>
                <a:off x="0" y="1947"/>
                <a:ext cx="5760"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02" name="Line 73">
                <a:extLst>
                  <a:ext uri="{FF2B5EF4-FFF2-40B4-BE49-F238E27FC236}">
                    <a16:creationId xmlns:a16="http://schemas.microsoft.com/office/drawing/2014/main" id="{40ACA549-D1C3-47C8-BD91-3DCD6D1899A7}"/>
                  </a:ext>
                </a:extLst>
              </p:cNvPr>
              <p:cNvSpPr>
                <a:spLocks noChangeShapeType="1"/>
              </p:cNvSpPr>
              <p:nvPr userDrawn="1"/>
            </p:nvSpPr>
            <p:spPr bwMode="auto">
              <a:xfrm>
                <a:off x="0" y="1821"/>
                <a:ext cx="576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03" name="Line 74">
                <a:extLst>
                  <a:ext uri="{FF2B5EF4-FFF2-40B4-BE49-F238E27FC236}">
                    <a16:creationId xmlns:a16="http://schemas.microsoft.com/office/drawing/2014/main" id="{45125097-2EC4-45E5-854D-56AB96314E73}"/>
                  </a:ext>
                </a:extLst>
              </p:cNvPr>
              <p:cNvSpPr>
                <a:spLocks noChangeShapeType="1"/>
              </p:cNvSpPr>
              <p:nvPr userDrawn="1"/>
            </p:nvSpPr>
            <p:spPr bwMode="auto">
              <a:xfrm>
                <a:off x="0" y="1740"/>
                <a:ext cx="576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04" name="Line 75">
                <a:extLst>
                  <a:ext uri="{FF2B5EF4-FFF2-40B4-BE49-F238E27FC236}">
                    <a16:creationId xmlns:a16="http://schemas.microsoft.com/office/drawing/2014/main" id="{92286647-E341-4A1C-A4D6-C1EAF3D8A2AD}"/>
                  </a:ext>
                </a:extLst>
              </p:cNvPr>
              <p:cNvSpPr>
                <a:spLocks noChangeShapeType="1"/>
              </p:cNvSpPr>
              <p:nvPr userDrawn="1"/>
            </p:nvSpPr>
            <p:spPr bwMode="auto">
              <a:xfrm>
                <a:off x="0" y="1926"/>
                <a:ext cx="576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05" name="Line 76">
                <a:extLst>
                  <a:ext uri="{FF2B5EF4-FFF2-40B4-BE49-F238E27FC236}">
                    <a16:creationId xmlns:a16="http://schemas.microsoft.com/office/drawing/2014/main" id="{32380A78-0B4C-467F-9454-1FA78BF55575}"/>
                  </a:ext>
                </a:extLst>
              </p:cNvPr>
              <p:cNvSpPr>
                <a:spLocks noChangeShapeType="1"/>
              </p:cNvSpPr>
              <p:nvPr userDrawn="1"/>
            </p:nvSpPr>
            <p:spPr bwMode="auto">
              <a:xfrm>
                <a:off x="0" y="1614"/>
                <a:ext cx="576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06" name="Line 77">
                <a:extLst>
                  <a:ext uri="{FF2B5EF4-FFF2-40B4-BE49-F238E27FC236}">
                    <a16:creationId xmlns:a16="http://schemas.microsoft.com/office/drawing/2014/main" id="{9B17A2C6-7A36-4949-9A83-146FE133BCE4}"/>
                  </a:ext>
                </a:extLst>
              </p:cNvPr>
              <p:cNvSpPr>
                <a:spLocks noChangeShapeType="1"/>
              </p:cNvSpPr>
              <p:nvPr userDrawn="1"/>
            </p:nvSpPr>
            <p:spPr bwMode="auto">
              <a:xfrm>
                <a:off x="0" y="1668"/>
                <a:ext cx="576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07" name="Line 78">
                <a:extLst>
                  <a:ext uri="{FF2B5EF4-FFF2-40B4-BE49-F238E27FC236}">
                    <a16:creationId xmlns:a16="http://schemas.microsoft.com/office/drawing/2014/main" id="{EE0AA252-E859-440F-B49F-61FDD9F3E48B}"/>
                  </a:ext>
                </a:extLst>
              </p:cNvPr>
              <p:cNvSpPr>
                <a:spLocks noChangeShapeType="1"/>
              </p:cNvSpPr>
              <p:nvPr userDrawn="1"/>
            </p:nvSpPr>
            <p:spPr bwMode="auto">
              <a:xfrm>
                <a:off x="0" y="1866"/>
                <a:ext cx="5760"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08" name="Line 79">
                <a:extLst>
                  <a:ext uri="{FF2B5EF4-FFF2-40B4-BE49-F238E27FC236}">
                    <a16:creationId xmlns:a16="http://schemas.microsoft.com/office/drawing/2014/main" id="{D4E0FDFC-5A22-403F-8739-4B75A1CCCBFB}"/>
                  </a:ext>
                </a:extLst>
              </p:cNvPr>
              <p:cNvSpPr>
                <a:spLocks noChangeShapeType="1"/>
              </p:cNvSpPr>
              <p:nvPr userDrawn="1"/>
            </p:nvSpPr>
            <p:spPr bwMode="auto">
              <a:xfrm>
                <a:off x="0" y="1845"/>
                <a:ext cx="576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09" name="Line 80">
                <a:extLst>
                  <a:ext uri="{FF2B5EF4-FFF2-40B4-BE49-F238E27FC236}">
                    <a16:creationId xmlns:a16="http://schemas.microsoft.com/office/drawing/2014/main" id="{B7658F6E-8115-4B87-B297-4BE0C4264B06}"/>
                  </a:ext>
                </a:extLst>
              </p:cNvPr>
              <p:cNvSpPr>
                <a:spLocks noChangeShapeType="1"/>
              </p:cNvSpPr>
              <p:nvPr userDrawn="1"/>
            </p:nvSpPr>
            <p:spPr bwMode="auto">
              <a:xfrm>
                <a:off x="0" y="1437"/>
                <a:ext cx="576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0" name="Line 81">
                <a:extLst>
                  <a:ext uri="{FF2B5EF4-FFF2-40B4-BE49-F238E27FC236}">
                    <a16:creationId xmlns:a16="http://schemas.microsoft.com/office/drawing/2014/main" id="{BE8221D8-17E8-4FA2-A242-320F14A74E85}"/>
                  </a:ext>
                </a:extLst>
              </p:cNvPr>
              <p:cNvSpPr>
                <a:spLocks noChangeShapeType="1"/>
              </p:cNvSpPr>
              <p:nvPr userDrawn="1"/>
            </p:nvSpPr>
            <p:spPr bwMode="auto">
              <a:xfrm>
                <a:off x="0" y="1473"/>
                <a:ext cx="5760"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1" name="Line 82">
                <a:extLst>
                  <a:ext uri="{FF2B5EF4-FFF2-40B4-BE49-F238E27FC236}">
                    <a16:creationId xmlns:a16="http://schemas.microsoft.com/office/drawing/2014/main" id="{212977BC-B436-40C7-9D2A-A01D17505F23}"/>
                  </a:ext>
                </a:extLst>
              </p:cNvPr>
              <p:cNvSpPr>
                <a:spLocks noChangeShapeType="1"/>
              </p:cNvSpPr>
              <p:nvPr userDrawn="1"/>
            </p:nvSpPr>
            <p:spPr bwMode="auto">
              <a:xfrm>
                <a:off x="0" y="1506"/>
                <a:ext cx="5760"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2" name="Line 83">
                <a:extLst>
                  <a:ext uri="{FF2B5EF4-FFF2-40B4-BE49-F238E27FC236}">
                    <a16:creationId xmlns:a16="http://schemas.microsoft.com/office/drawing/2014/main" id="{EE01B389-5733-40E6-BE40-36374E0EF1C8}"/>
                  </a:ext>
                </a:extLst>
              </p:cNvPr>
              <p:cNvSpPr>
                <a:spLocks noChangeShapeType="1"/>
              </p:cNvSpPr>
              <p:nvPr userDrawn="1"/>
            </p:nvSpPr>
            <p:spPr bwMode="auto">
              <a:xfrm>
                <a:off x="0" y="1347"/>
                <a:ext cx="576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3" name="Line 84">
                <a:extLst>
                  <a:ext uri="{FF2B5EF4-FFF2-40B4-BE49-F238E27FC236}">
                    <a16:creationId xmlns:a16="http://schemas.microsoft.com/office/drawing/2014/main" id="{197A9EAE-5273-4890-A1D6-8B75628C7F78}"/>
                  </a:ext>
                </a:extLst>
              </p:cNvPr>
              <p:cNvSpPr>
                <a:spLocks noChangeShapeType="1"/>
              </p:cNvSpPr>
              <p:nvPr userDrawn="1"/>
            </p:nvSpPr>
            <p:spPr bwMode="auto">
              <a:xfrm>
                <a:off x="0" y="1392"/>
                <a:ext cx="5760"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4" name="Line 85">
                <a:extLst>
                  <a:ext uri="{FF2B5EF4-FFF2-40B4-BE49-F238E27FC236}">
                    <a16:creationId xmlns:a16="http://schemas.microsoft.com/office/drawing/2014/main" id="{97D67808-AEC8-49B8-9D42-B983EE3E5FB9}"/>
                  </a:ext>
                </a:extLst>
              </p:cNvPr>
              <p:cNvSpPr>
                <a:spLocks noChangeShapeType="1"/>
              </p:cNvSpPr>
              <p:nvPr userDrawn="1"/>
            </p:nvSpPr>
            <p:spPr bwMode="auto">
              <a:xfrm>
                <a:off x="0" y="1016"/>
                <a:ext cx="576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5" name="Line 86">
                <a:extLst>
                  <a:ext uri="{FF2B5EF4-FFF2-40B4-BE49-F238E27FC236}">
                    <a16:creationId xmlns:a16="http://schemas.microsoft.com/office/drawing/2014/main" id="{4581A57E-B8C0-4B42-994E-E9B0BBCC5B36}"/>
                  </a:ext>
                </a:extLst>
              </p:cNvPr>
              <p:cNvSpPr>
                <a:spLocks noChangeShapeType="1"/>
              </p:cNvSpPr>
              <p:nvPr userDrawn="1"/>
            </p:nvSpPr>
            <p:spPr bwMode="auto">
              <a:xfrm>
                <a:off x="0" y="989"/>
                <a:ext cx="5760"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 name="Line 87">
                <a:extLst>
                  <a:ext uri="{FF2B5EF4-FFF2-40B4-BE49-F238E27FC236}">
                    <a16:creationId xmlns:a16="http://schemas.microsoft.com/office/drawing/2014/main" id="{F66DB1DF-D7E0-4983-BCE7-E3ADCBF40D54}"/>
                  </a:ext>
                </a:extLst>
              </p:cNvPr>
              <p:cNvSpPr>
                <a:spLocks noChangeShapeType="1"/>
              </p:cNvSpPr>
              <p:nvPr userDrawn="1"/>
            </p:nvSpPr>
            <p:spPr bwMode="auto">
              <a:xfrm>
                <a:off x="0" y="1244"/>
                <a:ext cx="576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7" name="Line 88">
                <a:extLst>
                  <a:ext uri="{FF2B5EF4-FFF2-40B4-BE49-F238E27FC236}">
                    <a16:creationId xmlns:a16="http://schemas.microsoft.com/office/drawing/2014/main" id="{37A32AAF-0EA5-4125-AF51-1DA73736C1C2}"/>
                  </a:ext>
                </a:extLst>
              </p:cNvPr>
              <p:cNvSpPr>
                <a:spLocks noChangeShapeType="1"/>
              </p:cNvSpPr>
              <p:nvPr userDrawn="1"/>
            </p:nvSpPr>
            <p:spPr bwMode="auto">
              <a:xfrm>
                <a:off x="0" y="1163"/>
                <a:ext cx="576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8" name="Line 89">
                <a:extLst>
                  <a:ext uri="{FF2B5EF4-FFF2-40B4-BE49-F238E27FC236}">
                    <a16:creationId xmlns:a16="http://schemas.microsoft.com/office/drawing/2014/main" id="{BE1DFA9C-7E6E-4A38-ABE9-11828B376056}"/>
                  </a:ext>
                </a:extLst>
              </p:cNvPr>
              <p:cNvSpPr>
                <a:spLocks noChangeShapeType="1"/>
              </p:cNvSpPr>
              <p:nvPr userDrawn="1"/>
            </p:nvSpPr>
            <p:spPr bwMode="auto">
              <a:xfrm>
                <a:off x="0" y="1037"/>
                <a:ext cx="576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9" name="Line 90">
                <a:extLst>
                  <a:ext uri="{FF2B5EF4-FFF2-40B4-BE49-F238E27FC236}">
                    <a16:creationId xmlns:a16="http://schemas.microsoft.com/office/drawing/2014/main" id="{66F37540-9979-4B5A-B999-A4A28DFC7B91}"/>
                  </a:ext>
                </a:extLst>
              </p:cNvPr>
              <p:cNvSpPr>
                <a:spLocks noChangeShapeType="1"/>
              </p:cNvSpPr>
              <p:nvPr userDrawn="1"/>
            </p:nvSpPr>
            <p:spPr bwMode="auto">
              <a:xfrm>
                <a:off x="0" y="1091"/>
                <a:ext cx="576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0" name="Line 91">
                <a:extLst>
                  <a:ext uri="{FF2B5EF4-FFF2-40B4-BE49-F238E27FC236}">
                    <a16:creationId xmlns:a16="http://schemas.microsoft.com/office/drawing/2014/main" id="{9A319CE0-C7A5-4187-BD23-1B78D11F5497}"/>
                  </a:ext>
                </a:extLst>
              </p:cNvPr>
              <p:cNvSpPr>
                <a:spLocks noChangeShapeType="1"/>
              </p:cNvSpPr>
              <p:nvPr userDrawn="1"/>
            </p:nvSpPr>
            <p:spPr bwMode="auto">
              <a:xfrm>
                <a:off x="0" y="1289"/>
                <a:ext cx="5760"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1" name="Line 92">
                <a:extLst>
                  <a:ext uri="{FF2B5EF4-FFF2-40B4-BE49-F238E27FC236}">
                    <a16:creationId xmlns:a16="http://schemas.microsoft.com/office/drawing/2014/main" id="{E55CCED3-D5ED-415C-BA32-628B5F423099}"/>
                  </a:ext>
                </a:extLst>
              </p:cNvPr>
              <p:cNvSpPr>
                <a:spLocks noChangeShapeType="1"/>
              </p:cNvSpPr>
              <p:nvPr userDrawn="1"/>
            </p:nvSpPr>
            <p:spPr bwMode="auto">
              <a:xfrm>
                <a:off x="0" y="1268"/>
                <a:ext cx="576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2" name="Line 93">
                <a:extLst>
                  <a:ext uri="{FF2B5EF4-FFF2-40B4-BE49-F238E27FC236}">
                    <a16:creationId xmlns:a16="http://schemas.microsoft.com/office/drawing/2014/main" id="{AFB85290-E7A2-4729-BDF2-73F6D7B4A514}"/>
                  </a:ext>
                </a:extLst>
              </p:cNvPr>
              <p:cNvSpPr>
                <a:spLocks noChangeShapeType="1"/>
              </p:cNvSpPr>
              <p:nvPr userDrawn="1"/>
            </p:nvSpPr>
            <p:spPr bwMode="auto">
              <a:xfrm>
                <a:off x="0" y="860"/>
                <a:ext cx="576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3" name="Line 94">
                <a:extLst>
                  <a:ext uri="{FF2B5EF4-FFF2-40B4-BE49-F238E27FC236}">
                    <a16:creationId xmlns:a16="http://schemas.microsoft.com/office/drawing/2014/main" id="{2B7E4BD1-55AB-4D40-880E-C3375EB51632}"/>
                  </a:ext>
                </a:extLst>
              </p:cNvPr>
              <p:cNvSpPr>
                <a:spLocks noChangeShapeType="1"/>
              </p:cNvSpPr>
              <p:nvPr userDrawn="1"/>
            </p:nvSpPr>
            <p:spPr bwMode="auto">
              <a:xfrm>
                <a:off x="0" y="896"/>
                <a:ext cx="5760"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4" name="Line 95">
                <a:extLst>
                  <a:ext uri="{FF2B5EF4-FFF2-40B4-BE49-F238E27FC236}">
                    <a16:creationId xmlns:a16="http://schemas.microsoft.com/office/drawing/2014/main" id="{9434EFA1-9A99-4C66-A25A-AE929E697F04}"/>
                  </a:ext>
                </a:extLst>
              </p:cNvPr>
              <p:cNvSpPr>
                <a:spLocks noChangeShapeType="1"/>
              </p:cNvSpPr>
              <p:nvPr userDrawn="1"/>
            </p:nvSpPr>
            <p:spPr bwMode="auto">
              <a:xfrm>
                <a:off x="0" y="929"/>
                <a:ext cx="5760"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5" name="Line 96">
                <a:extLst>
                  <a:ext uri="{FF2B5EF4-FFF2-40B4-BE49-F238E27FC236}">
                    <a16:creationId xmlns:a16="http://schemas.microsoft.com/office/drawing/2014/main" id="{F56CD7F7-E0F6-4051-BA37-85034C880717}"/>
                  </a:ext>
                </a:extLst>
              </p:cNvPr>
              <p:cNvSpPr>
                <a:spLocks noChangeShapeType="1"/>
              </p:cNvSpPr>
              <p:nvPr userDrawn="1"/>
            </p:nvSpPr>
            <p:spPr bwMode="auto">
              <a:xfrm>
                <a:off x="0" y="770"/>
                <a:ext cx="576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6" name="Line 97">
                <a:extLst>
                  <a:ext uri="{FF2B5EF4-FFF2-40B4-BE49-F238E27FC236}">
                    <a16:creationId xmlns:a16="http://schemas.microsoft.com/office/drawing/2014/main" id="{FC090BD2-16F7-4DAC-85B6-A9BF519A9103}"/>
                  </a:ext>
                </a:extLst>
              </p:cNvPr>
              <p:cNvSpPr>
                <a:spLocks noChangeShapeType="1"/>
              </p:cNvSpPr>
              <p:nvPr userDrawn="1"/>
            </p:nvSpPr>
            <p:spPr bwMode="auto">
              <a:xfrm>
                <a:off x="0" y="815"/>
                <a:ext cx="5760"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7" name="Line 98">
                <a:extLst>
                  <a:ext uri="{FF2B5EF4-FFF2-40B4-BE49-F238E27FC236}">
                    <a16:creationId xmlns:a16="http://schemas.microsoft.com/office/drawing/2014/main" id="{4FBA2747-5976-4E8B-B961-E5581180E5B3}"/>
                  </a:ext>
                </a:extLst>
              </p:cNvPr>
              <p:cNvSpPr>
                <a:spLocks noChangeShapeType="1"/>
              </p:cNvSpPr>
              <p:nvPr userDrawn="1"/>
            </p:nvSpPr>
            <p:spPr bwMode="auto">
              <a:xfrm>
                <a:off x="0" y="718"/>
                <a:ext cx="576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8" name="Line 99">
                <a:extLst>
                  <a:ext uri="{FF2B5EF4-FFF2-40B4-BE49-F238E27FC236}">
                    <a16:creationId xmlns:a16="http://schemas.microsoft.com/office/drawing/2014/main" id="{1AD1276F-B341-4C27-9719-201F04376484}"/>
                  </a:ext>
                </a:extLst>
              </p:cNvPr>
              <p:cNvSpPr>
                <a:spLocks noChangeShapeType="1"/>
              </p:cNvSpPr>
              <p:nvPr userDrawn="1"/>
            </p:nvSpPr>
            <p:spPr bwMode="auto">
              <a:xfrm>
                <a:off x="0" y="646"/>
                <a:ext cx="576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 name="Line 100">
                <a:extLst>
                  <a:ext uri="{FF2B5EF4-FFF2-40B4-BE49-F238E27FC236}">
                    <a16:creationId xmlns:a16="http://schemas.microsoft.com/office/drawing/2014/main" id="{0C4D422D-847E-457D-B26D-91F9813714C4}"/>
                  </a:ext>
                </a:extLst>
              </p:cNvPr>
              <p:cNvSpPr>
                <a:spLocks noChangeShapeType="1"/>
              </p:cNvSpPr>
              <p:nvPr userDrawn="1"/>
            </p:nvSpPr>
            <p:spPr bwMode="auto">
              <a:xfrm>
                <a:off x="0" y="522"/>
                <a:ext cx="576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0" name="Line 101">
                <a:extLst>
                  <a:ext uri="{FF2B5EF4-FFF2-40B4-BE49-F238E27FC236}">
                    <a16:creationId xmlns:a16="http://schemas.microsoft.com/office/drawing/2014/main" id="{028D422C-B8A8-4B78-A814-74E6E29BEEF2}"/>
                  </a:ext>
                </a:extLst>
              </p:cNvPr>
              <p:cNvSpPr>
                <a:spLocks noChangeShapeType="1"/>
              </p:cNvSpPr>
              <p:nvPr userDrawn="1"/>
            </p:nvSpPr>
            <p:spPr bwMode="auto">
              <a:xfrm>
                <a:off x="0" y="558"/>
                <a:ext cx="5760"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1" name="Line 102">
                <a:extLst>
                  <a:ext uri="{FF2B5EF4-FFF2-40B4-BE49-F238E27FC236}">
                    <a16:creationId xmlns:a16="http://schemas.microsoft.com/office/drawing/2014/main" id="{07276ED5-81C4-4589-A52B-23C79A3032A0}"/>
                  </a:ext>
                </a:extLst>
              </p:cNvPr>
              <p:cNvSpPr>
                <a:spLocks noChangeShapeType="1"/>
              </p:cNvSpPr>
              <p:nvPr userDrawn="1"/>
            </p:nvSpPr>
            <p:spPr bwMode="auto">
              <a:xfrm>
                <a:off x="0" y="591"/>
                <a:ext cx="5760"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2" name="Line 103">
                <a:extLst>
                  <a:ext uri="{FF2B5EF4-FFF2-40B4-BE49-F238E27FC236}">
                    <a16:creationId xmlns:a16="http://schemas.microsoft.com/office/drawing/2014/main" id="{AC5DDDD4-728D-4DFE-AD3A-B073369F6140}"/>
                  </a:ext>
                </a:extLst>
              </p:cNvPr>
              <p:cNvSpPr>
                <a:spLocks noChangeShapeType="1"/>
              </p:cNvSpPr>
              <p:nvPr userDrawn="1"/>
            </p:nvSpPr>
            <p:spPr bwMode="auto">
              <a:xfrm>
                <a:off x="0" y="432"/>
                <a:ext cx="576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3" name="Line 104">
                <a:extLst>
                  <a:ext uri="{FF2B5EF4-FFF2-40B4-BE49-F238E27FC236}">
                    <a16:creationId xmlns:a16="http://schemas.microsoft.com/office/drawing/2014/main" id="{2E9F3B1F-3EA0-453C-A0C2-800FA604515D}"/>
                  </a:ext>
                </a:extLst>
              </p:cNvPr>
              <p:cNvSpPr>
                <a:spLocks noChangeShapeType="1"/>
              </p:cNvSpPr>
              <p:nvPr userDrawn="1"/>
            </p:nvSpPr>
            <p:spPr bwMode="auto">
              <a:xfrm>
                <a:off x="0" y="384"/>
                <a:ext cx="576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4" name="Line 105">
                <a:extLst>
                  <a:ext uri="{FF2B5EF4-FFF2-40B4-BE49-F238E27FC236}">
                    <a16:creationId xmlns:a16="http://schemas.microsoft.com/office/drawing/2014/main" id="{955F00D4-4409-45F0-A8AB-5FF25EED0658}"/>
                  </a:ext>
                </a:extLst>
              </p:cNvPr>
              <p:cNvSpPr>
                <a:spLocks noChangeShapeType="1"/>
              </p:cNvSpPr>
              <p:nvPr userDrawn="1"/>
            </p:nvSpPr>
            <p:spPr bwMode="auto">
              <a:xfrm>
                <a:off x="0" y="477"/>
                <a:ext cx="5760"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5" name="Line 106">
                <a:extLst>
                  <a:ext uri="{FF2B5EF4-FFF2-40B4-BE49-F238E27FC236}">
                    <a16:creationId xmlns:a16="http://schemas.microsoft.com/office/drawing/2014/main" id="{D05DD05B-2104-4388-BB76-2BD0E0F6B0A5}"/>
                  </a:ext>
                </a:extLst>
              </p:cNvPr>
              <p:cNvSpPr>
                <a:spLocks noChangeShapeType="1"/>
              </p:cNvSpPr>
              <p:nvPr userDrawn="1"/>
            </p:nvSpPr>
            <p:spPr bwMode="auto">
              <a:xfrm>
                <a:off x="0" y="339"/>
                <a:ext cx="5760"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6" name="Line 107">
                <a:extLst>
                  <a:ext uri="{FF2B5EF4-FFF2-40B4-BE49-F238E27FC236}">
                    <a16:creationId xmlns:a16="http://schemas.microsoft.com/office/drawing/2014/main" id="{E0D21D80-89BF-49E4-9EB0-82B33E2AC67A}"/>
                  </a:ext>
                </a:extLst>
              </p:cNvPr>
              <p:cNvSpPr>
                <a:spLocks noChangeShapeType="1"/>
              </p:cNvSpPr>
              <p:nvPr userDrawn="1"/>
            </p:nvSpPr>
            <p:spPr bwMode="auto">
              <a:xfrm>
                <a:off x="0" y="318"/>
                <a:ext cx="576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7" name="Line 108">
                <a:extLst>
                  <a:ext uri="{FF2B5EF4-FFF2-40B4-BE49-F238E27FC236}">
                    <a16:creationId xmlns:a16="http://schemas.microsoft.com/office/drawing/2014/main" id="{0E46F374-3ED1-48CE-ADE4-0C394DD4D94A}"/>
                  </a:ext>
                </a:extLst>
              </p:cNvPr>
              <p:cNvSpPr>
                <a:spLocks noChangeShapeType="1"/>
              </p:cNvSpPr>
              <p:nvPr userDrawn="1"/>
            </p:nvSpPr>
            <p:spPr bwMode="auto">
              <a:xfrm>
                <a:off x="0" y="258"/>
                <a:ext cx="5760"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8" name="Line 109">
                <a:extLst>
                  <a:ext uri="{FF2B5EF4-FFF2-40B4-BE49-F238E27FC236}">
                    <a16:creationId xmlns:a16="http://schemas.microsoft.com/office/drawing/2014/main" id="{DEB6C9E2-AAED-487A-AE6A-14E5BA086263}"/>
                  </a:ext>
                </a:extLst>
              </p:cNvPr>
              <p:cNvSpPr>
                <a:spLocks noChangeShapeType="1"/>
              </p:cNvSpPr>
              <p:nvPr userDrawn="1"/>
            </p:nvSpPr>
            <p:spPr bwMode="auto">
              <a:xfrm>
                <a:off x="0" y="70"/>
                <a:ext cx="576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9" name="Line 110">
                <a:extLst>
                  <a:ext uri="{FF2B5EF4-FFF2-40B4-BE49-F238E27FC236}">
                    <a16:creationId xmlns:a16="http://schemas.microsoft.com/office/drawing/2014/main" id="{E50B8508-BCA4-483E-AC55-F8F0D38966F0}"/>
                  </a:ext>
                </a:extLst>
              </p:cNvPr>
              <p:cNvSpPr>
                <a:spLocks noChangeShapeType="1"/>
              </p:cNvSpPr>
              <p:nvPr userDrawn="1"/>
            </p:nvSpPr>
            <p:spPr bwMode="auto">
              <a:xfrm>
                <a:off x="0" y="43"/>
                <a:ext cx="5760"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0" name="Line 111">
                <a:extLst>
                  <a:ext uri="{FF2B5EF4-FFF2-40B4-BE49-F238E27FC236}">
                    <a16:creationId xmlns:a16="http://schemas.microsoft.com/office/drawing/2014/main" id="{06EA6D08-EE66-44C0-B184-95EC4583FCBB}"/>
                  </a:ext>
                </a:extLst>
              </p:cNvPr>
              <p:cNvSpPr>
                <a:spLocks noChangeShapeType="1"/>
              </p:cNvSpPr>
              <p:nvPr userDrawn="1"/>
            </p:nvSpPr>
            <p:spPr bwMode="auto">
              <a:xfrm>
                <a:off x="0" y="91"/>
                <a:ext cx="576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1" name="Line 112">
                <a:extLst>
                  <a:ext uri="{FF2B5EF4-FFF2-40B4-BE49-F238E27FC236}">
                    <a16:creationId xmlns:a16="http://schemas.microsoft.com/office/drawing/2014/main" id="{0480294B-04E5-4D7C-AA70-03E56C7C98BF}"/>
                  </a:ext>
                </a:extLst>
              </p:cNvPr>
              <p:cNvSpPr>
                <a:spLocks noChangeShapeType="1"/>
              </p:cNvSpPr>
              <p:nvPr userDrawn="1"/>
            </p:nvSpPr>
            <p:spPr bwMode="auto">
              <a:xfrm>
                <a:off x="0" y="145"/>
                <a:ext cx="576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2" name="Line 113">
                <a:extLst>
                  <a:ext uri="{FF2B5EF4-FFF2-40B4-BE49-F238E27FC236}">
                    <a16:creationId xmlns:a16="http://schemas.microsoft.com/office/drawing/2014/main" id="{43CB566E-48D6-45DD-A736-4529E5C9B276}"/>
                  </a:ext>
                </a:extLst>
              </p:cNvPr>
              <p:cNvSpPr>
                <a:spLocks noChangeShapeType="1"/>
              </p:cNvSpPr>
              <p:nvPr userDrawn="1"/>
            </p:nvSpPr>
            <p:spPr bwMode="auto">
              <a:xfrm>
                <a:off x="0" y="202"/>
                <a:ext cx="5760"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40" name="Group 114">
              <a:extLst>
                <a:ext uri="{FF2B5EF4-FFF2-40B4-BE49-F238E27FC236}">
                  <a16:creationId xmlns:a16="http://schemas.microsoft.com/office/drawing/2014/main" id="{7D76E287-B497-4F78-B2BD-56ED4B920BE5}"/>
                </a:ext>
              </a:extLst>
            </p:cNvPr>
            <p:cNvGrpSpPr>
              <a:grpSpLocks/>
            </p:cNvGrpSpPr>
            <p:nvPr userDrawn="1"/>
          </p:nvGrpSpPr>
          <p:grpSpPr bwMode="auto">
            <a:xfrm>
              <a:off x="400" y="205"/>
              <a:ext cx="5216" cy="1123"/>
              <a:chOff x="400" y="205"/>
              <a:chExt cx="5216" cy="1123"/>
            </a:xfrm>
          </p:grpSpPr>
          <p:sp>
            <p:nvSpPr>
              <p:cNvPr id="1041" name="Rectangle 115">
                <a:extLst>
                  <a:ext uri="{FF2B5EF4-FFF2-40B4-BE49-F238E27FC236}">
                    <a16:creationId xmlns:a16="http://schemas.microsoft.com/office/drawing/2014/main" id="{47DA8865-6CB5-4BA1-AA60-CCD76BF94E89}"/>
                  </a:ext>
                </a:extLst>
              </p:cNvPr>
              <p:cNvSpPr>
                <a:spLocks noChangeArrowheads="1"/>
              </p:cNvSpPr>
              <p:nvPr userDrawn="1"/>
            </p:nvSpPr>
            <p:spPr bwMode="auto">
              <a:xfrm>
                <a:off x="557" y="205"/>
                <a:ext cx="313" cy="91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en-US" altLang="en-US"/>
              </a:p>
            </p:txBody>
          </p:sp>
          <p:sp>
            <p:nvSpPr>
              <p:cNvPr id="1042" name="Rectangle 116">
                <a:extLst>
                  <a:ext uri="{FF2B5EF4-FFF2-40B4-BE49-F238E27FC236}">
                    <a16:creationId xmlns:a16="http://schemas.microsoft.com/office/drawing/2014/main" id="{DDE77B74-F496-41DB-9809-1738D1469360}"/>
                  </a:ext>
                </a:extLst>
              </p:cNvPr>
              <p:cNvSpPr>
                <a:spLocks noChangeArrowheads="1"/>
              </p:cNvSpPr>
              <p:nvPr userDrawn="1"/>
            </p:nvSpPr>
            <p:spPr bwMode="auto">
              <a:xfrm>
                <a:off x="400" y="288"/>
                <a:ext cx="3567"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en-US" altLang="en-US"/>
              </a:p>
            </p:txBody>
          </p:sp>
          <p:sp>
            <p:nvSpPr>
              <p:cNvPr id="1043" name="Rectangle 117">
                <a:extLst>
                  <a:ext uri="{FF2B5EF4-FFF2-40B4-BE49-F238E27FC236}">
                    <a16:creationId xmlns:a16="http://schemas.microsoft.com/office/drawing/2014/main" id="{EC763154-AF8C-44CD-AE9F-4361ABABF21F}"/>
                  </a:ext>
                </a:extLst>
              </p:cNvPr>
              <p:cNvSpPr>
                <a:spLocks noChangeArrowheads="1"/>
              </p:cNvSpPr>
              <p:nvPr userDrawn="1"/>
            </p:nvSpPr>
            <p:spPr bwMode="auto">
              <a:xfrm>
                <a:off x="4599" y="1115"/>
                <a:ext cx="929" cy="2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en-US" altLang="en-US"/>
              </a:p>
            </p:txBody>
          </p:sp>
          <p:sp>
            <p:nvSpPr>
              <p:cNvPr id="1044" name="Rectangle 118">
                <a:extLst>
                  <a:ext uri="{FF2B5EF4-FFF2-40B4-BE49-F238E27FC236}">
                    <a16:creationId xmlns:a16="http://schemas.microsoft.com/office/drawing/2014/main" id="{321ECDC3-612F-47FE-BBD8-B7192350326B}"/>
                  </a:ext>
                </a:extLst>
              </p:cNvPr>
              <p:cNvSpPr>
                <a:spLocks noChangeArrowheads="1"/>
              </p:cNvSpPr>
              <p:nvPr userDrawn="1"/>
            </p:nvSpPr>
            <p:spPr bwMode="auto">
              <a:xfrm>
                <a:off x="2049" y="1211"/>
                <a:ext cx="3567"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en-US" altLang="en-US"/>
              </a:p>
            </p:txBody>
          </p:sp>
        </p:grpSp>
      </p:grpSp>
    </p:spTree>
  </p:cSld>
  <p:clrMap bg1="lt1" tx1="dk1" bg2="lt2" tx2="dk2" accent1="accent1" accent2="accent2" accent3="accent3" accent4="accent4" accent5="accent5" accent6="accent6" hlink="hlink" folHlink="folHlink"/>
  <p:sldLayoutIdLst>
    <p:sldLayoutId id="2147483781"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6">
            <a:extLst>
              <a:ext uri="{FF2B5EF4-FFF2-40B4-BE49-F238E27FC236}">
                <a16:creationId xmlns:a16="http://schemas.microsoft.com/office/drawing/2014/main" id="{28E88084-EFAA-4758-AC7C-E53EE5B1081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fld id="{F400F1BB-D023-4396-ACBF-295F918B9DD8}" type="slidenum">
              <a:rPr lang="en-AU" altLang="en-US" sz="1400">
                <a:solidFill>
                  <a:schemeClr val="bg2"/>
                </a:solidFill>
              </a:rPr>
              <a:pPr eaLnBrk="1" hangingPunct="1">
                <a:spcBef>
                  <a:spcPct val="0"/>
                </a:spcBef>
                <a:buClrTx/>
                <a:buSzTx/>
                <a:buFontTx/>
                <a:buNone/>
              </a:pPr>
              <a:t>1</a:t>
            </a:fld>
            <a:endParaRPr lang="en-AU" altLang="en-US" sz="1400">
              <a:solidFill>
                <a:schemeClr val="bg2"/>
              </a:solidFill>
            </a:endParaRPr>
          </a:p>
        </p:txBody>
      </p:sp>
      <p:sp>
        <p:nvSpPr>
          <p:cNvPr id="3075" name="Rectangle 1026">
            <a:extLst>
              <a:ext uri="{FF2B5EF4-FFF2-40B4-BE49-F238E27FC236}">
                <a16:creationId xmlns:a16="http://schemas.microsoft.com/office/drawing/2014/main" id="{FCA2A652-0AFA-4F73-9017-1BEF5CFC8274}"/>
              </a:ext>
            </a:extLst>
          </p:cNvPr>
          <p:cNvSpPr>
            <a:spLocks noGrp="1" noChangeArrowheads="1"/>
          </p:cNvSpPr>
          <p:nvPr>
            <p:ph type="ctrTitle"/>
          </p:nvPr>
        </p:nvSpPr>
        <p:spPr/>
        <p:txBody>
          <a:bodyPr/>
          <a:lstStyle/>
          <a:p>
            <a:pPr eaLnBrk="1" hangingPunct="1"/>
            <a:r>
              <a:rPr lang="en-US" altLang="en-US" sz="4000" dirty="0">
                <a:latin typeface="Arial Unicode MS" pitchFamily="34" charset="-122"/>
              </a:rPr>
              <a:t>COMP9024: Data Structures and Algorithms</a:t>
            </a:r>
          </a:p>
        </p:txBody>
      </p:sp>
      <p:sp>
        <p:nvSpPr>
          <p:cNvPr id="3076" name="Rectangle 1027">
            <a:extLst>
              <a:ext uri="{FF2B5EF4-FFF2-40B4-BE49-F238E27FC236}">
                <a16:creationId xmlns:a16="http://schemas.microsoft.com/office/drawing/2014/main" id="{8029B114-35DE-426F-8066-92246D6B4275}"/>
              </a:ext>
            </a:extLst>
          </p:cNvPr>
          <p:cNvSpPr>
            <a:spLocks noGrp="1" noChangeArrowheads="1"/>
          </p:cNvSpPr>
          <p:nvPr>
            <p:ph type="subTitle" idx="1"/>
          </p:nvPr>
        </p:nvSpPr>
        <p:spPr>
          <a:xfrm>
            <a:off x="1219200" y="3352800"/>
            <a:ext cx="7391400" cy="2994025"/>
          </a:xfrm>
        </p:spPr>
        <p:txBody>
          <a:bodyPr/>
          <a:lstStyle/>
          <a:p>
            <a:pPr eaLnBrk="1" hangingPunct="1"/>
            <a:endParaRPr lang="en-US" altLang="en-US" sz="2800" dirty="0">
              <a:latin typeface="Arial Unicode MS" pitchFamily="34" charset="-122"/>
            </a:endParaRPr>
          </a:p>
          <a:p>
            <a:pPr eaLnBrk="1" hangingPunct="1"/>
            <a:r>
              <a:rPr lang="en-US" altLang="en-US" sz="2800" dirty="0">
                <a:latin typeface="Arial Unicode MS" pitchFamily="34" charset="-122"/>
              </a:rPr>
              <a:t>Randomized Algorithms</a:t>
            </a:r>
          </a:p>
          <a:p>
            <a:pPr eaLnBrk="1" hangingPunct="1"/>
            <a:endParaRPr lang="en-US" altLang="en-US" sz="2800" dirty="0">
              <a:latin typeface="Arial Unicode MS" pitchFamily="34" charset="-122"/>
            </a:endParaRPr>
          </a:p>
          <a:p>
            <a:pPr eaLnBrk="1" hangingPunct="1"/>
            <a:endParaRPr lang="en-US" altLang="en-US" sz="2800" dirty="0">
              <a:latin typeface="Arial Unicode MS"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0AFAB-0DB9-4861-B6BF-AD773D8DE996}"/>
              </a:ext>
            </a:extLst>
          </p:cNvPr>
          <p:cNvSpPr>
            <a:spLocks noGrp="1"/>
          </p:cNvSpPr>
          <p:nvPr>
            <p:ph type="title"/>
          </p:nvPr>
        </p:nvSpPr>
        <p:spPr/>
        <p:txBody>
          <a:bodyPr/>
          <a:lstStyle/>
          <a:p>
            <a:r>
              <a:rPr lang="en-AU" dirty="0"/>
              <a:t>Quick Selection</a:t>
            </a:r>
            <a:endParaRPr lang="en-US" dirty="0"/>
          </a:p>
        </p:txBody>
      </p:sp>
      <p:pic>
        <p:nvPicPr>
          <p:cNvPr id="5" name="Content Placeholder 4">
            <a:extLst>
              <a:ext uri="{FF2B5EF4-FFF2-40B4-BE49-F238E27FC236}">
                <a16:creationId xmlns:a16="http://schemas.microsoft.com/office/drawing/2014/main" id="{98D5B1F7-5AB8-4595-967A-F26DB371303E}"/>
              </a:ext>
            </a:extLst>
          </p:cNvPr>
          <p:cNvPicPr>
            <a:picLocks noGrp="1" noChangeAspect="1"/>
          </p:cNvPicPr>
          <p:nvPr>
            <p:ph idx="1"/>
          </p:nvPr>
        </p:nvPicPr>
        <p:blipFill>
          <a:blip r:embed="rId2"/>
          <a:stretch>
            <a:fillRect/>
          </a:stretch>
        </p:blipFill>
        <p:spPr>
          <a:xfrm>
            <a:off x="6668153" y="1189038"/>
            <a:ext cx="2300119" cy="2502733"/>
          </a:xfrm>
          <a:prstGeom prst="rect">
            <a:avLst/>
          </a:prstGeom>
        </p:spPr>
      </p:pic>
      <p:sp>
        <p:nvSpPr>
          <p:cNvPr id="4" name="Slide Number Placeholder 3">
            <a:extLst>
              <a:ext uri="{FF2B5EF4-FFF2-40B4-BE49-F238E27FC236}">
                <a16:creationId xmlns:a16="http://schemas.microsoft.com/office/drawing/2014/main" id="{59BCC209-2F86-40C3-8A00-55CE2271E353}"/>
              </a:ext>
            </a:extLst>
          </p:cNvPr>
          <p:cNvSpPr>
            <a:spLocks noGrp="1"/>
          </p:cNvSpPr>
          <p:nvPr>
            <p:ph type="sldNum" sz="quarter" idx="12"/>
          </p:nvPr>
        </p:nvSpPr>
        <p:spPr/>
        <p:txBody>
          <a:bodyPr/>
          <a:lstStyle/>
          <a:p>
            <a:fld id="{06C18BE3-BE8D-4BB1-9E21-524C9656177D}" type="slidenum">
              <a:rPr lang="en-AU" altLang="en-US" smtClean="0"/>
              <a:pPr/>
              <a:t>10</a:t>
            </a:fld>
            <a:endParaRPr lang="en-AU" altLang="en-US"/>
          </a:p>
        </p:txBody>
      </p:sp>
    </p:spTree>
    <p:extLst>
      <p:ext uri="{BB962C8B-B14F-4D97-AF65-F5344CB8AC3E}">
        <p14:creationId xmlns:p14="http://schemas.microsoft.com/office/powerpoint/2010/main" val="3236742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4CE6485-99FF-42AC-9A38-FD7EE8F370D4}"/>
              </a:ext>
            </a:extLst>
          </p:cNvPr>
          <p:cNvSpPr>
            <a:spLocks noGrp="1"/>
          </p:cNvSpPr>
          <p:nvPr>
            <p:ph type="sldNum" sz="quarter" idx="12"/>
          </p:nvPr>
        </p:nvSpPr>
        <p:spPr/>
        <p:txBody>
          <a:bodyPr/>
          <a:lstStyle/>
          <a:p>
            <a:fld id="{06C18BE3-BE8D-4BB1-9E21-524C9656177D}" type="slidenum">
              <a:rPr lang="en-AU" altLang="en-US" smtClean="0"/>
              <a:pPr/>
              <a:t>11</a:t>
            </a:fld>
            <a:endParaRPr lang="en-AU" altLang="en-US"/>
          </a:p>
        </p:txBody>
      </p:sp>
      <p:pic>
        <p:nvPicPr>
          <p:cNvPr id="7" name="Picture 6">
            <a:extLst>
              <a:ext uri="{FF2B5EF4-FFF2-40B4-BE49-F238E27FC236}">
                <a16:creationId xmlns:a16="http://schemas.microsoft.com/office/drawing/2014/main" id="{90DFB5CE-FDEE-4566-AFEB-89E3C694D9D8}"/>
              </a:ext>
            </a:extLst>
          </p:cNvPr>
          <p:cNvPicPr>
            <a:picLocks noChangeAspect="1"/>
          </p:cNvPicPr>
          <p:nvPr/>
        </p:nvPicPr>
        <p:blipFill>
          <a:blip r:embed="rId2"/>
          <a:stretch>
            <a:fillRect/>
          </a:stretch>
        </p:blipFill>
        <p:spPr>
          <a:xfrm>
            <a:off x="584474" y="508067"/>
            <a:ext cx="8559526" cy="6248942"/>
          </a:xfrm>
          <a:prstGeom prst="rect">
            <a:avLst/>
          </a:prstGeom>
        </p:spPr>
      </p:pic>
    </p:spTree>
    <p:extLst>
      <p:ext uri="{BB962C8B-B14F-4D97-AF65-F5344CB8AC3E}">
        <p14:creationId xmlns:p14="http://schemas.microsoft.com/office/powerpoint/2010/main" val="2893678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A6F3414-0422-4395-9B98-8CDF5547563C}"/>
              </a:ext>
            </a:extLst>
          </p:cNvPr>
          <p:cNvSpPr>
            <a:spLocks noGrp="1"/>
          </p:cNvSpPr>
          <p:nvPr>
            <p:ph type="sldNum" sz="quarter" idx="12"/>
          </p:nvPr>
        </p:nvSpPr>
        <p:spPr/>
        <p:txBody>
          <a:bodyPr/>
          <a:lstStyle/>
          <a:p>
            <a:fld id="{06C18BE3-BE8D-4BB1-9E21-524C9656177D}" type="slidenum">
              <a:rPr lang="en-AU" altLang="en-US" smtClean="0"/>
              <a:pPr/>
              <a:t>12</a:t>
            </a:fld>
            <a:endParaRPr lang="en-AU" altLang="en-US"/>
          </a:p>
        </p:txBody>
      </p:sp>
      <p:pic>
        <p:nvPicPr>
          <p:cNvPr id="5" name="Picture 4">
            <a:extLst>
              <a:ext uri="{FF2B5EF4-FFF2-40B4-BE49-F238E27FC236}">
                <a16:creationId xmlns:a16="http://schemas.microsoft.com/office/drawing/2014/main" id="{AC9CBBF2-E347-44D0-8EFC-A28A736189DB}"/>
              </a:ext>
            </a:extLst>
          </p:cNvPr>
          <p:cNvPicPr>
            <a:picLocks noChangeAspect="1"/>
          </p:cNvPicPr>
          <p:nvPr/>
        </p:nvPicPr>
        <p:blipFill>
          <a:blip r:embed="rId2"/>
          <a:stretch>
            <a:fillRect/>
          </a:stretch>
        </p:blipFill>
        <p:spPr>
          <a:xfrm>
            <a:off x="539552" y="332656"/>
            <a:ext cx="8718036" cy="6620830"/>
          </a:xfrm>
          <a:prstGeom prst="rect">
            <a:avLst/>
          </a:prstGeom>
        </p:spPr>
      </p:pic>
    </p:spTree>
    <p:extLst>
      <p:ext uri="{BB962C8B-B14F-4D97-AF65-F5344CB8AC3E}">
        <p14:creationId xmlns:p14="http://schemas.microsoft.com/office/powerpoint/2010/main" val="1688845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49E94FA-8984-4ACB-A4BC-89403A5F8D9E}"/>
              </a:ext>
            </a:extLst>
          </p:cNvPr>
          <p:cNvSpPr>
            <a:spLocks noGrp="1"/>
          </p:cNvSpPr>
          <p:nvPr>
            <p:ph type="sldNum" sz="quarter" idx="12"/>
          </p:nvPr>
        </p:nvSpPr>
        <p:spPr/>
        <p:txBody>
          <a:bodyPr/>
          <a:lstStyle/>
          <a:p>
            <a:fld id="{06C18BE3-BE8D-4BB1-9E21-524C9656177D}" type="slidenum">
              <a:rPr lang="en-AU" altLang="en-US" smtClean="0"/>
              <a:pPr/>
              <a:t>13</a:t>
            </a:fld>
            <a:endParaRPr lang="en-AU" altLang="en-US"/>
          </a:p>
        </p:txBody>
      </p:sp>
      <p:pic>
        <p:nvPicPr>
          <p:cNvPr id="5" name="Picture 4">
            <a:extLst>
              <a:ext uri="{FF2B5EF4-FFF2-40B4-BE49-F238E27FC236}">
                <a16:creationId xmlns:a16="http://schemas.microsoft.com/office/drawing/2014/main" id="{AF1B8497-BF88-470A-A0BA-F1A4AD7E3BEB}"/>
              </a:ext>
            </a:extLst>
          </p:cNvPr>
          <p:cNvPicPr>
            <a:picLocks noChangeAspect="1"/>
          </p:cNvPicPr>
          <p:nvPr/>
        </p:nvPicPr>
        <p:blipFill>
          <a:blip r:embed="rId2"/>
          <a:stretch>
            <a:fillRect/>
          </a:stretch>
        </p:blipFill>
        <p:spPr>
          <a:xfrm>
            <a:off x="874455" y="420363"/>
            <a:ext cx="7395089" cy="6017274"/>
          </a:xfrm>
          <a:prstGeom prst="rect">
            <a:avLst/>
          </a:prstGeom>
        </p:spPr>
      </p:pic>
    </p:spTree>
    <p:extLst>
      <p:ext uri="{BB962C8B-B14F-4D97-AF65-F5344CB8AC3E}">
        <p14:creationId xmlns:p14="http://schemas.microsoft.com/office/powerpoint/2010/main" val="2673682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49E94FA-8984-4ACB-A4BC-89403A5F8D9E}"/>
              </a:ext>
            </a:extLst>
          </p:cNvPr>
          <p:cNvSpPr>
            <a:spLocks noGrp="1"/>
          </p:cNvSpPr>
          <p:nvPr>
            <p:ph type="sldNum" sz="quarter" idx="12"/>
          </p:nvPr>
        </p:nvSpPr>
        <p:spPr/>
        <p:txBody>
          <a:bodyPr/>
          <a:lstStyle/>
          <a:p>
            <a:fld id="{06C18BE3-BE8D-4BB1-9E21-524C9656177D}" type="slidenum">
              <a:rPr lang="en-AU" altLang="en-US" smtClean="0"/>
              <a:pPr/>
              <a:t>14</a:t>
            </a:fld>
            <a:endParaRPr lang="en-AU" altLang="en-US"/>
          </a:p>
        </p:txBody>
      </p:sp>
      <p:pic>
        <p:nvPicPr>
          <p:cNvPr id="2" name="Picture 1">
            <a:extLst>
              <a:ext uri="{FF2B5EF4-FFF2-40B4-BE49-F238E27FC236}">
                <a16:creationId xmlns:a16="http://schemas.microsoft.com/office/drawing/2014/main" id="{BBF5F5D7-B259-4441-96C4-8788891B1FEE}"/>
              </a:ext>
            </a:extLst>
          </p:cNvPr>
          <p:cNvPicPr>
            <a:picLocks noChangeAspect="1"/>
          </p:cNvPicPr>
          <p:nvPr/>
        </p:nvPicPr>
        <p:blipFill>
          <a:blip r:embed="rId3"/>
          <a:stretch>
            <a:fillRect/>
          </a:stretch>
        </p:blipFill>
        <p:spPr>
          <a:xfrm>
            <a:off x="493422" y="127730"/>
            <a:ext cx="8157155" cy="6602540"/>
          </a:xfrm>
          <a:prstGeom prst="rect">
            <a:avLst/>
          </a:prstGeom>
        </p:spPr>
      </p:pic>
    </p:spTree>
    <p:extLst>
      <p:ext uri="{BB962C8B-B14F-4D97-AF65-F5344CB8AC3E}">
        <p14:creationId xmlns:p14="http://schemas.microsoft.com/office/powerpoint/2010/main" val="2327142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49E94FA-8984-4ACB-A4BC-89403A5F8D9E}"/>
              </a:ext>
            </a:extLst>
          </p:cNvPr>
          <p:cNvSpPr>
            <a:spLocks noGrp="1"/>
          </p:cNvSpPr>
          <p:nvPr>
            <p:ph type="sldNum" sz="quarter" idx="12"/>
          </p:nvPr>
        </p:nvSpPr>
        <p:spPr/>
        <p:txBody>
          <a:bodyPr/>
          <a:lstStyle/>
          <a:p>
            <a:fld id="{06C18BE3-BE8D-4BB1-9E21-524C9656177D}" type="slidenum">
              <a:rPr lang="en-AU" altLang="en-US" smtClean="0"/>
              <a:pPr/>
              <a:t>15</a:t>
            </a:fld>
            <a:endParaRPr lang="en-AU" altLang="en-US"/>
          </a:p>
        </p:txBody>
      </p:sp>
      <p:pic>
        <p:nvPicPr>
          <p:cNvPr id="2" name="Picture 1">
            <a:extLst>
              <a:ext uri="{FF2B5EF4-FFF2-40B4-BE49-F238E27FC236}">
                <a16:creationId xmlns:a16="http://schemas.microsoft.com/office/drawing/2014/main" id="{0DB86FE4-4290-4671-BA87-1C3C307A2ED0}"/>
              </a:ext>
            </a:extLst>
          </p:cNvPr>
          <p:cNvPicPr>
            <a:picLocks noChangeAspect="1"/>
          </p:cNvPicPr>
          <p:nvPr/>
        </p:nvPicPr>
        <p:blipFill>
          <a:blip r:embed="rId2"/>
          <a:stretch>
            <a:fillRect/>
          </a:stretch>
        </p:blipFill>
        <p:spPr>
          <a:xfrm>
            <a:off x="755576" y="279846"/>
            <a:ext cx="8468078" cy="6578154"/>
          </a:xfrm>
          <a:prstGeom prst="rect">
            <a:avLst/>
          </a:prstGeom>
        </p:spPr>
      </p:pic>
    </p:spTree>
    <p:extLst>
      <p:ext uri="{BB962C8B-B14F-4D97-AF65-F5344CB8AC3E}">
        <p14:creationId xmlns:p14="http://schemas.microsoft.com/office/powerpoint/2010/main" val="337402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029B2-E8C6-4DF8-BFCF-E08F8B2BAA73}"/>
              </a:ext>
            </a:extLst>
          </p:cNvPr>
          <p:cNvSpPr>
            <a:spLocks noGrp="1"/>
          </p:cNvSpPr>
          <p:nvPr>
            <p:ph type="title"/>
          </p:nvPr>
        </p:nvSpPr>
        <p:spPr>
          <a:xfrm>
            <a:off x="1321680" y="332656"/>
            <a:ext cx="7793037" cy="1143000"/>
          </a:xfrm>
        </p:spPr>
        <p:txBody>
          <a:bodyPr/>
          <a:lstStyle/>
          <a:p>
            <a:r>
              <a:rPr lang="en-AU" sz="3600" dirty="0"/>
              <a:t>Worst-Case Time complexity (1/3)</a:t>
            </a:r>
          </a:p>
        </p:txBody>
      </p:sp>
      <p:sp>
        <p:nvSpPr>
          <p:cNvPr id="3" name="Content Placeholder 2">
            <a:extLst>
              <a:ext uri="{FF2B5EF4-FFF2-40B4-BE49-F238E27FC236}">
                <a16:creationId xmlns:a16="http://schemas.microsoft.com/office/drawing/2014/main" id="{11C72D7C-755D-45B8-89AD-9A3BB9C5DB88}"/>
              </a:ext>
            </a:extLst>
          </p:cNvPr>
          <p:cNvSpPr>
            <a:spLocks noGrp="1"/>
          </p:cNvSpPr>
          <p:nvPr>
            <p:ph idx="1"/>
          </p:nvPr>
        </p:nvSpPr>
        <p:spPr/>
        <p:txBody>
          <a:bodyPr/>
          <a:lstStyle/>
          <a:p>
            <a:r>
              <a:rPr lang="en-AU" sz="2400" dirty="0"/>
              <a:t>What is the worst-case?</a:t>
            </a:r>
          </a:p>
          <a:p>
            <a:pPr lvl="1">
              <a:buFont typeface="Wingdings" panose="05000000000000000000" pitchFamily="2" charset="2"/>
              <a:buChar char="Ø"/>
            </a:pPr>
            <a:r>
              <a:rPr lang="en-AU" sz="2200" dirty="0"/>
              <a:t>Each time the smallest key or the largest key is selected, and thus only one element (the one with the smallest key or the one with the largest key) is excluded on each iteration</a:t>
            </a:r>
          </a:p>
          <a:p>
            <a:pPr>
              <a:buSzPct val="100000"/>
              <a:buFont typeface="Wingdings" panose="05000000000000000000" pitchFamily="2" charset="2"/>
              <a:buChar char="§"/>
            </a:pPr>
            <a:r>
              <a:rPr lang="en-AU" sz="2400" dirty="0"/>
              <a:t>The worst-case time complexity is </a:t>
            </a:r>
          </a:p>
          <a:p>
            <a:pPr>
              <a:buSzPct val="100000"/>
              <a:buFont typeface="Wingdings" panose="05000000000000000000" pitchFamily="2" charset="2"/>
              <a:buChar char="§"/>
            </a:pPr>
            <a:r>
              <a:rPr lang="en-AU" sz="2400" dirty="0"/>
              <a:t>O(n)+O(n-1)+…+O(2)+O(1)</a:t>
            </a:r>
          </a:p>
          <a:p>
            <a:pPr marL="0" indent="0">
              <a:buSzPct val="100000"/>
              <a:buNone/>
            </a:pPr>
            <a:r>
              <a:rPr lang="en-AU" sz="2400" dirty="0"/>
              <a:t>   =O((n(n+1)/</a:t>
            </a:r>
            <a:r>
              <a:rPr lang="en-AU" sz="2400"/>
              <a:t>2))=</a:t>
            </a:r>
            <a:r>
              <a:rPr lang="en-AU" sz="2400" dirty="0"/>
              <a:t>O(n</a:t>
            </a:r>
            <a:r>
              <a:rPr lang="en-AU" sz="2400" baseline="30000" dirty="0"/>
              <a:t>2</a:t>
            </a:r>
            <a:r>
              <a:rPr lang="en-AU" sz="2400" dirty="0"/>
              <a:t>)</a:t>
            </a:r>
          </a:p>
        </p:txBody>
      </p:sp>
      <p:sp>
        <p:nvSpPr>
          <p:cNvPr id="4" name="Slide Number Placeholder 3">
            <a:extLst>
              <a:ext uri="{FF2B5EF4-FFF2-40B4-BE49-F238E27FC236}">
                <a16:creationId xmlns:a16="http://schemas.microsoft.com/office/drawing/2014/main" id="{591DE179-066E-4AB7-857E-0ACC60E4B09D}"/>
              </a:ext>
            </a:extLst>
          </p:cNvPr>
          <p:cNvSpPr>
            <a:spLocks noGrp="1"/>
          </p:cNvSpPr>
          <p:nvPr>
            <p:ph type="sldNum" sz="quarter" idx="12"/>
          </p:nvPr>
        </p:nvSpPr>
        <p:spPr/>
        <p:txBody>
          <a:bodyPr/>
          <a:lstStyle/>
          <a:p>
            <a:fld id="{06C18BE3-BE8D-4BB1-9E21-524C9656177D}" type="slidenum">
              <a:rPr lang="en-AU" altLang="en-US" smtClean="0"/>
              <a:pPr/>
              <a:t>16</a:t>
            </a:fld>
            <a:endParaRPr lang="en-AU" altLang="en-US"/>
          </a:p>
        </p:txBody>
      </p:sp>
    </p:spTree>
    <p:extLst>
      <p:ext uri="{BB962C8B-B14F-4D97-AF65-F5344CB8AC3E}">
        <p14:creationId xmlns:p14="http://schemas.microsoft.com/office/powerpoint/2010/main" val="3282115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029B2-E8C6-4DF8-BFCF-E08F8B2BAA73}"/>
              </a:ext>
            </a:extLst>
          </p:cNvPr>
          <p:cNvSpPr>
            <a:spLocks noGrp="1"/>
          </p:cNvSpPr>
          <p:nvPr>
            <p:ph type="title"/>
          </p:nvPr>
        </p:nvSpPr>
        <p:spPr>
          <a:xfrm>
            <a:off x="1321680" y="332656"/>
            <a:ext cx="7793037" cy="1143000"/>
          </a:xfrm>
        </p:spPr>
        <p:txBody>
          <a:bodyPr/>
          <a:lstStyle/>
          <a:p>
            <a:r>
              <a:rPr lang="en-AU" sz="3600" dirty="0"/>
              <a:t>Worst-Case Time complexity (2/3)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1C72D7C-755D-45B8-89AD-9A3BB9C5DB88}"/>
                  </a:ext>
                </a:extLst>
              </p:cNvPr>
              <p:cNvSpPr>
                <a:spLocks noGrp="1"/>
              </p:cNvSpPr>
              <p:nvPr>
                <p:ph idx="1"/>
              </p:nvPr>
            </p:nvSpPr>
            <p:spPr/>
            <p:txBody>
              <a:bodyPr/>
              <a:lstStyle/>
              <a:p>
                <a:r>
                  <a:rPr lang="en-AU" sz="2400" dirty="0"/>
                  <a:t>What is the probability of the worst-case?</a:t>
                </a:r>
              </a:p>
              <a:p>
                <a:r>
                  <a:rPr lang="en-US" sz="2400" dirty="0"/>
                  <a:t>Let Ɛₖ be the event that we pick the largest or smallest element when there are k elements left.</a:t>
                </a:r>
              </a:p>
              <a:p>
                <a:r>
                  <a:rPr lang="en-US" sz="2400" dirty="0"/>
                  <a:t>Let event Ɛ be the worst-case. We have:</a:t>
                </a:r>
              </a:p>
              <a:p>
                <a:pPr marL="0" indent="0">
                  <a:buNone/>
                </a:pPr>
                <a:r>
                  <a:rPr lang="en-US" sz="2400" dirty="0"/>
                  <a:t>              Ɛ=</a:t>
                </a:r>
                <a14:m>
                  <m:oMath xmlns:m="http://schemas.openxmlformats.org/officeDocument/2006/math">
                    <m:nary>
                      <m:naryPr>
                        <m:chr m:val="∏"/>
                        <m:ctrlPr>
                          <a:rPr lang="en-US" sz="2400" i="1">
                            <a:latin typeface="Cambria Math" panose="02040503050406030204" pitchFamily="18" charset="0"/>
                          </a:rPr>
                        </m:ctrlPr>
                      </m:naryPr>
                      <m:sub>
                        <m:r>
                          <m:rPr>
                            <m:brk m:alnAt="23"/>
                          </m:rPr>
                          <a:rPr lang="en-AU" sz="2400" i="1">
                            <a:latin typeface="Cambria Math" panose="02040503050406030204" pitchFamily="18" charset="0"/>
                          </a:rPr>
                          <m:t>𝑖</m:t>
                        </m:r>
                        <m:r>
                          <a:rPr lang="en-AU" sz="2400" i="1">
                            <a:latin typeface="Cambria Math" panose="02040503050406030204" pitchFamily="18" charset="0"/>
                          </a:rPr>
                          <m:t>=1</m:t>
                        </m:r>
                      </m:sub>
                      <m:sup>
                        <m:r>
                          <a:rPr lang="en-AU" sz="2400" i="1">
                            <a:latin typeface="Cambria Math" panose="02040503050406030204" pitchFamily="18" charset="0"/>
                          </a:rPr>
                          <m:t>𝑖</m:t>
                        </m:r>
                        <m:r>
                          <a:rPr lang="en-AU" sz="2400" i="1">
                            <a:latin typeface="Cambria Math" panose="02040503050406030204" pitchFamily="18" charset="0"/>
                          </a:rPr>
                          <m:t>=</m:t>
                        </m:r>
                        <m:r>
                          <a:rPr lang="en-AU"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𝜀</m:t>
                            </m:r>
                          </m:e>
                          <m:sub>
                            <m:r>
                              <a:rPr lang="en-US" sz="2400" i="1">
                                <a:latin typeface="Cambria Math" panose="02040503050406030204" pitchFamily="18" charset="0"/>
                              </a:rPr>
                              <m:t>𝑖</m:t>
                            </m:r>
                          </m:sub>
                        </m:sSub>
                      </m:e>
                    </m:nary>
                  </m:oMath>
                </a14:m>
                <a:endParaRPr lang="en-US" sz="2400" dirty="0"/>
              </a:p>
              <a:p>
                <a:r>
                  <a:rPr lang="en-US" sz="2400" dirty="0"/>
                  <a:t>What is P(Ɛ)=P(</a:t>
                </a:r>
                <a14:m>
                  <m:oMath xmlns:m="http://schemas.openxmlformats.org/officeDocument/2006/math">
                    <m:nary>
                      <m:naryPr>
                        <m:chr m:val="∏"/>
                        <m:ctrlPr>
                          <a:rPr lang="en-US" sz="2400" i="1">
                            <a:latin typeface="Cambria Math" panose="02040503050406030204" pitchFamily="18" charset="0"/>
                          </a:rPr>
                        </m:ctrlPr>
                      </m:naryPr>
                      <m:sub>
                        <m:r>
                          <m:rPr>
                            <m:brk m:alnAt="23"/>
                          </m:rPr>
                          <a:rPr lang="en-AU" sz="2400" i="1">
                            <a:latin typeface="Cambria Math" panose="02040503050406030204" pitchFamily="18" charset="0"/>
                          </a:rPr>
                          <m:t>𝑖</m:t>
                        </m:r>
                        <m:r>
                          <a:rPr lang="en-AU" sz="2400" i="1">
                            <a:latin typeface="Cambria Math" panose="02040503050406030204" pitchFamily="18" charset="0"/>
                          </a:rPr>
                          <m:t>=1</m:t>
                        </m:r>
                      </m:sub>
                      <m:sup>
                        <m:r>
                          <a:rPr lang="en-AU" sz="2400" i="1">
                            <a:latin typeface="Cambria Math" panose="02040503050406030204" pitchFamily="18" charset="0"/>
                          </a:rPr>
                          <m:t>𝑖</m:t>
                        </m:r>
                        <m:r>
                          <a:rPr lang="en-AU" sz="2400" i="1">
                            <a:latin typeface="Cambria Math" panose="02040503050406030204" pitchFamily="18" charset="0"/>
                          </a:rPr>
                          <m:t>=</m:t>
                        </m:r>
                        <m:r>
                          <a:rPr lang="en-AU"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𝜀</m:t>
                            </m:r>
                          </m:e>
                          <m:sub>
                            <m:r>
                              <a:rPr lang="en-US" sz="2400" i="1">
                                <a:latin typeface="Cambria Math" panose="02040503050406030204" pitchFamily="18" charset="0"/>
                              </a:rPr>
                              <m:t>𝑖</m:t>
                            </m:r>
                          </m:sub>
                        </m:sSub>
                      </m:e>
                    </m:nary>
                  </m:oMath>
                </a14:m>
                <a:r>
                  <a:rPr lang="en-US" sz="2400" dirty="0"/>
                  <a:t>)?</a:t>
                </a:r>
              </a:p>
              <a:p>
                <a:r>
                  <a:rPr lang="en-AU" sz="2400" dirty="0"/>
                  <a:t>Since all </a:t>
                </a:r>
                <a:r>
                  <a:rPr lang="en-AU" sz="2400" dirty="0" err="1"/>
                  <a:t>Ɛ</a:t>
                </a:r>
                <a:r>
                  <a:rPr lang="en-AU" sz="2400" baseline="-25000" dirty="0" err="1"/>
                  <a:t>i</a:t>
                </a:r>
                <a:r>
                  <a:rPr lang="en-AU" sz="2400" dirty="0" err="1"/>
                  <a:t>'s</a:t>
                </a:r>
                <a:r>
                  <a:rPr lang="en-AU" sz="2400" dirty="0"/>
                  <a:t> are independent, this simplifies to </a:t>
                </a:r>
              </a:p>
              <a:p>
                <a:pPr marL="0" indent="0">
                  <a:buNone/>
                </a:pPr>
                <a:r>
                  <a:rPr lang="en-AU" sz="2400" dirty="0"/>
                  <a:t>      </a:t>
                </a:r>
                <a:r>
                  <a:rPr lang="en-US" sz="2400" dirty="0"/>
                  <a:t>P(Ɛ)=P(</a:t>
                </a:r>
                <a14:m>
                  <m:oMath xmlns:m="http://schemas.openxmlformats.org/officeDocument/2006/math">
                    <m:nary>
                      <m:naryPr>
                        <m:chr m:val="∏"/>
                        <m:ctrlPr>
                          <a:rPr lang="en-US" sz="2400" i="1">
                            <a:latin typeface="Cambria Math" panose="02040503050406030204" pitchFamily="18" charset="0"/>
                          </a:rPr>
                        </m:ctrlPr>
                      </m:naryPr>
                      <m:sub>
                        <m:r>
                          <m:rPr>
                            <m:brk m:alnAt="23"/>
                          </m:rPr>
                          <a:rPr lang="en-AU" sz="2400" i="1">
                            <a:latin typeface="Cambria Math" panose="02040503050406030204" pitchFamily="18" charset="0"/>
                          </a:rPr>
                          <m:t>𝑖</m:t>
                        </m:r>
                        <m:r>
                          <a:rPr lang="en-AU" sz="2400" i="1">
                            <a:latin typeface="Cambria Math" panose="02040503050406030204" pitchFamily="18" charset="0"/>
                          </a:rPr>
                          <m:t>=1</m:t>
                        </m:r>
                      </m:sub>
                      <m:sup>
                        <m:r>
                          <a:rPr lang="en-AU" sz="2400" i="1">
                            <a:latin typeface="Cambria Math" panose="02040503050406030204" pitchFamily="18" charset="0"/>
                          </a:rPr>
                          <m:t>𝑖</m:t>
                        </m:r>
                        <m:r>
                          <a:rPr lang="en-AU" sz="2400" i="1">
                            <a:latin typeface="Cambria Math" panose="02040503050406030204" pitchFamily="18" charset="0"/>
                          </a:rPr>
                          <m:t>=</m:t>
                        </m:r>
                        <m:r>
                          <a:rPr lang="en-AU"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𝜀</m:t>
                            </m:r>
                          </m:e>
                          <m:sub>
                            <m:r>
                              <a:rPr lang="en-US" sz="2400" i="1">
                                <a:latin typeface="Cambria Math" panose="02040503050406030204" pitchFamily="18" charset="0"/>
                              </a:rPr>
                              <m:t>𝑖</m:t>
                            </m:r>
                          </m:sub>
                        </m:sSub>
                      </m:e>
                    </m:nary>
                  </m:oMath>
                </a14:m>
                <a:r>
                  <a:rPr lang="en-US" sz="2400" dirty="0"/>
                  <a:t>)=</a:t>
                </a:r>
                <a14:m>
                  <m:oMath xmlns:m="http://schemas.openxmlformats.org/officeDocument/2006/math">
                    <m:nary>
                      <m:naryPr>
                        <m:chr m:val="∏"/>
                        <m:ctrlPr>
                          <a:rPr lang="en-US" sz="2400" i="1">
                            <a:latin typeface="Cambria Math" panose="02040503050406030204" pitchFamily="18" charset="0"/>
                          </a:rPr>
                        </m:ctrlPr>
                      </m:naryPr>
                      <m:sub>
                        <m:r>
                          <m:rPr>
                            <m:brk m:alnAt="23"/>
                          </m:rPr>
                          <a:rPr lang="en-AU" sz="2400" i="1">
                            <a:latin typeface="Cambria Math" panose="02040503050406030204" pitchFamily="18" charset="0"/>
                          </a:rPr>
                          <m:t>𝑖</m:t>
                        </m:r>
                        <m:r>
                          <a:rPr lang="en-AU" sz="2400" i="1">
                            <a:latin typeface="Cambria Math" panose="02040503050406030204" pitchFamily="18" charset="0"/>
                          </a:rPr>
                          <m:t>=1</m:t>
                        </m:r>
                      </m:sub>
                      <m:sup>
                        <m:r>
                          <a:rPr lang="en-AU" sz="2400" i="1">
                            <a:latin typeface="Cambria Math" panose="02040503050406030204" pitchFamily="18" charset="0"/>
                          </a:rPr>
                          <m:t>𝑖</m:t>
                        </m:r>
                        <m:r>
                          <a:rPr lang="en-AU" sz="2400" i="1">
                            <a:latin typeface="Cambria Math" panose="02040503050406030204" pitchFamily="18" charset="0"/>
                          </a:rPr>
                          <m:t>=</m:t>
                        </m:r>
                        <m:r>
                          <a:rPr lang="en-AU" sz="2400" i="1">
                            <a:latin typeface="Cambria Math" panose="02040503050406030204" pitchFamily="18" charset="0"/>
                          </a:rPr>
                          <m:t>𝑛</m:t>
                        </m:r>
                      </m:sup>
                      <m:e>
                        <m:r>
                          <a:rPr lang="en-AU" sz="2400" i="1">
                            <a:latin typeface="Cambria Math" panose="02040503050406030204" pitchFamily="18" charset="0"/>
                          </a:rPr>
                          <m:t>𝑃</m:t>
                        </m:r>
                        <m:r>
                          <a:rPr lang="en-AU"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𝜀</m:t>
                            </m:r>
                          </m:e>
                          <m:sub>
                            <m:r>
                              <a:rPr lang="en-US" sz="2400" i="1">
                                <a:latin typeface="Cambria Math" panose="02040503050406030204" pitchFamily="18" charset="0"/>
                              </a:rPr>
                              <m:t>𝑖</m:t>
                            </m:r>
                          </m:sub>
                        </m:sSub>
                      </m:e>
                    </m:nary>
                    <m:r>
                      <a:rPr lang="en-AU" sz="2400">
                        <a:latin typeface="Cambria Math" panose="02040503050406030204" pitchFamily="18" charset="0"/>
                      </a:rPr>
                      <m:t>)</m:t>
                    </m:r>
                  </m:oMath>
                </a14:m>
                <a:endParaRPr lang="en-AU" sz="2400" dirty="0"/>
              </a:p>
              <a:p>
                <a:pPr marL="0" indent="0">
                  <a:buSzPct val="100000"/>
                  <a:buNone/>
                </a:pPr>
                <a:endParaRPr lang="en-US" sz="2400" dirty="0"/>
              </a:p>
            </p:txBody>
          </p:sp>
        </mc:Choice>
        <mc:Fallback xmlns="">
          <p:sp>
            <p:nvSpPr>
              <p:cNvPr id="3" name="Content Placeholder 2">
                <a:extLst>
                  <a:ext uri="{FF2B5EF4-FFF2-40B4-BE49-F238E27FC236}">
                    <a16:creationId xmlns:a16="http://schemas.microsoft.com/office/drawing/2014/main" id="{11C72D7C-755D-45B8-89AD-9A3BB9C5DB88}"/>
                  </a:ext>
                </a:extLst>
              </p:cNvPr>
              <p:cNvSpPr>
                <a:spLocks noGrp="1" noRot="1" noChangeAspect="1" noMove="1" noResize="1" noEditPoints="1" noAdjustHandles="1" noChangeArrowheads="1" noChangeShapeType="1" noTextEdit="1"/>
              </p:cNvSpPr>
              <p:nvPr>
                <p:ph idx="1"/>
              </p:nvPr>
            </p:nvSpPr>
            <p:spPr>
              <a:blipFill>
                <a:blip r:embed="rId2"/>
                <a:stretch>
                  <a:fillRect l="-157" t="-1185"/>
                </a:stretch>
              </a:blipFill>
            </p:spPr>
            <p:txBody>
              <a:bodyPr/>
              <a:lstStyle/>
              <a:p>
                <a:r>
                  <a:rPr lang="en-AU">
                    <a:noFill/>
                  </a:rPr>
                  <a:t> </a:t>
                </a:r>
              </a:p>
            </p:txBody>
          </p:sp>
        </mc:Fallback>
      </mc:AlternateContent>
      <p:sp>
        <p:nvSpPr>
          <p:cNvPr id="4" name="Slide Number Placeholder 3">
            <a:extLst>
              <a:ext uri="{FF2B5EF4-FFF2-40B4-BE49-F238E27FC236}">
                <a16:creationId xmlns:a16="http://schemas.microsoft.com/office/drawing/2014/main" id="{591DE179-066E-4AB7-857E-0ACC60E4B09D}"/>
              </a:ext>
            </a:extLst>
          </p:cNvPr>
          <p:cNvSpPr>
            <a:spLocks noGrp="1"/>
          </p:cNvSpPr>
          <p:nvPr>
            <p:ph type="sldNum" sz="quarter" idx="12"/>
          </p:nvPr>
        </p:nvSpPr>
        <p:spPr/>
        <p:txBody>
          <a:bodyPr/>
          <a:lstStyle/>
          <a:p>
            <a:fld id="{06C18BE3-BE8D-4BB1-9E21-524C9656177D}" type="slidenum">
              <a:rPr lang="en-AU" altLang="en-US" smtClean="0"/>
              <a:pPr/>
              <a:t>17</a:t>
            </a:fld>
            <a:endParaRPr lang="en-AU" altLang="en-US" dirty="0"/>
          </a:p>
        </p:txBody>
      </p:sp>
    </p:spTree>
    <p:extLst>
      <p:ext uri="{BB962C8B-B14F-4D97-AF65-F5344CB8AC3E}">
        <p14:creationId xmlns:p14="http://schemas.microsoft.com/office/powerpoint/2010/main" val="1895931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029B2-E8C6-4DF8-BFCF-E08F8B2BAA73}"/>
              </a:ext>
            </a:extLst>
          </p:cNvPr>
          <p:cNvSpPr>
            <a:spLocks noGrp="1"/>
          </p:cNvSpPr>
          <p:nvPr>
            <p:ph type="title"/>
          </p:nvPr>
        </p:nvSpPr>
        <p:spPr>
          <a:xfrm>
            <a:off x="1321680" y="332656"/>
            <a:ext cx="7793037" cy="1143000"/>
          </a:xfrm>
        </p:spPr>
        <p:txBody>
          <a:bodyPr/>
          <a:lstStyle/>
          <a:p>
            <a:r>
              <a:rPr lang="en-AU" sz="3600" dirty="0"/>
              <a:t>Worst-Case Time complexity (3/3)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1C72D7C-755D-45B8-89AD-9A3BB9C5DB88}"/>
                  </a:ext>
                </a:extLst>
              </p:cNvPr>
              <p:cNvSpPr>
                <a:spLocks noGrp="1"/>
              </p:cNvSpPr>
              <p:nvPr>
                <p:ph idx="1"/>
              </p:nvPr>
            </p:nvSpPr>
            <p:spPr>
              <a:xfrm>
                <a:off x="1182688" y="2017713"/>
                <a:ext cx="7772400" cy="4114800"/>
              </a:xfrm>
            </p:spPr>
            <p:txBody>
              <a:bodyPr/>
              <a:lstStyle/>
              <a:p>
                <a:r>
                  <a:rPr lang="en-AU" sz="2400" dirty="0"/>
                  <a:t>P(Ɛ</a:t>
                </a:r>
                <a:r>
                  <a:rPr lang="en-AU" sz="2400" baseline="-25000" dirty="0"/>
                  <a:t>1</a:t>
                </a:r>
                <a:r>
                  <a:rPr lang="en-AU" sz="2400" dirty="0"/>
                  <a:t> ) = 1. </a:t>
                </a:r>
              </a:p>
              <a:p>
                <a:r>
                  <a:rPr lang="en-AU" sz="2400" dirty="0"/>
                  <a:t>If </a:t>
                </a:r>
                <a:r>
                  <a:rPr lang="en-AU" sz="2400" dirty="0" err="1"/>
                  <a:t>i</a:t>
                </a:r>
                <a:r>
                  <a:rPr lang="en-AU" sz="2400" dirty="0"/>
                  <a:t>&gt;1, then P(Ɛ</a:t>
                </a:r>
                <a:r>
                  <a:rPr lang="en-AU" sz="2400" baseline="-25000" dirty="0"/>
                  <a:t>i</a:t>
                </a:r>
                <a:r>
                  <a:rPr lang="en-AU" sz="2400" dirty="0"/>
                  <a:t>)=</a:t>
                </a:r>
                <a14:m>
                  <m:oMath xmlns:m="http://schemas.openxmlformats.org/officeDocument/2006/math">
                    <m:f>
                      <m:fPr>
                        <m:ctrlPr>
                          <a:rPr lang="en-AU" sz="2400" i="1">
                            <a:latin typeface="Cambria Math" panose="02040503050406030204" pitchFamily="18" charset="0"/>
                          </a:rPr>
                        </m:ctrlPr>
                      </m:fPr>
                      <m:num>
                        <m:r>
                          <a:rPr lang="en-AU" sz="2400" i="1">
                            <a:latin typeface="Cambria Math" panose="02040503050406030204" pitchFamily="18" charset="0"/>
                          </a:rPr>
                          <m:t>2</m:t>
                        </m:r>
                      </m:num>
                      <m:den>
                        <m:r>
                          <a:rPr lang="en-AU" sz="2400" i="1">
                            <a:latin typeface="Cambria Math" panose="02040503050406030204" pitchFamily="18" charset="0"/>
                          </a:rPr>
                          <m:t>ⅈ</m:t>
                        </m:r>
                      </m:den>
                    </m:f>
                    <m:r>
                      <a:rPr lang="en-AU" sz="2400" i="1">
                        <a:latin typeface="Cambria Math" panose="02040503050406030204" pitchFamily="18" charset="0"/>
                      </a:rPr>
                      <m:t> </m:t>
                    </m:r>
                  </m:oMath>
                </a14:m>
                <a:r>
                  <a:rPr lang="en-AU" sz="2400" dirty="0"/>
                  <a:t>. Thus </a:t>
                </a:r>
              </a:p>
              <a:p>
                <a:pPr marL="0" indent="0">
                  <a:buNone/>
                </a:pPr>
                <a:r>
                  <a:rPr lang="en-AU" sz="2400" dirty="0"/>
                  <a:t>   P(Ɛ)=</a:t>
                </a:r>
                <a14:m>
                  <m:oMath xmlns:m="http://schemas.openxmlformats.org/officeDocument/2006/math">
                    <m:nary>
                      <m:naryPr>
                        <m:chr m:val="∏"/>
                        <m:ctrlPr>
                          <a:rPr lang="en-US" sz="2400" i="1">
                            <a:latin typeface="Cambria Math" panose="02040503050406030204" pitchFamily="18" charset="0"/>
                          </a:rPr>
                        </m:ctrlPr>
                      </m:naryPr>
                      <m:sub>
                        <m:r>
                          <m:rPr>
                            <m:brk m:alnAt="23"/>
                          </m:rPr>
                          <a:rPr lang="en-AU" sz="2400" i="1">
                            <a:latin typeface="Cambria Math" panose="02040503050406030204" pitchFamily="18" charset="0"/>
                          </a:rPr>
                          <m:t>𝑖</m:t>
                        </m:r>
                        <m:r>
                          <a:rPr lang="en-AU" sz="2400" i="1">
                            <a:latin typeface="Cambria Math" panose="02040503050406030204" pitchFamily="18" charset="0"/>
                          </a:rPr>
                          <m:t>=1</m:t>
                        </m:r>
                      </m:sub>
                      <m:sup>
                        <m:r>
                          <a:rPr lang="en-AU" sz="2400" i="1">
                            <a:latin typeface="Cambria Math" panose="02040503050406030204" pitchFamily="18" charset="0"/>
                          </a:rPr>
                          <m:t>𝑖</m:t>
                        </m:r>
                        <m:r>
                          <a:rPr lang="en-AU" sz="2400" i="1">
                            <a:latin typeface="Cambria Math" panose="02040503050406030204" pitchFamily="18" charset="0"/>
                          </a:rPr>
                          <m:t>=</m:t>
                        </m:r>
                        <m:r>
                          <a:rPr lang="en-AU" sz="2400" i="1">
                            <a:latin typeface="Cambria Math" panose="02040503050406030204" pitchFamily="18" charset="0"/>
                          </a:rPr>
                          <m:t>𝑛</m:t>
                        </m:r>
                      </m:sup>
                      <m:e>
                        <m:r>
                          <a:rPr lang="en-AU" sz="2400" i="1">
                            <a:latin typeface="Cambria Math" panose="02040503050406030204" pitchFamily="18" charset="0"/>
                          </a:rPr>
                          <m:t>𝑃</m:t>
                        </m:r>
                        <m:r>
                          <a:rPr lang="en-AU"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𝜀</m:t>
                            </m:r>
                          </m:e>
                          <m:sub>
                            <m:r>
                              <a:rPr lang="en-US" sz="2400" i="1">
                                <a:latin typeface="Cambria Math" panose="02040503050406030204" pitchFamily="18" charset="0"/>
                              </a:rPr>
                              <m:t>𝑖</m:t>
                            </m:r>
                          </m:sub>
                        </m:sSub>
                      </m:e>
                    </m:nary>
                    <m:r>
                      <a:rPr lang="en-AU" sz="2400">
                        <a:latin typeface="Cambria Math" panose="02040503050406030204" pitchFamily="18" charset="0"/>
                      </a:rPr>
                      <m:t>)</m:t>
                    </m:r>
                  </m:oMath>
                </a14:m>
                <a:r>
                  <a:rPr lang="en-AU" sz="2400" dirty="0"/>
                  <a:t>=</a:t>
                </a:r>
                <a14:m>
                  <m:oMath xmlns:m="http://schemas.openxmlformats.org/officeDocument/2006/math">
                    <m:nary>
                      <m:naryPr>
                        <m:chr m:val="∏"/>
                        <m:ctrlPr>
                          <a:rPr lang="en-US" sz="2400" i="1" smtClean="0">
                            <a:latin typeface="Cambria Math" panose="02040503050406030204" pitchFamily="18" charset="0"/>
                          </a:rPr>
                        </m:ctrlPr>
                      </m:naryPr>
                      <m:sub>
                        <m:r>
                          <m:rPr>
                            <m:brk m:alnAt="23"/>
                          </m:rPr>
                          <a:rPr lang="en-AU" sz="2400" i="1">
                            <a:latin typeface="Cambria Math" panose="02040503050406030204" pitchFamily="18" charset="0"/>
                          </a:rPr>
                          <m:t>𝑖</m:t>
                        </m:r>
                        <m:r>
                          <a:rPr lang="en-AU" sz="2400" i="1">
                            <a:latin typeface="Cambria Math" panose="02040503050406030204" pitchFamily="18" charset="0"/>
                          </a:rPr>
                          <m:t>=</m:t>
                        </m:r>
                        <m:r>
                          <a:rPr lang="en-AU" sz="2400" b="0" i="1" smtClean="0">
                            <a:latin typeface="Cambria Math" panose="02040503050406030204" pitchFamily="18" charset="0"/>
                          </a:rPr>
                          <m:t>2</m:t>
                        </m:r>
                      </m:sub>
                      <m:sup>
                        <m:r>
                          <a:rPr lang="en-AU" sz="2400" i="1">
                            <a:latin typeface="Cambria Math" panose="02040503050406030204" pitchFamily="18" charset="0"/>
                          </a:rPr>
                          <m:t>𝑖</m:t>
                        </m:r>
                        <m:r>
                          <a:rPr lang="en-AU" sz="2400" i="1">
                            <a:latin typeface="Cambria Math" panose="02040503050406030204" pitchFamily="18" charset="0"/>
                          </a:rPr>
                          <m:t>=</m:t>
                        </m:r>
                        <m:r>
                          <a:rPr lang="en-AU" sz="2400" i="1">
                            <a:latin typeface="Cambria Math" panose="02040503050406030204" pitchFamily="18" charset="0"/>
                          </a:rPr>
                          <m:t>𝑛</m:t>
                        </m:r>
                      </m:sup>
                      <m:e>
                        <m:f>
                          <m:fPr>
                            <m:ctrlPr>
                              <a:rPr lang="en-AU" sz="2400" i="1" smtClean="0">
                                <a:latin typeface="Cambria Math" panose="02040503050406030204" pitchFamily="18" charset="0"/>
                              </a:rPr>
                            </m:ctrlPr>
                          </m:fPr>
                          <m:num>
                            <m:r>
                              <a:rPr lang="en-AU" sz="2400" i="1">
                                <a:latin typeface="Cambria Math" panose="02040503050406030204" pitchFamily="18" charset="0"/>
                              </a:rPr>
                              <m:t>2</m:t>
                            </m:r>
                          </m:num>
                          <m:den>
                            <m:r>
                              <a:rPr lang="en-AU" sz="2400" i="1">
                                <a:latin typeface="Cambria Math" panose="02040503050406030204" pitchFamily="18" charset="0"/>
                              </a:rPr>
                              <m:t>ⅈ</m:t>
                            </m:r>
                          </m:den>
                        </m:f>
                        <m:r>
                          <a:rPr lang="en-AU" sz="2400" b="0" i="1" smtClean="0">
                            <a:latin typeface="Cambria Math" panose="02040503050406030204" pitchFamily="18" charset="0"/>
                          </a:rPr>
                          <m:t> </m:t>
                        </m:r>
                      </m:e>
                    </m:nary>
                  </m:oMath>
                </a14:m>
                <a:r>
                  <a:rPr lang="en-AU" sz="2400" dirty="0"/>
                  <a:t>= </a:t>
                </a:r>
                <a14:m>
                  <m:oMath xmlns:m="http://schemas.openxmlformats.org/officeDocument/2006/math">
                    <m:f>
                      <m:fPr>
                        <m:ctrlPr>
                          <a:rPr lang="en-AU" sz="2400" i="1" dirty="0" smtClean="0">
                            <a:latin typeface="Cambria Math" panose="02040503050406030204" pitchFamily="18" charset="0"/>
                          </a:rPr>
                        </m:ctrlPr>
                      </m:fPr>
                      <m:num>
                        <m:sSup>
                          <m:sSupPr>
                            <m:ctrlPr>
                              <a:rPr lang="en-AU" sz="2400" i="1" dirty="0">
                                <a:latin typeface="Cambria Math" panose="02040503050406030204" pitchFamily="18" charset="0"/>
                              </a:rPr>
                            </m:ctrlPr>
                          </m:sSupPr>
                          <m:e>
                            <m:r>
                              <a:rPr lang="en-AU" sz="2400" dirty="0">
                                <a:latin typeface="Cambria Math" panose="02040503050406030204" pitchFamily="18" charset="0"/>
                              </a:rPr>
                              <m:t>2</m:t>
                            </m:r>
                          </m:e>
                          <m:sup>
                            <m:r>
                              <a:rPr lang="en-AU" sz="2400" i="1" dirty="0">
                                <a:latin typeface="Cambria Math" panose="02040503050406030204" pitchFamily="18" charset="0"/>
                              </a:rPr>
                              <m:t>𝑛</m:t>
                            </m:r>
                            <m:r>
                              <a:rPr lang="en-AU" sz="2400" b="0" i="1" dirty="0" smtClean="0">
                                <a:latin typeface="Cambria Math" panose="02040503050406030204" pitchFamily="18" charset="0"/>
                              </a:rPr>
                              <m:t>−1</m:t>
                            </m:r>
                          </m:sup>
                        </m:sSup>
                      </m:num>
                      <m:den>
                        <m:r>
                          <a:rPr lang="en-AU" sz="2400" i="1" dirty="0">
                            <a:latin typeface="Cambria Math" panose="02040503050406030204" pitchFamily="18" charset="0"/>
                          </a:rPr>
                          <m:t>𝑛</m:t>
                        </m:r>
                        <m:r>
                          <a:rPr lang="en-AU" sz="2400" i="0" dirty="0">
                            <a:latin typeface="Cambria Math" panose="02040503050406030204" pitchFamily="18" charset="0"/>
                          </a:rPr>
                          <m:t>!</m:t>
                        </m:r>
                      </m:den>
                    </m:f>
                  </m:oMath>
                </a14:m>
                <a:endParaRPr lang="en-AU" sz="2400" dirty="0"/>
              </a:p>
              <a:p>
                <a:pPr>
                  <a:buSzPct val="100000"/>
                  <a:buFont typeface="Wingdings" panose="05000000000000000000" pitchFamily="2" charset="2"/>
                  <a:buChar char="§"/>
                </a:pPr>
                <a:r>
                  <a:rPr lang="en-US" sz="2400" dirty="0"/>
                  <a:t>if n = 31, then 2</a:t>
                </a:r>
                <a:r>
                  <a:rPr lang="en-US" sz="2400" baseline="30000" dirty="0"/>
                  <a:t>n-1</a:t>
                </a:r>
                <a:r>
                  <a:rPr lang="en-US" sz="2400" dirty="0"/>
                  <a:t>&lt;10</a:t>
                </a:r>
                <a:r>
                  <a:rPr lang="en-US" sz="2400" baseline="30000" dirty="0"/>
                  <a:t>10</a:t>
                </a:r>
                <a:r>
                  <a:rPr lang="en-US" sz="2400" dirty="0"/>
                  <a:t> and n! ≈ 8 × 10</a:t>
                </a:r>
                <a:r>
                  <a:rPr lang="en-US" sz="2400" baseline="30000" dirty="0"/>
                  <a:t>33 </a:t>
                </a:r>
              </a:p>
              <a:p>
                <a:pPr marL="0" indent="0">
                  <a:buSzPct val="100000"/>
                  <a:buNone/>
                </a:pPr>
                <a:r>
                  <a:rPr lang="en-AU" sz="2400" dirty="0"/>
                  <a:t>    P(Ɛ)&lt;1</a:t>
                </a:r>
                <a:r>
                  <a:rPr lang="en-US" sz="2400" dirty="0"/>
                  <a:t>/10</a:t>
                </a:r>
                <a:r>
                  <a:rPr lang="en-US" sz="2400" baseline="30000" dirty="0"/>
                  <a:t>22</a:t>
                </a:r>
                <a:r>
                  <a:rPr lang="en-US" sz="2400" dirty="0"/>
                  <a:t>. This is extremely unlikely!</a:t>
                </a:r>
                <a:endParaRPr lang="en-AU" sz="2400" dirty="0"/>
              </a:p>
            </p:txBody>
          </p:sp>
        </mc:Choice>
        <mc:Fallback xmlns="">
          <p:sp>
            <p:nvSpPr>
              <p:cNvPr id="3" name="Content Placeholder 2">
                <a:extLst>
                  <a:ext uri="{FF2B5EF4-FFF2-40B4-BE49-F238E27FC236}">
                    <a16:creationId xmlns:a16="http://schemas.microsoft.com/office/drawing/2014/main" id="{11C72D7C-755D-45B8-89AD-9A3BB9C5DB88}"/>
                  </a:ext>
                </a:extLst>
              </p:cNvPr>
              <p:cNvSpPr>
                <a:spLocks noGrp="1" noRot="1" noChangeAspect="1" noMove="1" noResize="1" noEditPoints="1" noAdjustHandles="1" noChangeArrowheads="1" noChangeShapeType="1" noTextEdit="1"/>
              </p:cNvSpPr>
              <p:nvPr>
                <p:ph idx="1"/>
              </p:nvPr>
            </p:nvSpPr>
            <p:spPr>
              <a:xfrm>
                <a:off x="1182688" y="2017713"/>
                <a:ext cx="7772400" cy="4114800"/>
              </a:xfrm>
              <a:blipFill>
                <a:blip r:embed="rId2"/>
                <a:stretch>
                  <a:fillRect l="-1020" t="-1185"/>
                </a:stretch>
              </a:blipFill>
            </p:spPr>
            <p:txBody>
              <a:bodyPr/>
              <a:lstStyle/>
              <a:p>
                <a:r>
                  <a:rPr lang="en-AU">
                    <a:noFill/>
                  </a:rPr>
                  <a:t> </a:t>
                </a:r>
              </a:p>
            </p:txBody>
          </p:sp>
        </mc:Fallback>
      </mc:AlternateContent>
      <p:sp>
        <p:nvSpPr>
          <p:cNvPr id="4" name="Slide Number Placeholder 3">
            <a:extLst>
              <a:ext uri="{FF2B5EF4-FFF2-40B4-BE49-F238E27FC236}">
                <a16:creationId xmlns:a16="http://schemas.microsoft.com/office/drawing/2014/main" id="{591DE179-066E-4AB7-857E-0ACC60E4B09D}"/>
              </a:ext>
            </a:extLst>
          </p:cNvPr>
          <p:cNvSpPr>
            <a:spLocks noGrp="1"/>
          </p:cNvSpPr>
          <p:nvPr>
            <p:ph type="sldNum" sz="quarter" idx="12"/>
          </p:nvPr>
        </p:nvSpPr>
        <p:spPr/>
        <p:txBody>
          <a:bodyPr/>
          <a:lstStyle/>
          <a:p>
            <a:fld id="{06C18BE3-BE8D-4BB1-9E21-524C9656177D}" type="slidenum">
              <a:rPr lang="en-AU" altLang="en-US" smtClean="0"/>
              <a:pPr/>
              <a:t>18</a:t>
            </a:fld>
            <a:endParaRPr lang="en-AU" altLang="en-US"/>
          </a:p>
        </p:txBody>
      </p:sp>
    </p:spTree>
    <p:extLst>
      <p:ext uri="{BB962C8B-B14F-4D97-AF65-F5344CB8AC3E}">
        <p14:creationId xmlns:p14="http://schemas.microsoft.com/office/powerpoint/2010/main" val="407524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F66800A-D55C-4843-95AE-70B356AD337B}"/>
              </a:ext>
            </a:extLst>
          </p:cNvPr>
          <p:cNvSpPr>
            <a:spLocks noGrp="1"/>
          </p:cNvSpPr>
          <p:nvPr>
            <p:ph type="sldNum" sz="quarter" idx="12"/>
          </p:nvPr>
        </p:nvSpPr>
        <p:spPr/>
        <p:txBody>
          <a:bodyPr/>
          <a:lstStyle/>
          <a:p>
            <a:fld id="{06C18BE3-BE8D-4BB1-9E21-524C9656177D}" type="slidenum">
              <a:rPr lang="en-AU" altLang="en-US" smtClean="0"/>
              <a:pPr/>
              <a:t>19</a:t>
            </a:fld>
            <a:endParaRPr lang="en-AU" altLang="en-US"/>
          </a:p>
        </p:txBody>
      </p:sp>
      <p:sp>
        <p:nvSpPr>
          <p:cNvPr id="5" name="Rectangle 2">
            <a:extLst>
              <a:ext uri="{FF2B5EF4-FFF2-40B4-BE49-F238E27FC236}">
                <a16:creationId xmlns:a16="http://schemas.microsoft.com/office/drawing/2014/main" id="{DB129C4B-CBC8-409F-B70D-B8C4BB7CA9A6}"/>
              </a:ext>
            </a:extLst>
          </p:cNvPr>
          <p:cNvSpPr>
            <a:spLocks noGrp="1" noChangeArrowheads="1"/>
          </p:cNvSpPr>
          <p:nvPr>
            <p:ph type="title"/>
          </p:nvPr>
        </p:nvSpPr>
        <p:spPr>
          <a:xfrm>
            <a:off x="1295400" y="609600"/>
            <a:ext cx="5811838" cy="1143000"/>
          </a:xfrm>
        </p:spPr>
        <p:txBody>
          <a:bodyPr/>
          <a:lstStyle/>
          <a:p>
            <a:pPr eaLnBrk="1" hangingPunct="1"/>
            <a:r>
              <a:rPr lang="en-US" altLang="en-US" sz="4000" dirty="0"/>
              <a:t>Expected Running Time (1/2)</a:t>
            </a:r>
          </a:p>
        </p:txBody>
      </p:sp>
      <p:sp>
        <p:nvSpPr>
          <p:cNvPr id="6" name="Rectangle 3">
            <a:extLst>
              <a:ext uri="{FF2B5EF4-FFF2-40B4-BE49-F238E27FC236}">
                <a16:creationId xmlns:a16="http://schemas.microsoft.com/office/drawing/2014/main" id="{4EBB8576-FF63-4DC0-AE65-15BED927420F}"/>
              </a:ext>
            </a:extLst>
          </p:cNvPr>
          <p:cNvSpPr txBox="1">
            <a:spLocks noChangeArrowheads="1"/>
          </p:cNvSpPr>
          <p:nvPr/>
        </p:nvSpPr>
        <p:spPr bwMode="auto">
          <a:xfrm>
            <a:off x="685800" y="1981200"/>
            <a:ext cx="802957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eaLnBrk="1" hangingPunct="1">
              <a:lnSpc>
                <a:spcPct val="90000"/>
              </a:lnSpc>
            </a:pPr>
            <a:r>
              <a:rPr lang="en-US" altLang="en-US" sz="2000" kern="0" dirty="0"/>
              <a:t>Consider a recursive call of quick-select on a sequence of size </a:t>
            </a:r>
            <a:r>
              <a:rPr lang="en-US" altLang="en-US" sz="2000" b="1" i="1" kern="0" dirty="0">
                <a:latin typeface="Times New Roman" panose="02020603050405020304" pitchFamily="18" charset="0"/>
              </a:rPr>
              <a:t>s</a:t>
            </a:r>
          </a:p>
          <a:p>
            <a:pPr lvl="1" eaLnBrk="1" hangingPunct="1">
              <a:lnSpc>
                <a:spcPct val="90000"/>
              </a:lnSpc>
            </a:pPr>
            <a:r>
              <a:rPr lang="en-US" altLang="en-US" sz="1800" b="1" kern="0" dirty="0">
                <a:solidFill>
                  <a:schemeClr val="tx2"/>
                </a:solidFill>
              </a:rPr>
              <a:t>Good call</a:t>
            </a:r>
            <a:r>
              <a:rPr lang="en-US" altLang="en-US" sz="1800" b="1" kern="0" dirty="0"/>
              <a:t>:</a:t>
            </a:r>
            <a:r>
              <a:rPr lang="en-US" altLang="en-US" sz="1800" kern="0" dirty="0"/>
              <a:t> the sizes of </a:t>
            </a:r>
            <a:r>
              <a:rPr lang="en-US" altLang="en-US" sz="1800" b="1" i="1" kern="0" dirty="0">
                <a:latin typeface="Times New Roman" panose="02020603050405020304" pitchFamily="18" charset="0"/>
              </a:rPr>
              <a:t>L</a:t>
            </a:r>
            <a:r>
              <a:rPr lang="en-US" altLang="en-US" sz="1800" kern="0" dirty="0"/>
              <a:t> and </a:t>
            </a:r>
            <a:r>
              <a:rPr lang="en-US" altLang="en-US" sz="1800" b="1" i="1" kern="0" dirty="0">
                <a:latin typeface="Times New Roman" panose="02020603050405020304" pitchFamily="18" charset="0"/>
              </a:rPr>
              <a:t>G</a:t>
            </a:r>
            <a:r>
              <a:rPr lang="en-US" altLang="en-US" sz="1800" kern="0" dirty="0"/>
              <a:t> are each less than </a:t>
            </a:r>
            <a:r>
              <a:rPr lang="en-US" altLang="en-US" sz="1800" kern="0" dirty="0">
                <a:latin typeface="Times New Roman" panose="02020603050405020304" pitchFamily="18" charset="0"/>
              </a:rPr>
              <a:t>3</a:t>
            </a:r>
            <a:r>
              <a:rPr lang="en-US" altLang="en-US" sz="1800" b="1" i="1" kern="0" dirty="0">
                <a:latin typeface="Times New Roman" panose="02020603050405020304" pitchFamily="18" charset="0"/>
              </a:rPr>
              <a:t>s</a:t>
            </a:r>
            <a:r>
              <a:rPr lang="en-US" altLang="en-US" sz="1800" kern="0" dirty="0">
                <a:latin typeface="Symbol" panose="05050102010706020507" pitchFamily="18" charset="2"/>
              </a:rPr>
              <a:t>/</a:t>
            </a:r>
            <a:r>
              <a:rPr lang="en-US" altLang="en-US" sz="1800" kern="0" dirty="0">
                <a:latin typeface="Times New Roman" panose="02020603050405020304" pitchFamily="18" charset="0"/>
              </a:rPr>
              <a:t>4</a:t>
            </a:r>
          </a:p>
          <a:p>
            <a:pPr lvl="1" eaLnBrk="1" hangingPunct="1">
              <a:lnSpc>
                <a:spcPct val="90000"/>
              </a:lnSpc>
            </a:pPr>
            <a:r>
              <a:rPr lang="en-US" altLang="en-US" sz="1800" b="1" kern="0" dirty="0">
                <a:solidFill>
                  <a:schemeClr val="tx2"/>
                </a:solidFill>
              </a:rPr>
              <a:t>Bad call</a:t>
            </a:r>
            <a:r>
              <a:rPr lang="en-US" altLang="en-US" sz="1800" b="1" kern="0" dirty="0"/>
              <a:t>:</a:t>
            </a:r>
            <a:r>
              <a:rPr lang="en-US" altLang="en-US" sz="1800" kern="0" dirty="0"/>
              <a:t> one of </a:t>
            </a:r>
            <a:r>
              <a:rPr lang="en-US" altLang="en-US" sz="1800" b="1" i="1" kern="0" dirty="0">
                <a:latin typeface="Times New Roman" panose="02020603050405020304" pitchFamily="18" charset="0"/>
              </a:rPr>
              <a:t>L</a:t>
            </a:r>
            <a:r>
              <a:rPr lang="en-US" altLang="en-US" sz="1800" kern="0" dirty="0"/>
              <a:t> and </a:t>
            </a:r>
            <a:r>
              <a:rPr lang="en-US" altLang="en-US" sz="1800" b="1" i="1" kern="0" dirty="0">
                <a:latin typeface="Times New Roman" panose="02020603050405020304" pitchFamily="18" charset="0"/>
              </a:rPr>
              <a:t>G</a:t>
            </a:r>
            <a:r>
              <a:rPr lang="en-US" altLang="en-US" sz="1800" kern="0" dirty="0"/>
              <a:t> has size greater than </a:t>
            </a:r>
            <a:r>
              <a:rPr lang="en-US" altLang="en-US" sz="1800" kern="0" dirty="0">
                <a:latin typeface="Times New Roman" panose="02020603050405020304" pitchFamily="18" charset="0"/>
              </a:rPr>
              <a:t>3</a:t>
            </a:r>
            <a:r>
              <a:rPr lang="en-US" altLang="en-US" sz="1800" b="1" i="1" kern="0" dirty="0">
                <a:latin typeface="Times New Roman" panose="02020603050405020304" pitchFamily="18" charset="0"/>
              </a:rPr>
              <a:t>s</a:t>
            </a:r>
            <a:r>
              <a:rPr lang="en-US" altLang="en-US" sz="1800" kern="0" dirty="0">
                <a:latin typeface="Symbol" panose="05050102010706020507" pitchFamily="18" charset="2"/>
              </a:rPr>
              <a:t>/</a:t>
            </a:r>
            <a:r>
              <a:rPr lang="en-US" altLang="en-US" sz="1800" kern="0" dirty="0">
                <a:latin typeface="Times New Roman" panose="02020603050405020304" pitchFamily="18" charset="0"/>
              </a:rPr>
              <a:t>4</a:t>
            </a:r>
          </a:p>
          <a:p>
            <a:pPr eaLnBrk="1" hangingPunct="1">
              <a:lnSpc>
                <a:spcPct val="90000"/>
              </a:lnSpc>
            </a:pPr>
            <a:endParaRPr lang="en-US" altLang="en-US" sz="2000" kern="0" dirty="0"/>
          </a:p>
          <a:p>
            <a:pPr eaLnBrk="1" hangingPunct="1">
              <a:lnSpc>
                <a:spcPct val="90000"/>
              </a:lnSpc>
            </a:pPr>
            <a:endParaRPr lang="en-US" altLang="en-US" sz="2000" kern="0" dirty="0"/>
          </a:p>
          <a:p>
            <a:pPr eaLnBrk="1" hangingPunct="1">
              <a:lnSpc>
                <a:spcPct val="90000"/>
              </a:lnSpc>
            </a:pPr>
            <a:endParaRPr lang="en-US" altLang="en-US" sz="2000" kern="0" dirty="0"/>
          </a:p>
          <a:p>
            <a:pPr eaLnBrk="1" hangingPunct="1">
              <a:lnSpc>
                <a:spcPct val="90000"/>
              </a:lnSpc>
            </a:pPr>
            <a:endParaRPr lang="en-US" altLang="en-US" sz="2000" kern="0" dirty="0"/>
          </a:p>
          <a:p>
            <a:pPr eaLnBrk="1" hangingPunct="1">
              <a:lnSpc>
                <a:spcPct val="90000"/>
              </a:lnSpc>
            </a:pPr>
            <a:endParaRPr lang="en-US" altLang="en-US" sz="2000" kern="0" dirty="0"/>
          </a:p>
          <a:p>
            <a:pPr eaLnBrk="1" hangingPunct="1">
              <a:lnSpc>
                <a:spcPct val="90000"/>
              </a:lnSpc>
            </a:pPr>
            <a:r>
              <a:rPr lang="en-US" altLang="en-US" sz="2000" kern="0" dirty="0"/>
              <a:t>A call is </a:t>
            </a:r>
            <a:r>
              <a:rPr lang="en-US" altLang="en-US" sz="2000" kern="0" dirty="0">
                <a:solidFill>
                  <a:schemeClr val="tx2"/>
                </a:solidFill>
              </a:rPr>
              <a:t>good</a:t>
            </a:r>
            <a:r>
              <a:rPr lang="en-US" altLang="en-US" sz="2000" kern="0" dirty="0"/>
              <a:t> with probability </a:t>
            </a:r>
            <a:r>
              <a:rPr lang="en-US" altLang="en-US" sz="2000" kern="0" dirty="0">
                <a:latin typeface="Times New Roman" panose="02020603050405020304" pitchFamily="18" charset="0"/>
              </a:rPr>
              <a:t>1</a:t>
            </a:r>
            <a:r>
              <a:rPr lang="en-US" altLang="en-US" sz="2000" kern="0" dirty="0">
                <a:latin typeface="Symbol" panose="05050102010706020507" pitchFamily="18" charset="2"/>
              </a:rPr>
              <a:t>/</a:t>
            </a:r>
            <a:r>
              <a:rPr lang="en-US" altLang="en-US" sz="2000" kern="0" dirty="0">
                <a:latin typeface="Times New Roman" panose="02020603050405020304" pitchFamily="18" charset="0"/>
              </a:rPr>
              <a:t>2</a:t>
            </a:r>
          </a:p>
          <a:p>
            <a:pPr lvl="1" eaLnBrk="1" hangingPunct="1">
              <a:lnSpc>
                <a:spcPct val="90000"/>
              </a:lnSpc>
            </a:pPr>
            <a:r>
              <a:rPr lang="en-US" altLang="en-US" sz="1800" kern="0" dirty="0"/>
              <a:t>1/2 of the possible pivots cause good calls:</a:t>
            </a:r>
          </a:p>
        </p:txBody>
      </p:sp>
      <p:sp>
        <p:nvSpPr>
          <p:cNvPr id="7" name="AutoShape 4">
            <a:extLst>
              <a:ext uri="{FF2B5EF4-FFF2-40B4-BE49-F238E27FC236}">
                <a16:creationId xmlns:a16="http://schemas.microsoft.com/office/drawing/2014/main" id="{D201419F-CB2C-4C78-92D9-BD441659611A}"/>
              </a:ext>
            </a:extLst>
          </p:cNvPr>
          <p:cNvSpPr>
            <a:spLocks noChangeArrowheads="1"/>
          </p:cNvSpPr>
          <p:nvPr/>
        </p:nvSpPr>
        <p:spPr bwMode="auto">
          <a:xfrm>
            <a:off x="3343275" y="3667125"/>
            <a:ext cx="1257300" cy="225425"/>
          </a:xfrm>
          <a:prstGeom prst="roundRect">
            <a:avLst>
              <a:gd name="adj" fmla="val 16667"/>
            </a:avLst>
          </a:prstGeom>
          <a:solidFill>
            <a:schemeClr val="accent1"/>
          </a:solidFill>
          <a:ln w="1905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a:t>7  9  7</a:t>
            </a:r>
            <a:r>
              <a:rPr lang="en-US" altLang="en-US" sz="1200">
                <a:solidFill>
                  <a:schemeClr val="accent1"/>
                </a:solidFill>
              </a:rPr>
              <a:t>  1  </a:t>
            </a:r>
            <a:r>
              <a:rPr lang="en-US" altLang="en-US" sz="1200" b="1">
                <a:solidFill>
                  <a:schemeClr val="accent1"/>
                </a:solidFill>
                <a:sym typeface="Symbol" panose="05050102010706020507" pitchFamily="18" charset="2"/>
              </a:rPr>
              <a:t></a:t>
            </a:r>
            <a:r>
              <a:rPr lang="en-US" altLang="en-US" sz="1200">
                <a:solidFill>
                  <a:schemeClr val="accent1"/>
                </a:solidFill>
              </a:rPr>
              <a:t>  1</a:t>
            </a:r>
          </a:p>
        </p:txBody>
      </p:sp>
      <p:sp>
        <p:nvSpPr>
          <p:cNvPr id="8" name="AutoShape 5">
            <a:extLst>
              <a:ext uri="{FF2B5EF4-FFF2-40B4-BE49-F238E27FC236}">
                <a16:creationId xmlns:a16="http://schemas.microsoft.com/office/drawing/2014/main" id="{C7870BB6-8840-4550-A90D-BC64B94978C3}"/>
              </a:ext>
            </a:extLst>
          </p:cNvPr>
          <p:cNvSpPr>
            <a:spLocks noChangeArrowheads="1"/>
          </p:cNvSpPr>
          <p:nvPr/>
        </p:nvSpPr>
        <p:spPr bwMode="auto">
          <a:xfrm>
            <a:off x="1697038" y="3124200"/>
            <a:ext cx="2392362" cy="227013"/>
          </a:xfrm>
          <a:prstGeom prst="roundRect">
            <a:avLst>
              <a:gd name="adj" fmla="val 16667"/>
            </a:avLst>
          </a:prstGeom>
          <a:solidFill>
            <a:schemeClr val="accent1"/>
          </a:solidFill>
          <a:ln w="1905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a:t>7  2  9  4 3  7  </a:t>
            </a:r>
            <a:r>
              <a:rPr lang="en-US" altLang="en-US" sz="1200" u="sng">
                <a:solidFill>
                  <a:srgbClr val="000000"/>
                </a:solidFill>
              </a:rPr>
              <a:t>6</a:t>
            </a:r>
            <a:r>
              <a:rPr lang="en-US" altLang="en-US" sz="1200"/>
              <a:t>  1</a:t>
            </a:r>
            <a:r>
              <a:rPr lang="en-US" altLang="en-US" sz="1200">
                <a:solidFill>
                  <a:schemeClr val="accent1"/>
                </a:solidFill>
              </a:rPr>
              <a:t> 9</a:t>
            </a:r>
          </a:p>
        </p:txBody>
      </p:sp>
      <p:cxnSp>
        <p:nvCxnSpPr>
          <p:cNvPr id="9" name="AutoShape 6">
            <a:extLst>
              <a:ext uri="{FF2B5EF4-FFF2-40B4-BE49-F238E27FC236}">
                <a16:creationId xmlns:a16="http://schemas.microsoft.com/office/drawing/2014/main" id="{4B9EA7EC-C495-40B4-A9BF-9CE1924D6AFD}"/>
              </a:ext>
            </a:extLst>
          </p:cNvPr>
          <p:cNvCxnSpPr>
            <a:cxnSpLocks noChangeShapeType="1"/>
            <a:stCxn id="11" idx="0"/>
            <a:endCxn id="8" idx="2"/>
          </p:cNvCxnSpPr>
          <p:nvPr/>
        </p:nvCxnSpPr>
        <p:spPr bwMode="auto">
          <a:xfrm flipV="1">
            <a:off x="1804988" y="3355975"/>
            <a:ext cx="1087437" cy="30638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 name="AutoShape 7">
            <a:extLst>
              <a:ext uri="{FF2B5EF4-FFF2-40B4-BE49-F238E27FC236}">
                <a16:creationId xmlns:a16="http://schemas.microsoft.com/office/drawing/2014/main" id="{7D4925F2-29BB-4051-9A5D-DCC04B5F974B}"/>
              </a:ext>
            </a:extLst>
          </p:cNvPr>
          <p:cNvCxnSpPr>
            <a:cxnSpLocks noChangeShapeType="1"/>
            <a:stCxn id="7" idx="0"/>
            <a:endCxn id="8" idx="2"/>
          </p:cNvCxnSpPr>
          <p:nvPr/>
        </p:nvCxnSpPr>
        <p:spPr bwMode="auto">
          <a:xfrm flipH="1" flipV="1">
            <a:off x="2894013" y="3360738"/>
            <a:ext cx="1077912" cy="29686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1" name="AutoShape 8">
            <a:extLst>
              <a:ext uri="{FF2B5EF4-FFF2-40B4-BE49-F238E27FC236}">
                <a16:creationId xmlns:a16="http://schemas.microsoft.com/office/drawing/2014/main" id="{11E0EA3F-9333-4173-BEFF-114739927798}"/>
              </a:ext>
            </a:extLst>
          </p:cNvPr>
          <p:cNvSpPr>
            <a:spLocks noChangeArrowheads="1"/>
          </p:cNvSpPr>
          <p:nvPr/>
        </p:nvSpPr>
        <p:spPr bwMode="auto">
          <a:xfrm>
            <a:off x="1176338" y="3667125"/>
            <a:ext cx="1257300" cy="225425"/>
          </a:xfrm>
          <a:prstGeom prst="roundRect">
            <a:avLst>
              <a:gd name="adj" fmla="val 16667"/>
            </a:avLst>
          </a:prstGeom>
          <a:solidFill>
            <a:schemeClr val="accent1"/>
          </a:solidFill>
          <a:ln w="1905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200"/>
              <a:t>2  4  3  1 </a:t>
            </a:r>
            <a:endParaRPr lang="en-US" altLang="en-US" sz="1200">
              <a:solidFill>
                <a:schemeClr val="tx2"/>
              </a:solidFill>
            </a:endParaRPr>
          </a:p>
        </p:txBody>
      </p:sp>
      <p:sp>
        <p:nvSpPr>
          <p:cNvPr id="12" name="Line 9">
            <a:extLst>
              <a:ext uri="{FF2B5EF4-FFF2-40B4-BE49-F238E27FC236}">
                <a16:creationId xmlns:a16="http://schemas.microsoft.com/office/drawing/2014/main" id="{8516BA59-ABD1-4100-8CC7-5E70EB901754}"/>
              </a:ext>
            </a:extLst>
          </p:cNvPr>
          <p:cNvSpPr>
            <a:spLocks noChangeShapeType="1"/>
          </p:cNvSpPr>
          <p:nvPr/>
        </p:nvSpPr>
        <p:spPr bwMode="auto">
          <a:xfrm>
            <a:off x="3529013" y="3406775"/>
            <a:ext cx="336550" cy="1206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13" name="Line 10">
            <a:extLst>
              <a:ext uri="{FF2B5EF4-FFF2-40B4-BE49-F238E27FC236}">
                <a16:creationId xmlns:a16="http://schemas.microsoft.com/office/drawing/2014/main" id="{D055EC33-8730-4C78-8AC2-A4CD58FACB2D}"/>
              </a:ext>
            </a:extLst>
          </p:cNvPr>
          <p:cNvSpPr>
            <a:spLocks noChangeShapeType="1"/>
          </p:cNvSpPr>
          <p:nvPr/>
        </p:nvSpPr>
        <p:spPr bwMode="auto">
          <a:xfrm flipH="1">
            <a:off x="1958975" y="3406775"/>
            <a:ext cx="336550" cy="1206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14" name="AutoShape 11">
            <a:extLst>
              <a:ext uri="{FF2B5EF4-FFF2-40B4-BE49-F238E27FC236}">
                <a16:creationId xmlns:a16="http://schemas.microsoft.com/office/drawing/2014/main" id="{2754CD92-447A-41B8-AF99-4CF9882C6577}"/>
              </a:ext>
            </a:extLst>
          </p:cNvPr>
          <p:cNvSpPr>
            <a:spLocks noChangeArrowheads="1"/>
          </p:cNvSpPr>
          <p:nvPr/>
        </p:nvSpPr>
        <p:spPr bwMode="auto">
          <a:xfrm>
            <a:off x="7105650" y="3648075"/>
            <a:ext cx="1304925" cy="217488"/>
          </a:xfrm>
          <a:prstGeom prst="roundRect">
            <a:avLst>
              <a:gd name="adj" fmla="val 16667"/>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a:t>7 2 9 4 3 7 6</a:t>
            </a:r>
          </a:p>
        </p:txBody>
      </p:sp>
      <p:sp>
        <p:nvSpPr>
          <p:cNvPr id="15" name="AutoShape 12">
            <a:extLst>
              <a:ext uri="{FF2B5EF4-FFF2-40B4-BE49-F238E27FC236}">
                <a16:creationId xmlns:a16="http://schemas.microsoft.com/office/drawing/2014/main" id="{17065C5B-C689-4E07-93F8-0447E863C46B}"/>
              </a:ext>
            </a:extLst>
          </p:cNvPr>
          <p:cNvSpPr>
            <a:spLocks noChangeArrowheads="1"/>
          </p:cNvSpPr>
          <p:nvPr/>
        </p:nvSpPr>
        <p:spPr bwMode="auto">
          <a:xfrm>
            <a:off x="5303838" y="3648075"/>
            <a:ext cx="360362" cy="217488"/>
          </a:xfrm>
          <a:prstGeom prst="roundRect">
            <a:avLst>
              <a:gd name="adj" fmla="val 16667"/>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2700">
            <a:solidFill>
              <a:schemeClr val="tx1">
                <a:alpha val="0"/>
              </a:schemeClr>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a:t>1</a:t>
            </a:r>
          </a:p>
        </p:txBody>
      </p:sp>
      <p:sp>
        <p:nvSpPr>
          <p:cNvPr id="16" name="AutoShape 13">
            <a:extLst>
              <a:ext uri="{FF2B5EF4-FFF2-40B4-BE49-F238E27FC236}">
                <a16:creationId xmlns:a16="http://schemas.microsoft.com/office/drawing/2014/main" id="{45589CC6-FEB0-4005-903D-846115D62906}"/>
              </a:ext>
            </a:extLst>
          </p:cNvPr>
          <p:cNvSpPr>
            <a:spLocks noChangeArrowheads="1"/>
          </p:cNvSpPr>
          <p:nvPr/>
        </p:nvSpPr>
        <p:spPr bwMode="auto">
          <a:xfrm>
            <a:off x="5395913" y="3124200"/>
            <a:ext cx="2482850" cy="219075"/>
          </a:xfrm>
          <a:prstGeom prst="roundRect">
            <a:avLst>
              <a:gd name="adj" fmla="val 16667"/>
            </a:avLst>
          </a:prstGeom>
          <a:solidFill>
            <a:schemeClr val="accent1"/>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a:t>7  </a:t>
            </a:r>
            <a:r>
              <a:rPr lang="en-US" altLang="en-US" sz="1200" u="sng">
                <a:solidFill>
                  <a:srgbClr val="000000"/>
                </a:solidFill>
              </a:rPr>
              <a:t>2 </a:t>
            </a:r>
            <a:r>
              <a:rPr lang="en-US" altLang="en-US" sz="1200"/>
              <a:t> 9  4 3  7  6  1</a:t>
            </a:r>
            <a:endParaRPr lang="en-US" altLang="en-US" sz="1200" b="1">
              <a:solidFill>
                <a:schemeClr val="accent1"/>
              </a:solidFill>
              <a:sym typeface="Symbol" panose="05050102010706020507" pitchFamily="18" charset="2"/>
            </a:endParaRPr>
          </a:p>
        </p:txBody>
      </p:sp>
      <p:cxnSp>
        <p:nvCxnSpPr>
          <p:cNvPr id="17" name="AutoShape 14">
            <a:extLst>
              <a:ext uri="{FF2B5EF4-FFF2-40B4-BE49-F238E27FC236}">
                <a16:creationId xmlns:a16="http://schemas.microsoft.com/office/drawing/2014/main" id="{74343DF3-D1D5-4F29-BFE3-4A5B1C4AB784}"/>
              </a:ext>
            </a:extLst>
          </p:cNvPr>
          <p:cNvCxnSpPr>
            <a:cxnSpLocks noChangeShapeType="1"/>
            <a:stCxn id="15" idx="0"/>
            <a:endCxn id="16" idx="2"/>
          </p:cNvCxnSpPr>
          <p:nvPr/>
        </p:nvCxnSpPr>
        <p:spPr bwMode="auto">
          <a:xfrm flipV="1">
            <a:off x="5484813" y="3343275"/>
            <a:ext cx="1152525" cy="304800"/>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8" name="AutoShape 15">
            <a:extLst>
              <a:ext uri="{FF2B5EF4-FFF2-40B4-BE49-F238E27FC236}">
                <a16:creationId xmlns:a16="http://schemas.microsoft.com/office/drawing/2014/main" id="{8D77469B-B67D-4E02-88A0-CB6DB22851A5}"/>
              </a:ext>
            </a:extLst>
          </p:cNvPr>
          <p:cNvCxnSpPr>
            <a:cxnSpLocks noChangeShapeType="1"/>
            <a:stCxn id="14" idx="0"/>
            <a:endCxn id="16" idx="2"/>
          </p:cNvCxnSpPr>
          <p:nvPr/>
        </p:nvCxnSpPr>
        <p:spPr bwMode="auto">
          <a:xfrm flipH="1" flipV="1">
            <a:off x="6637338" y="3343275"/>
            <a:ext cx="1120775" cy="304800"/>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9" name="Line 16">
            <a:extLst>
              <a:ext uri="{FF2B5EF4-FFF2-40B4-BE49-F238E27FC236}">
                <a16:creationId xmlns:a16="http://schemas.microsoft.com/office/drawing/2014/main" id="{D5BC8819-C395-4662-85A1-9E3DD0D2E693}"/>
              </a:ext>
            </a:extLst>
          </p:cNvPr>
          <p:cNvSpPr>
            <a:spLocks noChangeShapeType="1"/>
          </p:cNvSpPr>
          <p:nvPr/>
        </p:nvSpPr>
        <p:spPr bwMode="auto">
          <a:xfrm>
            <a:off x="7388225" y="3429000"/>
            <a:ext cx="336550" cy="1206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20" name="Line 17">
            <a:extLst>
              <a:ext uri="{FF2B5EF4-FFF2-40B4-BE49-F238E27FC236}">
                <a16:creationId xmlns:a16="http://schemas.microsoft.com/office/drawing/2014/main" id="{1448DE3D-65FF-4F36-B909-D0F958054A3F}"/>
              </a:ext>
            </a:extLst>
          </p:cNvPr>
          <p:cNvSpPr>
            <a:spLocks noChangeShapeType="1"/>
          </p:cNvSpPr>
          <p:nvPr/>
        </p:nvSpPr>
        <p:spPr bwMode="auto">
          <a:xfrm flipH="1">
            <a:off x="5711825" y="3384550"/>
            <a:ext cx="336550" cy="1206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21" name="Text Box 18">
            <a:extLst>
              <a:ext uri="{FF2B5EF4-FFF2-40B4-BE49-F238E27FC236}">
                <a16:creationId xmlns:a16="http://schemas.microsoft.com/office/drawing/2014/main" id="{D5E41B35-19E9-4C81-88F6-A08B5AA7A984}"/>
              </a:ext>
            </a:extLst>
          </p:cNvPr>
          <p:cNvSpPr txBox="1">
            <a:spLocks noChangeArrowheads="1"/>
          </p:cNvSpPr>
          <p:nvPr/>
        </p:nvSpPr>
        <p:spPr bwMode="auto">
          <a:xfrm>
            <a:off x="2162175" y="4038600"/>
            <a:ext cx="12414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b="1"/>
              <a:t>Good call</a:t>
            </a:r>
          </a:p>
        </p:txBody>
      </p:sp>
      <p:sp>
        <p:nvSpPr>
          <p:cNvPr id="22" name="Text Box 19">
            <a:extLst>
              <a:ext uri="{FF2B5EF4-FFF2-40B4-BE49-F238E27FC236}">
                <a16:creationId xmlns:a16="http://schemas.microsoft.com/office/drawing/2014/main" id="{6FB649EB-336D-4A22-AC88-D166DDB90C5D}"/>
              </a:ext>
            </a:extLst>
          </p:cNvPr>
          <p:cNvSpPr txBox="1">
            <a:spLocks noChangeArrowheads="1"/>
          </p:cNvSpPr>
          <p:nvPr/>
        </p:nvSpPr>
        <p:spPr bwMode="auto">
          <a:xfrm>
            <a:off x="6048375" y="4038600"/>
            <a:ext cx="1082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b="1"/>
              <a:t>Bad call</a:t>
            </a:r>
          </a:p>
        </p:txBody>
      </p:sp>
      <p:grpSp>
        <p:nvGrpSpPr>
          <p:cNvPr id="23" name="Group 20">
            <a:extLst>
              <a:ext uri="{FF2B5EF4-FFF2-40B4-BE49-F238E27FC236}">
                <a16:creationId xmlns:a16="http://schemas.microsoft.com/office/drawing/2014/main" id="{EF0240ED-6B38-49A1-BACC-E7B5C94A346B}"/>
              </a:ext>
            </a:extLst>
          </p:cNvPr>
          <p:cNvGrpSpPr>
            <a:grpSpLocks/>
          </p:cNvGrpSpPr>
          <p:nvPr/>
        </p:nvGrpSpPr>
        <p:grpSpPr bwMode="auto">
          <a:xfrm>
            <a:off x="2771775" y="5334000"/>
            <a:ext cx="4343400" cy="381000"/>
            <a:chOff x="1776" y="3264"/>
            <a:chExt cx="2736" cy="240"/>
          </a:xfrm>
        </p:grpSpPr>
        <p:sp>
          <p:nvSpPr>
            <p:cNvPr id="24" name="AutoShape 21">
              <a:extLst>
                <a:ext uri="{FF2B5EF4-FFF2-40B4-BE49-F238E27FC236}">
                  <a16:creationId xmlns:a16="http://schemas.microsoft.com/office/drawing/2014/main" id="{1FDDB2EE-8023-41D6-A398-4ED5C8397103}"/>
                </a:ext>
              </a:extLst>
            </p:cNvPr>
            <p:cNvSpPr>
              <a:spLocks noChangeArrowheads="1"/>
            </p:cNvSpPr>
            <p:nvPr/>
          </p:nvSpPr>
          <p:spPr bwMode="auto">
            <a:xfrm>
              <a:off x="3600" y="3264"/>
              <a:ext cx="912" cy="240"/>
            </a:xfrm>
            <a:prstGeom prst="roundRect">
              <a:avLst>
                <a:gd name="adj" fmla="val 16667"/>
              </a:avLst>
            </a:prstGeom>
            <a:solidFill>
              <a:schemeClr val="bg2"/>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latin typeface="Times New Roman" panose="02020603050405020304" pitchFamily="18" charset="0"/>
              </a:endParaRPr>
            </a:p>
          </p:txBody>
        </p:sp>
        <p:sp>
          <p:nvSpPr>
            <p:cNvPr id="25" name="AutoShape 22">
              <a:extLst>
                <a:ext uri="{FF2B5EF4-FFF2-40B4-BE49-F238E27FC236}">
                  <a16:creationId xmlns:a16="http://schemas.microsoft.com/office/drawing/2014/main" id="{F22AF9BC-69C0-4A64-A731-D4596A049900}"/>
                </a:ext>
              </a:extLst>
            </p:cNvPr>
            <p:cNvSpPr>
              <a:spLocks noChangeArrowheads="1"/>
            </p:cNvSpPr>
            <p:nvPr/>
          </p:nvSpPr>
          <p:spPr bwMode="auto">
            <a:xfrm>
              <a:off x="1776" y="3264"/>
              <a:ext cx="624" cy="240"/>
            </a:xfrm>
            <a:prstGeom prst="roundRect">
              <a:avLst>
                <a:gd name="adj" fmla="val 16667"/>
              </a:avLst>
            </a:prstGeom>
            <a:solidFill>
              <a:schemeClr val="bg2"/>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latin typeface="Times New Roman" panose="02020603050405020304" pitchFamily="18" charset="0"/>
              </a:endParaRPr>
            </a:p>
          </p:txBody>
        </p:sp>
        <p:sp>
          <p:nvSpPr>
            <p:cNvPr id="26" name="Rectangle 23">
              <a:extLst>
                <a:ext uri="{FF2B5EF4-FFF2-40B4-BE49-F238E27FC236}">
                  <a16:creationId xmlns:a16="http://schemas.microsoft.com/office/drawing/2014/main" id="{B471F09F-9517-41CF-81F5-CC67B0838B60}"/>
                </a:ext>
              </a:extLst>
            </p:cNvPr>
            <p:cNvSpPr>
              <a:spLocks noChangeArrowheads="1"/>
            </p:cNvSpPr>
            <p:nvPr/>
          </p:nvSpPr>
          <p:spPr bwMode="auto">
            <a:xfrm>
              <a:off x="2352" y="3264"/>
              <a:ext cx="1296" cy="240"/>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latin typeface="Times New Roman" panose="02020603050405020304" pitchFamily="18" charset="0"/>
              </a:endParaRPr>
            </a:p>
          </p:txBody>
        </p:sp>
        <p:sp>
          <p:nvSpPr>
            <p:cNvPr id="27" name="AutoShape 24">
              <a:extLst>
                <a:ext uri="{FF2B5EF4-FFF2-40B4-BE49-F238E27FC236}">
                  <a16:creationId xmlns:a16="http://schemas.microsoft.com/office/drawing/2014/main" id="{44AAAA27-96FA-4CA1-9042-7D45ECD72528}"/>
                </a:ext>
              </a:extLst>
            </p:cNvPr>
            <p:cNvSpPr>
              <a:spLocks noChangeArrowheads="1"/>
            </p:cNvSpPr>
            <p:nvPr/>
          </p:nvSpPr>
          <p:spPr bwMode="auto">
            <a:xfrm>
              <a:off x="1776" y="3264"/>
              <a:ext cx="2736" cy="240"/>
            </a:xfrm>
            <a:prstGeom prst="roundRect">
              <a:avLst>
                <a:gd name="adj" fmla="val 16667"/>
              </a:avLst>
            </a:prstGeom>
            <a:solidFill>
              <a:schemeClr val="bg1">
                <a:alpha val="76000"/>
              </a:schemeClr>
            </a:solidFill>
            <a:ln w="19050">
              <a:solidFill>
                <a:schemeClr val="tx1"/>
              </a:solidFill>
              <a:round/>
              <a:headEnd/>
              <a:tailEnd/>
            </a:ln>
            <a:effectLst>
              <a:outerShdw blurRad="50800" dist="50800" dir="5400000" algn="ctr" rotWithShape="0">
                <a:srgbClr val="000000">
                  <a:alpha val="13000"/>
                </a:srgbClr>
              </a:outerShdw>
              <a:softEdge rad="0"/>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dirty="0"/>
                <a:t>1 2 3 4 5 6 7 8 9 10 11 12 13 14 15 16</a:t>
              </a:r>
              <a:endParaRPr lang="en-US" altLang="en-US" sz="1800" dirty="0">
                <a:solidFill>
                  <a:schemeClr val="accent1"/>
                </a:solidFill>
              </a:endParaRPr>
            </a:p>
          </p:txBody>
        </p:sp>
      </p:grpSp>
      <p:sp>
        <p:nvSpPr>
          <p:cNvPr id="28" name="Text Box 25">
            <a:extLst>
              <a:ext uri="{FF2B5EF4-FFF2-40B4-BE49-F238E27FC236}">
                <a16:creationId xmlns:a16="http://schemas.microsoft.com/office/drawing/2014/main" id="{BD9ADC5C-A229-45F0-9AA8-D292DD98E6C2}"/>
              </a:ext>
            </a:extLst>
          </p:cNvPr>
          <p:cNvSpPr txBox="1">
            <a:spLocks noChangeArrowheads="1"/>
          </p:cNvSpPr>
          <p:nvPr/>
        </p:nvSpPr>
        <p:spPr bwMode="auto">
          <a:xfrm>
            <a:off x="3916363" y="6019800"/>
            <a:ext cx="1546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b="1"/>
              <a:t>Good pivots</a:t>
            </a:r>
          </a:p>
        </p:txBody>
      </p:sp>
      <p:sp>
        <p:nvSpPr>
          <p:cNvPr id="29" name="Text Box 26">
            <a:extLst>
              <a:ext uri="{FF2B5EF4-FFF2-40B4-BE49-F238E27FC236}">
                <a16:creationId xmlns:a16="http://schemas.microsoft.com/office/drawing/2014/main" id="{44859B69-CC6B-46E3-BC88-87F91EFB258D}"/>
              </a:ext>
            </a:extLst>
          </p:cNvPr>
          <p:cNvSpPr txBox="1">
            <a:spLocks noChangeArrowheads="1"/>
          </p:cNvSpPr>
          <p:nvPr/>
        </p:nvSpPr>
        <p:spPr bwMode="auto">
          <a:xfrm>
            <a:off x="2390775" y="6019800"/>
            <a:ext cx="13874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b="1"/>
              <a:t>Bad pivots</a:t>
            </a:r>
          </a:p>
        </p:txBody>
      </p:sp>
      <p:sp>
        <p:nvSpPr>
          <p:cNvPr id="30" name="Text Box 27">
            <a:extLst>
              <a:ext uri="{FF2B5EF4-FFF2-40B4-BE49-F238E27FC236}">
                <a16:creationId xmlns:a16="http://schemas.microsoft.com/office/drawing/2014/main" id="{00F7E71D-0638-4291-8C5A-3E3EDC9526A7}"/>
              </a:ext>
            </a:extLst>
          </p:cNvPr>
          <p:cNvSpPr txBox="1">
            <a:spLocks noChangeArrowheads="1"/>
          </p:cNvSpPr>
          <p:nvPr/>
        </p:nvSpPr>
        <p:spPr bwMode="auto">
          <a:xfrm>
            <a:off x="5727700" y="6019800"/>
            <a:ext cx="13874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b="1"/>
              <a:t>Bad pivots</a:t>
            </a:r>
          </a:p>
        </p:txBody>
      </p:sp>
      <p:sp>
        <p:nvSpPr>
          <p:cNvPr id="31" name="AutoShape 28">
            <a:extLst>
              <a:ext uri="{FF2B5EF4-FFF2-40B4-BE49-F238E27FC236}">
                <a16:creationId xmlns:a16="http://schemas.microsoft.com/office/drawing/2014/main" id="{60DCC0FC-1D57-428D-99AB-DB82650E3223}"/>
              </a:ext>
            </a:extLst>
          </p:cNvPr>
          <p:cNvSpPr>
            <a:spLocks/>
          </p:cNvSpPr>
          <p:nvPr/>
        </p:nvSpPr>
        <p:spPr bwMode="auto">
          <a:xfrm rot="16200000">
            <a:off x="4562475" y="4914900"/>
            <a:ext cx="228600" cy="1981200"/>
          </a:xfrm>
          <a:prstGeom prst="leftBrace">
            <a:avLst>
              <a:gd name="adj1" fmla="val 72222"/>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latin typeface="Times New Roman" panose="02020603050405020304" pitchFamily="18" charset="0"/>
            </a:endParaRPr>
          </a:p>
        </p:txBody>
      </p:sp>
      <p:sp>
        <p:nvSpPr>
          <p:cNvPr id="32" name="AutoShape 29">
            <a:extLst>
              <a:ext uri="{FF2B5EF4-FFF2-40B4-BE49-F238E27FC236}">
                <a16:creationId xmlns:a16="http://schemas.microsoft.com/office/drawing/2014/main" id="{8C1C919E-C43D-48DE-A74B-4DF52450EA13}"/>
              </a:ext>
            </a:extLst>
          </p:cNvPr>
          <p:cNvSpPr>
            <a:spLocks/>
          </p:cNvSpPr>
          <p:nvPr/>
        </p:nvSpPr>
        <p:spPr bwMode="auto">
          <a:xfrm rot="16200000">
            <a:off x="3076575" y="5486400"/>
            <a:ext cx="228600" cy="838200"/>
          </a:xfrm>
          <a:prstGeom prst="leftBrace">
            <a:avLst>
              <a:gd name="adj1" fmla="val 30556"/>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latin typeface="Times New Roman" panose="02020603050405020304" pitchFamily="18" charset="0"/>
            </a:endParaRPr>
          </a:p>
        </p:txBody>
      </p:sp>
      <p:sp>
        <p:nvSpPr>
          <p:cNvPr id="33" name="AutoShape 30">
            <a:extLst>
              <a:ext uri="{FF2B5EF4-FFF2-40B4-BE49-F238E27FC236}">
                <a16:creationId xmlns:a16="http://schemas.microsoft.com/office/drawing/2014/main" id="{F132130D-38A8-488A-B904-51D900AA3A29}"/>
              </a:ext>
            </a:extLst>
          </p:cNvPr>
          <p:cNvSpPr>
            <a:spLocks/>
          </p:cNvSpPr>
          <p:nvPr/>
        </p:nvSpPr>
        <p:spPr bwMode="auto">
          <a:xfrm rot="16200000">
            <a:off x="6353175" y="5257800"/>
            <a:ext cx="228600" cy="1295400"/>
          </a:xfrm>
          <a:prstGeom prst="leftBrace">
            <a:avLst>
              <a:gd name="adj1" fmla="val 47222"/>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latin typeface="Times New Roman" panose="02020603050405020304" pitchFamily="18" charset="0"/>
            </a:endParaRPr>
          </a:p>
        </p:txBody>
      </p:sp>
      <p:grpSp>
        <p:nvGrpSpPr>
          <p:cNvPr id="34" name="Group 31">
            <a:extLst>
              <a:ext uri="{FF2B5EF4-FFF2-40B4-BE49-F238E27FC236}">
                <a16:creationId xmlns:a16="http://schemas.microsoft.com/office/drawing/2014/main" id="{41BE864C-2D07-4956-AC40-6C1439708221}"/>
              </a:ext>
            </a:extLst>
          </p:cNvPr>
          <p:cNvGrpSpPr>
            <a:grpSpLocks/>
          </p:cNvGrpSpPr>
          <p:nvPr/>
        </p:nvGrpSpPr>
        <p:grpSpPr bwMode="auto">
          <a:xfrm rot="1768510">
            <a:off x="7335838" y="658813"/>
            <a:ext cx="1208087" cy="579437"/>
            <a:chOff x="4080" y="675"/>
            <a:chExt cx="1116" cy="554"/>
          </a:xfrm>
        </p:grpSpPr>
        <p:sp>
          <p:nvSpPr>
            <p:cNvPr id="35" name="Freeform 32">
              <a:extLst>
                <a:ext uri="{FF2B5EF4-FFF2-40B4-BE49-F238E27FC236}">
                  <a16:creationId xmlns:a16="http://schemas.microsoft.com/office/drawing/2014/main" id="{C87D53F7-A694-44C8-A973-DF5EA3A91EF9}"/>
                </a:ext>
              </a:extLst>
            </p:cNvPr>
            <p:cNvSpPr>
              <a:spLocks/>
            </p:cNvSpPr>
            <p:nvPr/>
          </p:nvSpPr>
          <p:spPr bwMode="auto">
            <a:xfrm>
              <a:off x="4080" y="720"/>
              <a:ext cx="578" cy="466"/>
            </a:xfrm>
            <a:custGeom>
              <a:avLst/>
              <a:gdLst>
                <a:gd name="T0" fmla="*/ 1 w 1156"/>
                <a:gd name="T1" fmla="*/ 1 h 932"/>
                <a:gd name="T2" fmla="*/ 1 w 1156"/>
                <a:gd name="T3" fmla="*/ 1 h 932"/>
                <a:gd name="T4" fmla="*/ 1 w 1156"/>
                <a:gd name="T5" fmla="*/ 1 h 932"/>
                <a:gd name="T6" fmla="*/ 1 w 1156"/>
                <a:gd name="T7" fmla="*/ 1 h 932"/>
                <a:gd name="T8" fmla="*/ 1 w 1156"/>
                <a:gd name="T9" fmla="*/ 1 h 932"/>
                <a:gd name="T10" fmla="*/ 1 w 1156"/>
                <a:gd name="T11" fmla="*/ 1 h 932"/>
                <a:gd name="T12" fmla="*/ 1 w 1156"/>
                <a:gd name="T13" fmla="*/ 1 h 932"/>
                <a:gd name="T14" fmla="*/ 1 w 1156"/>
                <a:gd name="T15" fmla="*/ 1 h 932"/>
                <a:gd name="T16" fmla="*/ 1 w 1156"/>
                <a:gd name="T17" fmla="*/ 1 h 932"/>
                <a:gd name="T18" fmla="*/ 1 w 1156"/>
                <a:gd name="T19" fmla="*/ 1 h 932"/>
                <a:gd name="T20" fmla="*/ 1 w 1156"/>
                <a:gd name="T21" fmla="*/ 1 h 932"/>
                <a:gd name="T22" fmla="*/ 1 w 1156"/>
                <a:gd name="T23" fmla="*/ 1 h 932"/>
                <a:gd name="T24" fmla="*/ 1 w 1156"/>
                <a:gd name="T25" fmla="*/ 1 h 932"/>
                <a:gd name="T26" fmla="*/ 1 w 1156"/>
                <a:gd name="T27" fmla="*/ 1 h 932"/>
                <a:gd name="T28" fmla="*/ 1 w 1156"/>
                <a:gd name="T29" fmla="*/ 1 h 932"/>
                <a:gd name="T30" fmla="*/ 1 w 1156"/>
                <a:gd name="T31" fmla="*/ 1 h 932"/>
                <a:gd name="T32" fmla="*/ 1 w 1156"/>
                <a:gd name="T33" fmla="*/ 1 h 932"/>
                <a:gd name="T34" fmla="*/ 1 w 1156"/>
                <a:gd name="T35" fmla="*/ 1 h 932"/>
                <a:gd name="T36" fmla="*/ 1 w 1156"/>
                <a:gd name="T37" fmla="*/ 1 h 932"/>
                <a:gd name="T38" fmla="*/ 1 w 1156"/>
                <a:gd name="T39" fmla="*/ 1 h 932"/>
                <a:gd name="T40" fmla="*/ 1 w 1156"/>
                <a:gd name="T41" fmla="*/ 1 h 932"/>
                <a:gd name="T42" fmla="*/ 1 w 1156"/>
                <a:gd name="T43" fmla="*/ 1 h 932"/>
                <a:gd name="T44" fmla="*/ 1 w 1156"/>
                <a:gd name="T45" fmla="*/ 1 h 932"/>
                <a:gd name="T46" fmla="*/ 1 w 1156"/>
                <a:gd name="T47" fmla="*/ 1 h 932"/>
                <a:gd name="T48" fmla="*/ 1 w 1156"/>
                <a:gd name="T49" fmla="*/ 1 h 932"/>
                <a:gd name="T50" fmla="*/ 1 w 1156"/>
                <a:gd name="T51" fmla="*/ 1 h 932"/>
                <a:gd name="T52" fmla="*/ 1 w 1156"/>
                <a:gd name="T53" fmla="*/ 1 h 932"/>
                <a:gd name="T54" fmla="*/ 1 w 1156"/>
                <a:gd name="T55" fmla="*/ 1 h 932"/>
                <a:gd name="T56" fmla="*/ 1 w 1156"/>
                <a:gd name="T57" fmla="*/ 1 h 932"/>
                <a:gd name="T58" fmla="*/ 1 w 1156"/>
                <a:gd name="T59" fmla="*/ 1 h 932"/>
                <a:gd name="T60" fmla="*/ 1 w 1156"/>
                <a:gd name="T61" fmla="*/ 1 h 932"/>
                <a:gd name="T62" fmla="*/ 1 w 1156"/>
                <a:gd name="T63" fmla="*/ 1 h 932"/>
                <a:gd name="T64" fmla="*/ 1 w 1156"/>
                <a:gd name="T65" fmla="*/ 1 h 932"/>
                <a:gd name="T66" fmla="*/ 1 w 1156"/>
                <a:gd name="T67" fmla="*/ 1 h 932"/>
                <a:gd name="T68" fmla="*/ 1 w 1156"/>
                <a:gd name="T69" fmla="*/ 1 h 932"/>
                <a:gd name="T70" fmla="*/ 1 w 1156"/>
                <a:gd name="T71" fmla="*/ 1 h 932"/>
                <a:gd name="T72" fmla="*/ 0 w 1156"/>
                <a:gd name="T73" fmla="*/ 1 h 932"/>
                <a:gd name="T74" fmla="*/ 1 w 1156"/>
                <a:gd name="T75" fmla="*/ 1 h 932"/>
                <a:gd name="T76" fmla="*/ 1 w 1156"/>
                <a:gd name="T77" fmla="*/ 1 h 932"/>
                <a:gd name="T78" fmla="*/ 1 w 1156"/>
                <a:gd name="T79" fmla="*/ 1 h 932"/>
                <a:gd name="T80" fmla="*/ 1 w 1156"/>
                <a:gd name="T81" fmla="*/ 1 h 932"/>
                <a:gd name="T82" fmla="*/ 1 w 1156"/>
                <a:gd name="T83" fmla="*/ 1 h 932"/>
                <a:gd name="T84" fmla="*/ 1 w 1156"/>
                <a:gd name="T85" fmla="*/ 1 h 932"/>
                <a:gd name="T86" fmla="*/ 1 w 1156"/>
                <a:gd name="T87" fmla="*/ 1 h 932"/>
                <a:gd name="T88" fmla="*/ 1 w 1156"/>
                <a:gd name="T89" fmla="*/ 1 h 932"/>
                <a:gd name="T90" fmla="*/ 1 w 1156"/>
                <a:gd name="T91" fmla="*/ 1 h 932"/>
                <a:gd name="T92" fmla="*/ 1 w 1156"/>
                <a:gd name="T93" fmla="*/ 1 h 932"/>
                <a:gd name="T94" fmla="*/ 1 w 1156"/>
                <a:gd name="T95" fmla="*/ 1 h 932"/>
                <a:gd name="T96" fmla="*/ 1 w 1156"/>
                <a:gd name="T97" fmla="*/ 1 h 932"/>
                <a:gd name="T98" fmla="*/ 1 w 1156"/>
                <a:gd name="T99" fmla="*/ 1 h 932"/>
                <a:gd name="T100" fmla="*/ 1 w 1156"/>
                <a:gd name="T101" fmla="*/ 1 h 932"/>
                <a:gd name="T102" fmla="*/ 1 w 1156"/>
                <a:gd name="T103" fmla="*/ 1 h 932"/>
                <a:gd name="T104" fmla="*/ 1 w 1156"/>
                <a:gd name="T105" fmla="*/ 1 h 932"/>
                <a:gd name="T106" fmla="*/ 1 w 1156"/>
                <a:gd name="T107" fmla="*/ 1 h 932"/>
                <a:gd name="T108" fmla="*/ 1 w 1156"/>
                <a:gd name="T109" fmla="*/ 1 h 932"/>
                <a:gd name="T110" fmla="*/ 1 w 1156"/>
                <a:gd name="T111" fmla="*/ 1 h 93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56"/>
                <a:gd name="T169" fmla="*/ 0 h 932"/>
                <a:gd name="T170" fmla="*/ 1156 w 1156"/>
                <a:gd name="T171" fmla="*/ 932 h 93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56" h="932">
                  <a:moveTo>
                    <a:pt x="757" y="2"/>
                  </a:moveTo>
                  <a:lnTo>
                    <a:pt x="779" y="17"/>
                  </a:lnTo>
                  <a:lnTo>
                    <a:pt x="802" y="33"/>
                  </a:lnTo>
                  <a:lnTo>
                    <a:pt x="824" y="49"/>
                  </a:lnTo>
                  <a:lnTo>
                    <a:pt x="847" y="65"/>
                  </a:lnTo>
                  <a:lnTo>
                    <a:pt x="868" y="83"/>
                  </a:lnTo>
                  <a:lnTo>
                    <a:pt x="892" y="100"/>
                  </a:lnTo>
                  <a:lnTo>
                    <a:pt x="913" y="118"/>
                  </a:lnTo>
                  <a:lnTo>
                    <a:pt x="935" y="135"/>
                  </a:lnTo>
                  <a:lnTo>
                    <a:pt x="957" y="154"/>
                  </a:lnTo>
                  <a:lnTo>
                    <a:pt x="979" y="172"/>
                  </a:lnTo>
                  <a:lnTo>
                    <a:pt x="1001" y="192"/>
                  </a:lnTo>
                  <a:lnTo>
                    <a:pt x="1022" y="210"/>
                  </a:lnTo>
                  <a:lnTo>
                    <a:pt x="1044" y="229"/>
                  </a:lnTo>
                  <a:lnTo>
                    <a:pt x="1064" y="248"/>
                  </a:lnTo>
                  <a:lnTo>
                    <a:pt x="1085" y="267"/>
                  </a:lnTo>
                  <a:lnTo>
                    <a:pt x="1106" y="286"/>
                  </a:lnTo>
                  <a:lnTo>
                    <a:pt x="1109" y="289"/>
                  </a:lnTo>
                  <a:lnTo>
                    <a:pt x="1113" y="292"/>
                  </a:lnTo>
                  <a:lnTo>
                    <a:pt x="1115" y="296"/>
                  </a:lnTo>
                  <a:lnTo>
                    <a:pt x="1118" y="299"/>
                  </a:lnTo>
                  <a:lnTo>
                    <a:pt x="1156" y="338"/>
                  </a:lnTo>
                  <a:lnTo>
                    <a:pt x="1154" y="360"/>
                  </a:lnTo>
                  <a:lnTo>
                    <a:pt x="1150" y="382"/>
                  </a:lnTo>
                  <a:lnTo>
                    <a:pt x="1144" y="404"/>
                  </a:lnTo>
                  <a:lnTo>
                    <a:pt x="1139" y="426"/>
                  </a:lnTo>
                  <a:lnTo>
                    <a:pt x="1124" y="476"/>
                  </a:lnTo>
                  <a:lnTo>
                    <a:pt x="1108" y="526"/>
                  </a:lnTo>
                  <a:lnTo>
                    <a:pt x="1090" y="574"/>
                  </a:lnTo>
                  <a:lnTo>
                    <a:pt x="1071" y="623"/>
                  </a:lnTo>
                  <a:lnTo>
                    <a:pt x="1052" y="671"/>
                  </a:lnTo>
                  <a:lnTo>
                    <a:pt x="1031" y="718"/>
                  </a:lnTo>
                  <a:lnTo>
                    <a:pt x="1010" y="765"/>
                  </a:lnTo>
                  <a:lnTo>
                    <a:pt x="988" y="813"/>
                  </a:lnTo>
                  <a:lnTo>
                    <a:pt x="986" y="815"/>
                  </a:lnTo>
                  <a:lnTo>
                    <a:pt x="985" y="818"/>
                  </a:lnTo>
                  <a:lnTo>
                    <a:pt x="984" y="822"/>
                  </a:lnTo>
                  <a:lnTo>
                    <a:pt x="983" y="825"/>
                  </a:lnTo>
                  <a:lnTo>
                    <a:pt x="977" y="836"/>
                  </a:lnTo>
                  <a:lnTo>
                    <a:pt x="972" y="846"/>
                  </a:lnTo>
                  <a:lnTo>
                    <a:pt x="966" y="856"/>
                  </a:lnTo>
                  <a:lnTo>
                    <a:pt x="961" y="866"/>
                  </a:lnTo>
                  <a:lnTo>
                    <a:pt x="956" y="876"/>
                  </a:lnTo>
                  <a:lnTo>
                    <a:pt x="950" y="886"/>
                  </a:lnTo>
                  <a:lnTo>
                    <a:pt x="944" y="896"/>
                  </a:lnTo>
                  <a:lnTo>
                    <a:pt x="939" y="906"/>
                  </a:lnTo>
                  <a:lnTo>
                    <a:pt x="933" y="909"/>
                  </a:lnTo>
                  <a:lnTo>
                    <a:pt x="927" y="911"/>
                  </a:lnTo>
                  <a:lnTo>
                    <a:pt x="921" y="913"/>
                  </a:lnTo>
                  <a:lnTo>
                    <a:pt x="917" y="914"/>
                  </a:lnTo>
                  <a:lnTo>
                    <a:pt x="911" y="914"/>
                  </a:lnTo>
                  <a:lnTo>
                    <a:pt x="905" y="914"/>
                  </a:lnTo>
                  <a:lnTo>
                    <a:pt x="900" y="915"/>
                  </a:lnTo>
                  <a:lnTo>
                    <a:pt x="894" y="915"/>
                  </a:lnTo>
                  <a:lnTo>
                    <a:pt x="889" y="916"/>
                  </a:lnTo>
                  <a:lnTo>
                    <a:pt x="886" y="917"/>
                  </a:lnTo>
                  <a:lnTo>
                    <a:pt x="880" y="917"/>
                  </a:lnTo>
                  <a:lnTo>
                    <a:pt x="875" y="917"/>
                  </a:lnTo>
                  <a:lnTo>
                    <a:pt x="871" y="917"/>
                  </a:lnTo>
                  <a:lnTo>
                    <a:pt x="866" y="919"/>
                  </a:lnTo>
                  <a:lnTo>
                    <a:pt x="863" y="919"/>
                  </a:lnTo>
                  <a:lnTo>
                    <a:pt x="859" y="919"/>
                  </a:lnTo>
                  <a:lnTo>
                    <a:pt x="859" y="921"/>
                  </a:lnTo>
                  <a:lnTo>
                    <a:pt x="852" y="920"/>
                  </a:lnTo>
                  <a:lnTo>
                    <a:pt x="845" y="921"/>
                  </a:lnTo>
                  <a:lnTo>
                    <a:pt x="839" y="921"/>
                  </a:lnTo>
                  <a:lnTo>
                    <a:pt x="832" y="921"/>
                  </a:lnTo>
                  <a:lnTo>
                    <a:pt x="811" y="923"/>
                  </a:lnTo>
                  <a:lnTo>
                    <a:pt x="790" y="924"/>
                  </a:lnTo>
                  <a:lnTo>
                    <a:pt x="769" y="926"/>
                  </a:lnTo>
                  <a:lnTo>
                    <a:pt x="749" y="927"/>
                  </a:lnTo>
                  <a:lnTo>
                    <a:pt x="729" y="929"/>
                  </a:lnTo>
                  <a:lnTo>
                    <a:pt x="710" y="929"/>
                  </a:lnTo>
                  <a:lnTo>
                    <a:pt x="690" y="930"/>
                  </a:lnTo>
                  <a:lnTo>
                    <a:pt x="670" y="931"/>
                  </a:lnTo>
                  <a:lnTo>
                    <a:pt x="651" y="931"/>
                  </a:lnTo>
                  <a:lnTo>
                    <a:pt x="631" y="932"/>
                  </a:lnTo>
                  <a:lnTo>
                    <a:pt x="612" y="932"/>
                  </a:lnTo>
                  <a:lnTo>
                    <a:pt x="592" y="932"/>
                  </a:lnTo>
                  <a:lnTo>
                    <a:pt x="572" y="932"/>
                  </a:lnTo>
                  <a:lnTo>
                    <a:pt x="552" y="932"/>
                  </a:lnTo>
                  <a:lnTo>
                    <a:pt x="531" y="932"/>
                  </a:lnTo>
                  <a:lnTo>
                    <a:pt x="510" y="932"/>
                  </a:lnTo>
                  <a:lnTo>
                    <a:pt x="490" y="931"/>
                  </a:lnTo>
                  <a:lnTo>
                    <a:pt x="469" y="930"/>
                  </a:lnTo>
                  <a:lnTo>
                    <a:pt x="449" y="928"/>
                  </a:lnTo>
                  <a:lnTo>
                    <a:pt x="428" y="927"/>
                  </a:lnTo>
                  <a:lnTo>
                    <a:pt x="408" y="924"/>
                  </a:lnTo>
                  <a:lnTo>
                    <a:pt x="387" y="922"/>
                  </a:lnTo>
                  <a:lnTo>
                    <a:pt x="366" y="921"/>
                  </a:lnTo>
                  <a:lnTo>
                    <a:pt x="347" y="919"/>
                  </a:lnTo>
                  <a:lnTo>
                    <a:pt x="343" y="922"/>
                  </a:lnTo>
                  <a:lnTo>
                    <a:pt x="340" y="920"/>
                  </a:lnTo>
                  <a:lnTo>
                    <a:pt x="335" y="919"/>
                  </a:lnTo>
                  <a:lnTo>
                    <a:pt x="331" y="919"/>
                  </a:lnTo>
                  <a:lnTo>
                    <a:pt x="309" y="903"/>
                  </a:lnTo>
                  <a:lnTo>
                    <a:pt x="288" y="885"/>
                  </a:lnTo>
                  <a:lnTo>
                    <a:pt x="266" y="869"/>
                  </a:lnTo>
                  <a:lnTo>
                    <a:pt x="244" y="852"/>
                  </a:lnTo>
                  <a:lnTo>
                    <a:pt x="223" y="835"/>
                  </a:lnTo>
                  <a:lnTo>
                    <a:pt x="202" y="817"/>
                  </a:lnTo>
                  <a:lnTo>
                    <a:pt x="181" y="800"/>
                  </a:lnTo>
                  <a:lnTo>
                    <a:pt x="159" y="783"/>
                  </a:lnTo>
                  <a:lnTo>
                    <a:pt x="138" y="764"/>
                  </a:lnTo>
                  <a:lnTo>
                    <a:pt x="117" y="747"/>
                  </a:lnTo>
                  <a:lnTo>
                    <a:pt x="97" y="729"/>
                  </a:lnTo>
                  <a:lnTo>
                    <a:pt x="77" y="710"/>
                  </a:lnTo>
                  <a:lnTo>
                    <a:pt x="58" y="692"/>
                  </a:lnTo>
                  <a:lnTo>
                    <a:pt x="38" y="672"/>
                  </a:lnTo>
                  <a:lnTo>
                    <a:pt x="18" y="654"/>
                  </a:lnTo>
                  <a:lnTo>
                    <a:pt x="0" y="634"/>
                  </a:lnTo>
                  <a:lnTo>
                    <a:pt x="5" y="600"/>
                  </a:lnTo>
                  <a:lnTo>
                    <a:pt x="12" y="567"/>
                  </a:lnTo>
                  <a:lnTo>
                    <a:pt x="21" y="534"/>
                  </a:lnTo>
                  <a:lnTo>
                    <a:pt x="30" y="503"/>
                  </a:lnTo>
                  <a:lnTo>
                    <a:pt x="40" y="471"/>
                  </a:lnTo>
                  <a:lnTo>
                    <a:pt x="52" y="440"/>
                  </a:lnTo>
                  <a:lnTo>
                    <a:pt x="62" y="407"/>
                  </a:lnTo>
                  <a:lnTo>
                    <a:pt x="73" y="375"/>
                  </a:lnTo>
                  <a:lnTo>
                    <a:pt x="88" y="332"/>
                  </a:lnTo>
                  <a:lnTo>
                    <a:pt x="104" y="291"/>
                  </a:lnTo>
                  <a:lnTo>
                    <a:pt x="121" y="250"/>
                  </a:lnTo>
                  <a:lnTo>
                    <a:pt x="138" y="208"/>
                  </a:lnTo>
                  <a:lnTo>
                    <a:pt x="157" y="168"/>
                  </a:lnTo>
                  <a:lnTo>
                    <a:pt x="176" y="127"/>
                  </a:lnTo>
                  <a:lnTo>
                    <a:pt x="196" y="87"/>
                  </a:lnTo>
                  <a:lnTo>
                    <a:pt x="217" y="48"/>
                  </a:lnTo>
                  <a:lnTo>
                    <a:pt x="220" y="43"/>
                  </a:lnTo>
                  <a:lnTo>
                    <a:pt x="225" y="41"/>
                  </a:lnTo>
                  <a:lnTo>
                    <a:pt x="229" y="41"/>
                  </a:lnTo>
                  <a:lnTo>
                    <a:pt x="234" y="40"/>
                  </a:lnTo>
                  <a:lnTo>
                    <a:pt x="238" y="40"/>
                  </a:lnTo>
                  <a:lnTo>
                    <a:pt x="243" y="39"/>
                  </a:lnTo>
                  <a:lnTo>
                    <a:pt x="246" y="38"/>
                  </a:lnTo>
                  <a:lnTo>
                    <a:pt x="251" y="34"/>
                  </a:lnTo>
                  <a:lnTo>
                    <a:pt x="266" y="33"/>
                  </a:lnTo>
                  <a:lnTo>
                    <a:pt x="281" y="32"/>
                  </a:lnTo>
                  <a:lnTo>
                    <a:pt x="295" y="31"/>
                  </a:lnTo>
                  <a:lnTo>
                    <a:pt x="310" y="30"/>
                  </a:lnTo>
                  <a:lnTo>
                    <a:pt x="325" y="28"/>
                  </a:lnTo>
                  <a:lnTo>
                    <a:pt x="339" y="27"/>
                  </a:lnTo>
                  <a:lnTo>
                    <a:pt x="354" y="26"/>
                  </a:lnTo>
                  <a:lnTo>
                    <a:pt x="367" y="24"/>
                  </a:lnTo>
                  <a:lnTo>
                    <a:pt x="382" y="23"/>
                  </a:lnTo>
                  <a:lnTo>
                    <a:pt x="396" y="21"/>
                  </a:lnTo>
                  <a:lnTo>
                    <a:pt x="411" y="20"/>
                  </a:lnTo>
                  <a:lnTo>
                    <a:pt x="425" y="19"/>
                  </a:lnTo>
                  <a:lnTo>
                    <a:pt x="439" y="18"/>
                  </a:lnTo>
                  <a:lnTo>
                    <a:pt x="454" y="17"/>
                  </a:lnTo>
                  <a:lnTo>
                    <a:pt x="468" y="16"/>
                  </a:lnTo>
                  <a:lnTo>
                    <a:pt x="483" y="15"/>
                  </a:lnTo>
                  <a:lnTo>
                    <a:pt x="498" y="13"/>
                  </a:lnTo>
                  <a:lnTo>
                    <a:pt x="513" y="12"/>
                  </a:lnTo>
                  <a:lnTo>
                    <a:pt x="528" y="11"/>
                  </a:lnTo>
                  <a:lnTo>
                    <a:pt x="541" y="10"/>
                  </a:lnTo>
                  <a:lnTo>
                    <a:pt x="556" y="9"/>
                  </a:lnTo>
                  <a:lnTo>
                    <a:pt x="571" y="9"/>
                  </a:lnTo>
                  <a:lnTo>
                    <a:pt x="586" y="8"/>
                  </a:lnTo>
                  <a:lnTo>
                    <a:pt x="600" y="7"/>
                  </a:lnTo>
                  <a:lnTo>
                    <a:pt x="615" y="5"/>
                  </a:lnTo>
                  <a:lnTo>
                    <a:pt x="630" y="5"/>
                  </a:lnTo>
                  <a:lnTo>
                    <a:pt x="645" y="4"/>
                  </a:lnTo>
                  <a:lnTo>
                    <a:pt x="660" y="3"/>
                  </a:lnTo>
                  <a:lnTo>
                    <a:pt x="675" y="3"/>
                  </a:lnTo>
                  <a:lnTo>
                    <a:pt x="690" y="2"/>
                  </a:lnTo>
                  <a:lnTo>
                    <a:pt x="705" y="1"/>
                  </a:lnTo>
                  <a:lnTo>
                    <a:pt x="720" y="0"/>
                  </a:lnTo>
                  <a:lnTo>
                    <a:pt x="757"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36" name="Freeform 33">
              <a:extLst>
                <a:ext uri="{FF2B5EF4-FFF2-40B4-BE49-F238E27FC236}">
                  <a16:creationId xmlns:a16="http://schemas.microsoft.com/office/drawing/2014/main" id="{D01B94CC-919F-422B-96F0-C4DCA2DD4BEF}"/>
                </a:ext>
              </a:extLst>
            </p:cNvPr>
            <p:cNvSpPr>
              <a:spLocks/>
            </p:cNvSpPr>
            <p:nvPr/>
          </p:nvSpPr>
          <p:spPr bwMode="auto">
            <a:xfrm>
              <a:off x="4093" y="732"/>
              <a:ext cx="358" cy="302"/>
            </a:xfrm>
            <a:custGeom>
              <a:avLst/>
              <a:gdLst>
                <a:gd name="T0" fmla="*/ 0 w 717"/>
                <a:gd name="T1" fmla="*/ 1 h 602"/>
                <a:gd name="T2" fmla="*/ 0 w 717"/>
                <a:gd name="T3" fmla="*/ 1 h 602"/>
                <a:gd name="T4" fmla="*/ 0 w 717"/>
                <a:gd name="T5" fmla="*/ 1 h 602"/>
                <a:gd name="T6" fmla="*/ 0 w 717"/>
                <a:gd name="T7" fmla="*/ 1 h 602"/>
                <a:gd name="T8" fmla="*/ 0 w 717"/>
                <a:gd name="T9" fmla="*/ 1 h 602"/>
                <a:gd name="T10" fmla="*/ 0 w 717"/>
                <a:gd name="T11" fmla="*/ 1 h 602"/>
                <a:gd name="T12" fmla="*/ 0 w 717"/>
                <a:gd name="T13" fmla="*/ 1 h 602"/>
                <a:gd name="T14" fmla="*/ 0 w 717"/>
                <a:gd name="T15" fmla="*/ 1 h 602"/>
                <a:gd name="T16" fmla="*/ 0 w 717"/>
                <a:gd name="T17" fmla="*/ 1 h 602"/>
                <a:gd name="T18" fmla="*/ 0 w 717"/>
                <a:gd name="T19" fmla="*/ 1 h 602"/>
                <a:gd name="T20" fmla="*/ 0 w 717"/>
                <a:gd name="T21" fmla="*/ 1 h 602"/>
                <a:gd name="T22" fmla="*/ 0 w 717"/>
                <a:gd name="T23" fmla="*/ 1 h 602"/>
                <a:gd name="T24" fmla="*/ 0 w 717"/>
                <a:gd name="T25" fmla="*/ 1 h 602"/>
                <a:gd name="T26" fmla="*/ 0 w 717"/>
                <a:gd name="T27" fmla="*/ 1 h 602"/>
                <a:gd name="T28" fmla="*/ 0 w 717"/>
                <a:gd name="T29" fmla="*/ 1 h 602"/>
                <a:gd name="T30" fmla="*/ 0 w 717"/>
                <a:gd name="T31" fmla="*/ 1 h 602"/>
                <a:gd name="T32" fmla="*/ 0 w 717"/>
                <a:gd name="T33" fmla="*/ 1 h 602"/>
                <a:gd name="T34" fmla="*/ 0 w 717"/>
                <a:gd name="T35" fmla="*/ 1 h 602"/>
                <a:gd name="T36" fmla="*/ 0 w 717"/>
                <a:gd name="T37" fmla="*/ 1 h 602"/>
                <a:gd name="T38" fmla="*/ 0 w 717"/>
                <a:gd name="T39" fmla="*/ 1 h 602"/>
                <a:gd name="T40" fmla="*/ 0 w 717"/>
                <a:gd name="T41" fmla="*/ 1 h 602"/>
                <a:gd name="T42" fmla="*/ 0 w 717"/>
                <a:gd name="T43" fmla="*/ 1 h 602"/>
                <a:gd name="T44" fmla="*/ 0 w 717"/>
                <a:gd name="T45" fmla="*/ 1 h 602"/>
                <a:gd name="T46" fmla="*/ 0 w 717"/>
                <a:gd name="T47" fmla="*/ 1 h 602"/>
                <a:gd name="T48" fmla="*/ 0 w 717"/>
                <a:gd name="T49" fmla="*/ 1 h 602"/>
                <a:gd name="T50" fmla="*/ 0 w 717"/>
                <a:gd name="T51" fmla="*/ 1 h 602"/>
                <a:gd name="T52" fmla="*/ 0 w 717"/>
                <a:gd name="T53" fmla="*/ 1 h 602"/>
                <a:gd name="T54" fmla="*/ 0 w 717"/>
                <a:gd name="T55" fmla="*/ 1 h 602"/>
                <a:gd name="T56" fmla="*/ 0 w 717"/>
                <a:gd name="T57" fmla="*/ 1 h 602"/>
                <a:gd name="T58" fmla="*/ 0 w 717"/>
                <a:gd name="T59" fmla="*/ 1 h 602"/>
                <a:gd name="T60" fmla="*/ 0 w 717"/>
                <a:gd name="T61" fmla="*/ 1 h 602"/>
                <a:gd name="T62" fmla="*/ 0 w 717"/>
                <a:gd name="T63" fmla="*/ 1 h 602"/>
                <a:gd name="T64" fmla="*/ 0 w 717"/>
                <a:gd name="T65" fmla="*/ 1 h 602"/>
                <a:gd name="T66" fmla="*/ 0 w 717"/>
                <a:gd name="T67" fmla="*/ 1 h 602"/>
                <a:gd name="T68" fmla="*/ 0 w 717"/>
                <a:gd name="T69" fmla="*/ 1 h 602"/>
                <a:gd name="T70" fmla="*/ 0 w 717"/>
                <a:gd name="T71" fmla="*/ 1 h 602"/>
                <a:gd name="T72" fmla="*/ 0 w 717"/>
                <a:gd name="T73" fmla="*/ 1 h 602"/>
                <a:gd name="T74" fmla="*/ 0 w 717"/>
                <a:gd name="T75" fmla="*/ 1 h 602"/>
                <a:gd name="T76" fmla="*/ 0 w 717"/>
                <a:gd name="T77" fmla="*/ 1 h 602"/>
                <a:gd name="T78" fmla="*/ 0 w 717"/>
                <a:gd name="T79" fmla="*/ 1 h 602"/>
                <a:gd name="T80" fmla="*/ 0 w 717"/>
                <a:gd name="T81" fmla="*/ 1 h 602"/>
                <a:gd name="T82" fmla="*/ 0 w 717"/>
                <a:gd name="T83" fmla="*/ 1 h 602"/>
                <a:gd name="T84" fmla="*/ 0 w 717"/>
                <a:gd name="T85" fmla="*/ 1 h 602"/>
                <a:gd name="T86" fmla="*/ 0 w 717"/>
                <a:gd name="T87" fmla="*/ 1 h 602"/>
                <a:gd name="T88" fmla="*/ 0 w 717"/>
                <a:gd name="T89" fmla="*/ 1 h 602"/>
                <a:gd name="T90" fmla="*/ 0 w 717"/>
                <a:gd name="T91" fmla="*/ 1 h 602"/>
                <a:gd name="T92" fmla="*/ 0 w 717"/>
                <a:gd name="T93" fmla="*/ 1 h 602"/>
                <a:gd name="T94" fmla="*/ 0 w 717"/>
                <a:gd name="T95" fmla="*/ 1 h 602"/>
                <a:gd name="T96" fmla="*/ 0 w 717"/>
                <a:gd name="T97" fmla="*/ 0 h 602"/>
                <a:gd name="T98" fmla="*/ 0 w 717"/>
                <a:gd name="T99" fmla="*/ 1 h 60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17"/>
                <a:gd name="T151" fmla="*/ 0 h 602"/>
                <a:gd name="T152" fmla="*/ 717 w 717"/>
                <a:gd name="T153" fmla="*/ 602 h 60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17" h="602">
                  <a:moveTo>
                    <a:pt x="717" y="1"/>
                  </a:moveTo>
                  <a:lnTo>
                    <a:pt x="698" y="37"/>
                  </a:lnTo>
                  <a:lnTo>
                    <a:pt x="681" y="74"/>
                  </a:lnTo>
                  <a:lnTo>
                    <a:pt x="664" y="109"/>
                  </a:lnTo>
                  <a:lnTo>
                    <a:pt x="648" y="146"/>
                  </a:lnTo>
                  <a:lnTo>
                    <a:pt x="633" y="183"/>
                  </a:lnTo>
                  <a:lnTo>
                    <a:pt x="618" y="221"/>
                  </a:lnTo>
                  <a:lnTo>
                    <a:pt x="604" y="258"/>
                  </a:lnTo>
                  <a:lnTo>
                    <a:pt x="590" y="296"/>
                  </a:lnTo>
                  <a:lnTo>
                    <a:pt x="576" y="334"/>
                  </a:lnTo>
                  <a:lnTo>
                    <a:pt x="564" y="372"/>
                  </a:lnTo>
                  <a:lnTo>
                    <a:pt x="552" y="410"/>
                  </a:lnTo>
                  <a:lnTo>
                    <a:pt x="541" y="449"/>
                  </a:lnTo>
                  <a:lnTo>
                    <a:pt x="529" y="487"/>
                  </a:lnTo>
                  <a:lnTo>
                    <a:pt x="519" y="525"/>
                  </a:lnTo>
                  <a:lnTo>
                    <a:pt x="508" y="564"/>
                  </a:lnTo>
                  <a:lnTo>
                    <a:pt x="498" y="602"/>
                  </a:lnTo>
                  <a:lnTo>
                    <a:pt x="493" y="602"/>
                  </a:lnTo>
                  <a:lnTo>
                    <a:pt x="490" y="602"/>
                  </a:lnTo>
                  <a:lnTo>
                    <a:pt x="485" y="601"/>
                  </a:lnTo>
                  <a:lnTo>
                    <a:pt x="481" y="601"/>
                  </a:lnTo>
                  <a:lnTo>
                    <a:pt x="476" y="601"/>
                  </a:lnTo>
                  <a:lnTo>
                    <a:pt x="472" y="601"/>
                  </a:lnTo>
                  <a:lnTo>
                    <a:pt x="468" y="600"/>
                  </a:lnTo>
                  <a:lnTo>
                    <a:pt x="464" y="599"/>
                  </a:lnTo>
                  <a:lnTo>
                    <a:pt x="461" y="600"/>
                  </a:lnTo>
                  <a:lnTo>
                    <a:pt x="459" y="599"/>
                  </a:lnTo>
                  <a:lnTo>
                    <a:pt x="455" y="598"/>
                  </a:lnTo>
                  <a:lnTo>
                    <a:pt x="453" y="599"/>
                  </a:lnTo>
                  <a:lnTo>
                    <a:pt x="424" y="598"/>
                  </a:lnTo>
                  <a:lnTo>
                    <a:pt x="397" y="597"/>
                  </a:lnTo>
                  <a:lnTo>
                    <a:pt x="368" y="595"/>
                  </a:lnTo>
                  <a:lnTo>
                    <a:pt x="340" y="594"/>
                  </a:lnTo>
                  <a:lnTo>
                    <a:pt x="311" y="593"/>
                  </a:lnTo>
                  <a:lnTo>
                    <a:pt x="284" y="592"/>
                  </a:lnTo>
                  <a:lnTo>
                    <a:pt x="255" y="592"/>
                  </a:lnTo>
                  <a:lnTo>
                    <a:pt x="227" y="591"/>
                  </a:lnTo>
                  <a:lnTo>
                    <a:pt x="199" y="590"/>
                  </a:lnTo>
                  <a:lnTo>
                    <a:pt x="171" y="590"/>
                  </a:lnTo>
                  <a:lnTo>
                    <a:pt x="142" y="590"/>
                  </a:lnTo>
                  <a:lnTo>
                    <a:pt x="115" y="590"/>
                  </a:lnTo>
                  <a:lnTo>
                    <a:pt x="86" y="588"/>
                  </a:lnTo>
                  <a:lnTo>
                    <a:pt x="58" y="590"/>
                  </a:lnTo>
                  <a:lnTo>
                    <a:pt x="29" y="590"/>
                  </a:lnTo>
                  <a:lnTo>
                    <a:pt x="0" y="590"/>
                  </a:lnTo>
                  <a:lnTo>
                    <a:pt x="12" y="552"/>
                  </a:lnTo>
                  <a:lnTo>
                    <a:pt x="22" y="514"/>
                  </a:lnTo>
                  <a:lnTo>
                    <a:pt x="34" y="477"/>
                  </a:lnTo>
                  <a:lnTo>
                    <a:pt x="47" y="439"/>
                  </a:lnTo>
                  <a:lnTo>
                    <a:pt x="58" y="402"/>
                  </a:lnTo>
                  <a:lnTo>
                    <a:pt x="71" y="365"/>
                  </a:lnTo>
                  <a:lnTo>
                    <a:pt x="83" y="328"/>
                  </a:lnTo>
                  <a:lnTo>
                    <a:pt x="96" y="292"/>
                  </a:lnTo>
                  <a:lnTo>
                    <a:pt x="100" y="291"/>
                  </a:lnTo>
                  <a:lnTo>
                    <a:pt x="109" y="265"/>
                  </a:lnTo>
                  <a:lnTo>
                    <a:pt x="118" y="239"/>
                  </a:lnTo>
                  <a:lnTo>
                    <a:pt x="128" y="213"/>
                  </a:lnTo>
                  <a:lnTo>
                    <a:pt x="139" y="188"/>
                  </a:lnTo>
                  <a:lnTo>
                    <a:pt x="150" y="162"/>
                  </a:lnTo>
                  <a:lnTo>
                    <a:pt x="161" y="138"/>
                  </a:lnTo>
                  <a:lnTo>
                    <a:pt x="173" y="113"/>
                  </a:lnTo>
                  <a:lnTo>
                    <a:pt x="185" y="87"/>
                  </a:lnTo>
                  <a:lnTo>
                    <a:pt x="189" y="82"/>
                  </a:lnTo>
                  <a:lnTo>
                    <a:pt x="194" y="77"/>
                  </a:lnTo>
                  <a:lnTo>
                    <a:pt x="197" y="71"/>
                  </a:lnTo>
                  <a:lnTo>
                    <a:pt x="197" y="63"/>
                  </a:lnTo>
                  <a:lnTo>
                    <a:pt x="202" y="54"/>
                  </a:lnTo>
                  <a:lnTo>
                    <a:pt x="208" y="45"/>
                  </a:lnTo>
                  <a:lnTo>
                    <a:pt x="214" y="38"/>
                  </a:lnTo>
                  <a:lnTo>
                    <a:pt x="225" y="39"/>
                  </a:lnTo>
                  <a:lnTo>
                    <a:pt x="231" y="36"/>
                  </a:lnTo>
                  <a:lnTo>
                    <a:pt x="252" y="33"/>
                  </a:lnTo>
                  <a:lnTo>
                    <a:pt x="271" y="31"/>
                  </a:lnTo>
                  <a:lnTo>
                    <a:pt x="292" y="29"/>
                  </a:lnTo>
                  <a:lnTo>
                    <a:pt x="313" y="26"/>
                  </a:lnTo>
                  <a:lnTo>
                    <a:pt x="332" y="25"/>
                  </a:lnTo>
                  <a:lnTo>
                    <a:pt x="352" y="23"/>
                  </a:lnTo>
                  <a:lnTo>
                    <a:pt x="373" y="21"/>
                  </a:lnTo>
                  <a:lnTo>
                    <a:pt x="392" y="18"/>
                  </a:lnTo>
                  <a:lnTo>
                    <a:pt x="412" y="17"/>
                  </a:lnTo>
                  <a:lnTo>
                    <a:pt x="431" y="15"/>
                  </a:lnTo>
                  <a:lnTo>
                    <a:pt x="451" y="14"/>
                  </a:lnTo>
                  <a:lnTo>
                    <a:pt x="470" y="13"/>
                  </a:lnTo>
                  <a:lnTo>
                    <a:pt x="490" y="10"/>
                  </a:lnTo>
                  <a:lnTo>
                    <a:pt x="510" y="9"/>
                  </a:lnTo>
                  <a:lnTo>
                    <a:pt x="528" y="9"/>
                  </a:lnTo>
                  <a:lnTo>
                    <a:pt x="548" y="8"/>
                  </a:lnTo>
                  <a:lnTo>
                    <a:pt x="548" y="9"/>
                  </a:lnTo>
                  <a:lnTo>
                    <a:pt x="550" y="8"/>
                  </a:lnTo>
                  <a:lnTo>
                    <a:pt x="555" y="7"/>
                  </a:lnTo>
                  <a:lnTo>
                    <a:pt x="558" y="7"/>
                  </a:lnTo>
                  <a:lnTo>
                    <a:pt x="561" y="7"/>
                  </a:lnTo>
                  <a:lnTo>
                    <a:pt x="581" y="6"/>
                  </a:lnTo>
                  <a:lnTo>
                    <a:pt x="599" y="5"/>
                  </a:lnTo>
                  <a:lnTo>
                    <a:pt x="619" y="3"/>
                  </a:lnTo>
                  <a:lnTo>
                    <a:pt x="637" y="2"/>
                  </a:lnTo>
                  <a:lnTo>
                    <a:pt x="656" y="1"/>
                  </a:lnTo>
                  <a:lnTo>
                    <a:pt x="675" y="0"/>
                  </a:lnTo>
                  <a:lnTo>
                    <a:pt x="696" y="0"/>
                  </a:lnTo>
                  <a:lnTo>
                    <a:pt x="717" y="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37" name="Freeform 34">
              <a:extLst>
                <a:ext uri="{FF2B5EF4-FFF2-40B4-BE49-F238E27FC236}">
                  <a16:creationId xmlns:a16="http://schemas.microsoft.com/office/drawing/2014/main" id="{AD686AAA-BAE2-4ACE-8F23-9368C5D7DD15}"/>
                </a:ext>
              </a:extLst>
            </p:cNvPr>
            <p:cNvSpPr>
              <a:spLocks/>
            </p:cNvSpPr>
            <p:nvPr/>
          </p:nvSpPr>
          <p:spPr bwMode="auto">
            <a:xfrm>
              <a:off x="4350" y="735"/>
              <a:ext cx="296" cy="428"/>
            </a:xfrm>
            <a:custGeom>
              <a:avLst/>
              <a:gdLst>
                <a:gd name="T0" fmla="*/ 1 w 592"/>
                <a:gd name="T1" fmla="*/ 1 h 854"/>
                <a:gd name="T2" fmla="*/ 1 w 592"/>
                <a:gd name="T3" fmla="*/ 1 h 854"/>
                <a:gd name="T4" fmla="*/ 1 w 592"/>
                <a:gd name="T5" fmla="*/ 1 h 854"/>
                <a:gd name="T6" fmla="*/ 1 w 592"/>
                <a:gd name="T7" fmla="*/ 1 h 854"/>
                <a:gd name="T8" fmla="*/ 1 w 592"/>
                <a:gd name="T9" fmla="*/ 1 h 854"/>
                <a:gd name="T10" fmla="*/ 1 w 592"/>
                <a:gd name="T11" fmla="*/ 1 h 854"/>
                <a:gd name="T12" fmla="*/ 1 w 592"/>
                <a:gd name="T13" fmla="*/ 1 h 854"/>
                <a:gd name="T14" fmla="*/ 1 w 592"/>
                <a:gd name="T15" fmla="*/ 1 h 854"/>
                <a:gd name="T16" fmla="*/ 1 w 592"/>
                <a:gd name="T17" fmla="*/ 1 h 854"/>
                <a:gd name="T18" fmla="*/ 1 w 592"/>
                <a:gd name="T19" fmla="*/ 1 h 854"/>
                <a:gd name="T20" fmla="*/ 1 w 592"/>
                <a:gd name="T21" fmla="*/ 1 h 854"/>
                <a:gd name="T22" fmla="*/ 1 w 592"/>
                <a:gd name="T23" fmla="*/ 1 h 854"/>
                <a:gd name="T24" fmla="*/ 1 w 592"/>
                <a:gd name="T25" fmla="*/ 1 h 854"/>
                <a:gd name="T26" fmla="*/ 1 w 592"/>
                <a:gd name="T27" fmla="*/ 1 h 854"/>
                <a:gd name="T28" fmla="*/ 1 w 592"/>
                <a:gd name="T29" fmla="*/ 1 h 854"/>
                <a:gd name="T30" fmla="*/ 1 w 592"/>
                <a:gd name="T31" fmla="*/ 1 h 854"/>
                <a:gd name="T32" fmla="*/ 1 w 592"/>
                <a:gd name="T33" fmla="*/ 1 h 854"/>
                <a:gd name="T34" fmla="*/ 1 w 592"/>
                <a:gd name="T35" fmla="*/ 1 h 854"/>
                <a:gd name="T36" fmla="*/ 1 w 592"/>
                <a:gd name="T37" fmla="*/ 1 h 854"/>
                <a:gd name="T38" fmla="*/ 1 w 592"/>
                <a:gd name="T39" fmla="*/ 1 h 854"/>
                <a:gd name="T40" fmla="*/ 1 w 592"/>
                <a:gd name="T41" fmla="*/ 1 h 854"/>
                <a:gd name="T42" fmla="*/ 1 w 592"/>
                <a:gd name="T43" fmla="*/ 1 h 854"/>
                <a:gd name="T44" fmla="*/ 1 w 592"/>
                <a:gd name="T45" fmla="*/ 1 h 854"/>
                <a:gd name="T46" fmla="*/ 1 w 592"/>
                <a:gd name="T47" fmla="*/ 1 h 854"/>
                <a:gd name="T48" fmla="*/ 1 w 592"/>
                <a:gd name="T49" fmla="*/ 1 h 854"/>
                <a:gd name="T50" fmla="*/ 1 w 592"/>
                <a:gd name="T51" fmla="*/ 1 h 854"/>
                <a:gd name="T52" fmla="*/ 1 w 592"/>
                <a:gd name="T53" fmla="*/ 1 h 854"/>
                <a:gd name="T54" fmla="*/ 1 w 592"/>
                <a:gd name="T55" fmla="*/ 1 h 854"/>
                <a:gd name="T56" fmla="*/ 1 w 592"/>
                <a:gd name="T57" fmla="*/ 1 h 854"/>
                <a:gd name="T58" fmla="*/ 1 w 592"/>
                <a:gd name="T59" fmla="*/ 1 h 854"/>
                <a:gd name="T60" fmla="*/ 1 w 592"/>
                <a:gd name="T61" fmla="*/ 1 h 854"/>
                <a:gd name="T62" fmla="*/ 1 w 592"/>
                <a:gd name="T63" fmla="*/ 1 h 854"/>
                <a:gd name="T64" fmla="*/ 1 w 592"/>
                <a:gd name="T65" fmla="*/ 1 h 854"/>
                <a:gd name="T66" fmla="*/ 1 w 592"/>
                <a:gd name="T67" fmla="*/ 1 h 854"/>
                <a:gd name="T68" fmla="*/ 1 w 592"/>
                <a:gd name="T69" fmla="*/ 1 h 854"/>
                <a:gd name="T70" fmla="*/ 1 w 592"/>
                <a:gd name="T71" fmla="*/ 1 h 8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92"/>
                <a:gd name="T109" fmla="*/ 0 h 854"/>
                <a:gd name="T110" fmla="*/ 592 w 592"/>
                <a:gd name="T111" fmla="*/ 854 h 8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92" h="854">
                  <a:moveTo>
                    <a:pt x="592" y="320"/>
                  </a:moveTo>
                  <a:lnTo>
                    <a:pt x="584" y="354"/>
                  </a:lnTo>
                  <a:lnTo>
                    <a:pt x="576" y="389"/>
                  </a:lnTo>
                  <a:lnTo>
                    <a:pt x="566" y="424"/>
                  </a:lnTo>
                  <a:lnTo>
                    <a:pt x="555" y="457"/>
                  </a:lnTo>
                  <a:lnTo>
                    <a:pt x="544" y="490"/>
                  </a:lnTo>
                  <a:lnTo>
                    <a:pt x="532" y="523"/>
                  </a:lnTo>
                  <a:lnTo>
                    <a:pt x="520" y="556"/>
                  </a:lnTo>
                  <a:lnTo>
                    <a:pt x="506" y="588"/>
                  </a:lnTo>
                  <a:lnTo>
                    <a:pt x="492" y="620"/>
                  </a:lnTo>
                  <a:lnTo>
                    <a:pt x="478" y="652"/>
                  </a:lnTo>
                  <a:lnTo>
                    <a:pt x="463" y="684"/>
                  </a:lnTo>
                  <a:lnTo>
                    <a:pt x="448" y="715"/>
                  </a:lnTo>
                  <a:lnTo>
                    <a:pt x="432" y="747"/>
                  </a:lnTo>
                  <a:lnTo>
                    <a:pt x="417" y="778"/>
                  </a:lnTo>
                  <a:lnTo>
                    <a:pt x="401" y="809"/>
                  </a:lnTo>
                  <a:lnTo>
                    <a:pt x="385" y="840"/>
                  </a:lnTo>
                  <a:lnTo>
                    <a:pt x="380" y="846"/>
                  </a:lnTo>
                  <a:lnTo>
                    <a:pt x="376" y="851"/>
                  </a:lnTo>
                  <a:lnTo>
                    <a:pt x="370" y="854"/>
                  </a:lnTo>
                  <a:lnTo>
                    <a:pt x="362" y="853"/>
                  </a:lnTo>
                  <a:lnTo>
                    <a:pt x="339" y="839"/>
                  </a:lnTo>
                  <a:lnTo>
                    <a:pt x="316" y="824"/>
                  </a:lnTo>
                  <a:lnTo>
                    <a:pt x="293" y="810"/>
                  </a:lnTo>
                  <a:lnTo>
                    <a:pt x="270" y="796"/>
                  </a:lnTo>
                  <a:lnTo>
                    <a:pt x="247" y="781"/>
                  </a:lnTo>
                  <a:lnTo>
                    <a:pt x="224" y="766"/>
                  </a:lnTo>
                  <a:lnTo>
                    <a:pt x="202" y="751"/>
                  </a:lnTo>
                  <a:lnTo>
                    <a:pt x="179" y="736"/>
                  </a:lnTo>
                  <a:lnTo>
                    <a:pt x="157" y="721"/>
                  </a:lnTo>
                  <a:lnTo>
                    <a:pt x="134" y="705"/>
                  </a:lnTo>
                  <a:lnTo>
                    <a:pt x="112" y="688"/>
                  </a:lnTo>
                  <a:lnTo>
                    <a:pt x="89" y="672"/>
                  </a:lnTo>
                  <a:lnTo>
                    <a:pt x="67" y="656"/>
                  </a:lnTo>
                  <a:lnTo>
                    <a:pt x="45" y="640"/>
                  </a:lnTo>
                  <a:lnTo>
                    <a:pt x="22" y="624"/>
                  </a:lnTo>
                  <a:lnTo>
                    <a:pt x="0" y="607"/>
                  </a:lnTo>
                  <a:lnTo>
                    <a:pt x="4" y="579"/>
                  </a:lnTo>
                  <a:lnTo>
                    <a:pt x="10" y="553"/>
                  </a:lnTo>
                  <a:lnTo>
                    <a:pt x="18" y="525"/>
                  </a:lnTo>
                  <a:lnTo>
                    <a:pt x="27" y="498"/>
                  </a:lnTo>
                  <a:lnTo>
                    <a:pt x="35" y="466"/>
                  </a:lnTo>
                  <a:lnTo>
                    <a:pt x="44" y="434"/>
                  </a:lnTo>
                  <a:lnTo>
                    <a:pt x="54" y="402"/>
                  </a:lnTo>
                  <a:lnTo>
                    <a:pt x="63" y="369"/>
                  </a:lnTo>
                  <a:lnTo>
                    <a:pt x="74" y="338"/>
                  </a:lnTo>
                  <a:lnTo>
                    <a:pt x="85" y="306"/>
                  </a:lnTo>
                  <a:lnTo>
                    <a:pt x="97" y="275"/>
                  </a:lnTo>
                  <a:lnTo>
                    <a:pt x="108" y="244"/>
                  </a:lnTo>
                  <a:lnTo>
                    <a:pt x="121" y="213"/>
                  </a:lnTo>
                  <a:lnTo>
                    <a:pt x="134" y="182"/>
                  </a:lnTo>
                  <a:lnTo>
                    <a:pt x="147" y="151"/>
                  </a:lnTo>
                  <a:lnTo>
                    <a:pt x="160" y="121"/>
                  </a:lnTo>
                  <a:lnTo>
                    <a:pt x="174" y="90"/>
                  </a:lnTo>
                  <a:lnTo>
                    <a:pt x="189" y="60"/>
                  </a:lnTo>
                  <a:lnTo>
                    <a:pt x="203" y="30"/>
                  </a:lnTo>
                  <a:lnTo>
                    <a:pt x="218" y="0"/>
                  </a:lnTo>
                  <a:lnTo>
                    <a:pt x="242" y="18"/>
                  </a:lnTo>
                  <a:lnTo>
                    <a:pt x="266" y="37"/>
                  </a:lnTo>
                  <a:lnTo>
                    <a:pt x="290" y="55"/>
                  </a:lnTo>
                  <a:lnTo>
                    <a:pt x="316" y="73"/>
                  </a:lnTo>
                  <a:lnTo>
                    <a:pt x="340" y="93"/>
                  </a:lnTo>
                  <a:lnTo>
                    <a:pt x="364" y="111"/>
                  </a:lnTo>
                  <a:lnTo>
                    <a:pt x="388" y="131"/>
                  </a:lnTo>
                  <a:lnTo>
                    <a:pt x="412" y="151"/>
                  </a:lnTo>
                  <a:lnTo>
                    <a:pt x="435" y="171"/>
                  </a:lnTo>
                  <a:lnTo>
                    <a:pt x="460" y="192"/>
                  </a:lnTo>
                  <a:lnTo>
                    <a:pt x="483" y="213"/>
                  </a:lnTo>
                  <a:lnTo>
                    <a:pt x="505" y="233"/>
                  </a:lnTo>
                  <a:lnTo>
                    <a:pt x="528" y="254"/>
                  </a:lnTo>
                  <a:lnTo>
                    <a:pt x="549" y="276"/>
                  </a:lnTo>
                  <a:lnTo>
                    <a:pt x="571" y="298"/>
                  </a:lnTo>
                  <a:lnTo>
                    <a:pt x="592" y="32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38" name="Freeform 35">
              <a:extLst>
                <a:ext uri="{FF2B5EF4-FFF2-40B4-BE49-F238E27FC236}">
                  <a16:creationId xmlns:a16="http://schemas.microsoft.com/office/drawing/2014/main" id="{4B4AD237-C1C2-4C44-8108-8D6005CABA9E}"/>
                </a:ext>
              </a:extLst>
            </p:cNvPr>
            <p:cNvSpPr>
              <a:spLocks/>
            </p:cNvSpPr>
            <p:nvPr/>
          </p:nvSpPr>
          <p:spPr bwMode="auto">
            <a:xfrm>
              <a:off x="4197" y="769"/>
              <a:ext cx="74" cy="68"/>
            </a:xfrm>
            <a:custGeom>
              <a:avLst/>
              <a:gdLst>
                <a:gd name="T0" fmla="*/ 1 w 146"/>
                <a:gd name="T1" fmla="*/ 1 h 134"/>
                <a:gd name="T2" fmla="*/ 1 w 146"/>
                <a:gd name="T3" fmla="*/ 1 h 134"/>
                <a:gd name="T4" fmla="*/ 1 w 146"/>
                <a:gd name="T5" fmla="*/ 1 h 134"/>
                <a:gd name="T6" fmla="*/ 1 w 146"/>
                <a:gd name="T7" fmla="*/ 1 h 134"/>
                <a:gd name="T8" fmla="*/ 1 w 146"/>
                <a:gd name="T9" fmla="*/ 1 h 134"/>
                <a:gd name="T10" fmla="*/ 1 w 146"/>
                <a:gd name="T11" fmla="*/ 1 h 134"/>
                <a:gd name="T12" fmla="*/ 1 w 146"/>
                <a:gd name="T13" fmla="*/ 1 h 134"/>
                <a:gd name="T14" fmla="*/ 1 w 146"/>
                <a:gd name="T15" fmla="*/ 1 h 134"/>
                <a:gd name="T16" fmla="*/ 1 w 146"/>
                <a:gd name="T17" fmla="*/ 1 h 134"/>
                <a:gd name="T18" fmla="*/ 1 w 146"/>
                <a:gd name="T19" fmla="*/ 1 h 134"/>
                <a:gd name="T20" fmla="*/ 1 w 146"/>
                <a:gd name="T21" fmla="*/ 1 h 134"/>
                <a:gd name="T22" fmla="*/ 1 w 146"/>
                <a:gd name="T23" fmla="*/ 1 h 134"/>
                <a:gd name="T24" fmla="*/ 1 w 146"/>
                <a:gd name="T25" fmla="*/ 1 h 134"/>
                <a:gd name="T26" fmla="*/ 1 w 146"/>
                <a:gd name="T27" fmla="*/ 1 h 134"/>
                <a:gd name="T28" fmla="*/ 1 w 146"/>
                <a:gd name="T29" fmla="*/ 1 h 134"/>
                <a:gd name="T30" fmla="*/ 1 w 146"/>
                <a:gd name="T31" fmla="*/ 1 h 134"/>
                <a:gd name="T32" fmla="*/ 1 w 146"/>
                <a:gd name="T33" fmla="*/ 1 h 134"/>
                <a:gd name="T34" fmla="*/ 1 w 146"/>
                <a:gd name="T35" fmla="*/ 1 h 134"/>
                <a:gd name="T36" fmla="*/ 1 w 146"/>
                <a:gd name="T37" fmla="*/ 1 h 134"/>
                <a:gd name="T38" fmla="*/ 1 w 146"/>
                <a:gd name="T39" fmla="*/ 1 h 134"/>
                <a:gd name="T40" fmla="*/ 1 w 146"/>
                <a:gd name="T41" fmla="*/ 1 h 134"/>
                <a:gd name="T42" fmla="*/ 0 w 146"/>
                <a:gd name="T43" fmla="*/ 1 h 134"/>
                <a:gd name="T44" fmla="*/ 0 w 146"/>
                <a:gd name="T45" fmla="*/ 1 h 134"/>
                <a:gd name="T46" fmla="*/ 1 w 146"/>
                <a:gd name="T47" fmla="*/ 1 h 134"/>
                <a:gd name="T48" fmla="*/ 1 w 146"/>
                <a:gd name="T49" fmla="*/ 1 h 134"/>
                <a:gd name="T50" fmla="*/ 1 w 146"/>
                <a:gd name="T51" fmla="*/ 1 h 134"/>
                <a:gd name="T52" fmla="*/ 1 w 146"/>
                <a:gd name="T53" fmla="*/ 1 h 134"/>
                <a:gd name="T54" fmla="*/ 1 w 146"/>
                <a:gd name="T55" fmla="*/ 1 h 134"/>
                <a:gd name="T56" fmla="*/ 1 w 146"/>
                <a:gd name="T57" fmla="*/ 1 h 134"/>
                <a:gd name="T58" fmla="*/ 1 w 146"/>
                <a:gd name="T59" fmla="*/ 1 h 134"/>
                <a:gd name="T60" fmla="*/ 1 w 146"/>
                <a:gd name="T61" fmla="*/ 1 h 134"/>
                <a:gd name="T62" fmla="*/ 1 w 146"/>
                <a:gd name="T63" fmla="*/ 1 h 134"/>
                <a:gd name="T64" fmla="*/ 1 w 146"/>
                <a:gd name="T65" fmla="*/ 0 h 134"/>
                <a:gd name="T66" fmla="*/ 1 w 146"/>
                <a:gd name="T67" fmla="*/ 0 h 134"/>
                <a:gd name="T68" fmla="*/ 1 w 146"/>
                <a:gd name="T69" fmla="*/ 1 h 134"/>
                <a:gd name="T70" fmla="*/ 1 w 146"/>
                <a:gd name="T71" fmla="*/ 1 h 134"/>
                <a:gd name="T72" fmla="*/ 1 w 146"/>
                <a:gd name="T73" fmla="*/ 1 h 134"/>
                <a:gd name="T74" fmla="*/ 1 w 146"/>
                <a:gd name="T75" fmla="*/ 1 h 134"/>
                <a:gd name="T76" fmla="*/ 1 w 146"/>
                <a:gd name="T77" fmla="*/ 1 h 134"/>
                <a:gd name="T78" fmla="*/ 1 w 146"/>
                <a:gd name="T79" fmla="*/ 1 h 134"/>
                <a:gd name="T80" fmla="*/ 1 w 146"/>
                <a:gd name="T81" fmla="*/ 1 h 13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6"/>
                <a:gd name="T124" fmla="*/ 0 h 134"/>
                <a:gd name="T125" fmla="*/ 146 w 146"/>
                <a:gd name="T126" fmla="*/ 134 h 13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6" h="134">
                  <a:moveTo>
                    <a:pt x="140" y="24"/>
                  </a:moveTo>
                  <a:lnTo>
                    <a:pt x="146" y="43"/>
                  </a:lnTo>
                  <a:lnTo>
                    <a:pt x="144" y="63"/>
                  </a:lnTo>
                  <a:lnTo>
                    <a:pt x="135" y="83"/>
                  </a:lnTo>
                  <a:lnTo>
                    <a:pt x="123" y="100"/>
                  </a:lnTo>
                  <a:lnTo>
                    <a:pt x="115" y="107"/>
                  </a:lnTo>
                  <a:lnTo>
                    <a:pt x="106" y="114"/>
                  </a:lnTo>
                  <a:lnTo>
                    <a:pt x="97" y="119"/>
                  </a:lnTo>
                  <a:lnTo>
                    <a:pt x="86" y="125"/>
                  </a:lnTo>
                  <a:lnTo>
                    <a:pt x="76" y="129"/>
                  </a:lnTo>
                  <a:lnTo>
                    <a:pt x="66" y="132"/>
                  </a:lnTo>
                  <a:lnTo>
                    <a:pt x="55" y="133"/>
                  </a:lnTo>
                  <a:lnTo>
                    <a:pt x="44" y="134"/>
                  </a:lnTo>
                  <a:lnTo>
                    <a:pt x="39" y="133"/>
                  </a:lnTo>
                  <a:lnTo>
                    <a:pt x="33" y="132"/>
                  </a:lnTo>
                  <a:lnTo>
                    <a:pt x="29" y="131"/>
                  </a:lnTo>
                  <a:lnTo>
                    <a:pt x="23" y="129"/>
                  </a:lnTo>
                  <a:lnTo>
                    <a:pt x="18" y="125"/>
                  </a:lnTo>
                  <a:lnTo>
                    <a:pt x="14" y="122"/>
                  </a:lnTo>
                  <a:lnTo>
                    <a:pt x="9" y="117"/>
                  </a:lnTo>
                  <a:lnTo>
                    <a:pt x="6" y="113"/>
                  </a:lnTo>
                  <a:lnTo>
                    <a:pt x="0" y="99"/>
                  </a:lnTo>
                  <a:lnTo>
                    <a:pt x="0" y="83"/>
                  </a:lnTo>
                  <a:lnTo>
                    <a:pt x="3" y="68"/>
                  </a:lnTo>
                  <a:lnTo>
                    <a:pt x="9" y="54"/>
                  </a:lnTo>
                  <a:lnTo>
                    <a:pt x="16" y="43"/>
                  </a:lnTo>
                  <a:lnTo>
                    <a:pt x="24" y="34"/>
                  </a:lnTo>
                  <a:lnTo>
                    <a:pt x="32" y="25"/>
                  </a:lnTo>
                  <a:lnTo>
                    <a:pt x="43" y="18"/>
                  </a:lnTo>
                  <a:lnTo>
                    <a:pt x="52" y="11"/>
                  </a:lnTo>
                  <a:lnTo>
                    <a:pt x="63" y="7"/>
                  </a:lnTo>
                  <a:lnTo>
                    <a:pt x="75" y="2"/>
                  </a:lnTo>
                  <a:lnTo>
                    <a:pt x="86" y="0"/>
                  </a:lnTo>
                  <a:lnTo>
                    <a:pt x="94" y="0"/>
                  </a:lnTo>
                  <a:lnTo>
                    <a:pt x="102" y="1"/>
                  </a:lnTo>
                  <a:lnTo>
                    <a:pt x="109" y="2"/>
                  </a:lnTo>
                  <a:lnTo>
                    <a:pt x="117" y="4"/>
                  </a:lnTo>
                  <a:lnTo>
                    <a:pt x="123" y="7"/>
                  </a:lnTo>
                  <a:lnTo>
                    <a:pt x="130" y="11"/>
                  </a:lnTo>
                  <a:lnTo>
                    <a:pt x="136" y="17"/>
                  </a:lnTo>
                  <a:lnTo>
                    <a:pt x="14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39" name="Freeform 36">
              <a:extLst>
                <a:ext uri="{FF2B5EF4-FFF2-40B4-BE49-F238E27FC236}">
                  <a16:creationId xmlns:a16="http://schemas.microsoft.com/office/drawing/2014/main" id="{10F637F7-7477-459C-99A1-E7A3C9329669}"/>
                </a:ext>
              </a:extLst>
            </p:cNvPr>
            <p:cNvSpPr>
              <a:spLocks/>
            </p:cNvSpPr>
            <p:nvPr/>
          </p:nvSpPr>
          <p:spPr bwMode="auto">
            <a:xfrm>
              <a:off x="4310" y="769"/>
              <a:ext cx="74" cy="68"/>
            </a:xfrm>
            <a:custGeom>
              <a:avLst/>
              <a:gdLst>
                <a:gd name="T0" fmla="*/ 1 w 146"/>
                <a:gd name="T1" fmla="*/ 1 h 136"/>
                <a:gd name="T2" fmla="*/ 1 w 146"/>
                <a:gd name="T3" fmla="*/ 1 h 136"/>
                <a:gd name="T4" fmla="*/ 1 w 146"/>
                <a:gd name="T5" fmla="*/ 1 h 136"/>
                <a:gd name="T6" fmla="*/ 1 w 146"/>
                <a:gd name="T7" fmla="*/ 1 h 136"/>
                <a:gd name="T8" fmla="*/ 1 w 146"/>
                <a:gd name="T9" fmla="*/ 1 h 136"/>
                <a:gd name="T10" fmla="*/ 1 w 146"/>
                <a:gd name="T11" fmla="*/ 1 h 136"/>
                <a:gd name="T12" fmla="*/ 1 w 146"/>
                <a:gd name="T13" fmla="*/ 1 h 136"/>
                <a:gd name="T14" fmla="*/ 1 w 146"/>
                <a:gd name="T15" fmla="*/ 1 h 136"/>
                <a:gd name="T16" fmla="*/ 1 w 146"/>
                <a:gd name="T17" fmla="*/ 1 h 136"/>
                <a:gd name="T18" fmla="*/ 1 w 146"/>
                <a:gd name="T19" fmla="*/ 1 h 136"/>
                <a:gd name="T20" fmla="*/ 1 w 146"/>
                <a:gd name="T21" fmla="*/ 1 h 136"/>
                <a:gd name="T22" fmla="*/ 1 w 146"/>
                <a:gd name="T23" fmla="*/ 1 h 136"/>
                <a:gd name="T24" fmla="*/ 1 w 146"/>
                <a:gd name="T25" fmla="*/ 1 h 136"/>
                <a:gd name="T26" fmla="*/ 1 w 146"/>
                <a:gd name="T27" fmla="*/ 1 h 136"/>
                <a:gd name="T28" fmla="*/ 1 w 146"/>
                <a:gd name="T29" fmla="*/ 1 h 136"/>
                <a:gd name="T30" fmla="*/ 1 w 146"/>
                <a:gd name="T31" fmla="*/ 1 h 136"/>
                <a:gd name="T32" fmla="*/ 1 w 146"/>
                <a:gd name="T33" fmla="*/ 1 h 136"/>
                <a:gd name="T34" fmla="*/ 1 w 146"/>
                <a:gd name="T35" fmla="*/ 1 h 136"/>
                <a:gd name="T36" fmla="*/ 1 w 146"/>
                <a:gd name="T37" fmla="*/ 1 h 136"/>
                <a:gd name="T38" fmla="*/ 1 w 146"/>
                <a:gd name="T39" fmla="*/ 1 h 136"/>
                <a:gd name="T40" fmla="*/ 1 w 146"/>
                <a:gd name="T41" fmla="*/ 1 h 136"/>
                <a:gd name="T42" fmla="*/ 1 w 146"/>
                <a:gd name="T43" fmla="*/ 1 h 136"/>
                <a:gd name="T44" fmla="*/ 1 w 146"/>
                <a:gd name="T45" fmla="*/ 1 h 136"/>
                <a:gd name="T46" fmla="*/ 1 w 146"/>
                <a:gd name="T47" fmla="*/ 1 h 136"/>
                <a:gd name="T48" fmla="*/ 0 w 146"/>
                <a:gd name="T49" fmla="*/ 1 h 136"/>
                <a:gd name="T50" fmla="*/ 1 w 146"/>
                <a:gd name="T51" fmla="*/ 1 h 136"/>
                <a:gd name="T52" fmla="*/ 1 w 146"/>
                <a:gd name="T53" fmla="*/ 1 h 136"/>
                <a:gd name="T54" fmla="*/ 1 w 146"/>
                <a:gd name="T55" fmla="*/ 1 h 136"/>
                <a:gd name="T56" fmla="*/ 1 w 146"/>
                <a:gd name="T57" fmla="*/ 1 h 136"/>
                <a:gd name="T58" fmla="*/ 1 w 146"/>
                <a:gd name="T59" fmla="*/ 1 h 136"/>
                <a:gd name="T60" fmla="*/ 1 w 146"/>
                <a:gd name="T61" fmla="*/ 1 h 136"/>
                <a:gd name="T62" fmla="*/ 1 w 146"/>
                <a:gd name="T63" fmla="*/ 1 h 136"/>
                <a:gd name="T64" fmla="*/ 1 w 146"/>
                <a:gd name="T65" fmla="*/ 1 h 136"/>
                <a:gd name="T66" fmla="*/ 1 w 146"/>
                <a:gd name="T67" fmla="*/ 1 h 136"/>
                <a:gd name="T68" fmla="*/ 1 w 146"/>
                <a:gd name="T69" fmla="*/ 0 h 136"/>
                <a:gd name="T70" fmla="*/ 1 w 146"/>
                <a:gd name="T71" fmla="*/ 0 h 136"/>
                <a:gd name="T72" fmla="*/ 1 w 146"/>
                <a:gd name="T73" fmla="*/ 0 h 136"/>
                <a:gd name="T74" fmla="*/ 1 w 146"/>
                <a:gd name="T75" fmla="*/ 1 h 136"/>
                <a:gd name="T76" fmla="*/ 1 w 146"/>
                <a:gd name="T77" fmla="*/ 1 h 136"/>
                <a:gd name="T78" fmla="*/ 1 w 146"/>
                <a:gd name="T79" fmla="*/ 1 h 136"/>
                <a:gd name="T80" fmla="*/ 1 w 146"/>
                <a:gd name="T81" fmla="*/ 1 h 1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6"/>
                <a:gd name="T124" fmla="*/ 0 h 136"/>
                <a:gd name="T125" fmla="*/ 146 w 146"/>
                <a:gd name="T126" fmla="*/ 136 h 1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6" h="136">
                  <a:moveTo>
                    <a:pt x="137" y="16"/>
                  </a:moveTo>
                  <a:lnTo>
                    <a:pt x="144" y="25"/>
                  </a:lnTo>
                  <a:lnTo>
                    <a:pt x="146" y="36"/>
                  </a:lnTo>
                  <a:lnTo>
                    <a:pt x="146" y="50"/>
                  </a:lnTo>
                  <a:lnTo>
                    <a:pt x="144" y="62"/>
                  </a:lnTo>
                  <a:lnTo>
                    <a:pt x="140" y="73"/>
                  </a:lnTo>
                  <a:lnTo>
                    <a:pt x="134" y="84"/>
                  </a:lnTo>
                  <a:lnTo>
                    <a:pt x="129" y="93"/>
                  </a:lnTo>
                  <a:lnTo>
                    <a:pt x="121" y="102"/>
                  </a:lnTo>
                  <a:lnTo>
                    <a:pt x="113" y="110"/>
                  </a:lnTo>
                  <a:lnTo>
                    <a:pt x="103" y="118"/>
                  </a:lnTo>
                  <a:lnTo>
                    <a:pt x="94" y="124"/>
                  </a:lnTo>
                  <a:lnTo>
                    <a:pt x="84" y="130"/>
                  </a:lnTo>
                  <a:lnTo>
                    <a:pt x="75" y="132"/>
                  </a:lnTo>
                  <a:lnTo>
                    <a:pt x="64" y="134"/>
                  </a:lnTo>
                  <a:lnTo>
                    <a:pt x="55" y="136"/>
                  </a:lnTo>
                  <a:lnTo>
                    <a:pt x="46" y="136"/>
                  </a:lnTo>
                  <a:lnTo>
                    <a:pt x="37" y="134"/>
                  </a:lnTo>
                  <a:lnTo>
                    <a:pt x="29" y="132"/>
                  </a:lnTo>
                  <a:lnTo>
                    <a:pt x="20" y="127"/>
                  </a:lnTo>
                  <a:lnTo>
                    <a:pt x="12" y="122"/>
                  </a:lnTo>
                  <a:lnTo>
                    <a:pt x="7" y="114"/>
                  </a:lnTo>
                  <a:lnTo>
                    <a:pt x="3" y="104"/>
                  </a:lnTo>
                  <a:lnTo>
                    <a:pt x="1" y="94"/>
                  </a:lnTo>
                  <a:lnTo>
                    <a:pt x="0" y="83"/>
                  </a:lnTo>
                  <a:lnTo>
                    <a:pt x="3" y="70"/>
                  </a:lnTo>
                  <a:lnTo>
                    <a:pt x="9" y="57"/>
                  </a:lnTo>
                  <a:lnTo>
                    <a:pt x="16" y="45"/>
                  </a:lnTo>
                  <a:lnTo>
                    <a:pt x="25" y="34"/>
                  </a:lnTo>
                  <a:lnTo>
                    <a:pt x="34" y="24"/>
                  </a:lnTo>
                  <a:lnTo>
                    <a:pt x="46" y="16"/>
                  </a:lnTo>
                  <a:lnTo>
                    <a:pt x="57" y="9"/>
                  </a:lnTo>
                  <a:lnTo>
                    <a:pt x="70" y="3"/>
                  </a:lnTo>
                  <a:lnTo>
                    <a:pt x="78" y="1"/>
                  </a:lnTo>
                  <a:lnTo>
                    <a:pt x="87" y="0"/>
                  </a:lnTo>
                  <a:lnTo>
                    <a:pt x="96" y="0"/>
                  </a:lnTo>
                  <a:lnTo>
                    <a:pt x="106" y="0"/>
                  </a:lnTo>
                  <a:lnTo>
                    <a:pt x="115" y="1"/>
                  </a:lnTo>
                  <a:lnTo>
                    <a:pt x="123" y="4"/>
                  </a:lnTo>
                  <a:lnTo>
                    <a:pt x="131" y="9"/>
                  </a:lnTo>
                  <a:lnTo>
                    <a:pt x="137"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40" name="Freeform 37">
              <a:extLst>
                <a:ext uri="{FF2B5EF4-FFF2-40B4-BE49-F238E27FC236}">
                  <a16:creationId xmlns:a16="http://schemas.microsoft.com/office/drawing/2014/main" id="{4E9154ED-F0E3-4B92-8CAF-938B5E5A9061}"/>
                </a:ext>
              </a:extLst>
            </p:cNvPr>
            <p:cNvSpPr>
              <a:spLocks/>
            </p:cNvSpPr>
            <p:nvPr/>
          </p:nvSpPr>
          <p:spPr bwMode="auto">
            <a:xfrm>
              <a:off x="4449" y="814"/>
              <a:ext cx="65" cy="61"/>
            </a:xfrm>
            <a:custGeom>
              <a:avLst/>
              <a:gdLst>
                <a:gd name="T0" fmla="*/ 1 w 129"/>
                <a:gd name="T1" fmla="*/ 1 h 122"/>
                <a:gd name="T2" fmla="*/ 1 w 129"/>
                <a:gd name="T3" fmla="*/ 1 h 122"/>
                <a:gd name="T4" fmla="*/ 1 w 129"/>
                <a:gd name="T5" fmla="*/ 1 h 122"/>
                <a:gd name="T6" fmla="*/ 1 w 129"/>
                <a:gd name="T7" fmla="*/ 1 h 122"/>
                <a:gd name="T8" fmla="*/ 1 w 129"/>
                <a:gd name="T9" fmla="*/ 1 h 122"/>
                <a:gd name="T10" fmla="*/ 1 w 129"/>
                <a:gd name="T11" fmla="*/ 1 h 122"/>
                <a:gd name="T12" fmla="*/ 1 w 129"/>
                <a:gd name="T13" fmla="*/ 1 h 122"/>
                <a:gd name="T14" fmla="*/ 1 w 129"/>
                <a:gd name="T15" fmla="*/ 1 h 122"/>
                <a:gd name="T16" fmla="*/ 1 w 129"/>
                <a:gd name="T17" fmla="*/ 1 h 122"/>
                <a:gd name="T18" fmla="*/ 1 w 129"/>
                <a:gd name="T19" fmla="*/ 1 h 122"/>
                <a:gd name="T20" fmla="*/ 1 w 129"/>
                <a:gd name="T21" fmla="*/ 1 h 122"/>
                <a:gd name="T22" fmla="*/ 1 w 129"/>
                <a:gd name="T23" fmla="*/ 1 h 122"/>
                <a:gd name="T24" fmla="*/ 1 w 129"/>
                <a:gd name="T25" fmla="*/ 1 h 122"/>
                <a:gd name="T26" fmla="*/ 1 w 129"/>
                <a:gd name="T27" fmla="*/ 1 h 122"/>
                <a:gd name="T28" fmla="*/ 1 w 129"/>
                <a:gd name="T29" fmla="*/ 1 h 122"/>
                <a:gd name="T30" fmla="*/ 1 w 129"/>
                <a:gd name="T31" fmla="*/ 1 h 122"/>
                <a:gd name="T32" fmla="*/ 1 w 129"/>
                <a:gd name="T33" fmla="*/ 1 h 122"/>
                <a:gd name="T34" fmla="*/ 1 w 129"/>
                <a:gd name="T35" fmla="*/ 1 h 122"/>
                <a:gd name="T36" fmla="*/ 1 w 129"/>
                <a:gd name="T37" fmla="*/ 1 h 122"/>
                <a:gd name="T38" fmla="*/ 1 w 129"/>
                <a:gd name="T39" fmla="*/ 1 h 122"/>
                <a:gd name="T40" fmla="*/ 1 w 129"/>
                <a:gd name="T41" fmla="*/ 1 h 122"/>
                <a:gd name="T42" fmla="*/ 1 w 129"/>
                <a:gd name="T43" fmla="*/ 1 h 122"/>
                <a:gd name="T44" fmla="*/ 0 w 129"/>
                <a:gd name="T45" fmla="*/ 1 h 122"/>
                <a:gd name="T46" fmla="*/ 1 w 129"/>
                <a:gd name="T47" fmla="*/ 1 h 122"/>
                <a:gd name="T48" fmla="*/ 1 w 129"/>
                <a:gd name="T49" fmla="*/ 1 h 122"/>
                <a:gd name="T50" fmla="*/ 1 w 129"/>
                <a:gd name="T51" fmla="*/ 1 h 122"/>
                <a:gd name="T52" fmla="*/ 1 w 129"/>
                <a:gd name="T53" fmla="*/ 1 h 122"/>
                <a:gd name="T54" fmla="*/ 1 w 129"/>
                <a:gd name="T55" fmla="*/ 1 h 122"/>
                <a:gd name="T56" fmla="*/ 1 w 129"/>
                <a:gd name="T57" fmla="*/ 1 h 122"/>
                <a:gd name="T58" fmla="*/ 1 w 129"/>
                <a:gd name="T59" fmla="*/ 1 h 122"/>
                <a:gd name="T60" fmla="*/ 1 w 129"/>
                <a:gd name="T61" fmla="*/ 0 h 122"/>
                <a:gd name="T62" fmla="*/ 1 w 129"/>
                <a:gd name="T63" fmla="*/ 0 h 122"/>
                <a:gd name="T64" fmla="*/ 1 w 129"/>
                <a:gd name="T65" fmla="*/ 1 h 122"/>
                <a:gd name="T66" fmla="*/ 1 w 129"/>
                <a:gd name="T67" fmla="*/ 1 h 122"/>
                <a:gd name="T68" fmla="*/ 1 w 129"/>
                <a:gd name="T69" fmla="*/ 1 h 122"/>
                <a:gd name="T70" fmla="*/ 1 w 129"/>
                <a:gd name="T71" fmla="*/ 1 h 122"/>
                <a:gd name="T72" fmla="*/ 1 w 129"/>
                <a:gd name="T73" fmla="*/ 1 h 12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9"/>
                <a:gd name="T112" fmla="*/ 0 h 122"/>
                <a:gd name="T113" fmla="*/ 129 w 129"/>
                <a:gd name="T114" fmla="*/ 122 h 12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9" h="122">
                  <a:moveTo>
                    <a:pt x="111" y="16"/>
                  </a:moveTo>
                  <a:lnTo>
                    <a:pt x="120" y="28"/>
                  </a:lnTo>
                  <a:lnTo>
                    <a:pt x="127" y="41"/>
                  </a:lnTo>
                  <a:lnTo>
                    <a:pt x="129" y="56"/>
                  </a:lnTo>
                  <a:lnTo>
                    <a:pt x="128" y="72"/>
                  </a:lnTo>
                  <a:lnTo>
                    <a:pt x="125" y="81"/>
                  </a:lnTo>
                  <a:lnTo>
                    <a:pt x="120" y="90"/>
                  </a:lnTo>
                  <a:lnTo>
                    <a:pt x="114" y="98"/>
                  </a:lnTo>
                  <a:lnTo>
                    <a:pt x="107" y="105"/>
                  </a:lnTo>
                  <a:lnTo>
                    <a:pt x="101" y="112"/>
                  </a:lnTo>
                  <a:lnTo>
                    <a:pt x="91" y="117"/>
                  </a:lnTo>
                  <a:lnTo>
                    <a:pt x="82" y="120"/>
                  </a:lnTo>
                  <a:lnTo>
                    <a:pt x="73" y="122"/>
                  </a:lnTo>
                  <a:lnTo>
                    <a:pt x="65" y="122"/>
                  </a:lnTo>
                  <a:lnTo>
                    <a:pt x="56" y="122"/>
                  </a:lnTo>
                  <a:lnTo>
                    <a:pt x="46" y="120"/>
                  </a:lnTo>
                  <a:lnTo>
                    <a:pt x="37" y="118"/>
                  </a:lnTo>
                  <a:lnTo>
                    <a:pt x="29" y="113"/>
                  </a:lnTo>
                  <a:lnTo>
                    <a:pt x="21" y="109"/>
                  </a:lnTo>
                  <a:lnTo>
                    <a:pt x="14" y="102"/>
                  </a:lnTo>
                  <a:lnTo>
                    <a:pt x="8" y="94"/>
                  </a:lnTo>
                  <a:lnTo>
                    <a:pt x="3" y="79"/>
                  </a:lnTo>
                  <a:lnTo>
                    <a:pt x="0" y="61"/>
                  </a:lnTo>
                  <a:lnTo>
                    <a:pt x="1" y="45"/>
                  </a:lnTo>
                  <a:lnTo>
                    <a:pt x="8" y="29"/>
                  </a:lnTo>
                  <a:lnTo>
                    <a:pt x="14" y="21"/>
                  </a:lnTo>
                  <a:lnTo>
                    <a:pt x="22" y="14"/>
                  </a:lnTo>
                  <a:lnTo>
                    <a:pt x="30" y="10"/>
                  </a:lnTo>
                  <a:lnTo>
                    <a:pt x="39" y="5"/>
                  </a:lnTo>
                  <a:lnTo>
                    <a:pt x="50" y="3"/>
                  </a:lnTo>
                  <a:lnTo>
                    <a:pt x="60" y="0"/>
                  </a:lnTo>
                  <a:lnTo>
                    <a:pt x="71" y="0"/>
                  </a:lnTo>
                  <a:lnTo>
                    <a:pt x="81" y="1"/>
                  </a:lnTo>
                  <a:lnTo>
                    <a:pt x="88" y="3"/>
                  </a:lnTo>
                  <a:lnTo>
                    <a:pt x="96" y="6"/>
                  </a:lnTo>
                  <a:lnTo>
                    <a:pt x="104" y="11"/>
                  </a:lnTo>
                  <a:lnTo>
                    <a:pt x="111"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41" name="Freeform 38">
              <a:extLst>
                <a:ext uri="{FF2B5EF4-FFF2-40B4-BE49-F238E27FC236}">
                  <a16:creationId xmlns:a16="http://schemas.microsoft.com/office/drawing/2014/main" id="{59B33472-44C8-462A-AC91-716840D6F2B9}"/>
                </a:ext>
              </a:extLst>
            </p:cNvPr>
            <p:cNvSpPr>
              <a:spLocks/>
            </p:cNvSpPr>
            <p:nvPr/>
          </p:nvSpPr>
          <p:spPr bwMode="auto">
            <a:xfrm>
              <a:off x="4226" y="844"/>
              <a:ext cx="73" cy="68"/>
            </a:xfrm>
            <a:custGeom>
              <a:avLst/>
              <a:gdLst>
                <a:gd name="T0" fmla="*/ 0 w 148"/>
                <a:gd name="T1" fmla="*/ 1 h 136"/>
                <a:gd name="T2" fmla="*/ 0 w 148"/>
                <a:gd name="T3" fmla="*/ 1 h 136"/>
                <a:gd name="T4" fmla="*/ 0 w 148"/>
                <a:gd name="T5" fmla="*/ 1 h 136"/>
                <a:gd name="T6" fmla="*/ 0 w 148"/>
                <a:gd name="T7" fmla="*/ 1 h 136"/>
                <a:gd name="T8" fmla="*/ 0 w 148"/>
                <a:gd name="T9" fmla="*/ 1 h 136"/>
                <a:gd name="T10" fmla="*/ 0 w 148"/>
                <a:gd name="T11" fmla="*/ 1 h 136"/>
                <a:gd name="T12" fmla="*/ 0 w 148"/>
                <a:gd name="T13" fmla="*/ 1 h 136"/>
                <a:gd name="T14" fmla="*/ 0 w 148"/>
                <a:gd name="T15" fmla="*/ 1 h 136"/>
                <a:gd name="T16" fmla="*/ 0 w 148"/>
                <a:gd name="T17" fmla="*/ 1 h 136"/>
                <a:gd name="T18" fmla="*/ 0 w 148"/>
                <a:gd name="T19" fmla="*/ 1 h 136"/>
                <a:gd name="T20" fmla="*/ 0 w 148"/>
                <a:gd name="T21" fmla="*/ 1 h 136"/>
                <a:gd name="T22" fmla="*/ 0 w 148"/>
                <a:gd name="T23" fmla="*/ 1 h 136"/>
                <a:gd name="T24" fmla="*/ 0 w 148"/>
                <a:gd name="T25" fmla="*/ 1 h 136"/>
                <a:gd name="T26" fmla="*/ 0 w 148"/>
                <a:gd name="T27" fmla="*/ 1 h 136"/>
                <a:gd name="T28" fmla="*/ 0 w 148"/>
                <a:gd name="T29" fmla="*/ 1 h 136"/>
                <a:gd name="T30" fmla="*/ 0 w 148"/>
                <a:gd name="T31" fmla="*/ 1 h 136"/>
                <a:gd name="T32" fmla="*/ 0 w 148"/>
                <a:gd name="T33" fmla="*/ 1 h 136"/>
                <a:gd name="T34" fmla="*/ 0 w 148"/>
                <a:gd name="T35" fmla="*/ 1 h 136"/>
                <a:gd name="T36" fmla="*/ 0 w 148"/>
                <a:gd name="T37" fmla="*/ 1 h 136"/>
                <a:gd name="T38" fmla="*/ 0 w 148"/>
                <a:gd name="T39" fmla="*/ 1 h 136"/>
                <a:gd name="T40" fmla="*/ 0 w 148"/>
                <a:gd name="T41" fmla="*/ 1 h 136"/>
                <a:gd name="T42" fmla="*/ 0 w 148"/>
                <a:gd name="T43" fmla="*/ 1 h 136"/>
                <a:gd name="T44" fmla="*/ 0 w 148"/>
                <a:gd name="T45" fmla="*/ 1 h 136"/>
                <a:gd name="T46" fmla="*/ 0 w 148"/>
                <a:gd name="T47" fmla="*/ 1 h 136"/>
                <a:gd name="T48" fmla="*/ 0 w 148"/>
                <a:gd name="T49" fmla="*/ 1 h 136"/>
                <a:gd name="T50" fmla="*/ 0 w 148"/>
                <a:gd name="T51" fmla="*/ 1 h 136"/>
                <a:gd name="T52" fmla="*/ 0 w 148"/>
                <a:gd name="T53" fmla="*/ 1 h 136"/>
                <a:gd name="T54" fmla="*/ 0 w 148"/>
                <a:gd name="T55" fmla="*/ 1 h 136"/>
                <a:gd name="T56" fmla="*/ 0 w 148"/>
                <a:gd name="T57" fmla="*/ 0 h 136"/>
                <a:gd name="T58" fmla="*/ 0 w 148"/>
                <a:gd name="T59" fmla="*/ 0 h 136"/>
                <a:gd name="T60" fmla="*/ 0 w 148"/>
                <a:gd name="T61" fmla="*/ 1 h 136"/>
                <a:gd name="T62" fmla="*/ 0 w 148"/>
                <a:gd name="T63" fmla="*/ 1 h 136"/>
                <a:gd name="T64" fmla="*/ 0 w 148"/>
                <a:gd name="T65" fmla="*/ 1 h 136"/>
                <a:gd name="T66" fmla="*/ 0 w 148"/>
                <a:gd name="T67" fmla="*/ 1 h 136"/>
                <a:gd name="T68" fmla="*/ 0 w 148"/>
                <a:gd name="T69" fmla="*/ 1 h 136"/>
                <a:gd name="T70" fmla="*/ 0 w 148"/>
                <a:gd name="T71" fmla="*/ 1 h 136"/>
                <a:gd name="T72" fmla="*/ 0 w 148"/>
                <a:gd name="T73" fmla="*/ 1 h 1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8"/>
                <a:gd name="T112" fmla="*/ 0 h 136"/>
                <a:gd name="T113" fmla="*/ 148 w 148"/>
                <a:gd name="T114" fmla="*/ 136 h 1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8" h="136">
                  <a:moveTo>
                    <a:pt x="148" y="36"/>
                  </a:moveTo>
                  <a:lnTo>
                    <a:pt x="148" y="51"/>
                  </a:lnTo>
                  <a:lnTo>
                    <a:pt x="146" y="65"/>
                  </a:lnTo>
                  <a:lnTo>
                    <a:pt x="140" y="79"/>
                  </a:lnTo>
                  <a:lnTo>
                    <a:pt x="132" y="90"/>
                  </a:lnTo>
                  <a:lnTo>
                    <a:pt x="123" y="102"/>
                  </a:lnTo>
                  <a:lnTo>
                    <a:pt x="111" y="112"/>
                  </a:lnTo>
                  <a:lnTo>
                    <a:pt x="98" y="120"/>
                  </a:lnTo>
                  <a:lnTo>
                    <a:pt x="86" y="128"/>
                  </a:lnTo>
                  <a:lnTo>
                    <a:pt x="79" y="132"/>
                  </a:lnTo>
                  <a:lnTo>
                    <a:pt x="71" y="135"/>
                  </a:lnTo>
                  <a:lnTo>
                    <a:pt x="61" y="136"/>
                  </a:lnTo>
                  <a:lnTo>
                    <a:pt x="52" y="136"/>
                  </a:lnTo>
                  <a:lnTo>
                    <a:pt x="43" y="136"/>
                  </a:lnTo>
                  <a:lnTo>
                    <a:pt x="35" y="135"/>
                  </a:lnTo>
                  <a:lnTo>
                    <a:pt x="26" y="132"/>
                  </a:lnTo>
                  <a:lnTo>
                    <a:pt x="18" y="128"/>
                  </a:lnTo>
                  <a:lnTo>
                    <a:pt x="7" y="116"/>
                  </a:lnTo>
                  <a:lnTo>
                    <a:pt x="2" y="101"/>
                  </a:lnTo>
                  <a:lnTo>
                    <a:pt x="0" y="83"/>
                  </a:lnTo>
                  <a:lnTo>
                    <a:pt x="4" y="66"/>
                  </a:lnTo>
                  <a:lnTo>
                    <a:pt x="11" y="52"/>
                  </a:lnTo>
                  <a:lnTo>
                    <a:pt x="20" y="40"/>
                  </a:lnTo>
                  <a:lnTo>
                    <a:pt x="30" y="28"/>
                  </a:lnTo>
                  <a:lnTo>
                    <a:pt x="43" y="19"/>
                  </a:lnTo>
                  <a:lnTo>
                    <a:pt x="56" y="11"/>
                  </a:lnTo>
                  <a:lnTo>
                    <a:pt x="71" y="5"/>
                  </a:lnTo>
                  <a:lnTo>
                    <a:pt x="87" y="2"/>
                  </a:lnTo>
                  <a:lnTo>
                    <a:pt x="103" y="0"/>
                  </a:lnTo>
                  <a:lnTo>
                    <a:pt x="109" y="0"/>
                  </a:lnTo>
                  <a:lnTo>
                    <a:pt x="116" y="2"/>
                  </a:lnTo>
                  <a:lnTo>
                    <a:pt x="121" y="5"/>
                  </a:lnTo>
                  <a:lnTo>
                    <a:pt x="127" y="7"/>
                  </a:lnTo>
                  <a:lnTo>
                    <a:pt x="133" y="13"/>
                  </a:lnTo>
                  <a:lnTo>
                    <a:pt x="140" y="20"/>
                  </a:lnTo>
                  <a:lnTo>
                    <a:pt x="144" y="28"/>
                  </a:lnTo>
                  <a:lnTo>
                    <a:pt x="148"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42" name="Freeform 39">
              <a:extLst>
                <a:ext uri="{FF2B5EF4-FFF2-40B4-BE49-F238E27FC236}">
                  <a16:creationId xmlns:a16="http://schemas.microsoft.com/office/drawing/2014/main" id="{779D25A8-E486-49BE-AA9A-DB4900B31619}"/>
                </a:ext>
              </a:extLst>
            </p:cNvPr>
            <p:cNvSpPr>
              <a:spLocks/>
            </p:cNvSpPr>
            <p:nvPr/>
          </p:nvSpPr>
          <p:spPr bwMode="auto">
            <a:xfrm>
              <a:off x="4465" y="922"/>
              <a:ext cx="66" cy="62"/>
            </a:xfrm>
            <a:custGeom>
              <a:avLst/>
              <a:gdLst>
                <a:gd name="T0" fmla="*/ 1 w 131"/>
                <a:gd name="T1" fmla="*/ 1 h 123"/>
                <a:gd name="T2" fmla="*/ 1 w 131"/>
                <a:gd name="T3" fmla="*/ 1 h 123"/>
                <a:gd name="T4" fmla="*/ 1 w 131"/>
                <a:gd name="T5" fmla="*/ 1 h 123"/>
                <a:gd name="T6" fmla="*/ 1 w 131"/>
                <a:gd name="T7" fmla="*/ 1 h 123"/>
                <a:gd name="T8" fmla="*/ 1 w 131"/>
                <a:gd name="T9" fmla="*/ 1 h 123"/>
                <a:gd name="T10" fmla="*/ 1 w 131"/>
                <a:gd name="T11" fmla="*/ 1 h 123"/>
                <a:gd name="T12" fmla="*/ 1 w 131"/>
                <a:gd name="T13" fmla="*/ 1 h 123"/>
                <a:gd name="T14" fmla="*/ 1 w 131"/>
                <a:gd name="T15" fmla="*/ 1 h 123"/>
                <a:gd name="T16" fmla="*/ 1 w 131"/>
                <a:gd name="T17" fmla="*/ 1 h 123"/>
                <a:gd name="T18" fmla="*/ 1 w 131"/>
                <a:gd name="T19" fmla="*/ 1 h 123"/>
                <a:gd name="T20" fmla="*/ 1 w 131"/>
                <a:gd name="T21" fmla="*/ 1 h 123"/>
                <a:gd name="T22" fmla="*/ 1 w 131"/>
                <a:gd name="T23" fmla="*/ 1 h 123"/>
                <a:gd name="T24" fmla="*/ 1 w 131"/>
                <a:gd name="T25" fmla="*/ 1 h 123"/>
                <a:gd name="T26" fmla="*/ 1 w 131"/>
                <a:gd name="T27" fmla="*/ 1 h 123"/>
                <a:gd name="T28" fmla="*/ 1 w 131"/>
                <a:gd name="T29" fmla="*/ 1 h 123"/>
                <a:gd name="T30" fmla="*/ 1 w 131"/>
                <a:gd name="T31" fmla="*/ 1 h 123"/>
                <a:gd name="T32" fmla="*/ 1 w 131"/>
                <a:gd name="T33" fmla="*/ 1 h 123"/>
                <a:gd name="T34" fmla="*/ 1 w 131"/>
                <a:gd name="T35" fmla="*/ 1 h 123"/>
                <a:gd name="T36" fmla="*/ 1 w 131"/>
                <a:gd name="T37" fmla="*/ 1 h 123"/>
                <a:gd name="T38" fmla="*/ 1 w 131"/>
                <a:gd name="T39" fmla="*/ 1 h 123"/>
                <a:gd name="T40" fmla="*/ 1 w 131"/>
                <a:gd name="T41" fmla="*/ 1 h 123"/>
                <a:gd name="T42" fmla="*/ 1 w 131"/>
                <a:gd name="T43" fmla="*/ 1 h 123"/>
                <a:gd name="T44" fmla="*/ 1 w 131"/>
                <a:gd name="T45" fmla="*/ 1 h 123"/>
                <a:gd name="T46" fmla="*/ 1 w 131"/>
                <a:gd name="T47" fmla="*/ 1 h 123"/>
                <a:gd name="T48" fmla="*/ 1 w 131"/>
                <a:gd name="T49" fmla="*/ 1 h 123"/>
                <a:gd name="T50" fmla="*/ 1 w 131"/>
                <a:gd name="T51" fmla="*/ 1 h 123"/>
                <a:gd name="T52" fmla="*/ 1 w 131"/>
                <a:gd name="T53" fmla="*/ 1 h 123"/>
                <a:gd name="T54" fmla="*/ 1 w 131"/>
                <a:gd name="T55" fmla="*/ 1 h 123"/>
                <a:gd name="T56" fmla="*/ 0 w 131"/>
                <a:gd name="T57" fmla="*/ 1 h 123"/>
                <a:gd name="T58" fmla="*/ 1 w 131"/>
                <a:gd name="T59" fmla="*/ 1 h 123"/>
                <a:gd name="T60" fmla="*/ 1 w 131"/>
                <a:gd name="T61" fmla="*/ 1 h 123"/>
                <a:gd name="T62" fmla="*/ 1 w 131"/>
                <a:gd name="T63" fmla="*/ 1 h 123"/>
                <a:gd name="T64" fmla="*/ 1 w 131"/>
                <a:gd name="T65" fmla="*/ 1 h 123"/>
                <a:gd name="T66" fmla="*/ 1 w 131"/>
                <a:gd name="T67" fmla="*/ 1 h 123"/>
                <a:gd name="T68" fmla="*/ 1 w 131"/>
                <a:gd name="T69" fmla="*/ 1 h 123"/>
                <a:gd name="T70" fmla="*/ 1 w 131"/>
                <a:gd name="T71" fmla="*/ 1 h 123"/>
                <a:gd name="T72" fmla="*/ 1 w 131"/>
                <a:gd name="T73" fmla="*/ 1 h 123"/>
                <a:gd name="T74" fmla="*/ 1 w 131"/>
                <a:gd name="T75" fmla="*/ 1 h 123"/>
                <a:gd name="T76" fmla="*/ 1 w 131"/>
                <a:gd name="T77" fmla="*/ 0 h 123"/>
                <a:gd name="T78" fmla="*/ 1 w 131"/>
                <a:gd name="T79" fmla="*/ 0 h 123"/>
                <a:gd name="T80" fmla="*/ 1 w 131"/>
                <a:gd name="T81" fmla="*/ 1 h 123"/>
                <a:gd name="T82" fmla="*/ 1 w 131"/>
                <a:gd name="T83" fmla="*/ 1 h 123"/>
                <a:gd name="T84" fmla="*/ 1 w 131"/>
                <a:gd name="T85" fmla="*/ 1 h 123"/>
                <a:gd name="T86" fmla="*/ 1 w 131"/>
                <a:gd name="T87" fmla="*/ 1 h 123"/>
                <a:gd name="T88" fmla="*/ 1 w 131"/>
                <a:gd name="T89" fmla="*/ 1 h 12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31"/>
                <a:gd name="T136" fmla="*/ 0 h 123"/>
                <a:gd name="T137" fmla="*/ 131 w 131"/>
                <a:gd name="T138" fmla="*/ 123 h 12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31" h="123">
                  <a:moveTo>
                    <a:pt x="115" y="17"/>
                  </a:moveTo>
                  <a:lnTo>
                    <a:pt x="122" y="30"/>
                  </a:lnTo>
                  <a:lnTo>
                    <a:pt x="127" y="42"/>
                  </a:lnTo>
                  <a:lnTo>
                    <a:pt x="131" y="55"/>
                  </a:lnTo>
                  <a:lnTo>
                    <a:pt x="130" y="68"/>
                  </a:lnTo>
                  <a:lnTo>
                    <a:pt x="129" y="76"/>
                  </a:lnTo>
                  <a:lnTo>
                    <a:pt x="125" y="83"/>
                  </a:lnTo>
                  <a:lnTo>
                    <a:pt x="122" y="90"/>
                  </a:lnTo>
                  <a:lnTo>
                    <a:pt x="118" y="97"/>
                  </a:lnTo>
                  <a:lnTo>
                    <a:pt x="112" y="102"/>
                  </a:lnTo>
                  <a:lnTo>
                    <a:pt x="107" y="107"/>
                  </a:lnTo>
                  <a:lnTo>
                    <a:pt x="101" y="112"/>
                  </a:lnTo>
                  <a:lnTo>
                    <a:pt x="95" y="115"/>
                  </a:lnTo>
                  <a:lnTo>
                    <a:pt x="89" y="118"/>
                  </a:lnTo>
                  <a:lnTo>
                    <a:pt x="81" y="121"/>
                  </a:lnTo>
                  <a:lnTo>
                    <a:pt x="74" y="122"/>
                  </a:lnTo>
                  <a:lnTo>
                    <a:pt x="68" y="123"/>
                  </a:lnTo>
                  <a:lnTo>
                    <a:pt x="63" y="123"/>
                  </a:lnTo>
                  <a:lnTo>
                    <a:pt x="57" y="123"/>
                  </a:lnTo>
                  <a:lnTo>
                    <a:pt x="53" y="123"/>
                  </a:lnTo>
                  <a:lnTo>
                    <a:pt x="47" y="122"/>
                  </a:lnTo>
                  <a:lnTo>
                    <a:pt x="42" y="120"/>
                  </a:lnTo>
                  <a:lnTo>
                    <a:pt x="36" y="118"/>
                  </a:lnTo>
                  <a:lnTo>
                    <a:pt x="32" y="117"/>
                  </a:lnTo>
                  <a:lnTo>
                    <a:pt x="27" y="115"/>
                  </a:lnTo>
                  <a:lnTo>
                    <a:pt x="16" y="105"/>
                  </a:lnTo>
                  <a:lnTo>
                    <a:pt x="6" y="90"/>
                  </a:lnTo>
                  <a:lnTo>
                    <a:pt x="2" y="74"/>
                  </a:lnTo>
                  <a:lnTo>
                    <a:pt x="0" y="56"/>
                  </a:lnTo>
                  <a:lnTo>
                    <a:pt x="2" y="47"/>
                  </a:lnTo>
                  <a:lnTo>
                    <a:pt x="4" y="39"/>
                  </a:lnTo>
                  <a:lnTo>
                    <a:pt x="9" y="31"/>
                  </a:lnTo>
                  <a:lnTo>
                    <a:pt x="15" y="23"/>
                  </a:lnTo>
                  <a:lnTo>
                    <a:pt x="20" y="17"/>
                  </a:lnTo>
                  <a:lnTo>
                    <a:pt x="27" y="11"/>
                  </a:lnTo>
                  <a:lnTo>
                    <a:pt x="35" y="7"/>
                  </a:lnTo>
                  <a:lnTo>
                    <a:pt x="43" y="3"/>
                  </a:lnTo>
                  <a:lnTo>
                    <a:pt x="54" y="1"/>
                  </a:lnTo>
                  <a:lnTo>
                    <a:pt x="63" y="0"/>
                  </a:lnTo>
                  <a:lnTo>
                    <a:pt x="72" y="0"/>
                  </a:lnTo>
                  <a:lnTo>
                    <a:pt x="81" y="1"/>
                  </a:lnTo>
                  <a:lnTo>
                    <a:pt x="89" y="4"/>
                  </a:lnTo>
                  <a:lnTo>
                    <a:pt x="97" y="8"/>
                  </a:lnTo>
                  <a:lnTo>
                    <a:pt x="107" y="13"/>
                  </a:lnTo>
                  <a:lnTo>
                    <a:pt x="115"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43" name="Freeform 40">
              <a:extLst>
                <a:ext uri="{FF2B5EF4-FFF2-40B4-BE49-F238E27FC236}">
                  <a16:creationId xmlns:a16="http://schemas.microsoft.com/office/drawing/2014/main" id="{06E3DD92-4300-417D-AAA0-A05481AAC1C5}"/>
                </a:ext>
              </a:extLst>
            </p:cNvPr>
            <p:cNvSpPr>
              <a:spLocks/>
            </p:cNvSpPr>
            <p:nvPr/>
          </p:nvSpPr>
          <p:spPr bwMode="auto">
            <a:xfrm>
              <a:off x="4139" y="922"/>
              <a:ext cx="72" cy="69"/>
            </a:xfrm>
            <a:custGeom>
              <a:avLst/>
              <a:gdLst>
                <a:gd name="T0" fmla="*/ 0 w 146"/>
                <a:gd name="T1" fmla="*/ 1 h 138"/>
                <a:gd name="T2" fmla="*/ 0 w 146"/>
                <a:gd name="T3" fmla="*/ 1 h 138"/>
                <a:gd name="T4" fmla="*/ 0 w 146"/>
                <a:gd name="T5" fmla="*/ 1 h 138"/>
                <a:gd name="T6" fmla="*/ 0 w 146"/>
                <a:gd name="T7" fmla="*/ 1 h 138"/>
                <a:gd name="T8" fmla="*/ 0 w 146"/>
                <a:gd name="T9" fmla="*/ 1 h 138"/>
                <a:gd name="T10" fmla="*/ 0 w 146"/>
                <a:gd name="T11" fmla="*/ 1 h 138"/>
                <a:gd name="T12" fmla="*/ 0 w 146"/>
                <a:gd name="T13" fmla="*/ 1 h 138"/>
                <a:gd name="T14" fmla="*/ 0 w 146"/>
                <a:gd name="T15" fmla="*/ 1 h 138"/>
                <a:gd name="T16" fmla="*/ 0 w 146"/>
                <a:gd name="T17" fmla="*/ 1 h 138"/>
                <a:gd name="T18" fmla="*/ 0 w 146"/>
                <a:gd name="T19" fmla="*/ 1 h 138"/>
                <a:gd name="T20" fmla="*/ 0 w 146"/>
                <a:gd name="T21" fmla="*/ 1 h 138"/>
                <a:gd name="T22" fmla="*/ 0 w 146"/>
                <a:gd name="T23" fmla="*/ 1 h 138"/>
                <a:gd name="T24" fmla="*/ 0 w 146"/>
                <a:gd name="T25" fmla="*/ 1 h 138"/>
                <a:gd name="T26" fmla="*/ 0 w 146"/>
                <a:gd name="T27" fmla="*/ 1 h 138"/>
                <a:gd name="T28" fmla="*/ 0 w 146"/>
                <a:gd name="T29" fmla="*/ 1 h 138"/>
                <a:gd name="T30" fmla="*/ 0 w 146"/>
                <a:gd name="T31" fmla="*/ 1 h 138"/>
                <a:gd name="T32" fmla="*/ 0 w 146"/>
                <a:gd name="T33" fmla="*/ 1 h 138"/>
                <a:gd name="T34" fmla="*/ 0 w 146"/>
                <a:gd name="T35" fmla="*/ 1 h 138"/>
                <a:gd name="T36" fmla="*/ 0 w 146"/>
                <a:gd name="T37" fmla="*/ 1 h 138"/>
                <a:gd name="T38" fmla="*/ 0 w 146"/>
                <a:gd name="T39" fmla="*/ 1 h 138"/>
                <a:gd name="T40" fmla="*/ 0 w 146"/>
                <a:gd name="T41" fmla="*/ 1 h 138"/>
                <a:gd name="T42" fmla="*/ 0 w 146"/>
                <a:gd name="T43" fmla="*/ 1 h 138"/>
                <a:gd name="T44" fmla="*/ 0 w 146"/>
                <a:gd name="T45" fmla="*/ 1 h 138"/>
                <a:gd name="T46" fmla="*/ 0 w 146"/>
                <a:gd name="T47" fmla="*/ 1 h 138"/>
                <a:gd name="T48" fmla="*/ 0 w 146"/>
                <a:gd name="T49" fmla="*/ 1 h 138"/>
                <a:gd name="T50" fmla="*/ 0 w 146"/>
                <a:gd name="T51" fmla="*/ 1 h 138"/>
                <a:gd name="T52" fmla="*/ 0 w 146"/>
                <a:gd name="T53" fmla="*/ 1 h 138"/>
                <a:gd name="T54" fmla="*/ 0 w 146"/>
                <a:gd name="T55" fmla="*/ 1 h 138"/>
                <a:gd name="T56" fmla="*/ 0 w 146"/>
                <a:gd name="T57" fmla="*/ 1 h 138"/>
                <a:gd name="T58" fmla="*/ 0 w 146"/>
                <a:gd name="T59" fmla="*/ 1 h 138"/>
                <a:gd name="T60" fmla="*/ 0 w 146"/>
                <a:gd name="T61" fmla="*/ 1 h 138"/>
                <a:gd name="T62" fmla="*/ 0 w 146"/>
                <a:gd name="T63" fmla="*/ 0 h 138"/>
                <a:gd name="T64" fmla="*/ 0 w 146"/>
                <a:gd name="T65" fmla="*/ 1 h 138"/>
                <a:gd name="T66" fmla="*/ 0 w 146"/>
                <a:gd name="T67" fmla="*/ 1 h 138"/>
                <a:gd name="T68" fmla="*/ 0 w 146"/>
                <a:gd name="T69" fmla="*/ 1 h 138"/>
                <a:gd name="T70" fmla="*/ 0 w 146"/>
                <a:gd name="T71" fmla="*/ 1 h 138"/>
                <a:gd name="T72" fmla="*/ 0 w 146"/>
                <a:gd name="T73" fmla="*/ 1 h 13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6"/>
                <a:gd name="T112" fmla="*/ 0 h 138"/>
                <a:gd name="T113" fmla="*/ 146 w 146"/>
                <a:gd name="T114" fmla="*/ 138 h 13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6" h="138">
                  <a:moveTo>
                    <a:pt x="141" y="26"/>
                  </a:moveTo>
                  <a:lnTo>
                    <a:pt x="146" y="41"/>
                  </a:lnTo>
                  <a:lnTo>
                    <a:pt x="146" y="56"/>
                  </a:lnTo>
                  <a:lnTo>
                    <a:pt x="142" y="71"/>
                  </a:lnTo>
                  <a:lnTo>
                    <a:pt x="136" y="86"/>
                  </a:lnTo>
                  <a:lnTo>
                    <a:pt x="128" y="97"/>
                  </a:lnTo>
                  <a:lnTo>
                    <a:pt x="118" y="106"/>
                  </a:lnTo>
                  <a:lnTo>
                    <a:pt x="106" y="115"/>
                  </a:lnTo>
                  <a:lnTo>
                    <a:pt x="95" y="124"/>
                  </a:lnTo>
                  <a:lnTo>
                    <a:pt x="82" y="131"/>
                  </a:lnTo>
                  <a:lnTo>
                    <a:pt x="70" y="136"/>
                  </a:lnTo>
                  <a:lnTo>
                    <a:pt x="57" y="138"/>
                  </a:lnTo>
                  <a:lnTo>
                    <a:pt x="44" y="138"/>
                  </a:lnTo>
                  <a:lnTo>
                    <a:pt x="38" y="137"/>
                  </a:lnTo>
                  <a:lnTo>
                    <a:pt x="33" y="136"/>
                  </a:lnTo>
                  <a:lnTo>
                    <a:pt x="27" y="133"/>
                  </a:lnTo>
                  <a:lnTo>
                    <a:pt x="21" y="130"/>
                  </a:lnTo>
                  <a:lnTo>
                    <a:pt x="17" y="127"/>
                  </a:lnTo>
                  <a:lnTo>
                    <a:pt x="12" y="122"/>
                  </a:lnTo>
                  <a:lnTo>
                    <a:pt x="7" y="117"/>
                  </a:lnTo>
                  <a:lnTo>
                    <a:pt x="4" y="112"/>
                  </a:lnTo>
                  <a:lnTo>
                    <a:pt x="0" y="94"/>
                  </a:lnTo>
                  <a:lnTo>
                    <a:pt x="2" y="77"/>
                  </a:lnTo>
                  <a:lnTo>
                    <a:pt x="7" y="61"/>
                  </a:lnTo>
                  <a:lnTo>
                    <a:pt x="17" y="45"/>
                  </a:lnTo>
                  <a:lnTo>
                    <a:pt x="26" y="33"/>
                  </a:lnTo>
                  <a:lnTo>
                    <a:pt x="36" y="24"/>
                  </a:lnTo>
                  <a:lnTo>
                    <a:pt x="48" y="16"/>
                  </a:lnTo>
                  <a:lnTo>
                    <a:pt x="60" y="9"/>
                  </a:lnTo>
                  <a:lnTo>
                    <a:pt x="73" y="4"/>
                  </a:lnTo>
                  <a:lnTo>
                    <a:pt x="87" y="1"/>
                  </a:lnTo>
                  <a:lnTo>
                    <a:pt x="101" y="0"/>
                  </a:lnTo>
                  <a:lnTo>
                    <a:pt x="115" y="2"/>
                  </a:lnTo>
                  <a:lnTo>
                    <a:pt x="121" y="7"/>
                  </a:lnTo>
                  <a:lnTo>
                    <a:pt x="129" y="13"/>
                  </a:lnTo>
                  <a:lnTo>
                    <a:pt x="135" y="18"/>
                  </a:lnTo>
                  <a:lnTo>
                    <a:pt x="141"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44" name="Freeform 41">
              <a:extLst>
                <a:ext uri="{FF2B5EF4-FFF2-40B4-BE49-F238E27FC236}">
                  <a16:creationId xmlns:a16="http://schemas.microsoft.com/office/drawing/2014/main" id="{BB5C2056-55F4-47D8-B919-746DD5056305}"/>
                </a:ext>
              </a:extLst>
            </p:cNvPr>
            <p:cNvSpPr>
              <a:spLocks/>
            </p:cNvSpPr>
            <p:nvPr/>
          </p:nvSpPr>
          <p:spPr bwMode="auto">
            <a:xfrm>
              <a:off x="4262" y="931"/>
              <a:ext cx="72" cy="68"/>
            </a:xfrm>
            <a:custGeom>
              <a:avLst/>
              <a:gdLst>
                <a:gd name="T0" fmla="*/ 1 w 144"/>
                <a:gd name="T1" fmla="*/ 1 h 136"/>
                <a:gd name="T2" fmla="*/ 1 w 144"/>
                <a:gd name="T3" fmla="*/ 1 h 136"/>
                <a:gd name="T4" fmla="*/ 1 w 144"/>
                <a:gd name="T5" fmla="*/ 1 h 136"/>
                <a:gd name="T6" fmla="*/ 1 w 144"/>
                <a:gd name="T7" fmla="*/ 1 h 136"/>
                <a:gd name="T8" fmla="*/ 1 w 144"/>
                <a:gd name="T9" fmla="*/ 1 h 136"/>
                <a:gd name="T10" fmla="*/ 1 w 144"/>
                <a:gd name="T11" fmla="*/ 1 h 136"/>
                <a:gd name="T12" fmla="*/ 1 w 144"/>
                <a:gd name="T13" fmla="*/ 1 h 136"/>
                <a:gd name="T14" fmla="*/ 1 w 144"/>
                <a:gd name="T15" fmla="*/ 1 h 136"/>
                <a:gd name="T16" fmla="*/ 1 w 144"/>
                <a:gd name="T17" fmla="*/ 1 h 136"/>
                <a:gd name="T18" fmla="*/ 1 w 144"/>
                <a:gd name="T19" fmla="*/ 1 h 136"/>
                <a:gd name="T20" fmla="*/ 1 w 144"/>
                <a:gd name="T21" fmla="*/ 1 h 136"/>
                <a:gd name="T22" fmla="*/ 1 w 144"/>
                <a:gd name="T23" fmla="*/ 1 h 136"/>
                <a:gd name="T24" fmla="*/ 1 w 144"/>
                <a:gd name="T25" fmla="*/ 1 h 136"/>
                <a:gd name="T26" fmla="*/ 1 w 144"/>
                <a:gd name="T27" fmla="*/ 1 h 136"/>
                <a:gd name="T28" fmla="*/ 1 w 144"/>
                <a:gd name="T29" fmla="*/ 1 h 136"/>
                <a:gd name="T30" fmla="*/ 1 w 144"/>
                <a:gd name="T31" fmla="*/ 1 h 136"/>
                <a:gd name="T32" fmla="*/ 1 w 144"/>
                <a:gd name="T33" fmla="*/ 1 h 136"/>
                <a:gd name="T34" fmla="*/ 1 w 144"/>
                <a:gd name="T35" fmla="*/ 1 h 136"/>
                <a:gd name="T36" fmla="*/ 1 w 144"/>
                <a:gd name="T37" fmla="*/ 1 h 136"/>
                <a:gd name="T38" fmla="*/ 1 w 144"/>
                <a:gd name="T39" fmla="*/ 1 h 136"/>
                <a:gd name="T40" fmla="*/ 1 w 144"/>
                <a:gd name="T41" fmla="*/ 1 h 136"/>
                <a:gd name="T42" fmla="*/ 1 w 144"/>
                <a:gd name="T43" fmla="*/ 1 h 136"/>
                <a:gd name="T44" fmla="*/ 0 w 144"/>
                <a:gd name="T45" fmla="*/ 1 h 136"/>
                <a:gd name="T46" fmla="*/ 1 w 144"/>
                <a:gd name="T47" fmla="*/ 1 h 136"/>
                <a:gd name="T48" fmla="*/ 1 w 144"/>
                <a:gd name="T49" fmla="*/ 1 h 136"/>
                <a:gd name="T50" fmla="*/ 1 w 144"/>
                <a:gd name="T51" fmla="*/ 1 h 136"/>
                <a:gd name="T52" fmla="*/ 1 w 144"/>
                <a:gd name="T53" fmla="*/ 1 h 136"/>
                <a:gd name="T54" fmla="*/ 1 w 144"/>
                <a:gd name="T55" fmla="*/ 1 h 136"/>
                <a:gd name="T56" fmla="*/ 1 w 144"/>
                <a:gd name="T57" fmla="*/ 1 h 136"/>
                <a:gd name="T58" fmla="*/ 1 w 144"/>
                <a:gd name="T59" fmla="*/ 1 h 136"/>
                <a:gd name="T60" fmla="*/ 1 w 144"/>
                <a:gd name="T61" fmla="*/ 0 h 136"/>
                <a:gd name="T62" fmla="*/ 1 w 144"/>
                <a:gd name="T63" fmla="*/ 1 h 136"/>
                <a:gd name="T64" fmla="*/ 1 w 144"/>
                <a:gd name="T65" fmla="*/ 1 h 1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4"/>
                <a:gd name="T100" fmla="*/ 0 h 136"/>
                <a:gd name="T101" fmla="*/ 144 w 144"/>
                <a:gd name="T102" fmla="*/ 136 h 1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4" h="136">
                  <a:moveTo>
                    <a:pt x="129" y="11"/>
                  </a:moveTo>
                  <a:lnTo>
                    <a:pt x="137" y="21"/>
                  </a:lnTo>
                  <a:lnTo>
                    <a:pt x="142" y="33"/>
                  </a:lnTo>
                  <a:lnTo>
                    <a:pt x="144" y="44"/>
                  </a:lnTo>
                  <a:lnTo>
                    <a:pt x="144" y="58"/>
                  </a:lnTo>
                  <a:lnTo>
                    <a:pt x="139" y="72"/>
                  </a:lnTo>
                  <a:lnTo>
                    <a:pt x="134" y="83"/>
                  </a:lnTo>
                  <a:lnTo>
                    <a:pt x="126" y="95"/>
                  </a:lnTo>
                  <a:lnTo>
                    <a:pt x="117" y="104"/>
                  </a:lnTo>
                  <a:lnTo>
                    <a:pt x="107" y="113"/>
                  </a:lnTo>
                  <a:lnTo>
                    <a:pt x="97" y="121"/>
                  </a:lnTo>
                  <a:lnTo>
                    <a:pt x="84" y="127"/>
                  </a:lnTo>
                  <a:lnTo>
                    <a:pt x="71" y="133"/>
                  </a:lnTo>
                  <a:lnTo>
                    <a:pt x="62" y="135"/>
                  </a:lnTo>
                  <a:lnTo>
                    <a:pt x="53" y="136"/>
                  </a:lnTo>
                  <a:lnTo>
                    <a:pt x="44" y="136"/>
                  </a:lnTo>
                  <a:lnTo>
                    <a:pt x="36" y="135"/>
                  </a:lnTo>
                  <a:lnTo>
                    <a:pt x="28" y="133"/>
                  </a:lnTo>
                  <a:lnTo>
                    <a:pt x="20" y="128"/>
                  </a:lnTo>
                  <a:lnTo>
                    <a:pt x="13" y="122"/>
                  </a:lnTo>
                  <a:lnTo>
                    <a:pt x="7" y="115"/>
                  </a:lnTo>
                  <a:lnTo>
                    <a:pt x="1" y="99"/>
                  </a:lnTo>
                  <a:lnTo>
                    <a:pt x="0" y="82"/>
                  </a:lnTo>
                  <a:lnTo>
                    <a:pt x="3" y="66"/>
                  </a:lnTo>
                  <a:lnTo>
                    <a:pt x="10" y="50"/>
                  </a:lnTo>
                  <a:lnTo>
                    <a:pt x="21" y="36"/>
                  </a:lnTo>
                  <a:lnTo>
                    <a:pt x="33" y="23"/>
                  </a:lnTo>
                  <a:lnTo>
                    <a:pt x="47" y="13"/>
                  </a:lnTo>
                  <a:lnTo>
                    <a:pt x="63" y="6"/>
                  </a:lnTo>
                  <a:lnTo>
                    <a:pt x="79" y="1"/>
                  </a:lnTo>
                  <a:lnTo>
                    <a:pt x="97" y="0"/>
                  </a:lnTo>
                  <a:lnTo>
                    <a:pt x="113" y="3"/>
                  </a:lnTo>
                  <a:lnTo>
                    <a:pt x="129"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45" name="Freeform 42">
              <a:extLst>
                <a:ext uri="{FF2B5EF4-FFF2-40B4-BE49-F238E27FC236}">
                  <a16:creationId xmlns:a16="http://schemas.microsoft.com/office/drawing/2014/main" id="{31B649E9-99E5-4B19-8304-E35A19709D68}"/>
                </a:ext>
              </a:extLst>
            </p:cNvPr>
            <p:cNvSpPr>
              <a:spLocks/>
            </p:cNvSpPr>
            <p:nvPr/>
          </p:nvSpPr>
          <p:spPr bwMode="auto">
            <a:xfrm>
              <a:off x="4316" y="774"/>
              <a:ext cx="61" cy="58"/>
            </a:xfrm>
            <a:custGeom>
              <a:avLst/>
              <a:gdLst>
                <a:gd name="T0" fmla="*/ 1 w 122"/>
                <a:gd name="T1" fmla="*/ 0 h 115"/>
                <a:gd name="T2" fmla="*/ 1 w 122"/>
                <a:gd name="T3" fmla="*/ 1 h 115"/>
                <a:gd name="T4" fmla="*/ 1 w 122"/>
                <a:gd name="T5" fmla="*/ 1 h 115"/>
                <a:gd name="T6" fmla="*/ 1 w 122"/>
                <a:gd name="T7" fmla="*/ 1 h 115"/>
                <a:gd name="T8" fmla="*/ 1 w 122"/>
                <a:gd name="T9" fmla="*/ 1 h 115"/>
                <a:gd name="T10" fmla="*/ 1 w 122"/>
                <a:gd name="T11" fmla="*/ 1 h 115"/>
                <a:gd name="T12" fmla="*/ 1 w 122"/>
                <a:gd name="T13" fmla="*/ 1 h 115"/>
                <a:gd name="T14" fmla="*/ 1 w 122"/>
                <a:gd name="T15" fmla="*/ 1 h 115"/>
                <a:gd name="T16" fmla="*/ 1 w 122"/>
                <a:gd name="T17" fmla="*/ 1 h 115"/>
                <a:gd name="T18" fmla="*/ 0 w 122"/>
                <a:gd name="T19" fmla="*/ 1 h 115"/>
                <a:gd name="T20" fmla="*/ 1 w 122"/>
                <a:gd name="T21" fmla="*/ 1 h 115"/>
                <a:gd name="T22" fmla="*/ 1 w 122"/>
                <a:gd name="T23" fmla="*/ 1 h 115"/>
                <a:gd name="T24" fmla="*/ 1 w 122"/>
                <a:gd name="T25" fmla="*/ 1 h 115"/>
                <a:gd name="T26" fmla="*/ 1 w 122"/>
                <a:gd name="T27" fmla="*/ 1 h 115"/>
                <a:gd name="T28" fmla="*/ 1 w 122"/>
                <a:gd name="T29" fmla="*/ 1 h 115"/>
                <a:gd name="T30" fmla="*/ 1 w 122"/>
                <a:gd name="T31" fmla="*/ 1 h 115"/>
                <a:gd name="T32" fmla="*/ 1 w 122"/>
                <a:gd name="T33" fmla="*/ 1 h 115"/>
                <a:gd name="T34" fmla="*/ 1 w 122"/>
                <a:gd name="T35" fmla="*/ 1 h 115"/>
                <a:gd name="T36" fmla="*/ 1 w 122"/>
                <a:gd name="T37" fmla="*/ 1 h 115"/>
                <a:gd name="T38" fmla="*/ 1 w 122"/>
                <a:gd name="T39" fmla="*/ 1 h 115"/>
                <a:gd name="T40" fmla="*/ 1 w 122"/>
                <a:gd name="T41" fmla="*/ 1 h 115"/>
                <a:gd name="T42" fmla="*/ 1 w 122"/>
                <a:gd name="T43" fmla="*/ 1 h 115"/>
                <a:gd name="T44" fmla="*/ 1 w 122"/>
                <a:gd name="T45" fmla="*/ 1 h 115"/>
                <a:gd name="T46" fmla="*/ 1 w 122"/>
                <a:gd name="T47" fmla="*/ 1 h 115"/>
                <a:gd name="T48" fmla="*/ 1 w 122"/>
                <a:gd name="T49" fmla="*/ 1 h 115"/>
                <a:gd name="T50" fmla="*/ 1 w 122"/>
                <a:gd name="T51" fmla="*/ 1 h 115"/>
                <a:gd name="T52" fmla="*/ 1 w 122"/>
                <a:gd name="T53" fmla="*/ 1 h 115"/>
                <a:gd name="T54" fmla="*/ 1 w 122"/>
                <a:gd name="T55" fmla="*/ 1 h 115"/>
                <a:gd name="T56" fmla="*/ 1 w 122"/>
                <a:gd name="T57" fmla="*/ 1 h 115"/>
                <a:gd name="T58" fmla="*/ 1 w 122"/>
                <a:gd name="T59" fmla="*/ 1 h 115"/>
                <a:gd name="T60" fmla="*/ 1 w 122"/>
                <a:gd name="T61" fmla="*/ 1 h 115"/>
                <a:gd name="T62" fmla="*/ 1 w 122"/>
                <a:gd name="T63" fmla="*/ 1 h 115"/>
                <a:gd name="T64" fmla="*/ 1 w 122"/>
                <a:gd name="T65" fmla="*/ 1 h 115"/>
                <a:gd name="T66" fmla="*/ 1 w 122"/>
                <a:gd name="T67" fmla="*/ 1 h 115"/>
                <a:gd name="T68" fmla="*/ 1 w 122"/>
                <a:gd name="T69" fmla="*/ 1 h 115"/>
                <a:gd name="T70" fmla="*/ 1 w 122"/>
                <a:gd name="T71" fmla="*/ 1 h 115"/>
                <a:gd name="T72" fmla="*/ 1 w 122"/>
                <a:gd name="T73" fmla="*/ 1 h 115"/>
                <a:gd name="T74" fmla="*/ 1 w 122"/>
                <a:gd name="T75" fmla="*/ 1 h 115"/>
                <a:gd name="T76" fmla="*/ 1 w 122"/>
                <a:gd name="T77" fmla="*/ 1 h 115"/>
                <a:gd name="T78" fmla="*/ 1 w 122"/>
                <a:gd name="T79" fmla="*/ 1 h 115"/>
                <a:gd name="T80" fmla="*/ 1 w 122"/>
                <a:gd name="T81" fmla="*/ 0 h 11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2"/>
                <a:gd name="T124" fmla="*/ 0 h 115"/>
                <a:gd name="T125" fmla="*/ 122 w 122"/>
                <a:gd name="T126" fmla="*/ 115 h 11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2" h="115">
                  <a:moveTo>
                    <a:pt x="81" y="0"/>
                  </a:moveTo>
                  <a:lnTo>
                    <a:pt x="67" y="2"/>
                  </a:lnTo>
                  <a:lnTo>
                    <a:pt x="54" y="7"/>
                  </a:lnTo>
                  <a:lnTo>
                    <a:pt x="43" y="14"/>
                  </a:lnTo>
                  <a:lnTo>
                    <a:pt x="31" y="22"/>
                  </a:lnTo>
                  <a:lnTo>
                    <a:pt x="21" y="31"/>
                  </a:lnTo>
                  <a:lnTo>
                    <a:pt x="13" y="41"/>
                  </a:lnTo>
                  <a:lnTo>
                    <a:pt x="6" y="53"/>
                  </a:lnTo>
                  <a:lnTo>
                    <a:pt x="1" y="64"/>
                  </a:lnTo>
                  <a:lnTo>
                    <a:pt x="0" y="75"/>
                  </a:lnTo>
                  <a:lnTo>
                    <a:pt x="1" y="85"/>
                  </a:lnTo>
                  <a:lnTo>
                    <a:pt x="5" y="95"/>
                  </a:lnTo>
                  <a:lnTo>
                    <a:pt x="11" y="104"/>
                  </a:lnTo>
                  <a:lnTo>
                    <a:pt x="15" y="108"/>
                  </a:lnTo>
                  <a:lnTo>
                    <a:pt x="21" y="110"/>
                  </a:lnTo>
                  <a:lnTo>
                    <a:pt x="28" y="113"/>
                  </a:lnTo>
                  <a:lnTo>
                    <a:pt x="35" y="115"/>
                  </a:lnTo>
                  <a:lnTo>
                    <a:pt x="34" y="108"/>
                  </a:lnTo>
                  <a:lnTo>
                    <a:pt x="34" y="100"/>
                  </a:lnTo>
                  <a:lnTo>
                    <a:pt x="35" y="92"/>
                  </a:lnTo>
                  <a:lnTo>
                    <a:pt x="38" y="83"/>
                  </a:lnTo>
                  <a:lnTo>
                    <a:pt x="44" y="75"/>
                  </a:lnTo>
                  <a:lnTo>
                    <a:pt x="50" y="65"/>
                  </a:lnTo>
                  <a:lnTo>
                    <a:pt x="58" y="56"/>
                  </a:lnTo>
                  <a:lnTo>
                    <a:pt x="66" y="47"/>
                  </a:lnTo>
                  <a:lnTo>
                    <a:pt x="74" y="41"/>
                  </a:lnTo>
                  <a:lnTo>
                    <a:pt x="81" y="37"/>
                  </a:lnTo>
                  <a:lnTo>
                    <a:pt x="88" y="33"/>
                  </a:lnTo>
                  <a:lnTo>
                    <a:pt x="96" y="30"/>
                  </a:lnTo>
                  <a:lnTo>
                    <a:pt x="103" y="27"/>
                  </a:lnTo>
                  <a:lnTo>
                    <a:pt x="110" y="25"/>
                  </a:lnTo>
                  <a:lnTo>
                    <a:pt x="115" y="24"/>
                  </a:lnTo>
                  <a:lnTo>
                    <a:pt x="122" y="24"/>
                  </a:lnTo>
                  <a:lnTo>
                    <a:pt x="120" y="21"/>
                  </a:lnTo>
                  <a:lnTo>
                    <a:pt x="118" y="17"/>
                  </a:lnTo>
                  <a:lnTo>
                    <a:pt x="115" y="14"/>
                  </a:lnTo>
                  <a:lnTo>
                    <a:pt x="113" y="11"/>
                  </a:lnTo>
                  <a:lnTo>
                    <a:pt x="106" y="6"/>
                  </a:lnTo>
                  <a:lnTo>
                    <a:pt x="97" y="2"/>
                  </a:lnTo>
                  <a:lnTo>
                    <a:pt x="89" y="1"/>
                  </a:lnTo>
                  <a:lnTo>
                    <a:pt x="8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46" name="Freeform 43">
              <a:extLst>
                <a:ext uri="{FF2B5EF4-FFF2-40B4-BE49-F238E27FC236}">
                  <a16:creationId xmlns:a16="http://schemas.microsoft.com/office/drawing/2014/main" id="{FAE8BC41-8895-4FB8-9DE2-79D7F64E623F}"/>
                </a:ext>
              </a:extLst>
            </p:cNvPr>
            <p:cNvSpPr>
              <a:spLocks/>
            </p:cNvSpPr>
            <p:nvPr/>
          </p:nvSpPr>
          <p:spPr bwMode="auto">
            <a:xfrm>
              <a:off x="4143" y="928"/>
              <a:ext cx="63" cy="57"/>
            </a:xfrm>
            <a:custGeom>
              <a:avLst/>
              <a:gdLst>
                <a:gd name="T0" fmla="*/ 1 w 125"/>
                <a:gd name="T1" fmla="*/ 1 h 114"/>
                <a:gd name="T2" fmla="*/ 1 w 125"/>
                <a:gd name="T3" fmla="*/ 1 h 114"/>
                <a:gd name="T4" fmla="*/ 1 w 125"/>
                <a:gd name="T5" fmla="*/ 0 h 114"/>
                <a:gd name="T6" fmla="*/ 1 w 125"/>
                <a:gd name="T7" fmla="*/ 0 h 114"/>
                <a:gd name="T8" fmla="*/ 1 w 125"/>
                <a:gd name="T9" fmla="*/ 1 h 114"/>
                <a:gd name="T10" fmla="*/ 1 w 125"/>
                <a:gd name="T11" fmla="*/ 1 h 114"/>
                <a:gd name="T12" fmla="*/ 1 w 125"/>
                <a:gd name="T13" fmla="*/ 1 h 114"/>
                <a:gd name="T14" fmla="*/ 1 w 125"/>
                <a:gd name="T15" fmla="*/ 1 h 114"/>
                <a:gd name="T16" fmla="*/ 1 w 125"/>
                <a:gd name="T17" fmla="*/ 1 h 114"/>
                <a:gd name="T18" fmla="*/ 1 w 125"/>
                <a:gd name="T19" fmla="*/ 1 h 114"/>
                <a:gd name="T20" fmla="*/ 1 w 125"/>
                <a:gd name="T21" fmla="*/ 1 h 114"/>
                <a:gd name="T22" fmla="*/ 1 w 125"/>
                <a:gd name="T23" fmla="*/ 1 h 114"/>
                <a:gd name="T24" fmla="*/ 1 w 125"/>
                <a:gd name="T25" fmla="*/ 1 h 114"/>
                <a:gd name="T26" fmla="*/ 1 w 125"/>
                <a:gd name="T27" fmla="*/ 1 h 114"/>
                <a:gd name="T28" fmla="*/ 1 w 125"/>
                <a:gd name="T29" fmla="*/ 1 h 114"/>
                <a:gd name="T30" fmla="*/ 1 w 125"/>
                <a:gd name="T31" fmla="*/ 1 h 114"/>
                <a:gd name="T32" fmla="*/ 0 w 125"/>
                <a:gd name="T33" fmla="*/ 1 h 114"/>
                <a:gd name="T34" fmla="*/ 1 w 125"/>
                <a:gd name="T35" fmla="*/ 1 h 114"/>
                <a:gd name="T36" fmla="*/ 1 w 125"/>
                <a:gd name="T37" fmla="*/ 1 h 114"/>
                <a:gd name="T38" fmla="*/ 1 w 125"/>
                <a:gd name="T39" fmla="*/ 1 h 114"/>
                <a:gd name="T40" fmla="*/ 1 w 125"/>
                <a:gd name="T41" fmla="*/ 1 h 114"/>
                <a:gd name="T42" fmla="*/ 1 w 125"/>
                <a:gd name="T43" fmla="*/ 1 h 114"/>
                <a:gd name="T44" fmla="*/ 1 w 125"/>
                <a:gd name="T45" fmla="*/ 1 h 114"/>
                <a:gd name="T46" fmla="*/ 1 w 125"/>
                <a:gd name="T47" fmla="*/ 1 h 114"/>
                <a:gd name="T48" fmla="*/ 1 w 125"/>
                <a:gd name="T49" fmla="*/ 1 h 114"/>
                <a:gd name="T50" fmla="*/ 1 w 125"/>
                <a:gd name="T51" fmla="*/ 1 h 114"/>
                <a:gd name="T52" fmla="*/ 1 w 125"/>
                <a:gd name="T53" fmla="*/ 1 h 114"/>
                <a:gd name="T54" fmla="*/ 1 w 125"/>
                <a:gd name="T55" fmla="*/ 1 h 114"/>
                <a:gd name="T56" fmla="*/ 1 w 125"/>
                <a:gd name="T57" fmla="*/ 1 h 114"/>
                <a:gd name="T58" fmla="*/ 1 w 125"/>
                <a:gd name="T59" fmla="*/ 1 h 114"/>
                <a:gd name="T60" fmla="*/ 1 w 125"/>
                <a:gd name="T61" fmla="*/ 1 h 114"/>
                <a:gd name="T62" fmla="*/ 1 w 125"/>
                <a:gd name="T63" fmla="*/ 1 h 114"/>
                <a:gd name="T64" fmla="*/ 1 w 125"/>
                <a:gd name="T65" fmla="*/ 1 h 114"/>
                <a:gd name="T66" fmla="*/ 1 w 125"/>
                <a:gd name="T67" fmla="*/ 1 h 114"/>
                <a:gd name="T68" fmla="*/ 1 w 125"/>
                <a:gd name="T69" fmla="*/ 1 h 114"/>
                <a:gd name="T70" fmla="*/ 1 w 125"/>
                <a:gd name="T71" fmla="*/ 1 h 114"/>
                <a:gd name="T72" fmla="*/ 1 w 125"/>
                <a:gd name="T73" fmla="*/ 1 h 114"/>
                <a:gd name="T74" fmla="*/ 1 w 125"/>
                <a:gd name="T75" fmla="*/ 1 h 114"/>
                <a:gd name="T76" fmla="*/ 1 w 125"/>
                <a:gd name="T77" fmla="*/ 1 h 114"/>
                <a:gd name="T78" fmla="*/ 1 w 125"/>
                <a:gd name="T79" fmla="*/ 1 h 114"/>
                <a:gd name="T80" fmla="*/ 1 w 125"/>
                <a:gd name="T81" fmla="*/ 1 h 114"/>
                <a:gd name="T82" fmla="*/ 1 w 125"/>
                <a:gd name="T83" fmla="*/ 1 h 114"/>
                <a:gd name="T84" fmla="*/ 1 w 125"/>
                <a:gd name="T85" fmla="*/ 1 h 114"/>
                <a:gd name="T86" fmla="*/ 1 w 125"/>
                <a:gd name="T87" fmla="*/ 1 h 114"/>
                <a:gd name="T88" fmla="*/ 1 w 125"/>
                <a:gd name="T89" fmla="*/ 1 h 11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5"/>
                <a:gd name="T136" fmla="*/ 0 h 114"/>
                <a:gd name="T137" fmla="*/ 125 w 125"/>
                <a:gd name="T138" fmla="*/ 114 h 11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5" h="114">
                  <a:moveTo>
                    <a:pt x="105" y="5"/>
                  </a:moveTo>
                  <a:lnTo>
                    <a:pt x="98" y="3"/>
                  </a:lnTo>
                  <a:lnTo>
                    <a:pt x="90" y="0"/>
                  </a:lnTo>
                  <a:lnTo>
                    <a:pt x="81" y="0"/>
                  </a:lnTo>
                  <a:lnTo>
                    <a:pt x="73" y="2"/>
                  </a:lnTo>
                  <a:lnTo>
                    <a:pt x="65" y="3"/>
                  </a:lnTo>
                  <a:lnTo>
                    <a:pt x="57" y="6"/>
                  </a:lnTo>
                  <a:lnTo>
                    <a:pt x="50" y="8"/>
                  </a:lnTo>
                  <a:lnTo>
                    <a:pt x="43" y="12"/>
                  </a:lnTo>
                  <a:lnTo>
                    <a:pt x="35" y="18"/>
                  </a:lnTo>
                  <a:lnTo>
                    <a:pt x="27" y="25"/>
                  </a:lnTo>
                  <a:lnTo>
                    <a:pt x="20" y="31"/>
                  </a:lnTo>
                  <a:lnTo>
                    <a:pt x="15" y="40"/>
                  </a:lnTo>
                  <a:lnTo>
                    <a:pt x="9" y="48"/>
                  </a:lnTo>
                  <a:lnTo>
                    <a:pt x="4" y="57"/>
                  </a:lnTo>
                  <a:lnTo>
                    <a:pt x="2" y="66"/>
                  </a:lnTo>
                  <a:lnTo>
                    <a:pt x="0" y="75"/>
                  </a:lnTo>
                  <a:lnTo>
                    <a:pt x="1" y="84"/>
                  </a:lnTo>
                  <a:lnTo>
                    <a:pt x="3" y="94"/>
                  </a:lnTo>
                  <a:lnTo>
                    <a:pt x="9" y="103"/>
                  </a:lnTo>
                  <a:lnTo>
                    <a:pt x="17" y="110"/>
                  </a:lnTo>
                  <a:lnTo>
                    <a:pt x="20" y="111"/>
                  </a:lnTo>
                  <a:lnTo>
                    <a:pt x="25" y="113"/>
                  </a:lnTo>
                  <a:lnTo>
                    <a:pt x="30" y="114"/>
                  </a:lnTo>
                  <a:lnTo>
                    <a:pt x="34" y="114"/>
                  </a:lnTo>
                  <a:lnTo>
                    <a:pt x="33" y="107"/>
                  </a:lnTo>
                  <a:lnTo>
                    <a:pt x="34" y="99"/>
                  </a:lnTo>
                  <a:lnTo>
                    <a:pt x="35" y="91"/>
                  </a:lnTo>
                  <a:lnTo>
                    <a:pt x="39" y="83"/>
                  </a:lnTo>
                  <a:lnTo>
                    <a:pt x="43" y="75"/>
                  </a:lnTo>
                  <a:lnTo>
                    <a:pt x="49" y="67"/>
                  </a:lnTo>
                  <a:lnTo>
                    <a:pt x="57" y="59"/>
                  </a:lnTo>
                  <a:lnTo>
                    <a:pt x="65" y="51"/>
                  </a:lnTo>
                  <a:lnTo>
                    <a:pt x="73" y="45"/>
                  </a:lnTo>
                  <a:lnTo>
                    <a:pt x="81" y="40"/>
                  </a:lnTo>
                  <a:lnTo>
                    <a:pt x="88" y="36"/>
                  </a:lnTo>
                  <a:lnTo>
                    <a:pt x="96" y="33"/>
                  </a:lnTo>
                  <a:lnTo>
                    <a:pt x="105" y="29"/>
                  </a:lnTo>
                  <a:lnTo>
                    <a:pt x="111" y="28"/>
                  </a:lnTo>
                  <a:lnTo>
                    <a:pt x="118" y="28"/>
                  </a:lnTo>
                  <a:lnTo>
                    <a:pt x="125" y="28"/>
                  </a:lnTo>
                  <a:lnTo>
                    <a:pt x="122" y="20"/>
                  </a:lnTo>
                  <a:lnTo>
                    <a:pt x="117" y="13"/>
                  </a:lnTo>
                  <a:lnTo>
                    <a:pt x="111" y="8"/>
                  </a:lnTo>
                  <a:lnTo>
                    <a:pt x="105"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47" name="Freeform 44">
              <a:extLst>
                <a:ext uri="{FF2B5EF4-FFF2-40B4-BE49-F238E27FC236}">
                  <a16:creationId xmlns:a16="http://schemas.microsoft.com/office/drawing/2014/main" id="{A38A612F-CFD5-4323-B8D7-88608FD243E9}"/>
                </a:ext>
              </a:extLst>
            </p:cNvPr>
            <p:cNvSpPr>
              <a:spLocks/>
            </p:cNvSpPr>
            <p:nvPr/>
          </p:nvSpPr>
          <p:spPr bwMode="auto">
            <a:xfrm>
              <a:off x="4203" y="773"/>
              <a:ext cx="62" cy="57"/>
            </a:xfrm>
            <a:custGeom>
              <a:avLst/>
              <a:gdLst>
                <a:gd name="T0" fmla="*/ 0 w 125"/>
                <a:gd name="T1" fmla="*/ 1 h 114"/>
                <a:gd name="T2" fmla="*/ 0 w 125"/>
                <a:gd name="T3" fmla="*/ 1 h 114"/>
                <a:gd name="T4" fmla="*/ 0 w 125"/>
                <a:gd name="T5" fmla="*/ 1 h 114"/>
                <a:gd name="T6" fmla="*/ 0 w 125"/>
                <a:gd name="T7" fmla="*/ 1 h 114"/>
                <a:gd name="T8" fmla="*/ 0 w 125"/>
                <a:gd name="T9" fmla="*/ 1 h 114"/>
                <a:gd name="T10" fmla="*/ 0 w 125"/>
                <a:gd name="T11" fmla="*/ 1 h 114"/>
                <a:gd name="T12" fmla="*/ 0 w 125"/>
                <a:gd name="T13" fmla="*/ 1 h 114"/>
                <a:gd name="T14" fmla="*/ 0 w 125"/>
                <a:gd name="T15" fmla="*/ 1 h 114"/>
                <a:gd name="T16" fmla="*/ 0 w 125"/>
                <a:gd name="T17" fmla="*/ 1 h 114"/>
                <a:gd name="T18" fmla="*/ 0 w 125"/>
                <a:gd name="T19" fmla="*/ 1 h 114"/>
                <a:gd name="T20" fmla="*/ 0 w 125"/>
                <a:gd name="T21" fmla="*/ 1 h 114"/>
                <a:gd name="T22" fmla="*/ 0 w 125"/>
                <a:gd name="T23" fmla="*/ 1 h 114"/>
                <a:gd name="T24" fmla="*/ 0 w 125"/>
                <a:gd name="T25" fmla="*/ 1 h 114"/>
                <a:gd name="T26" fmla="*/ 0 w 125"/>
                <a:gd name="T27" fmla="*/ 1 h 114"/>
                <a:gd name="T28" fmla="*/ 0 w 125"/>
                <a:gd name="T29" fmla="*/ 1 h 114"/>
                <a:gd name="T30" fmla="*/ 0 w 125"/>
                <a:gd name="T31" fmla="*/ 1 h 114"/>
                <a:gd name="T32" fmla="*/ 0 w 125"/>
                <a:gd name="T33" fmla="*/ 1 h 114"/>
                <a:gd name="T34" fmla="*/ 0 w 125"/>
                <a:gd name="T35" fmla="*/ 1 h 114"/>
                <a:gd name="T36" fmla="*/ 0 w 125"/>
                <a:gd name="T37" fmla="*/ 1 h 114"/>
                <a:gd name="T38" fmla="*/ 0 w 125"/>
                <a:gd name="T39" fmla="*/ 1 h 114"/>
                <a:gd name="T40" fmla="*/ 0 w 125"/>
                <a:gd name="T41" fmla="*/ 1 h 114"/>
                <a:gd name="T42" fmla="*/ 0 w 125"/>
                <a:gd name="T43" fmla="*/ 1 h 114"/>
                <a:gd name="T44" fmla="*/ 0 w 125"/>
                <a:gd name="T45" fmla="*/ 1 h 114"/>
                <a:gd name="T46" fmla="*/ 0 w 125"/>
                <a:gd name="T47" fmla="*/ 1 h 114"/>
                <a:gd name="T48" fmla="*/ 0 w 125"/>
                <a:gd name="T49" fmla="*/ 1 h 114"/>
                <a:gd name="T50" fmla="*/ 0 w 125"/>
                <a:gd name="T51" fmla="*/ 1 h 114"/>
                <a:gd name="T52" fmla="*/ 0 w 125"/>
                <a:gd name="T53" fmla="*/ 1 h 114"/>
                <a:gd name="T54" fmla="*/ 0 w 125"/>
                <a:gd name="T55" fmla="*/ 1 h 114"/>
                <a:gd name="T56" fmla="*/ 0 w 125"/>
                <a:gd name="T57" fmla="*/ 1 h 114"/>
                <a:gd name="T58" fmla="*/ 0 w 125"/>
                <a:gd name="T59" fmla="*/ 1 h 114"/>
                <a:gd name="T60" fmla="*/ 0 w 125"/>
                <a:gd name="T61" fmla="*/ 1 h 114"/>
                <a:gd name="T62" fmla="*/ 0 w 125"/>
                <a:gd name="T63" fmla="*/ 1 h 114"/>
                <a:gd name="T64" fmla="*/ 0 w 125"/>
                <a:gd name="T65" fmla="*/ 1 h 114"/>
                <a:gd name="T66" fmla="*/ 0 w 125"/>
                <a:gd name="T67" fmla="*/ 1 h 114"/>
                <a:gd name="T68" fmla="*/ 0 w 125"/>
                <a:gd name="T69" fmla="*/ 1 h 114"/>
                <a:gd name="T70" fmla="*/ 0 w 125"/>
                <a:gd name="T71" fmla="*/ 1 h 114"/>
                <a:gd name="T72" fmla="*/ 0 w 125"/>
                <a:gd name="T73" fmla="*/ 1 h 114"/>
                <a:gd name="T74" fmla="*/ 0 w 125"/>
                <a:gd name="T75" fmla="*/ 1 h 114"/>
                <a:gd name="T76" fmla="*/ 0 w 125"/>
                <a:gd name="T77" fmla="*/ 1 h 114"/>
                <a:gd name="T78" fmla="*/ 0 w 125"/>
                <a:gd name="T79" fmla="*/ 1 h 114"/>
                <a:gd name="T80" fmla="*/ 0 w 125"/>
                <a:gd name="T81" fmla="*/ 1 h 114"/>
                <a:gd name="T82" fmla="*/ 0 w 125"/>
                <a:gd name="T83" fmla="*/ 1 h 114"/>
                <a:gd name="T84" fmla="*/ 0 w 125"/>
                <a:gd name="T85" fmla="*/ 0 h 114"/>
                <a:gd name="T86" fmla="*/ 0 w 125"/>
                <a:gd name="T87" fmla="*/ 1 h 114"/>
                <a:gd name="T88" fmla="*/ 0 w 125"/>
                <a:gd name="T89" fmla="*/ 1 h 11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5"/>
                <a:gd name="T136" fmla="*/ 0 h 114"/>
                <a:gd name="T137" fmla="*/ 125 w 125"/>
                <a:gd name="T138" fmla="*/ 114 h 11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5" h="114">
                  <a:moveTo>
                    <a:pt x="71" y="2"/>
                  </a:moveTo>
                  <a:lnTo>
                    <a:pt x="58" y="5"/>
                  </a:lnTo>
                  <a:lnTo>
                    <a:pt x="46" y="11"/>
                  </a:lnTo>
                  <a:lnTo>
                    <a:pt x="36" y="18"/>
                  </a:lnTo>
                  <a:lnTo>
                    <a:pt x="26" y="26"/>
                  </a:lnTo>
                  <a:lnTo>
                    <a:pt x="18" y="35"/>
                  </a:lnTo>
                  <a:lnTo>
                    <a:pt x="10" y="47"/>
                  </a:lnTo>
                  <a:lnTo>
                    <a:pt x="5" y="58"/>
                  </a:lnTo>
                  <a:lnTo>
                    <a:pt x="1" y="71"/>
                  </a:lnTo>
                  <a:lnTo>
                    <a:pt x="0" y="81"/>
                  </a:lnTo>
                  <a:lnTo>
                    <a:pt x="1" y="92"/>
                  </a:lnTo>
                  <a:lnTo>
                    <a:pt x="6" y="100"/>
                  </a:lnTo>
                  <a:lnTo>
                    <a:pt x="12" y="108"/>
                  </a:lnTo>
                  <a:lnTo>
                    <a:pt x="16" y="110"/>
                  </a:lnTo>
                  <a:lnTo>
                    <a:pt x="20" y="111"/>
                  </a:lnTo>
                  <a:lnTo>
                    <a:pt x="25" y="113"/>
                  </a:lnTo>
                  <a:lnTo>
                    <a:pt x="29" y="114"/>
                  </a:lnTo>
                  <a:lnTo>
                    <a:pt x="28" y="107"/>
                  </a:lnTo>
                  <a:lnTo>
                    <a:pt x="28" y="100"/>
                  </a:lnTo>
                  <a:lnTo>
                    <a:pt x="30" y="92"/>
                  </a:lnTo>
                  <a:lnTo>
                    <a:pt x="34" y="84"/>
                  </a:lnTo>
                  <a:lnTo>
                    <a:pt x="38" y="76"/>
                  </a:lnTo>
                  <a:lnTo>
                    <a:pt x="45" y="66"/>
                  </a:lnTo>
                  <a:lnTo>
                    <a:pt x="52" y="58"/>
                  </a:lnTo>
                  <a:lnTo>
                    <a:pt x="61" y="50"/>
                  </a:lnTo>
                  <a:lnTo>
                    <a:pt x="69" y="43"/>
                  </a:lnTo>
                  <a:lnTo>
                    <a:pt x="78" y="39"/>
                  </a:lnTo>
                  <a:lnTo>
                    <a:pt x="86" y="34"/>
                  </a:lnTo>
                  <a:lnTo>
                    <a:pt x="95" y="31"/>
                  </a:lnTo>
                  <a:lnTo>
                    <a:pt x="103" y="28"/>
                  </a:lnTo>
                  <a:lnTo>
                    <a:pt x="111" y="27"/>
                  </a:lnTo>
                  <a:lnTo>
                    <a:pt x="118" y="27"/>
                  </a:lnTo>
                  <a:lnTo>
                    <a:pt x="125" y="28"/>
                  </a:lnTo>
                  <a:lnTo>
                    <a:pt x="124" y="25"/>
                  </a:lnTo>
                  <a:lnTo>
                    <a:pt x="122" y="22"/>
                  </a:lnTo>
                  <a:lnTo>
                    <a:pt x="120" y="18"/>
                  </a:lnTo>
                  <a:lnTo>
                    <a:pt x="117" y="15"/>
                  </a:lnTo>
                  <a:lnTo>
                    <a:pt x="112" y="10"/>
                  </a:lnTo>
                  <a:lnTo>
                    <a:pt x="107" y="7"/>
                  </a:lnTo>
                  <a:lnTo>
                    <a:pt x="102" y="4"/>
                  </a:lnTo>
                  <a:lnTo>
                    <a:pt x="96" y="2"/>
                  </a:lnTo>
                  <a:lnTo>
                    <a:pt x="89" y="1"/>
                  </a:lnTo>
                  <a:lnTo>
                    <a:pt x="82" y="0"/>
                  </a:lnTo>
                  <a:lnTo>
                    <a:pt x="76" y="1"/>
                  </a:lnTo>
                  <a:lnTo>
                    <a:pt x="71"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48" name="Freeform 45">
              <a:extLst>
                <a:ext uri="{FF2B5EF4-FFF2-40B4-BE49-F238E27FC236}">
                  <a16:creationId xmlns:a16="http://schemas.microsoft.com/office/drawing/2014/main" id="{7B5B5853-AB1E-4536-B037-13F11E133DDE}"/>
                </a:ext>
              </a:extLst>
            </p:cNvPr>
            <p:cNvSpPr>
              <a:spLocks/>
            </p:cNvSpPr>
            <p:nvPr/>
          </p:nvSpPr>
          <p:spPr bwMode="auto">
            <a:xfrm>
              <a:off x="4231" y="849"/>
              <a:ext cx="63" cy="56"/>
            </a:xfrm>
            <a:custGeom>
              <a:avLst/>
              <a:gdLst>
                <a:gd name="T0" fmla="*/ 1 w 124"/>
                <a:gd name="T1" fmla="*/ 1 h 111"/>
                <a:gd name="T2" fmla="*/ 1 w 124"/>
                <a:gd name="T3" fmla="*/ 1 h 111"/>
                <a:gd name="T4" fmla="*/ 1 w 124"/>
                <a:gd name="T5" fmla="*/ 1 h 111"/>
                <a:gd name="T6" fmla="*/ 1 w 124"/>
                <a:gd name="T7" fmla="*/ 1 h 111"/>
                <a:gd name="T8" fmla="*/ 1 w 124"/>
                <a:gd name="T9" fmla="*/ 1 h 111"/>
                <a:gd name="T10" fmla="*/ 1 w 124"/>
                <a:gd name="T11" fmla="*/ 1 h 111"/>
                <a:gd name="T12" fmla="*/ 1 w 124"/>
                <a:gd name="T13" fmla="*/ 1 h 111"/>
                <a:gd name="T14" fmla="*/ 0 w 124"/>
                <a:gd name="T15" fmla="*/ 1 h 111"/>
                <a:gd name="T16" fmla="*/ 0 w 124"/>
                <a:gd name="T17" fmla="*/ 1 h 111"/>
                <a:gd name="T18" fmla="*/ 1 w 124"/>
                <a:gd name="T19" fmla="*/ 1 h 111"/>
                <a:gd name="T20" fmla="*/ 1 w 124"/>
                <a:gd name="T21" fmla="*/ 1 h 111"/>
                <a:gd name="T22" fmla="*/ 1 w 124"/>
                <a:gd name="T23" fmla="*/ 1 h 111"/>
                <a:gd name="T24" fmla="*/ 1 w 124"/>
                <a:gd name="T25" fmla="*/ 1 h 111"/>
                <a:gd name="T26" fmla="*/ 1 w 124"/>
                <a:gd name="T27" fmla="*/ 1 h 111"/>
                <a:gd name="T28" fmla="*/ 1 w 124"/>
                <a:gd name="T29" fmla="*/ 1 h 111"/>
                <a:gd name="T30" fmla="*/ 1 w 124"/>
                <a:gd name="T31" fmla="*/ 1 h 111"/>
                <a:gd name="T32" fmla="*/ 1 w 124"/>
                <a:gd name="T33" fmla="*/ 1 h 111"/>
                <a:gd name="T34" fmla="*/ 1 w 124"/>
                <a:gd name="T35" fmla="*/ 1 h 111"/>
                <a:gd name="T36" fmla="*/ 1 w 124"/>
                <a:gd name="T37" fmla="*/ 1 h 111"/>
                <a:gd name="T38" fmla="*/ 1 w 124"/>
                <a:gd name="T39" fmla="*/ 1 h 111"/>
                <a:gd name="T40" fmla="*/ 1 w 124"/>
                <a:gd name="T41" fmla="*/ 1 h 111"/>
                <a:gd name="T42" fmla="*/ 1 w 124"/>
                <a:gd name="T43" fmla="*/ 1 h 111"/>
                <a:gd name="T44" fmla="*/ 1 w 124"/>
                <a:gd name="T45" fmla="*/ 1 h 111"/>
                <a:gd name="T46" fmla="*/ 1 w 124"/>
                <a:gd name="T47" fmla="*/ 1 h 111"/>
                <a:gd name="T48" fmla="*/ 1 w 124"/>
                <a:gd name="T49" fmla="*/ 1 h 111"/>
                <a:gd name="T50" fmla="*/ 1 w 124"/>
                <a:gd name="T51" fmla="*/ 1 h 111"/>
                <a:gd name="T52" fmla="*/ 1 w 124"/>
                <a:gd name="T53" fmla="*/ 1 h 111"/>
                <a:gd name="T54" fmla="*/ 1 w 124"/>
                <a:gd name="T55" fmla="*/ 1 h 111"/>
                <a:gd name="T56" fmla="*/ 1 w 124"/>
                <a:gd name="T57" fmla="*/ 1 h 111"/>
                <a:gd name="T58" fmla="*/ 1 w 124"/>
                <a:gd name="T59" fmla="*/ 1 h 111"/>
                <a:gd name="T60" fmla="*/ 1 w 124"/>
                <a:gd name="T61" fmla="*/ 1 h 111"/>
                <a:gd name="T62" fmla="*/ 1 w 124"/>
                <a:gd name="T63" fmla="*/ 1 h 111"/>
                <a:gd name="T64" fmla="*/ 1 w 124"/>
                <a:gd name="T65" fmla="*/ 1 h 111"/>
                <a:gd name="T66" fmla="*/ 1 w 124"/>
                <a:gd name="T67" fmla="*/ 1 h 111"/>
                <a:gd name="T68" fmla="*/ 1 w 124"/>
                <a:gd name="T69" fmla="*/ 1 h 111"/>
                <a:gd name="T70" fmla="*/ 1 w 124"/>
                <a:gd name="T71" fmla="*/ 1 h 111"/>
                <a:gd name="T72" fmla="*/ 1 w 124"/>
                <a:gd name="T73" fmla="*/ 1 h 111"/>
                <a:gd name="T74" fmla="*/ 1 w 124"/>
                <a:gd name="T75" fmla="*/ 1 h 111"/>
                <a:gd name="T76" fmla="*/ 1 w 124"/>
                <a:gd name="T77" fmla="*/ 1 h 111"/>
                <a:gd name="T78" fmla="*/ 1 w 124"/>
                <a:gd name="T79" fmla="*/ 0 h 111"/>
                <a:gd name="T80" fmla="*/ 1 w 124"/>
                <a:gd name="T81" fmla="*/ 0 h 111"/>
                <a:gd name="T82" fmla="*/ 1 w 124"/>
                <a:gd name="T83" fmla="*/ 1 h 111"/>
                <a:gd name="T84" fmla="*/ 1 w 124"/>
                <a:gd name="T85" fmla="*/ 1 h 111"/>
                <a:gd name="T86" fmla="*/ 1 w 124"/>
                <a:gd name="T87" fmla="*/ 1 h 111"/>
                <a:gd name="T88" fmla="*/ 1 w 124"/>
                <a:gd name="T89" fmla="*/ 1 h 11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4"/>
                <a:gd name="T136" fmla="*/ 0 h 111"/>
                <a:gd name="T137" fmla="*/ 124 w 124"/>
                <a:gd name="T138" fmla="*/ 111 h 11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4" h="111">
                  <a:moveTo>
                    <a:pt x="51" y="8"/>
                  </a:moveTo>
                  <a:lnTo>
                    <a:pt x="40" y="14"/>
                  </a:lnTo>
                  <a:lnTo>
                    <a:pt x="30" y="22"/>
                  </a:lnTo>
                  <a:lnTo>
                    <a:pt x="22" y="30"/>
                  </a:lnTo>
                  <a:lnTo>
                    <a:pt x="14" y="38"/>
                  </a:lnTo>
                  <a:lnTo>
                    <a:pt x="7" y="48"/>
                  </a:lnTo>
                  <a:lnTo>
                    <a:pt x="3" y="58"/>
                  </a:lnTo>
                  <a:lnTo>
                    <a:pt x="0" y="70"/>
                  </a:lnTo>
                  <a:lnTo>
                    <a:pt x="0" y="83"/>
                  </a:lnTo>
                  <a:lnTo>
                    <a:pt x="1" y="88"/>
                  </a:lnTo>
                  <a:lnTo>
                    <a:pt x="3" y="92"/>
                  </a:lnTo>
                  <a:lnTo>
                    <a:pt x="6" y="96"/>
                  </a:lnTo>
                  <a:lnTo>
                    <a:pt x="8" y="101"/>
                  </a:lnTo>
                  <a:lnTo>
                    <a:pt x="11" y="105"/>
                  </a:lnTo>
                  <a:lnTo>
                    <a:pt x="16" y="108"/>
                  </a:lnTo>
                  <a:lnTo>
                    <a:pt x="22" y="110"/>
                  </a:lnTo>
                  <a:lnTo>
                    <a:pt x="26" y="111"/>
                  </a:lnTo>
                  <a:lnTo>
                    <a:pt x="26" y="105"/>
                  </a:lnTo>
                  <a:lnTo>
                    <a:pt x="28" y="98"/>
                  </a:lnTo>
                  <a:lnTo>
                    <a:pt x="30" y="90"/>
                  </a:lnTo>
                  <a:lnTo>
                    <a:pt x="33" y="81"/>
                  </a:lnTo>
                  <a:lnTo>
                    <a:pt x="38" y="75"/>
                  </a:lnTo>
                  <a:lnTo>
                    <a:pt x="44" y="67"/>
                  </a:lnTo>
                  <a:lnTo>
                    <a:pt x="51" y="60"/>
                  </a:lnTo>
                  <a:lnTo>
                    <a:pt x="59" y="53"/>
                  </a:lnTo>
                  <a:lnTo>
                    <a:pt x="68" y="46"/>
                  </a:lnTo>
                  <a:lnTo>
                    <a:pt x="77" y="40"/>
                  </a:lnTo>
                  <a:lnTo>
                    <a:pt x="86" y="35"/>
                  </a:lnTo>
                  <a:lnTo>
                    <a:pt x="94" y="32"/>
                  </a:lnTo>
                  <a:lnTo>
                    <a:pt x="102" y="30"/>
                  </a:lnTo>
                  <a:lnTo>
                    <a:pt x="111" y="29"/>
                  </a:lnTo>
                  <a:lnTo>
                    <a:pt x="117" y="29"/>
                  </a:lnTo>
                  <a:lnTo>
                    <a:pt x="124" y="30"/>
                  </a:lnTo>
                  <a:lnTo>
                    <a:pt x="123" y="25"/>
                  </a:lnTo>
                  <a:lnTo>
                    <a:pt x="121" y="19"/>
                  </a:lnTo>
                  <a:lnTo>
                    <a:pt x="119" y="15"/>
                  </a:lnTo>
                  <a:lnTo>
                    <a:pt x="114" y="11"/>
                  </a:lnTo>
                  <a:lnTo>
                    <a:pt x="107" y="5"/>
                  </a:lnTo>
                  <a:lnTo>
                    <a:pt x="99" y="2"/>
                  </a:lnTo>
                  <a:lnTo>
                    <a:pt x="91" y="0"/>
                  </a:lnTo>
                  <a:lnTo>
                    <a:pt x="83" y="0"/>
                  </a:lnTo>
                  <a:lnTo>
                    <a:pt x="74" y="1"/>
                  </a:lnTo>
                  <a:lnTo>
                    <a:pt x="66" y="2"/>
                  </a:lnTo>
                  <a:lnTo>
                    <a:pt x="58" y="4"/>
                  </a:lnTo>
                  <a:lnTo>
                    <a:pt x="5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49" name="Freeform 46">
              <a:extLst>
                <a:ext uri="{FF2B5EF4-FFF2-40B4-BE49-F238E27FC236}">
                  <a16:creationId xmlns:a16="http://schemas.microsoft.com/office/drawing/2014/main" id="{90FFE461-0CD1-4B54-B68F-23503BEF1364}"/>
                </a:ext>
              </a:extLst>
            </p:cNvPr>
            <p:cNvSpPr>
              <a:spLocks/>
            </p:cNvSpPr>
            <p:nvPr/>
          </p:nvSpPr>
          <p:spPr bwMode="auto">
            <a:xfrm>
              <a:off x="4267" y="935"/>
              <a:ext cx="62" cy="58"/>
            </a:xfrm>
            <a:custGeom>
              <a:avLst/>
              <a:gdLst>
                <a:gd name="T0" fmla="*/ 0 w 125"/>
                <a:gd name="T1" fmla="*/ 0 h 117"/>
                <a:gd name="T2" fmla="*/ 0 w 125"/>
                <a:gd name="T3" fmla="*/ 0 h 117"/>
                <a:gd name="T4" fmla="*/ 0 w 125"/>
                <a:gd name="T5" fmla="*/ 0 h 117"/>
                <a:gd name="T6" fmla="*/ 0 w 125"/>
                <a:gd name="T7" fmla="*/ 0 h 117"/>
                <a:gd name="T8" fmla="*/ 0 w 125"/>
                <a:gd name="T9" fmla="*/ 0 h 117"/>
                <a:gd name="T10" fmla="*/ 0 w 125"/>
                <a:gd name="T11" fmla="*/ 0 h 117"/>
                <a:gd name="T12" fmla="*/ 0 w 125"/>
                <a:gd name="T13" fmla="*/ 0 h 117"/>
                <a:gd name="T14" fmla="*/ 0 w 125"/>
                <a:gd name="T15" fmla="*/ 0 h 117"/>
                <a:gd name="T16" fmla="*/ 0 w 125"/>
                <a:gd name="T17" fmla="*/ 0 h 117"/>
                <a:gd name="T18" fmla="*/ 0 w 125"/>
                <a:gd name="T19" fmla="*/ 0 h 117"/>
                <a:gd name="T20" fmla="*/ 0 w 125"/>
                <a:gd name="T21" fmla="*/ 0 h 117"/>
                <a:gd name="T22" fmla="*/ 0 w 125"/>
                <a:gd name="T23" fmla="*/ 0 h 117"/>
                <a:gd name="T24" fmla="*/ 0 w 125"/>
                <a:gd name="T25" fmla="*/ 0 h 117"/>
                <a:gd name="T26" fmla="*/ 0 w 125"/>
                <a:gd name="T27" fmla="*/ 0 h 117"/>
                <a:gd name="T28" fmla="*/ 0 w 125"/>
                <a:gd name="T29" fmla="*/ 0 h 117"/>
                <a:gd name="T30" fmla="*/ 0 w 125"/>
                <a:gd name="T31" fmla="*/ 0 h 117"/>
                <a:gd name="T32" fmla="*/ 0 w 125"/>
                <a:gd name="T33" fmla="*/ 0 h 117"/>
                <a:gd name="T34" fmla="*/ 0 w 125"/>
                <a:gd name="T35" fmla="*/ 0 h 117"/>
                <a:gd name="T36" fmla="*/ 0 w 125"/>
                <a:gd name="T37" fmla="*/ 0 h 117"/>
                <a:gd name="T38" fmla="*/ 0 w 125"/>
                <a:gd name="T39" fmla="*/ 0 h 117"/>
                <a:gd name="T40" fmla="*/ 0 w 125"/>
                <a:gd name="T41" fmla="*/ 0 h 117"/>
                <a:gd name="T42" fmla="*/ 0 w 125"/>
                <a:gd name="T43" fmla="*/ 0 h 117"/>
                <a:gd name="T44" fmla="*/ 0 w 125"/>
                <a:gd name="T45" fmla="*/ 0 h 117"/>
                <a:gd name="T46" fmla="*/ 0 w 125"/>
                <a:gd name="T47" fmla="*/ 0 h 117"/>
                <a:gd name="T48" fmla="*/ 0 w 125"/>
                <a:gd name="T49" fmla="*/ 0 h 117"/>
                <a:gd name="T50" fmla="*/ 0 w 125"/>
                <a:gd name="T51" fmla="*/ 0 h 117"/>
                <a:gd name="T52" fmla="*/ 0 w 125"/>
                <a:gd name="T53" fmla="*/ 0 h 117"/>
                <a:gd name="T54" fmla="*/ 0 w 125"/>
                <a:gd name="T55" fmla="*/ 0 h 117"/>
                <a:gd name="T56" fmla="*/ 0 w 125"/>
                <a:gd name="T57" fmla="*/ 0 h 117"/>
                <a:gd name="T58" fmla="*/ 0 w 125"/>
                <a:gd name="T59" fmla="*/ 0 h 117"/>
                <a:gd name="T60" fmla="*/ 0 w 125"/>
                <a:gd name="T61" fmla="*/ 0 h 117"/>
                <a:gd name="T62" fmla="*/ 0 w 125"/>
                <a:gd name="T63" fmla="*/ 0 h 117"/>
                <a:gd name="T64" fmla="*/ 0 w 125"/>
                <a:gd name="T65" fmla="*/ 0 h 117"/>
                <a:gd name="T66" fmla="*/ 0 w 125"/>
                <a:gd name="T67" fmla="*/ 0 h 117"/>
                <a:gd name="T68" fmla="*/ 0 w 125"/>
                <a:gd name="T69" fmla="*/ 0 h 117"/>
                <a:gd name="T70" fmla="*/ 0 w 125"/>
                <a:gd name="T71" fmla="*/ 0 h 117"/>
                <a:gd name="T72" fmla="*/ 0 w 125"/>
                <a:gd name="T73" fmla="*/ 0 h 117"/>
                <a:gd name="T74" fmla="*/ 0 w 125"/>
                <a:gd name="T75" fmla="*/ 0 h 117"/>
                <a:gd name="T76" fmla="*/ 0 w 125"/>
                <a:gd name="T77" fmla="*/ 0 h 117"/>
                <a:gd name="T78" fmla="*/ 0 w 125"/>
                <a:gd name="T79" fmla="*/ 0 h 117"/>
                <a:gd name="T80" fmla="*/ 0 w 125"/>
                <a:gd name="T81" fmla="*/ 0 h 117"/>
                <a:gd name="T82" fmla="*/ 0 w 125"/>
                <a:gd name="T83" fmla="*/ 0 h 117"/>
                <a:gd name="T84" fmla="*/ 0 w 125"/>
                <a:gd name="T85" fmla="*/ 0 h 117"/>
                <a:gd name="T86" fmla="*/ 0 w 125"/>
                <a:gd name="T87" fmla="*/ 0 h 117"/>
                <a:gd name="T88" fmla="*/ 0 w 125"/>
                <a:gd name="T89" fmla="*/ 0 h 11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5"/>
                <a:gd name="T136" fmla="*/ 0 h 117"/>
                <a:gd name="T137" fmla="*/ 125 w 125"/>
                <a:gd name="T138" fmla="*/ 117 h 11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5" h="117">
                  <a:moveTo>
                    <a:pt x="80" y="1"/>
                  </a:moveTo>
                  <a:lnTo>
                    <a:pt x="66" y="4"/>
                  </a:lnTo>
                  <a:lnTo>
                    <a:pt x="53" y="8"/>
                  </a:lnTo>
                  <a:lnTo>
                    <a:pt x="42" y="15"/>
                  </a:lnTo>
                  <a:lnTo>
                    <a:pt x="30" y="23"/>
                  </a:lnTo>
                  <a:lnTo>
                    <a:pt x="21" y="34"/>
                  </a:lnTo>
                  <a:lnTo>
                    <a:pt x="13" y="44"/>
                  </a:lnTo>
                  <a:lnTo>
                    <a:pt x="6" y="56"/>
                  </a:lnTo>
                  <a:lnTo>
                    <a:pt x="1" y="68"/>
                  </a:lnTo>
                  <a:lnTo>
                    <a:pt x="0" y="77"/>
                  </a:lnTo>
                  <a:lnTo>
                    <a:pt x="1" y="88"/>
                  </a:lnTo>
                  <a:lnTo>
                    <a:pt x="5" y="97"/>
                  </a:lnTo>
                  <a:lnTo>
                    <a:pt x="12" y="106"/>
                  </a:lnTo>
                  <a:lnTo>
                    <a:pt x="15" y="111"/>
                  </a:lnTo>
                  <a:lnTo>
                    <a:pt x="20" y="113"/>
                  </a:lnTo>
                  <a:lnTo>
                    <a:pt x="26" y="115"/>
                  </a:lnTo>
                  <a:lnTo>
                    <a:pt x="31" y="117"/>
                  </a:lnTo>
                  <a:lnTo>
                    <a:pt x="30" y="109"/>
                  </a:lnTo>
                  <a:lnTo>
                    <a:pt x="31" y="102"/>
                  </a:lnTo>
                  <a:lnTo>
                    <a:pt x="34" y="94"/>
                  </a:lnTo>
                  <a:lnTo>
                    <a:pt x="37" y="84"/>
                  </a:lnTo>
                  <a:lnTo>
                    <a:pt x="42" y="76"/>
                  </a:lnTo>
                  <a:lnTo>
                    <a:pt x="47" y="68"/>
                  </a:lnTo>
                  <a:lnTo>
                    <a:pt x="55" y="61"/>
                  </a:lnTo>
                  <a:lnTo>
                    <a:pt x="64" y="53"/>
                  </a:lnTo>
                  <a:lnTo>
                    <a:pt x="72" y="46"/>
                  </a:lnTo>
                  <a:lnTo>
                    <a:pt x="79" y="42"/>
                  </a:lnTo>
                  <a:lnTo>
                    <a:pt x="88" y="37"/>
                  </a:lnTo>
                  <a:lnTo>
                    <a:pt x="96" y="34"/>
                  </a:lnTo>
                  <a:lnTo>
                    <a:pt x="104" y="31"/>
                  </a:lnTo>
                  <a:lnTo>
                    <a:pt x="111" y="30"/>
                  </a:lnTo>
                  <a:lnTo>
                    <a:pt x="118" y="30"/>
                  </a:lnTo>
                  <a:lnTo>
                    <a:pt x="125" y="30"/>
                  </a:lnTo>
                  <a:lnTo>
                    <a:pt x="123" y="28"/>
                  </a:lnTo>
                  <a:lnTo>
                    <a:pt x="122" y="26"/>
                  </a:lnTo>
                  <a:lnTo>
                    <a:pt x="121" y="23"/>
                  </a:lnTo>
                  <a:lnTo>
                    <a:pt x="120" y="21"/>
                  </a:lnTo>
                  <a:lnTo>
                    <a:pt x="117" y="16"/>
                  </a:lnTo>
                  <a:lnTo>
                    <a:pt x="113" y="12"/>
                  </a:lnTo>
                  <a:lnTo>
                    <a:pt x="107" y="8"/>
                  </a:lnTo>
                  <a:lnTo>
                    <a:pt x="103" y="5"/>
                  </a:lnTo>
                  <a:lnTo>
                    <a:pt x="97" y="3"/>
                  </a:lnTo>
                  <a:lnTo>
                    <a:pt x="91" y="1"/>
                  </a:lnTo>
                  <a:lnTo>
                    <a:pt x="85" y="0"/>
                  </a:lnTo>
                  <a:lnTo>
                    <a:pt x="80"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50" name="Freeform 47">
              <a:extLst>
                <a:ext uri="{FF2B5EF4-FFF2-40B4-BE49-F238E27FC236}">
                  <a16:creationId xmlns:a16="http://schemas.microsoft.com/office/drawing/2014/main" id="{633AAED2-F0EA-4C97-A947-4EF77D56668D}"/>
                </a:ext>
              </a:extLst>
            </p:cNvPr>
            <p:cNvSpPr>
              <a:spLocks/>
            </p:cNvSpPr>
            <p:nvPr/>
          </p:nvSpPr>
          <p:spPr bwMode="auto">
            <a:xfrm>
              <a:off x="4216" y="787"/>
              <a:ext cx="49" cy="44"/>
            </a:xfrm>
            <a:custGeom>
              <a:avLst/>
              <a:gdLst>
                <a:gd name="T0" fmla="*/ 1 w 98"/>
                <a:gd name="T1" fmla="*/ 1 h 88"/>
                <a:gd name="T2" fmla="*/ 1 w 98"/>
                <a:gd name="T3" fmla="*/ 1 h 88"/>
                <a:gd name="T4" fmla="*/ 1 w 98"/>
                <a:gd name="T5" fmla="*/ 1 h 88"/>
                <a:gd name="T6" fmla="*/ 1 w 98"/>
                <a:gd name="T7" fmla="*/ 1 h 88"/>
                <a:gd name="T8" fmla="*/ 1 w 98"/>
                <a:gd name="T9" fmla="*/ 1 h 88"/>
                <a:gd name="T10" fmla="*/ 1 w 98"/>
                <a:gd name="T11" fmla="*/ 1 h 88"/>
                <a:gd name="T12" fmla="*/ 0 w 98"/>
                <a:gd name="T13" fmla="*/ 1 h 88"/>
                <a:gd name="T14" fmla="*/ 0 w 98"/>
                <a:gd name="T15" fmla="*/ 1 h 88"/>
                <a:gd name="T16" fmla="*/ 1 w 98"/>
                <a:gd name="T17" fmla="*/ 1 h 88"/>
                <a:gd name="T18" fmla="*/ 1 w 98"/>
                <a:gd name="T19" fmla="*/ 1 h 88"/>
                <a:gd name="T20" fmla="*/ 1 w 98"/>
                <a:gd name="T21" fmla="*/ 1 h 88"/>
                <a:gd name="T22" fmla="*/ 1 w 98"/>
                <a:gd name="T23" fmla="*/ 1 h 88"/>
                <a:gd name="T24" fmla="*/ 1 w 98"/>
                <a:gd name="T25" fmla="*/ 1 h 88"/>
                <a:gd name="T26" fmla="*/ 1 w 98"/>
                <a:gd name="T27" fmla="*/ 1 h 88"/>
                <a:gd name="T28" fmla="*/ 1 w 98"/>
                <a:gd name="T29" fmla="*/ 1 h 88"/>
                <a:gd name="T30" fmla="*/ 1 w 98"/>
                <a:gd name="T31" fmla="*/ 1 h 88"/>
                <a:gd name="T32" fmla="*/ 1 w 98"/>
                <a:gd name="T33" fmla="*/ 1 h 88"/>
                <a:gd name="T34" fmla="*/ 1 w 98"/>
                <a:gd name="T35" fmla="*/ 1 h 88"/>
                <a:gd name="T36" fmla="*/ 1 w 98"/>
                <a:gd name="T37" fmla="*/ 1 h 88"/>
                <a:gd name="T38" fmla="*/ 1 w 98"/>
                <a:gd name="T39" fmla="*/ 1 h 88"/>
                <a:gd name="T40" fmla="*/ 1 w 98"/>
                <a:gd name="T41" fmla="*/ 1 h 88"/>
                <a:gd name="T42" fmla="*/ 1 w 98"/>
                <a:gd name="T43" fmla="*/ 1 h 88"/>
                <a:gd name="T44" fmla="*/ 1 w 98"/>
                <a:gd name="T45" fmla="*/ 1 h 88"/>
                <a:gd name="T46" fmla="*/ 1 w 98"/>
                <a:gd name="T47" fmla="*/ 1 h 88"/>
                <a:gd name="T48" fmla="*/ 1 w 98"/>
                <a:gd name="T49" fmla="*/ 1 h 88"/>
                <a:gd name="T50" fmla="*/ 1 w 98"/>
                <a:gd name="T51" fmla="*/ 0 h 88"/>
                <a:gd name="T52" fmla="*/ 1 w 98"/>
                <a:gd name="T53" fmla="*/ 0 h 88"/>
                <a:gd name="T54" fmla="*/ 1 w 98"/>
                <a:gd name="T55" fmla="*/ 1 h 88"/>
                <a:gd name="T56" fmla="*/ 1 w 98"/>
                <a:gd name="T57" fmla="*/ 1 h 88"/>
                <a:gd name="T58" fmla="*/ 1 w 98"/>
                <a:gd name="T59" fmla="*/ 1 h 88"/>
                <a:gd name="T60" fmla="*/ 1 w 98"/>
                <a:gd name="T61" fmla="*/ 1 h 88"/>
                <a:gd name="T62" fmla="*/ 1 w 98"/>
                <a:gd name="T63" fmla="*/ 1 h 88"/>
                <a:gd name="T64" fmla="*/ 1 w 98"/>
                <a:gd name="T65" fmla="*/ 1 h 8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8"/>
                <a:gd name="T100" fmla="*/ 0 h 88"/>
                <a:gd name="T101" fmla="*/ 98 w 98"/>
                <a:gd name="T102" fmla="*/ 88 h 8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8" h="88">
                  <a:moveTo>
                    <a:pt x="33" y="23"/>
                  </a:moveTo>
                  <a:lnTo>
                    <a:pt x="24" y="31"/>
                  </a:lnTo>
                  <a:lnTo>
                    <a:pt x="17" y="39"/>
                  </a:lnTo>
                  <a:lnTo>
                    <a:pt x="10" y="49"/>
                  </a:lnTo>
                  <a:lnTo>
                    <a:pt x="6" y="57"/>
                  </a:lnTo>
                  <a:lnTo>
                    <a:pt x="2" y="65"/>
                  </a:lnTo>
                  <a:lnTo>
                    <a:pt x="0" y="73"/>
                  </a:lnTo>
                  <a:lnTo>
                    <a:pt x="0" y="80"/>
                  </a:lnTo>
                  <a:lnTo>
                    <a:pt x="1" y="87"/>
                  </a:lnTo>
                  <a:lnTo>
                    <a:pt x="8" y="88"/>
                  </a:lnTo>
                  <a:lnTo>
                    <a:pt x="14" y="88"/>
                  </a:lnTo>
                  <a:lnTo>
                    <a:pt x="21" y="88"/>
                  </a:lnTo>
                  <a:lnTo>
                    <a:pt x="26" y="86"/>
                  </a:lnTo>
                  <a:lnTo>
                    <a:pt x="37" y="83"/>
                  </a:lnTo>
                  <a:lnTo>
                    <a:pt x="47" y="80"/>
                  </a:lnTo>
                  <a:lnTo>
                    <a:pt x="58" y="74"/>
                  </a:lnTo>
                  <a:lnTo>
                    <a:pt x="67" y="67"/>
                  </a:lnTo>
                  <a:lnTo>
                    <a:pt x="76" y="59"/>
                  </a:lnTo>
                  <a:lnTo>
                    <a:pt x="83" y="51"/>
                  </a:lnTo>
                  <a:lnTo>
                    <a:pt x="90" y="41"/>
                  </a:lnTo>
                  <a:lnTo>
                    <a:pt x="94" y="30"/>
                  </a:lnTo>
                  <a:lnTo>
                    <a:pt x="96" y="23"/>
                  </a:lnTo>
                  <a:lnTo>
                    <a:pt x="98" y="15"/>
                  </a:lnTo>
                  <a:lnTo>
                    <a:pt x="98" y="8"/>
                  </a:lnTo>
                  <a:lnTo>
                    <a:pt x="97" y="1"/>
                  </a:lnTo>
                  <a:lnTo>
                    <a:pt x="90" y="0"/>
                  </a:lnTo>
                  <a:lnTo>
                    <a:pt x="83" y="0"/>
                  </a:lnTo>
                  <a:lnTo>
                    <a:pt x="75" y="1"/>
                  </a:lnTo>
                  <a:lnTo>
                    <a:pt x="67" y="4"/>
                  </a:lnTo>
                  <a:lnTo>
                    <a:pt x="58" y="7"/>
                  </a:lnTo>
                  <a:lnTo>
                    <a:pt x="50" y="12"/>
                  </a:lnTo>
                  <a:lnTo>
                    <a:pt x="41" y="16"/>
                  </a:lnTo>
                  <a:lnTo>
                    <a:pt x="33" y="23"/>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51" name="Freeform 48">
              <a:extLst>
                <a:ext uri="{FF2B5EF4-FFF2-40B4-BE49-F238E27FC236}">
                  <a16:creationId xmlns:a16="http://schemas.microsoft.com/office/drawing/2014/main" id="{6E713B91-241B-4536-8704-D92383A06213}"/>
                </a:ext>
              </a:extLst>
            </p:cNvPr>
            <p:cNvSpPr>
              <a:spLocks/>
            </p:cNvSpPr>
            <p:nvPr/>
          </p:nvSpPr>
          <p:spPr bwMode="auto">
            <a:xfrm>
              <a:off x="4333" y="786"/>
              <a:ext cx="45" cy="46"/>
            </a:xfrm>
            <a:custGeom>
              <a:avLst/>
              <a:gdLst>
                <a:gd name="T0" fmla="*/ 0 w 91"/>
                <a:gd name="T1" fmla="*/ 1 h 91"/>
                <a:gd name="T2" fmla="*/ 0 w 91"/>
                <a:gd name="T3" fmla="*/ 1 h 91"/>
                <a:gd name="T4" fmla="*/ 0 w 91"/>
                <a:gd name="T5" fmla="*/ 1 h 91"/>
                <a:gd name="T6" fmla="*/ 0 w 91"/>
                <a:gd name="T7" fmla="*/ 1 h 91"/>
                <a:gd name="T8" fmla="*/ 0 w 91"/>
                <a:gd name="T9" fmla="*/ 1 h 91"/>
                <a:gd name="T10" fmla="*/ 0 w 91"/>
                <a:gd name="T11" fmla="*/ 1 h 91"/>
                <a:gd name="T12" fmla="*/ 0 w 91"/>
                <a:gd name="T13" fmla="*/ 1 h 91"/>
                <a:gd name="T14" fmla="*/ 0 w 91"/>
                <a:gd name="T15" fmla="*/ 1 h 91"/>
                <a:gd name="T16" fmla="*/ 0 w 91"/>
                <a:gd name="T17" fmla="*/ 1 h 91"/>
                <a:gd name="T18" fmla="*/ 0 w 91"/>
                <a:gd name="T19" fmla="*/ 1 h 91"/>
                <a:gd name="T20" fmla="*/ 0 w 91"/>
                <a:gd name="T21" fmla="*/ 1 h 91"/>
                <a:gd name="T22" fmla="*/ 0 w 91"/>
                <a:gd name="T23" fmla="*/ 1 h 91"/>
                <a:gd name="T24" fmla="*/ 0 w 91"/>
                <a:gd name="T25" fmla="*/ 1 h 91"/>
                <a:gd name="T26" fmla="*/ 0 w 91"/>
                <a:gd name="T27" fmla="*/ 1 h 91"/>
                <a:gd name="T28" fmla="*/ 0 w 91"/>
                <a:gd name="T29" fmla="*/ 1 h 91"/>
                <a:gd name="T30" fmla="*/ 0 w 91"/>
                <a:gd name="T31" fmla="*/ 1 h 91"/>
                <a:gd name="T32" fmla="*/ 0 w 91"/>
                <a:gd name="T33" fmla="*/ 1 h 91"/>
                <a:gd name="T34" fmla="*/ 0 w 91"/>
                <a:gd name="T35" fmla="*/ 1 h 91"/>
                <a:gd name="T36" fmla="*/ 0 w 91"/>
                <a:gd name="T37" fmla="*/ 1 h 91"/>
                <a:gd name="T38" fmla="*/ 0 w 91"/>
                <a:gd name="T39" fmla="*/ 1 h 91"/>
                <a:gd name="T40" fmla="*/ 0 w 91"/>
                <a:gd name="T41" fmla="*/ 1 h 91"/>
                <a:gd name="T42" fmla="*/ 0 w 91"/>
                <a:gd name="T43" fmla="*/ 1 h 91"/>
                <a:gd name="T44" fmla="*/ 0 w 91"/>
                <a:gd name="T45" fmla="*/ 1 h 91"/>
                <a:gd name="T46" fmla="*/ 0 w 91"/>
                <a:gd name="T47" fmla="*/ 1 h 91"/>
                <a:gd name="T48" fmla="*/ 0 w 91"/>
                <a:gd name="T49" fmla="*/ 0 h 91"/>
                <a:gd name="T50" fmla="*/ 0 w 91"/>
                <a:gd name="T51" fmla="*/ 0 h 91"/>
                <a:gd name="T52" fmla="*/ 0 w 91"/>
                <a:gd name="T53" fmla="*/ 1 h 91"/>
                <a:gd name="T54" fmla="*/ 0 w 91"/>
                <a:gd name="T55" fmla="*/ 1 h 91"/>
                <a:gd name="T56" fmla="*/ 0 w 91"/>
                <a:gd name="T57" fmla="*/ 1 h 91"/>
                <a:gd name="T58" fmla="*/ 0 w 91"/>
                <a:gd name="T59" fmla="*/ 1 h 91"/>
                <a:gd name="T60" fmla="*/ 0 w 91"/>
                <a:gd name="T61" fmla="*/ 1 h 91"/>
                <a:gd name="T62" fmla="*/ 0 w 91"/>
                <a:gd name="T63" fmla="*/ 1 h 91"/>
                <a:gd name="T64" fmla="*/ 0 w 91"/>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
                <a:gd name="T100" fmla="*/ 0 h 91"/>
                <a:gd name="T101" fmla="*/ 91 w 91"/>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 h="91">
                  <a:moveTo>
                    <a:pt x="32" y="23"/>
                  </a:moveTo>
                  <a:lnTo>
                    <a:pt x="24" y="32"/>
                  </a:lnTo>
                  <a:lnTo>
                    <a:pt x="16" y="41"/>
                  </a:lnTo>
                  <a:lnTo>
                    <a:pt x="10" y="51"/>
                  </a:lnTo>
                  <a:lnTo>
                    <a:pt x="4" y="59"/>
                  </a:lnTo>
                  <a:lnTo>
                    <a:pt x="1" y="68"/>
                  </a:lnTo>
                  <a:lnTo>
                    <a:pt x="0" y="76"/>
                  </a:lnTo>
                  <a:lnTo>
                    <a:pt x="0" y="84"/>
                  </a:lnTo>
                  <a:lnTo>
                    <a:pt x="1" y="91"/>
                  </a:lnTo>
                  <a:lnTo>
                    <a:pt x="4" y="91"/>
                  </a:lnTo>
                  <a:lnTo>
                    <a:pt x="8" y="91"/>
                  </a:lnTo>
                  <a:lnTo>
                    <a:pt x="10" y="91"/>
                  </a:lnTo>
                  <a:lnTo>
                    <a:pt x="12" y="91"/>
                  </a:lnTo>
                  <a:lnTo>
                    <a:pt x="25" y="89"/>
                  </a:lnTo>
                  <a:lnTo>
                    <a:pt x="38" y="84"/>
                  </a:lnTo>
                  <a:lnTo>
                    <a:pt x="49" y="78"/>
                  </a:lnTo>
                  <a:lnTo>
                    <a:pt x="61" y="70"/>
                  </a:lnTo>
                  <a:lnTo>
                    <a:pt x="70" y="61"/>
                  </a:lnTo>
                  <a:lnTo>
                    <a:pt x="78" y="52"/>
                  </a:lnTo>
                  <a:lnTo>
                    <a:pt x="84" y="40"/>
                  </a:lnTo>
                  <a:lnTo>
                    <a:pt x="88" y="29"/>
                  </a:lnTo>
                  <a:lnTo>
                    <a:pt x="91" y="22"/>
                  </a:lnTo>
                  <a:lnTo>
                    <a:pt x="91" y="14"/>
                  </a:lnTo>
                  <a:lnTo>
                    <a:pt x="91" y="7"/>
                  </a:lnTo>
                  <a:lnTo>
                    <a:pt x="88" y="0"/>
                  </a:lnTo>
                  <a:lnTo>
                    <a:pt x="81" y="0"/>
                  </a:lnTo>
                  <a:lnTo>
                    <a:pt x="76" y="1"/>
                  </a:lnTo>
                  <a:lnTo>
                    <a:pt x="69" y="3"/>
                  </a:lnTo>
                  <a:lnTo>
                    <a:pt x="62" y="6"/>
                  </a:lnTo>
                  <a:lnTo>
                    <a:pt x="54" y="9"/>
                  </a:lnTo>
                  <a:lnTo>
                    <a:pt x="47" y="13"/>
                  </a:lnTo>
                  <a:lnTo>
                    <a:pt x="40" y="17"/>
                  </a:lnTo>
                  <a:lnTo>
                    <a:pt x="32" y="23"/>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52" name="Freeform 49">
              <a:extLst>
                <a:ext uri="{FF2B5EF4-FFF2-40B4-BE49-F238E27FC236}">
                  <a16:creationId xmlns:a16="http://schemas.microsoft.com/office/drawing/2014/main" id="{B4E9A5FA-0CE6-4CF8-BD3C-C632C23593BB}"/>
                </a:ext>
              </a:extLst>
            </p:cNvPr>
            <p:cNvSpPr>
              <a:spLocks/>
            </p:cNvSpPr>
            <p:nvPr/>
          </p:nvSpPr>
          <p:spPr bwMode="auto">
            <a:xfrm>
              <a:off x="4245" y="864"/>
              <a:ext cx="49" cy="42"/>
            </a:xfrm>
            <a:custGeom>
              <a:avLst/>
              <a:gdLst>
                <a:gd name="T0" fmla="*/ 1 w 98"/>
                <a:gd name="T1" fmla="*/ 1 h 84"/>
                <a:gd name="T2" fmla="*/ 1 w 98"/>
                <a:gd name="T3" fmla="*/ 1 h 84"/>
                <a:gd name="T4" fmla="*/ 1 w 98"/>
                <a:gd name="T5" fmla="*/ 1 h 84"/>
                <a:gd name="T6" fmla="*/ 1 w 98"/>
                <a:gd name="T7" fmla="*/ 1 h 84"/>
                <a:gd name="T8" fmla="*/ 1 w 98"/>
                <a:gd name="T9" fmla="*/ 1 h 84"/>
                <a:gd name="T10" fmla="*/ 1 w 98"/>
                <a:gd name="T11" fmla="*/ 1 h 84"/>
                <a:gd name="T12" fmla="*/ 1 w 98"/>
                <a:gd name="T13" fmla="*/ 1 h 84"/>
                <a:gd name="T14" fmla="*/ 0 w 98"/>
                <a:gd name="T15" fmla="*/ 1 h 84"/>
                <a:gd name="T16" fmla="*/ 0 w 98"/>
                <a:gd name="T17" fmla="*/ 1 h 84"/>
                <a:gd name="T18" fmla="*/ 1 w 98"/>
                <a:gd name="T19" fmla="*/ 1 h 84"/>
                <a:gd name="T20" fmla="*/ 1 w 98"/>
                <a:gd name="T21" fmla="*/ 1 h 84"/>
                <a:gd name="T22" fmla="*/ 1 w 98"/>
                <a:gd name="T23" fmla="*/ 1 h 84"/>
                <a:gd name="T24" fmla="*/ 1 w 98"/>
                <a:gd name="T25" fmla="*/ 1 h 84"/>
                <a:gd name="T26" fmla="*/ 1 w 98"/>
                <a:gd name="T27" fmla="*/ 1 h 84"/>
                <a:gd name="T28" fmla="*/ 1 w 98"/>
                <a:gd name="T29" fmla="*/ 1 h 84"/>
                <a:gd name="T30" fmla="*/ 1 w 98"/>
                <a:gd name="T31" fmla="*/ 1 h 84"/>
                <a:gd name="T32" fmla="*/ 1 w 98"/>
                <a:gd name="T33" fmla="*/ 1 h 84"/>
                <a:gd name="T34" fmla="*/ 1 w 98"/>
                <a:gd name="T35" fmla="*/ 1 h 84"/>
                <a:gd name="T36" fmla="*/ 1 w 98"/>
                <a:gd name="T37" fmla="*/ 1 h 84"/>
                <a:gd name="T38" fmla="*/ 1 w 98"/>
                <a:gd name="T39" fmla="*/ 1 h 84"/>
                <a:gd name="T40" fmla="*/ 1 w 98"/>
                <a:gd name="T41" fmla="*/ 1 h 84"/>
                <a:gd name="T42" fmla="*/ 1 w 98"/>
                <a:gd name="T43" fmla="*/ 1 h 84"/>
                <a:gd name="T44" fmla="*/ 1 w 98"/>
                <a:gd name="T45" fmla="*/ 1 h 84"/>
                <a:gd name="T46" fmla="*/ 1 w 98"/>
                <a:gd name="T47" fmla="*/ 1 h 84"/>
                <a:gd name="T48" fmla="*/ 1 w 98"/>
                <a:gd name="T49" fmla="*/ 1 h 84"/>
                <a:gd name="T50" fmla="*/ 1 w 98"/>
                <a:gd name="T51" fmla="*/ 0 h 84"/>
                <a:gd name="T52" fmla="*/ 1 w 98"/>
                <a:gd name="T53" fmla="*/ 0 h 84"/>
                <a:gd name="T54" fmla="*/ 1 w 98"/>
                <a:gd name="T55" fmla="*/ 1 h 84"/>
                <a:gd name="T56" fmla="*/ 1 w 98"/>
                <a:gd name="T57" fmla="*/ 1 h 84"/>
                <a:gd name="T58" fmla="*/ 1 w 98"/>
                <a:gd name="T59" fmla="*/ 1 h 84"/>
                <a:gd name="T60" fmla="*/ 1 w 98"/>
                <a:gd name="T61" fmla="*/ 1 h 84"/>
                <a:gd name="T62" fmla="*/ 1 w 98"/>
                <a:gd name="T63" fmla="*/ 1 h 84"/>
                <a:gd name="T64" fmla="*/ 1 w 98"/>
                <a:gd name="T65" fmla="*/ 1 h 8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8"/>
                <a:gd name="T100" fmla="*/ 0 h 84"/>
                <a:gd name="T101" fmla="*/ 98 w 98"/>
                <a:gd name="T102" fmla="*/ 84 h 8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8" h="84">
                  <a:moveTo>
                    <a:pt x="33" y="24"/>
                  </a:moveTo>
                  <a:lnTo>
                    <a:pt x="25" y="31"/>
                  </a:lnTo>
                  <a:lnTo>
                    <a:pt x="18" y="38"/>
                  </a:lnTo>
                  <a:lnTo>
                    <a:pt x="12" y="46"/>
                  </a:lnTo>
                  <a:lnTo>
                    <a:pt x="7" y="52"/>
                  </a:lnTo>
                  <a:lnTo>
                    <a:pt x="4" y="61"/>
                  </a:lnTo>
                  <a:lnTo>
                    <a:pt x="2" y="69"/>
                  </a:lnTo>
                  <a:lnTo>
                    <a:pt x="0" y="76"/>
                  </a:lnTo>
                  <a:lnTo>
                    <a:pt x="0" y="82"/>
                  </a:lnTo>
                  <a:lnTo>
                    <a:pt x="7" y="84"/>
                  </a:lnTo>
                  <a:lnTo>
                    <a:pt x="15" y="84"/>
                  </a:lnTo>
                  <a:lnTo>
                    <a:pt x="23" y="84"/>
                  </a:lnTo>
                  <a:lnTo>
                    <a:pt x="30" y="82"/>
                  </a:lnTo>
                  <a:lnTo>
                    <a:pt x="43" y="79"/>
                  </a:lnTo>
                  <a:lnTo>
                    <a:pt x="55" y="73"/>
                  </a:lnTo>
                  <a:lnTo>
                    <a:pt x="66" y="65"/>
                  </a:lnTo>
                  <a:lnTo>
                    <a:pt x="75" y="57"/>
                  </a:lnTo>
                  <a:lnTo>
                    <a:pt x="83" y="47"/>
                  </a:lnTo>
                  <a:lnTo>
                    <a:pt x="90" y="35"/>
                  </a:lnTo>
                  <a:lnTo>
                    <a:pt x="96" y="24"/>
                  </a:lnTo>
                  <a:lnTo>
                    <a:pt x="98" y="11"/>
                  </a:lnTo>
                  <a:lnTo>
                    <a:pt x="98" y="9"/>
                  </a:lnTo>
                  <a:lnTo>
                    <a:pt x="98" y="5"/>
                  </a:lnTo>
                  <a:lnTo>
                    <a:pt x="98" y="3"/>
                  </a:lnTo>
                  <a:lnTo>
                    <a:pt x="98" y="1"/>
                  </a:lnTo>
                  <a:lnTo>
                    <a:pt x="91" y="0"/>
                  </a:lnTo>
                  <a:lnTo>
                    <a:pt x="85" y="0"/>
                  </a:lnTo>
                  <a:lnTo>
                    <a:pt x="76" y="1"/>
                  </a:lnTo>
                  <a:lnTo>
                    <a:pt x="68" y="3"/>
                  </a:lnTo>
                  <a:lnTo>
                    <a:pt x="60" y="6"/>
                  </a:lnTo>
                  <a:lnTo>
                    <a:pt x="51" y="11"/>
                  </a:lnTo>
                  <a:lnTo>
                    <a:pt x="42" y="17"/>
                  </a:lnTo>
                  <a:lnTo>
                    <a:pt x="33" y="24"/>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53" name="Freeform 50">
              <a:extLst>
                <a:ext uri="{FF2B5EF4-FFF2-40B4-BE49-F238E27FC236}">
                  <a16:creationId xmlns:a16="http://schemas.microsoft.com/office/drawing/2014/main" id="{BD4ECD0F-CE74-40AC-8199-AD814565199C}"/>
                </a:ext>
              </a:extLst>
            </p:cNvPr>
            <p:cNvSpPr>
              <a:spLocks/>
            </p:cNvSpPr>
            <p:nvPr/>
          </p:nvSpPr>
          <p:spPr bwMode="auto">
            <a:xfrm>
              <a:off x="4282" y="950"/>
              <a:ext cx="47" cy="43"/>
            </a:xfrm>
            <a:custGeom>
              <a:avLst/>
              <a:gdLst>
                <a:gd name="T0" fmla="*/ 0 w 95"/>
                <a:gd name="T1" fmla="*/ 0 h 87"/>
                <a:gd name="T2" fmla="*/ 0 w 95"/>
                <a:gd name="T3" fmla="*/ 0 h 87"/>
                <a:gd name="T4" fmla="*/ 0 w 95"/>
                <a:gd name="T5" fmla="*/ 0 h 87"/>
                <a:gd name="T6" fmla="*/ 0 w 95"/>
                <a:gd name="T7" fmla="*/ 0 h 87"/>
                <a:gd name="T8" fmla="*/ 0 w 95"/>
                <a:gd name="T9" fmla="*/ 0 h 87"/>
                <a:gd name="T10" fmla="*/ 0 w 95"/>
                <a:gd name="T11" fmla="*/ 0 h 87"/>
                <a:gd name="T12" fmla="*/ 0 w 95"/>
                <a:gd name="T13" fmla="*/ 0 h 87"/>
                <a:gd name="T14" fmla="*/ 0 w 95"/>
                <a:gd name="T15" fmla="*/ 0 h 87"/>
                <a:gd name="T16" fmla="*/ 0 w 95"/>
                <a:gd name="T17" fmla="*/ 0 h 87"/>
                <a:gd name="T18" fmla="*/ 0 w 95"/>
                <a:gd name="T19" fmla="*/ 0 h 87"/>
                <a:gd name="T20" fmla="*/ 0 w 95"/>
                <a:gd name="T21" fmla="*/ 0 h 87"/>
                <a:gd name="T22" fmla="*/ 0 w 95"/>
                <a:gd name="T23" fmla="*/ 0 h 87"/>
                <a:gd name="T24" fmla="*/ 0 w 95"/>
                <a:gd name="T25" fmla="*/ 0 h 87"/>
                <a:gd name="T26" fmla="*/ 0 w 95"/>
                <a:gd name="T27" fmla="*/ 0 h 87"/>
                <a:gd name="T28" fmla="*/ 0 w 95"/>
                <a:gd name="T29" fmla="*/ 0 h 87"/>
                <a:gd name="T30" fmla="*/ 0 w 95"/>
                <a:gd name="T31" fmla="*/ 0 h 87"/>
                <a:gd name="T32" fmla="*/ 0 w 95"/>
                <a:gd name="T33" fmla="*/ 0 h 87"/>
                <a:gd name="T34" fmla="*/ 0 w 95"/>
                <a:gd name="T35" fmla="*/ 0 h 87"/>
                <a:gd name="T36" fmla="*/ 0 w 95"/>
                <a:gd name="T37" fmla="*/ 0 h 87"/>
                <a:gd name="T38" fmla="*/ 0 w 95"/>
                <a:gd name="T39" fmla="*/ 0 h 87"/>
                <a:gd name="T40" fmla="*/ 0 w 95"/>
                <a:gd name="T41" fmla="*/ 0 h 87"/>
                <a:gd name="T42" fmla="*/ 0 w 95"/>
                <a:gd name="T43" fmla="*/ 0 h 87"/>
                <a:gd name="T44" fmla="*/ 0 w 95"/>
                <a:gd name="T45" fmla="*/ 0 h 87"/>
                <a:gd name="T46" fmla="*/ 0 w 95"/>
                <a:gd name="T47" fmla="*/ 0 h 87"/>
                <a:gd name="T48" fmla="*/ 0 w 95"/>
                <a:gd name="T49" fmla="*/ 0 h 87"/>
                <a:gd name="T50" fmla="*/ 0 w 95"/>
                <a:gd name="T51" fmla="*/ 0 h 87"/>
                <a:gd name="T52" fmla="*/ 0 w 95"/>
                <a:gd name="T53" fmla="*/ 0 h 87"/>
                <a:gd name="T54" fmla="*/ 0 w 95"/>
                <a:gd name="T55" fmla="*/ 0 h 87"/>
                <a:gd name="T56" fmla="*/ 0 w 95"/>
                <a:gd name="T57" fmla="*/ 0 h 87"/>
                <a:gd name="T58" fmla="*/ 0 w 95"/>
                <a:gd name="T59" fmla="*/ 0 h 87"/>
                <a:gd name="T60" fmla="*/ 0 w 95"/>
                <a:gd name="T61" fmla="*/ 0 h 87"/>
                <a:gd name="T62" fmla="*/ 0 w 95"/>
                <a:gd name="T63" fmla="*/ 0 h 87"/>
                <a:gd name="T64" fmla="*/ 0 w 95"/>
                <a:gd name="T65" fmla="*/ 0 h 8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5"/>
                <a:gd name="T100" fmla="*/ 0 h 87"/>
                <a:gd name="T101" fmla="*/ 95 w 95"/>
                <a:gd name="T102" fmla="*/ 87 h 8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5" h="87">
                  <a:moveTo>
                    <a:pt x="34" y="23"/>
                  </a:moveTo>
                  <a:lnTo>
                    <a:pt x="25" y="31"/>
                  </a:lnTo>
                  <a:lnTo>
                    <a:pt x="17" y="38"/>
                  </a:lnTo>
                  <a:lnTo>
                    <a:pt x="12" y="46"/>
                  </a:lnTo>
                  <a:lnTo>
                    <a:pt x="7" y="54"/>
                  </a:lnTo>
                  <a:lnTo>
                    <a:pt x="4" y="64"/>
                  </a:lnTo>
                  <a:lnTo>
                    <a:pt x="1" y="72"/>
                  </a:lnTo>
                  <a:lnTo>
                    <a:pt x="0" y="79"/>
                  </a:lnTo>
                  <a:lnTo>
                    <a:pt x="1" y="87"/>
                  </a:lnTo>
                  <a:lnTo>
                    <a:pt x="5" y="87"/>
                  </a:lnTo>
                  <a:lnTo>
                    <a:pt x="8" y="87"/>
                  </a:lnTo>
                  <a:lnTo>
                    <a:pt x="12" y="87"/>
                  </a:lnTo>
                  <a:lnTo>
                    <a:pt x="16" y="87"/>
                  </a:lnTo>
                  <a:lnTo>
                    <a:pt x="27" y="84"/>
                  </a:lnTo>
                  <a:lnTo>
                    <a:pt x="37" y="81"/>
                  </a:lnTo>
                  <a:lnTo>
                    <a:pt x="47" y="77"/>
                  </a:lnTo>
                  <a:lnTo>
                    <a:pt x="57" y="72"/>
                  </a:lnTo>
                  <a:lnTo>
                    <a:pt x="65" y="65"/>
                  </a:lnTo>
                  <a:lnTo>
                    <a:pt x="73" y="58"/>
                  </a:lnTo>
                  <a:lnTo>
                    <a:pt x="80" y="50"/>
                  </a:lnTo>
                  <a:lnTo>
                    <a:pt x="87" y="41"/>
                  </a:lnTo>
                  <a:lnTo>
                    <a:pt x="90" y="31"/>
                  </a:lnTo>
                  <a:lnTo>
                    <a:pt x="93" y="21"/>
                  </a:lnTo>
                  <a:lnTo>
                    <a:pt x="95" y="11"/>
                  </a:lnTo>
                  <a:lnTo>
                    <a:pt x="95" y="0"/>
                  </a:lnTo>
                  <a:lnTo>
                    <a:pt x="88" y="0"/>
                  </a:lnTo>
                  <a:lnTo>
                    <a:pt x="81" y="0"/>
                  </a:lnTo>
                  <a:lnTo>
                    <a:pt x="74" y="1"/>
                  </a:lnTo>
                  <a:lnTo>
                    <a:pt x="66" y="4"/>
                  </a:lnTo>
                  <a:lnTo>
                    <a:pt x="58" y="7"/>
                  </a:lnTo>
                  <a:lnTo>
                    <a:pt x="49" y="12"/>
                  </a:lnTo>
                  <a:lnTo>
                    <a:pt x="42" y="16"/>
                  </a:lnTo>
                  <a:lnTo>
                    <a:pt x="34" y="23"/>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54" name="Freeform 51">
              <a:extLst>
                <a:ext uri="{FF2B5EF4-FFF2-40B4-BE49-F238E27FC236}">
                  <a16:creationId xmlns:a16="http://schemas.microsoft.com/office/drawing/2014/main" id="{EA45E23A-BB95-4FFA-A1CA-646BDF1E16DC}"/>
                </a:ext>
              </a:extLst>
            </p:cNvPr>
            <p:cNvSpPr>
              <a:spLocks/>
            </p:cNvSpPr>
            <p:nvPr/>
          </p:nvSpPr>
          <p:spPr bwMode="auto">
            <a:xfrm>
              <a:off x="4160" y="941"/>
              <a:ext cx="47" cy="44"/>
            </a:xfrm>
            <a:custGeom>
              <a:avLst/>
              <a:gdLst>
                <a:gd name="T0" fmla="*/ 1 w 93"/>
                <a:gd name="T1" fmla="*/ 1 h 88"/>
                <a:gd name="T2" fmla="*/ 1 w 93"/>
                <a:gd name="T3" fmla="*/ 1 h 88"/>
                <a:gd name="T4" fmla="*/ 1 w 93"/>
                <a:gd name="T5" fmla="*/ 1 h 88"/>
                <a:gd name="T6" fmla="*/ 1 w 93"/>
                <a:gd name="T7" fmla="*/ 1 h 88"/>
                <a:gd name="T8" fmla="*/ 1 w 93"/>
                <a:gd name="T9" fmla="*/ 1 h 88"/>
                <a:gd name="T10" fmla="*/ 1 w 93"/>
                <a:gd name="T11" fmla="*/ 1 h 88"/>
                <a:gd name="T12" fmla="*/ 1 w 93"/>
                <a:gd name="T13" fmla="*/ 1 h 88"/>
                <a:gd name="T14" fmla="*/ 0 w 93"/>
                <a:gd name="T15" fmla="*/ 1 h 88"/>
                <a:gd name="T16" fmla="*/ 1 w 93"/>
                <a:gd name="T17" fmla="*/ 1 h 88"/>
                <a:gd name="T18" fmla="*/ 1 w 93"/>
                <a:gd name="T19" fmla="*/ 1 h 88"/>
                <a:gd name="T20" fmla="*/ 1 w 93"/>
                <a:gd name="T21" fmla="*/ 1 h 88"/>
                <a:gd name="T22" fmla="*/ 1 w 93"/>
                <a:gd name="T23" fmla="*/ 1 h 88"/>
                <a:gd name="T24" fmla="*/ 1 w 93"/>
                <a:gd name="T25" fmla="*/ 1 h 88"/>
                <a:gd name="T26" fmla="*/ 1 w 93"/>
                <a:gd name="T27" fmla="*/ 1 h 88"/>
                <a:gd name="T28" fmla="*/ 1 w 93"/>
                <a:gd name="T29" fmla="*/ 1 h 88"/>
                <a:gd name="T30" fmla="*/ 1 w 93"/>
                <a:gd name="T31" fmla="*/ 1 h 88"/>
                <a:gd name="T32" fmla="*/ 1 w 93"/>
                <a:gd name="T33" fmla="*/ 1 h 88"/>
                <a:gd name="T34" fmla="*/ 1 w 93"/>
                <a:gd name="T35" fmla="*/ 1 h 88"/>
                <a:gd name="T36" fmla="*/ 1 w 93"/>
                <a:gd name="T37" fmla="*/ 1 h 88"/>
                <a:gd name="T38" fmla="*/ 1 w 93"/>
                <a:gd name="T39" fmla="*/ 1 h 88"/>
                <a:gd name="T40" fmla="*/ 1 w 93"/>
                <a:gd name="T41" fmla="*/ 1 h 88"/>
                <a:gd name="T42" fmla="*/ 1 w 93"/>
                <a:gd name="T43" fmla="*/ 1 h 88"/>
                <a:gd name="T44" fmla="*/ 1 w 93"/>
                <a:gd name="T45" fmla="*/ 1 h 88"/>
                <a:gd name="T46" fmla="*/ 1 w 93"/>
                <a:gd name="T47" fmla="*/ 1 h 88"/>
                <a:gd name="T48" fmla="*/ 1 w 93"/>
                <a:gd name="T49" fmla="*/ 0 h 88"/>
                <a:gd name="T50" fmla="*/ 1 w 93"/>
                <a:gd name="T51" fmla="*/ 0 h 88"/>
                <a:gd name="T52" fmla="*/ 1 w 93"/>
                <a:gd name="T53" fmla="*/ 0 h 88"/>
                <a:gd name="T54" fmla="*/ 1 w 93"/>
                <a:gd name="T55" fmla="*/ 1 h 88"/>
                <a:gd name="T56" fmla="*/ 1 w 93"/>
                <a:gd name="T57" fmla="*/ 1 h 88"/>
                <a:gd name="T58" fmla="*/ 1 w 93"/>
                <a:gd name="T59" fmla="*/ 1 h 88"/>
                <a:gd name="T60" fmla="*/ 1 w 93"/>
                <a:gd name="T61" fmla="*/ 1 h 88"/>
                <a:gd name="T62" fmla="*/ 1 w 93"/>
                <a:gd name="T63" fmla="*/ 1 h 88"/>
                <a:gd name="T64" fmla="*/ 1 w 93"/>
                <a:gd name="T65" fmla="*/ 1 h 8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3"/>
                <a:gd name="T100" fmla="*/ 0 h 88"/>
                <a:gd name="T101" fmla="*/ 93 w 93"/>
                <a:gd name="T102" fmla="*/ 88 h 8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3" h="88">
                  <a:moveTo>
                    <a:pt x="32" y="23"/>
                  </a:moveTo>
                  <a:lnTo>
                    <a:pt x="24" y="31"/>
                  </a:lnTo>
                  <a:lnTo>
                    <a:pt x="16" y="39"/>
                  </a:lnTo>
                  <a:lnTo>
                    <a:pt x="10" y="47"/>
                  </a:lnTo>
                  <a:lnTo>
                    <a:pt x="6" y="55"/>
                  </a:lnTo>
                  <a:lnTo>
                    <a:pt x="2" y="63"/>
                  </a:lnTo>
                  <a:lnTo>
                    <a:pt x="1" y="71"/>
                  </a:lnTo>
                  <a:lnTo>
                    <a:pt x="0" y="79"/>
                  </a:lnTo>
                  <a:lnTo>
                    <a:pt x="1" y="86"/>
                  </a:lnTo>
                  <a:lnTo>
                    <a:pt x="10" y="88"/>
                  </a:lnTo>
                  <a:lnTo>
                    <a:pt x="20" y="86"/>
                  </a:lnTo>
                  <a:lnTo>
                    <a:pt x="29" y="84"/>
                  </a:lnTo>
                  <a:lnTo>
                    <a:pt x="38" y="81"/>
                  </a:lnTo>
                  <a:lnTo>
                    <a:pt x="46" y="77"/>
                  </a:lnTo>
                  <a:lnTo>
                    <a:pt x="54" y="71"/>
                  </a:lnTo>
                  <a:lnTo>
                    <a:pt x="62" y="66"/>
                  </a:lnTo>
                  <a:lnTo>
                    <a:pt x="69" y="59"/>
                  </a:lnTo>
                  <a:lnTo>
                    <a:pt x="80" y="46"/>
                  </a:lnTo>
                  <a:lnTo>
                    <a:pt x="86" y="32"/>
                  </a:lnTo>
                  <a:lnTo>
                    <a:pt x="91" y="18"/>
                  </a:lnTo>
                  <a:lnTo>
                    <a:pt x="93" y="2"/>
                  </a:lnTo>
                  <a:lnTo>
                    <a:pt x="92" y="1"/>
                  </a:lnTo>
                  <a:lnTo>
                    <a:pt x="92" y="0"/>
                  </a:lnTo>
                  <a:lnTo>
                    <a:pt x="85" y="0"/>
                  </a:lnTo>
                  <a:lnTo>
                    <a:pt x="78" y="0"/>
                  </a:lnTo>
                  <a:lnTo>
                    <a:pt x="72" y="1"/>
                  </a:lnTo>
                  <a:lnTo>
                    <a:pt x="63" y="5"/>
                  </a:lnTo>
                  <a:lnTo>
                    <a:pt x="55" y="8"/>
                  </a:lnTo>
                  <a:lnTo>
                    <a:pt x="48" y="12"/>
                  </a:lnTo>
                  <a:lnTo>
                    <a:pt x="40" y="17"/>
                  </a:lnTo>
                  <a:lnTo>
                    <a:pt x="32" y="23"/>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55" name="Freeform 52">
              <a:extLst>
                <a:ext uri="{FF2B5EF4-FFF2-40B4-BE49-F238E27FC236}">
                  <a16:creationId xmlns:a16="http://schemas.microsoft.com/office/drawing/2014/main" id="{364DE14B-2A7A-4BC3-B737-BC2CCEDF71F2}"/>
                </a:ext>
              </a:extLst>
            </p:cNvPr>
            <p:cNvSpPr>
              <a:spLocks/>
            </p:cNvSpPr>
            <p:nvPr/>
          </p:nvSpPr>
          <p:spPr bwMode="auto">
            <a:xfrm>
              <a:off x="4098" y="1032"/>
              <a:ext cx="423" cy="141"/>
            </a:xfrm>
            <a:custGeom>
              <a:avLst/>
              <a:gdLst>
                <a:gd name="T0" fmla="*/ 1 w 845"/>
                <a:gd name="T1" fmla="*/ 1 h 282"/>
                <a:gd name="T2" fmla="*/ 1 w 845"/>
                <a:gd name="T3" fmla="*/ 1 h 282"/>
                <a:gd name="T4" fmla="*/ 1 w 845"/>
                <a:gd name="T5" fmla="*/ 1 h 282"/>
                <a:gd name="T6" fmla="*/ 1 w 845"/>
                <a:gd name="T7" fmla="*/ 1 h 282"/>
                <a:gd name="T8" fmla="*/ 1 w 845"/>
                <a:gd name="T9" fmla="*/ 1 h 282"/>
                <a:gd name="T10" fmla="*/ 1 w 845"/>
                <a:gd name="T11" fmla="*/ 1 h 282"/>
                <a:gd name="T12" fmla="*/ 1 w 845"/>
                <a:gd name="T13" fmla="*/ 1 h 282"/>
                <a:gd name="T14" fmla="*/ 1 w 845"/>
                <a:gd name="T15" fmla="*/ 1 h 282"/>
                <a:gd name="T16" fmla="*/ 1 w 845"/>
                <a:gd name="T17" fmla="*/ 1 h 282"/>
                <a:gd name="T18" fmla="*/ 1 w 845"/>
                <a:gd name="T19" fmla="*/ 1 h 282"/>
                <a:gd name="T20" fmla="*/ 1 w 845"/>
                <a:gd name="T21" fmla="*/ 1 h 282"/>
                <a:gd name="T22" fmla="*/ 1 w 845"/>
                <a:gd name="T23" fmla="*/ 1 h 282"/>
                <a:gd name="T24" fmla="*/ 1 w 845"/>
                <a:gd name="T25" fmla="*/ 1 h 282"/>
                <a:gd name="T26" fmla="*/ 1 w 845"/>
                <a:gd name="T27" fmla="*/ 1 h 282"/>
                <a:gd name="T28" fmla="*/ 1 w 845"/>
                <a:gd name="T29" fmla="*/ 1 h 282"/>
                <a:gd name="T30" fmla="*/ 1 w 845"/>
                <a:gd name="T31" fmla="*/ 1 h 282"/>
                <a:gd name="T32" fmla="*/ 1 w 845"/>
                <a:gd name="T33" fmla="*/ 1 h 282"/>
                <a:gd name="T34" fmla="*/ 1 w 845"/>
                <a:gd name="T35" fmla="*/ 1 h 282"/>
                <a:gd name="T36" fmla="*/ 1 w 845"/>
                <a:gd name="T37" fmla="*/ 1 h 282"/>
                <a:gd name="T38" fmla="*/ 1 w 845"/>
                <a:gd name="T39" fmla="*/ 1 h 282"/>
                <a:gd name="T40" fmla="*/ 1 w 845"/>
                <a:gd name="T41" fmla="*/ 1 h 282"/>
                <a:gd name="T42" fmla="*/ 1 w 845"/>
                <a:gd name="T43" fmla="*/ 1 h 282"/>
                <a:gd name="T44" fmla="*/ 1 w 845"/>
                <a:gd name="T45" fmla="*/ 1 h 282"/>
                <a:gd name="T46" fmla="*/ 1 w 845"/>
                <a:gd name="T47" fmla="*/ 1 h 282"/>
                <a:gd name="T48" fmla="*/ 1 w 845"/>
                <a:gd name="T49" fmla="*/ 1 h 282"/>
                <a:gd name="T50" fmla="*/ 1 w 845"/>
                <a:gd name="T51" fmla="*/ 1 h 282"/>
                <a:gd name="T52" fmla="*/ 1 w 845"/>
                <a:gd name="T53" fmla="*/ 1 h 282"/>
                <a:gd name="T54" fmla="*/ 1 w 845"/>
                <a:gd name="T55" fmla="*/ 1 h 282"/>
                <a:gd name="T56" fmla="*/ 1 w 845"/>
                <a:gd name="T57" fmla="*/ 1 h 282"/>
                <a:gd name="T58" fmla="*/ 1 w 845"/>
                <a:gd name="T59" fmla="*/ 1 h 282"/>
                <a:gd name="T60" fmla="*/ 1 w 845"/>
                <a:gd name="T61" fmla="*/ 1 h 282"/>
                <a:gd name="T62" fmla="*/ 1 w 845"/>
                <a:gd name="T63" fmla="*/ 1 h 282"/>
                <a:gd name="T64" fmla="*/ 1 w 845"/>
                <a:gd name="T65" fmla="*/ 1 h 282"/>
                <a:gd name="T66" fmla="*/ 1 w 845"/>
                <a:gd name="T67" fmla="*/ 1 h 282"/>
                <a:gd name="T68" fmla="*/ 1 w 845"/>
                <a:gd name="T69" fmla="*/ 1 h 282"/>
                <a:gd name="T70" fmla="*/ 1 w 845"/>
                <a:gd name="T71" fmla="*/ 1 h 282"/>
                <a:gd name="T72" fmla="*/ 1 w 845"/>
                <a:gd name="T73" fmla="*/ 1 h 282"/>
                <a:gd name="T74" fmla="*/ 1 w 845"/>
                <a:gd name="T75" fmla="*/ 1 h 282"/>
                <a:gd name="T76" fmla="*/ 1 w 845"/>
                <a:gd name="T77" fmla="*/ 1 h 282"/>
                <a:gd name="T78" fmla="*/ 1 w 845"/>
                <a:gd name="T79" fmla="*/ 1 h 282"/>
                <a:gd name="T80" fmla="*/ 0 w 845"/>
                <a:gd name="T81" fmla="*/ 1 h 282"/>
                <a:gd name="T82" fmla="*/ 1 w 845"/>
                <a:gd name="T83" fmla="*/ 1 h 282"/>
                <a:gd name="T84" fmla="*/ 1 w 845"/>
                <a:gd name="T85" fmla="*/ 0 h 282"/>
                <a:gd name="T86" fmla="*/ 1 w 845"/>
                <a:gd name="T87" fmla="*/ 1 h 282"/>
                <a:gd name="T88" fmla="*/ 1 w 845"/>
                <a:gd name="T89" fmla="*/ 1 h 282"/>
                <a:gd name="T90" fmla="*/ 1 w 845"/>
                <a:gd name="T91" fmla="*/ 1 h 282"/>
                <a:gd name="T92" fmla="*/ 1 w 845"/>
                <a:gd name="T93" fmla="*/ 1 h 282"/>
                <a:gd name="T94" fmla="*/ 1 w 845"/>
                <a:gd name="T95" fmla="*/ 1 h 282"/>
                <a:gd name="T96" fmla="*/ 1 w 845"/>
                <a:gd name="T97" fmla="*/ 1 h 282"/>
                <a:gd name="T98" fmla="*/ 1 w 845"/>
                <a:gd name="T99" fmla="*/ 1 h 282"/>
                <a:gd name="T100" fmla="*/ 1 w 845"/>
                <a:gd name="T101" fmla="*/ 1 h 28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45"/>
                <a:gd name="T154" fmla="*/ 0 h 282"/>
                <a:gd name="T155" fmla="*/ 845 w 845"/>
                <a:gd name="T156" fmla="*/ 282 h 28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45" h="282">
                  <a:moveTo>
                    <a:pt x="296" y="3"/>
                  </a:moveTo>
                  <a:lnTo>
                    <a:pt x="309" y="4"/>
                  </a:lnTo>
                  <a:lnTo>
                    <a:pt x="321" y="4"/>
                  </a:lnTo>
                  <a:lnTo>
                    <a:pt x="333" y="6"/>
                  </a:lnTo>
                  <a:lnTo>
                    <a:pt x="345" y="7"/>
                  </a:lnTo>
                  <a:lnTo>
                    <a:pt x="357" y="7"/>
                  </a:lnTo>
                  <a:lnTo>
                    <a:pt x="368" y="8"/>
                  </a:lnTo>
                  <a:lnTo>
                    <a:pt x="381" y="9"/>
                  </a:lnTo>
                  <a:lnTo>
                    <a:pt x="393" y="9"/>
                  </a:lnTo>
                  <a:lnTo>
                    <a:pt x="404" y="10"/>
                  </a:lnTo>
                  <a:lnTo>
                    <a:pt x="416" y="11"/>
                  </a:lnTo>
                  <a:lnTo>
                    <a:pt x="427" y="11"/>
                  </a:lnTo>
                  <a:lnTo>
                    <a:pt x="438" y="12"/>
                  </a:lnTo>
                  <a:lnTo>
                    <a:pt x="449" y="14"/>
                  </a:lnTo>
                  <a:lnTo>
                    <a:pt x="461" y="15"/>
                  </a:lnTo>
                  <a:lnTo>
                    <a:pt x="471" y="16"/>
                  </a:lnTo>
                  <a:lnTo>
                    <a:pt x="482" y="17"/>
                  </a:lnTo>
                  <a:lnTo>
                    <a:pt x="504" y="33"/>
                  </a:lnTo>
                  <a:lnTo>
                    <a:pt x="527" y="49"/>
                  </a:lnTo>
                  <a:lnTo>
                    <a:pt x="549" y="65"/>
                  </a:lnTo>
                  <a:lnTo>
                    <a:pt x="572" y="83"/>
                  </a:lnTo>
                  <a:lnTo>
                    <a:pt x="594" y="98"/>
                  </a:lnTo>
                  <a:lnTo>
                    <a:pt x="617" y="114"/>
                  </a:lnTo>
                  <a:lnTo>
                    <a:pt x="640" y="130"/>
                  </a:lnTo>
                  <a:lnTo>
                    <a:pt x="662" y="146"/>
                  </a:lnTo>
                  <a:lnTo>
                    <a:pt x="685" y="161"/>
                  </a:lnTo>
                  <a:lnTo>
                    <a:pt x="708" y="176"/>
                  </a:lnTo>
                  <a:lnTo>
                    <a:pt x="731" y="192"/>
                  </a:lnTo>
                  <a:lnTo>
                    <a:pt x="754" y="207"/>
                  </a:lnTo>
                  <a:lnTo>
                    <a:pt x="776" y="222"/>
                  </a:lnTo>
                  <a:lnTo>
                    <a:pt x="799" y="236"/>
                  </a:lnTo>
                  <a:lnTo>
                    <a:pt x="822" y="251"/>
                  </a:lnTo>
                  <a:lnTo>
                    <a:pt x="845" y="265"/>
                  </a:lnTo>
                  <a:lnTo>
                    <a:pt x="828" y="268"/>
                  </a:lnTo>
                  <a:lnTo>
                    <a:pt x="810" y="272"/>
                  </a:lnTo>
                  <a:lnTo>
                    <a:pt x="791" y="274"/>
                  </a:lnTo>
                  <a:lnTo>
                    <a:pt x="773" y="276"/>
                  </a:lnTo>
                  <a:lnTo>
                    <a:pt x="753" y="277"/>
                  </a:lnTo>
                  <a:lnTo>
                    <a:pt x="735" y="279"/>
                  </a:lnTo>
                  <a:lnTo>
                    <a:pt x="715" y="280"/>
                  </a:lnTo>
                  <a:lnTo>
                    <a:pt x="697" y="281"/>
                  </a:lnTo>
                  <a:lnTo>
                    <a:pt x="677" y="281"/>
                  </a:lnTo>
                  <a:lnTo>
                    <a:pt x="658" y="282"/>
                  </a:lnTo>
                  <a:lnTo>
                    <a:pt x="639" y="282"/>
                  </a:lnTo>
                  <a:lnTo>
                    <a:pt x="621" y="282"/>
                  </a:lnTo>
                  <a:lnTo>
                    <a:pt x="602" y="282"/>
                  </a:lnTo>
                  <a:lnTo>
                    <a:pt x="584" y="282"/>
                  </a:lnTo>
                  <a:lnTo>
                    <a:pt x="565" y="282"/>
                  </a:lnTo>
                  <a:lnTo>
                    <a:pt x="548" y="282"/>
                  </a:lnTo>
                  <a:lnTo>
                    <a:pt x="546" y="281"/>
                  </a:lnTo>
                  <a:lnTo>
                    <a:pt x="531" y="281"/>
                  </a:lnTo>
                  <a:lnTo>
                    <a:pt x="517" y="281"/>
                  </a:lnTo>
                  <a:lnTo>
                    <a:pt x="502" y="281"/>
                  </a:lnTo>
                  <a:lnTo>
                    <a:pt x="487" y="281"/>
                  </a:lnTo>
                  <a:lnTo>
                    <a:pt x="472" y="280"/>
                  </a:lnTo>
                  <a:lnTo>
                    <a:pt x="457" y="280"/>
                  </a:lnTo>
                  <a:lnTo>
                    <a:pt x="442" y="279"/>
                  </a:lnTo>
                  <a:lnTo>
                    <a:pt x="427" y="277"/>
                  </a:lnTo>
                  <a:lnTo>
                    <a:pt x="412" y="277"/>
                  </a:lnTo>
                  <a:lnTo>
                    <a:pt x="397" y="276"/>
                  </a:lnTo>
                  <a:lnTo>
                    <a:pt x="382" y="275"/>
                  </a:lnTo>
                  <a:lnTo>
                    <a:pt x="367" y="274"/>
                  </a:lnTo>
                  <a:lnTo>
                    <a:pt x="352" y="273"/>
                  </a:lnTo>
                  <a:lnTo>
                    <a:pt x="337" y="273"/>
                  </a:lnTo>
                  <a:lnTo>
                    <a:pt x="322" y="272"/>
                  </a:lnTo>
                  <a:lnTo>
                    <a:pt x="309" y="270"/>
                  </a:lnTo>
                  <a:lnTo>
                    <a:pt x="289" y="255"/>
                  </a:lnTo>
                  <a:lnTo>
                    <a:pt x="268" y="241"/>
                  </a:lnTo>
                  <a:lnTo>
                    <a:pt x="248" y="226"/>
                  </a:lnTo>
                  <a:lnTo>
                    <a:pt x="228" y="211"/>
                  </a:lnTo>
                  <a:lnTo>
                    <a:pt x="207" y="194"/>
                  </a:lnTo>
                  <a:lnTo>
                    <a:pt x="188" y="178"/>
                  </a:lnTo>
                  <a:lnTo>
                    <a:pt x="168" y="162"/>
                  </a:lnTo>
                  <a:lnTo>
                    <a:pt x="147" y="146"/>
                  </a:lnTo>
                  <a:lnTo>
                    <a:pt x="128" y="129"/>
                  </a:lnTo>
                  <a:lnTo>
                    <a:pt x="109" y="112"/>
                  </a:lnTo>
                  <a:lnTo>
                    <a:pt x="90" y="94"/>
                  </a:lnTo>
                  <a:lnTo>
                    <a:pt x="71" y="77"/>
                  </a:lnTo>
                  <a:lnTo>
                    <a:pt x="53" y="59"/>
                  </a:lnTo>
                  <a:lnTo>
                    <a:pt x="34" y="40"/>
                  </a:lnTo>
                  <a:lnTo>
                    <a:pt x="17" y="22"/>
                  </a:lnTo>
                  <a:lnTo>
                    <a:pt x="0" y="3"/>
                  </a:lnTo>
                  <a:lnTo>
                    <a:pt x="76" y="1"/>
                  </a:lnTo>
                  <a:lnTo>
                    <a:pt x="76" y="2"/>
                  </a:lnTo>
                  <a:lnTo>
                    <a:pt x="108" y="0"/>
                  </a:lnTo>
                  <a:lnTo>
                    <a:pt x="120" y="0"/>
                  </a:lnTo>
                  <a:lnTo>
                    <a:pt x="131" y="1"/>
                  </a:lnTo>
                  <a:lnTo>
                    <a:pt x="142" y="1"/>
                  </a:lnTo>
                  <a:lnTo>
                    <a:pt x="153" y="1"/>
                  </a:lnTo>
                  <a:lnTo>
                    <a:pt x="165" y="1"/>
                  </a:lnTo>
                  <a:lnTo>
                    <a:pt x="176" y="1"/>
                  </a:lnTo>
                  <a:lnTo>
                    <a:pt x="188" y="1"/>
                  </a:lnTo>
                  <a:lnTo>
                    <a:pt x="199" y="1"/>
                  </a:lnTo>
                  <a:lnTo>
                    <a:pt x="211" y="2"/>
                  </a:lnTo>
                  <a:lnTo>
                    <a:pt x="223" y="2"/>
                  </a:lnTo>
                  <a:lnTo>
                    <a:pt x="235" y="2"/>
                  </a:lnTo>
                  <a:lnTo>
                    <a:pt x="246" y="2"/>
                  </a:lnTo>
                  <a:lnTo>
                    <a:pt x="259" y="2"/>
                  </a:lnTo>
                  <a:lnTo>
                    <a:pt x="271" y="2"/>
                  </a:lnTo>
                  <a:lnTo>
                    <a:pt x="283" y="3"/>
                  </a:lnTo>
                  <a:lnTo>
                    <a:pt x="296" y="3"/>
                  </a:lnTo>
                  <a:close/>
                </a:path>
              </a:pathLst>
            </a:custGeom>
            <a:solidFill>
              <a:srgbClr val="7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56" name="Freeform 53">
              <a:extLst>
                <a:ext uri="{FF2B5EF4-FFF2-40B4-BE49-F238E27FC236}">
                  <a16:creationId xmlns:a16="http://schemas.microsoft.com/office/drawing/2014/main" id="{92A57BB5-A3CF-412F-86F2-D3CE15EE7F0F}"/>
                </a:ext>
              </a:extLst>
            </p:cNvPr>
            <p:cNvSpPr>
              <a:spLocks/>
            </p:cNvSpPr>
            <p:nvPr/>
          </p:nvSpPr>
          <p:spPr bwMode="auto">
            <a:xfrm>
              <a:off x="4485" y="1035"/>
              <a:ext cx="67" cy="61"/>
            </a:xfrm>
            <a:custGeom>
              <a:avLst/>
              <a:gdLst>
                <a:gd name="T0" fmla="*/ 1 w 132"/>
                <a:gd name="T1" fmla="*/ 0 h 123"/>
                <a:gd name="T2" fmla="*/ 1 w 132"/>
                <a:gd name="T3" fmla="*/ 0 h 123"/>
                <a:gd name="T4" fmla="*/ 1 w 132"/>
                <a:gd name="T5" fmla="*/ 0 h 123"/>
                <a:gd name="T6" fmla="*/ 1 w 132"/>
                <a:gd name="T7" fmla="*/ 0 h 123"/>
                <a:gd name="T8" fmla="*/ 1 w 132"/>
                <a:gd name="T9" fmla="*/ 0 h 123"/>
                <a:gd name="T10" fmla="*/ 1 w 132"/>
                <a:gd name="T11" fmla="*/ 0 h 123"/>
                <a:gd name="T12" fmla="*/ 1 w 132"/>
                <a:gd name="T13" fmla="*/ 0 h 123"/>
                <a:gd name="T14" fmla="*/ 1 w 132"/>
                <a:gd name="T15" fmla="*/ 0 h 123"/>
                <a:gd name="T16" fmla="*/ 1 w 132"/>
                <a:gd name="T17" fmla="*/ 0 h 123"/>
                <a:gd name="T18" fmla="*/ 1 w 132"/>
                <a:gd name="T19" fmla="*/ 0 h 123"/>
                <a:gd name="T20" fmla="*/ 1 w 132"/>
                <a:gd name="T21" fmla="*/ 0 h 123"/>
                <a:gd name="T22" fmla="*/ 1 w 132"/>
                <a:gd name="T23" fmla="*/ 0 h 123"/>
                <a:gd name="T24" fmla="*/ 1 w 132"/>
                <a:gd name="T25" fmla="*/ 0 h 123"/>
                <a:gd name="T26" fmla="*/ 1 w 132"/>
                <a:gd name="T27" fmla="*/ 0 h 123"/>
                <a:gd name="T28" fmla="*/ 1 w 132"/>
                <a:gd name="T29" fmla="*/ 0 h 123"/>
                <a:gd name="T30" fmla="*/ 1 w 132"/>
                <a:gd name="T31" fmla="*/ 0 h 123"/>
                <a:gd name="T32" fmla="*/ 1 w 132"/>
                <a:gd name="T33" fmla="*/ 0 h 123"/>
                <a:gd name="T34" fmla="*/ 1 w 132"/>
                <a:gd name="T35" fmla="*/ 0 h 123"/>
                <a:gd name="T36" fmla="*/ 1 w 132"/>
                <a:gd name="T37" fmla="*/ 0 h 123"/>
                <a:gd name="T38" fmla="*/ 1 w 132"/>
                <a:gd name="T39" fmla="*/ 0 h 123"/>
                <a:gd name="T40" fmla="*/ 1 w 132"/>
                <a:gd name="T41" fmla="*/ 0 h 123"/>
                <a:gd name="T42" fmla="*/ 1 w 132"/>
                <a:gd name="T43" fmla="*/ 0 h 123"/>
                <a:gd name="T44" fmla="*/ 1 w 132"/>
                <a:gd name="T45" fmla="*/ 0 h 123"/>
                <a:gd name="T46" fmla="*/ 1 w 132"/>
                <a:gd name="T47" fmla="*/ 0 h 123"/>
                <a:gd name="T48" fmla="*/ 1 w 132"/>
                <a:gd name="T49" fmla="*/ 0 h 123"/>
                <a:gd name="T50" fmla="*/ 1 w 132"/>
                <a:gd name="T51" fmla="*/ 0 h 123"/>
                <a:gd name="T52" fmla="*/ 1 w 132"/>
                <a:gd name="T53" fmla="*/ 0 h 123"/>
                <a:gd name="T54" fmla="*/ 1 w 132"/>
                <a:gd name="T55" fmla="*/ 0 h 123"/>
                <a:gd name="T56" fmla="*/ 0 w 132"/>
                <a:gd name="T57" fmla="*/ 0 h 123"/>
                <a:gd name="T58" fmla="*/ 1 w 132"/>
                <a:gd name="T59" fmla="*/ 0 h 123"/>
                <a:gd name="T60" fmla="*/ 1 w 132"/>
                <a:gd name="T61" fmla="*/ 0 h 123"/>
                <a:gd name="T62" fmla="*/ 1 w 132"/>
                <a:gd name="T63" fmla="*/ 0 h 123"/>
                <a:gd name="T64" fmla="*/ 1 w 132"/>
                <a:gd name="T65" fmla="*/ 0 h 123"/>
                <a:gd name="T66" fmla="*/ 1 w 132"/>
                <a:gd name="T67" fmla="*/ 0 h 123"/>
                <a:gd name="T68" fmla="*/ 1 w 132"/>
                <a:gd name="T69" fmla="*/ 0 h 123"/>
                <a:gd name="T70" fmla="*/ 1 w 132"/>
                <a:gd name="T71" fmla="*/ 0 h 123"/>
                <a:gd name="T72" fmla="*/ 1 w 132"/>
                <a:gd name="T73" fmla="*/ 0 h 123"/>
                <a:gd name="T74" fmla="*/ 1 w 132"/>
                <a:gd name="T75" fmla="*/ 0 h 123"/>
                <a:gd name="T76" fmla="*/ 1 w 132"/>
                <a:gd name="T77" fmla="*/ 0 h 123"/>
                <a:gd name="T78" fmla="*/ 1 w 132"/>
                <a:gd name="T79" fmla="*/ 0 h 123"/>
                <a:gd name="T80" fmla="*/ 1 w 132"/>
                <a:gd name="T81" fmla="*/ 0 h 12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32"/>
                <a:gd name="T124" fmla="*/ 0 h 123"/>
                <a:gd name="T125" fmla="*/ 132 w 132"/>
                <a:gd name="T126" fmla="*/ 123 h 12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32" h="123">
                  <a:moveTo>
                    <a:pt x="127" y="32"/>
                  </a:moveTo>
                  <a:lnTo>
                    <a:pt x="132" y="50"/>
                  </a:lnTo>
                  <a:lnTo>
                    <a:pt x="131" y="68"/>
                  </a:lnTo>
                  <a:lnTo>
                    <a:pt x="127" y="85"/>
                  </a:lnTo>
                  <a:lnTo>
                    <a:pt x="119" y="101"/>
                  </a:lnTo>
                  <a:lnTo>
                    <a:pt x="114" y="104"/>
                  </a:lnTo>
                  <a:lnTo>
                    <a:pt x="109" y="108"/>
                  </a:lnTo>
                  <a:lnTo>
                    <a:pt x="105" y="111"/>
                  </a:lnTo>
                  <a:lnTo>
                    <a:pt x="100" y="114"/>
                  </a:lnTo>
                  <a:lnTo>
                    <a:pt x="95" y="116"/>
                  </a:lnTo>
                  <a:lnTo>
                    <a:pt x="91" y="117"/>
                  </a:lnTo>
                  <a:lnTo>
                    <a:pt x="85" y="119"/>
                  </a:lnTo>
                  <a:lnTo>
                    <a:pt x="79" y="121"/>
                  </a:lnTo>
                  <a:lnTo>
                    <a:pt x="75" y="122"/>
                  </a:lnTo>
                  <a:lnTo>
                    <a:pt x="69" y="123"/>
                  </a:lnTo>
                  <a:lnTo>
                    <a:pt x="64" y="123"/>
                  </a:lnTo>
                  <a:lnTo>
                    <a:pt x="59" y="123"/>
                  </a:lnTo>
                  <a:lnTo>
                    <a:pt x="54" y="123"/>
                  </a:lnTo>
                  <a:lnTo>
                    <a:pt x="48" y="122"/>
                  </a:lnTo>
                  <a:lnTo>
                    <a:pt x="44" y="121"/>
                  </a:lnTo>
                  <a:lnTo>
                    <a:pt x="39" y="119"/>
                  </a:lnTo>
                  <a:lnTo>
                    <a:pt x="31" y="115"/>
                  </a:lnTo>
                  <a:lnTo>
                    <a:pt x="24" y="110"/>
                  </a:lnTo>
                  <a:lnTo>
                    <a:pt x="18" y="103"/>
                  </a:lnTo>
                  <a:lnTo>
                    <a:pt x="13" y="96"/>
                  </a:lnTo>
                  <a:lnTo>
                    <a:pt x="7" y="88"/>
                  </a:lnTo>
                  <a:lnTo>
                    <a:pt x="3" y="80"/>
                  </a:lnTo>
                  <a:lnTo>
                    <a:pt x="1" y="72"/>
                  </a:lnTo>
                  <a:lnTo>
                    <a:pt x="0" y="63"/>
                  </a:lnTo>
                  <a:lnTo>
                    <a:pt x="2" y="47"/>
                  </a:lnTo>
                  <a:lnTo>
                    <a:pt x="9" y="33"/>
                  </a:lnTo>
                  <a:lnTo>
                    <a:pt x="18" y="20"/>
                  </a:lnTo>
                  <a:lnTo>
                    <a:pt x="31" y="10"/>
                  </a:lnTo>
                  <a:lnTo>
                    <a:pt x="43" y="4"/>
                  </a:lnTo>
                  <a:lnTo>
                    <a:pt x="55" y="1"/>
                  </a:lnTo>
                  <a:lnTo>
                    <a:pt x="69" y="0"/>
                  </a:lnTo>
                  <a:lnTo>
                    <a:pt x="83" y="2"/>
                  </a:lnTo>
                  <a:lnTo>
                    <a:pt x="95" y="5"/>
                  </a:lnTo>
                  <a:lnTo>
                    <a:pt x="107" y="12"/>
                  </a:lnTo>
                  <a:lnTo>
                    <a:pt x="117" y="20"/>
                  </a:lnTo>
                  <a:lnTo>
                    <a:pt x="127"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57" name="Freeform 54">
              <a:extLst>
                <a:ext uri="{FF2B5EF4-FFF2-40B4-BE49-F238E27FC236}">
                  <a16:creationId xmlns:a16="http://schemas.microsoft.com/office/drawing/2014/main" id="{A7409CF0-A8AD-4CE5-824A-C9C7CC17E3FB}"/>
                </a:ext>
              </a:extLst>
            </p:cNvPr>
            <p:cNvSpPr>
              <a:spLocks/>
            </p:cNvSpPr>
            <p:nvPr/>
          </p:nvSpPr>
          <p:spPr bwMode="auto">
            <a:xfrm>
              <a:off x="4454" y="818"/>
              <a:ext cx="54" cy="51"/>
            </a:xfrm>
            <a:custGeom>
              <a:avLst/>
              <a:gdLst>
                <a:gd name="T0" fmla="*/ 0 w 109"/>
                <a:gd name="T1" fmla="*/ 1 h 101"/>
                <a:gd name="T2" fmla="*/ 0 w 109"/>
                <a:gd name="T3" fmla="*/ 1 h 101"/>
                <a:gd name="T4" fmla="*/ 0 w 109"/>
                <a:gd name="T5" fmla="*/ 1 h 101"/>
                <a:gd name="T6" fmla="*/ 0 w 109"/>
                <a:gd name="T7" fmla="*/ 1 h 101"/>
                <a:gd name="T8" fmla="*/ 0 w 109"/>
                <a:gd name="T9" fmla="*/ 1 h 101"/>
                <a:gd name="T10" fmla="*/ 0 w 109"/>
                <a:gd name="T11" fmla="*/ 1 h 101"/>
                <a:gd name="T12" fmla="*/ 0 w 109"/>
                <a:gd name="T13" fmla="*/ 1 h 101"/>
                <a:gd name="T14" fmla="*/ 0 w 109"/>
                <a:gd name="T15" fmla="*/ 1 h 101"/>
                <a:gd name="T16" fmla="*/ 0 w 109"/>
                <a:gd name="T17" fmla="*/ 1 h 101"/>
                <a:gd name="T18" fmla="*/ 0 w 109"/>
                <a:gd name="T19" fmla="*/ 1 h 101"/>
                <a:gd name="T20" fmla="*/ 0 w 109"/>
                <a:gd name="T21" fmla="*/ 1 h 101"/>
                <a:gd name="T22" fmla="*/ 0 w 109"/>
                <a:gd name="T23" fmla="*/ 1 h 101"/>
                <a:gd name="T24" fmla="*/ 0 w 109"/>
                <a:gd name="T25" fmla="*/ 1 h 101"/>
                <a:gd name="T26" fmla="*/ 0 w 109"/>
                <a:gd name="T27" fmla="*/ 1 h 101"/>
                <a:gd name="T28" fmla="*/ 0 w 109"/>
                <a:gd name="T29" fmla="*/ 1 h 101"/>
                <a:gd name="T30" fmla="*/ 0 w 109"/>
                <a:gd name="T31" fmla="*/ 1 h 101"/>
                <a:gd name="T32" fmla="*/ 0 w 109"/>
                <a:gd name="T33" fmla="*/ 1 h 101"/>
                <a:gd name="T34" fmla="*/ 0 w 109"/>
                <a:gd name="T35" fmla="*/ 1 h 101"/>
                <a:gd name="T36" fmla="*/ 0 w 109"/>
                <a:gd name="T37" fmla="*/ 1 h 101"/>
                <a:gd name="T38" fmla="*/ 0 w 109"/>
                <a:gd name="T39" fmla="*/ 1 h 101"/>
                <a:gd name="T40" fmla="*/ 0 w 109"/>
                <a:gd name="T41" fmla="*/ 1 h 101"/>
                <a:gd name="T42" fmla="*/ 0 w 109"/>
                <a:gd name="T43" fmla="*/ 1 h 101"/>
                <a:gd name="T44" fmla="*/ 0 w 109"/>
                <a:gd name="T45" fmla="*/ 1 h 101"/>
                <a:gd name="T46" fmla="*/ 0 w 109"/>
                <a:gd name="T47" fmla="*/ 1 h 101"/>
                <a:gd name="T48" fmla="*/ 0 w 109"/>
                <a:gd name="T49" fmla="*/ 1 h 101"/>
                <a:gd name="T50" fmla="*/ 0 w 109"/>
                <a:gd name="T51" fmla="*/ 1 h 101"/>
                <a:gd name="T52" fmla="*/ 0 w 109"/>
                <a:gd name="T53" fmla="*/ 1 h 101"/>
                <a:gd name="T54" fmla="*/ 0 w 109"/>
                <a:gd name="T55" fmla="*/ 1 h 101"/>
                <a:gd name="T56" fmla="*/ 0 w 109"/>
                <a:gd name="T57" fmla="*/ 1 h 101"/>
                <a:gd name="T58" fmla="*/ 0 w 109"/>
                <a:gd name="T59" fmla="*/ 1 h 101"/>
                <a:gd name="T60" fmla="*/ 0 w 109"/>
                <a:gd name="T61" fmla="*/ 1 h 101"/>
                <a:gd name="T62" fmla="*/ 0 w 109"/>
                <a:gd name="T63" fmla="*/ 1 h 101"/>
                <a:gd name="T64" fmla="*/ 0 w 109"/>
                <a:gd name="T65" fmla="*/ 0 h 101"/>
                <a:gd name="T66" fmla="*/ 0 w 109"/>
                <a:gd name="T67" fmla="*/ 0 h 101"/>
                <a:gd name="T68" fmla="*/ 0 w 109"/>
                <a:gd name="T69" fmla="*/ 0 h 101"/>
                <a:gd name="T70" fmla="*/ 0 w 109"/>
                <a:gd name="T71" fmla="*/ 1 h 101"/>
                <a:gd name="T72" fmla="*/ 0 w 109"/>
                <a:gd name="T73" fmla="*/ 1 h 101"/>
                <a:gd name="T74" fmla="*/ 0 w 109"/>
                <a:gd name="T75" fmla="*/ 1 h 101"/>
                <a:gd name="T76" fmla="*/ 0 w 109"/>
                <a:gd name="T77" fmla="*/ 1 h 1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9"/>
                <a:gd name="T118" fmla="*/ 0 h 101"/>
                <a:gd name="T119" fmla="*/ 109 w 109"/>
                <a:gd name="T120" fmla="*/ 101 h 1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9" h="101">
                  <a:moveTo>
                    <a:pt x="89" y="10"/>
                  </a:moveTo>
                  <a:lnTo>
                    <a:pt x="97" y="19"/>
                  </a:lnTo>
                  <a:lnTo>
                    <a:pt x="103" y="29"/>
                  </a:lnTo>
                  <a:lnTo>
                    <a:pt x="107" y="40"/>
                  </a:lnTo>
                  <a:lnTo>
                    <a:pt x="109" y="51"/>
                  </a:lnTo>
                  <a:lnTo>
                    <a:pt x="107" y="65"/>
                  </a:lnTo>
                  <a:lnTo>
                    <a:pt x="100" y="78"/>
                  </a:lnTo>
                  <a:lnTo>
                    <a:pt x="91" y="88"/>
                  </a:lnTo>
                  <a:lnTo>
                    <a:pt x="79" y="96"/>
                  </a:lnTo>
                  <a:lnTo>
                    <a:pt x="72" y="99"/>
                  </a:lnTo>
                  <a:lnTo>
                    <a:pt x="64" y="100"/>
                  </a:lnTo>
                  <a:lnTo>
                    <a:pt x="56" y="101"/>
                  </a:lnTo>
                  <a:lnTo>
                    <a:pt x="48" y="101"/>
                  </a:lnTo>
                  <a:lnTo>
                    <a:pt x="40" y="100"/>
                  </a:lnTo>
                  <a:lnTo>
                    <a:pt x="33" y="97"/>
                  </a:lnTo>
                  <a:lnTo>
                    <a:pt x="26" y="94"/>
                  </a:lnTo>
                  <a:lnTo>
                    <a:pt x="19" y="89"/>
                  </a:lnTo>
                  <a:lnTo>
                    <a:pt x="10" y="81"/>
                  </a:lnTo>
                  <a:lnTo>
                    <a:pt x="11" y="79"/>
                  </a:lnTo>
                  <a:lnTo>
                    <a:pt x="5" y="73"/>
                  </a:lnTo>
                  <a:lnTo>
                    <a:pt x="2" y="65"/>
                  </a:lnTo>
                  <a:lnTo>
                    <a:pt x="1" y="58"/>
                  </a:lnTo>
                  <a:lnTo>
                    <a:pt x="0" y="49"/>
                  </a:lnTo>
                  <a:lnTo>
                    <a:pt x="1" y="42"/>
                  </a:lnTo>
                  <a:lnTo>
                    <a:pt x="3" y="34"/>
                  </a:lnTo>
                  <a:lnTo>
                    <a:pt x="6" y="27"/>
                  </a:lnTo>
                  <a:lnTo>
                    <a:pt x="10" y="20"/>
                  </a:lnTo>
                  <a:lnTo>
                    <a:pt x="16" y="15"/>
                  </a:lnTo>
                  <a:lnTo>
                    <a:pt x="21" y="10"/>
                  </a:lnTo>
                  <a:lnTo>
                    <a:pt x="28" y="5"/>
                  </a:lnTo>
                  <a:lnTo>
                    <a:pt x="35" y="3"/>
                  </a:lnTo>
                  <a:lnTo>
                    <a:pt x="42" y="1"/>
                  </a:lnTo>
                  <a:lnTo>
                    <a:pt x="49" y="0"/>
                  </a:lnTo>
                  <a:lnTo>
                    <a:pt x="56" y="0"/>
                  </a:lnTo>
                  <a:lnTo>
                    <a:pt x="63" y="0"/>
                  </a:lnTo>
                  <a:lnTo>
                    <a:pt x="70" y="2"/>
                  </a:lnTo>
                  <a:lnTo>
                    <a:pt x="77" y="3"/>
                  </a:lnTo>
                  <a:lnTo>
                    <a:pt x="84" y="6"/>
                  </a:lnTo>
                  <a:lnTo>
                    <a:pt x="89"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58" name="Freeform 55">
              <a:extLst>
                <a:ext uri="{FF2B5EF4-FFF2-40B4-BE49-F238E27FC236}">
                  <a16:creationId xmlns:a16="http://schemas.microsoft.com/office/drawing/2014/main" id="{EA1DC4AA-CAE8-4826-8B89-952F976EA5AD}"/>
                </a:ext>
              </a:extLst>
            </p:cNvPr>
            <p:cNvSpPr>
              <a:spLocks/>
            </p:cNvSpPr>
            <p:nvPr/>
          </p:nvSpPr>
          <p:spPr bwMode="auto">
            <a:xfrm>
              <a:off x="4471" y="927"/>
              <a:ext cx="54" cy="50"/>
            </a:xfrm>
            <a:custGeom>
              <a:avLst/>
              <a:gdLst>
                <a:gd name="T0" fmla="*/ 1 w 108"/>
                <a:gd name="T1" fmla="*/ 0 h 101"/>
                <a:gd name="T2" fmla="*/ 1 w 108"/>
                <a:gd name="T3" fmla="*/ 0 h 101"/>
                <a:gd name="T4" fmla="*/ 1 w 108"/>
                <a:gd name="T5" fmla="*/ 0 h 101"/>
                <a:gd name="T6" fmla="*/ 1 w 108"/>
                <a:gd name="T7" fmla="*/ 0 h 101"/>
                <a:gd name="T8" fmla="*/ 1 w 108"/>
                <a:gd name="T9" fmla="*/ 0 h 101"/>
                <a:gd name="T10" fmla="*/ 1 w 108"/>
                <a:gd name="T11" fmla="*/ 0 h 101"/>
                <a:gd name="T12" fmla="*/ 1 w 108"/>
                <a:gd name="T13" fmla="*/ 0 h 101"/>
                <a:gd name="T14" fmla="*/ 1 w 108"/>
                <a:gd name="T15" fmla="*/ 0 h 101"/>
                <a:gd name="T16" fmla="*/ 1 w 108"/>
                <a:gd name="T17" fmla="*/ 0 h 101"/>
                <a:gd name="T18" fmla="*/ 1 w 108"/>
                <a:gd name="T19" fmla="*/ 0 h 101"/>
                <a:gd name="T20" fmla="*/ 0 w 108"/>
                <a:gd name="T21" fmla="*/ 0 h 101"/>
                <a:gd name="T22" fmla="*/ 1 w 108"/>
                <a:gd name="T23" fmla="*/ 0 h 101"/>
                <a:gd name="T24" fmla="*/ 1 w 108"/>
                <a:gd name="T25" fmla="*/ 0 h 101"/>
                <a:gd name="T26" fmla="*/ 1 w 108"/>
                <a:gd name="T27" fmla="*/ 0 h 101"/>
                <a:gd name="T28" fmla="*/ 1 w 108"/>
                <a:gd name="T29" fmla="*/ 0 h 101"/>
                <a:gd name="T30" fmla="*/ 1 w 108"/>
                <a:gd name="T31" fmla="*/ 0 h 101"/>
                <a:gd name="T32" fmla="*/ 1 w 108"/>
                <a:gd name="T33" fmla="*/ 0 h 101"/>
                <a:gd name="T34" fmla="*/ 1 w 108"/>
                <a:gd name="T35" fmla="*/ 0 h 101"/>
                <a:gd name="T36" fmla="*/ 1 w 108"/>
                <a:gd name="T37" fmla="*/ 0 h 101"/>
                <a:gd name="T38" fmla="*/ 1 w 108"/>
                <a:gd name="T39" fmla="*/ 0 h 101"/>
                <a:gd name="T40" fmla="*/ 1 w 108"/>
                <a:gd name="T41" fmla="*/ 0 h 101"/>
                <a:gd name="T42" fmla="*/ 1 w 108"/>
                <a:gd name="T43" fmla="*/ 0 h 101"/>
                <a:gd name="T44" fmla="*/ 1 w 108"/>
                <a:gd name="T45" fmla="*/ 0 h 101"/>
                <a:gd name="T46" fmla="*/ 1 w 108"/>
                <a:gd name="T47" fmla="*/ 0 h 101"/>
                <a:gd name="T48" fmla="*/ 1 w 108"/>
                <a:gd name="T49" fmla="*/ 0 h 101"/>
                <a:gd name="T50" fmla="*/ 1 w 108"/>
                <a:gd name="T51" fmla="*/ 0 h 101"/>
                <a:gd name="T52" fmla="*/ 1 w 108"/>
                <a:gd name="T53" fmla="*/ 0 h 101"/>
                <a:gd name="T54" fmla="*/ 1 w 108"/>
                <a:gd name="T55" fmla="*/ 0 h 101"/>
                <a:gd name="T56" fmla="*/ 1 w 108"/>
                <a:gd name="T57" fmla="*/ 0 h 101"/>
                <a:gd name="T58" fmla="*/ 1 w 108"/>
                <a:gd name="T59" fmla="*/ 0 h 101"/>
                <a:gd name="T60" fmla="*/ 1 w 108"/>
                <a:gd name="T61" fmla="*/ 0 h 101"/>
                <a:gd name="T62" fmla="*/ 1 w 108"/>
                <a:gd name="T63" fmla="*/ 0 h 101"/>
                <a:gd name="T64" fmla="*/ 1 w 108"/>
                <a:gd name="T65" fmla="*/ 0 h 101"/>
                <a:gd name="T66" fmla="*/ 1 w 108"/>
                <a:gd name="T67" fmla="*/ 0 h 101"/>
                <a:gd name="T68" fmla="*/ 1 w 108"/>
                <a:gd name="T69" fmla="*/ 0 h 101"/>
                <a:gd name="T70" fmla="*/ 1 w 108"/>
                <a:gd name="T71" fmla="*/ 0 h 101"/>
                <a:gd name="T72" fmla="*/ 1 w 108"/>
                <a:gd name="T73" fmla="*/ 0 h 101"/>
                <a:gd name="T74" fmla="*/ 1 w 108"/>
                <a:gd name="T75" fmla="*/ 0 h 101"/>
                <a:gd name="T76" fmla="*/ 1 w 108"/>
                <a:gd name="T77" fmla="*/ 0 h 101"/>
                <a:gd name="T78" fmla="*/ 1 w 108"/>
                <a:gd name="T79" fmla="*/ 0 h 101"/>
                <a:gd name="T80" fmla="*/ 1 w 108"/>
                <a:gd name="T81" fmla="*/ 0 h 101"/>
                <a:gd name="T82" fmla="*/ 1 w 108"/>
                <a:gd name="T83" fmla="*/ 0 h 101"/>
                <a:gd name="T84" fmla="*/ 1 w 108"/>
                <a:gd name="T85" fmla="*/ 0 h 101"/>
                <a:gd name="T86" fmla="*/ 1 w 108"/>
                <a:gd name="T87" fmla="*/ 0 h 101"/>
                <a:gd name="T88" fmla="*/ 1 w 108"/>
                <a:gd name="T89" fmla="*/ 0 h 101"/>
                <a:gd name="T90" fmla="*/ 1 w 108"/>
                <a:gd name="T91" fmla="*/ 0 h 101"/>
                <a:gd name="T92" fmla="*/ 1 w 108"/>
                <a:gd name="T93" fmla="*/ 0 h 101"/>
                <a:gd name="T94" fmla="*/ 1 w 108"/>
                <a:gd name="T95" fmla="*/ 0 h 101"/>
                <a:gd name="T96" fmla="*/ 1 w 108"/>
                <a:gd name="T97" fmla="*/ 0 h 10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08"/>
                <a:gd name="T148" fmla="*/ 0 h 101"/>
                <a:gd name="T149" fmla="*/ 108 w 108"/>
                <a:gd name="T150" fmla="*/ 101 h 10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08" h="101">
                  <a:moveTo>
                    <a:pt x="50" y="0"/>
                  </a:moveTo>
                  <a:lnTo>
                    <a:pt x="43" y="1"/>
                  </a:lnTo>
                  <a:lnTo>
                    <a:pt x="37" y="2"/>
                  </a:lnTo>
                  <a:lnTo>
                    <a:pt x="31" y="5"/>
                  </a:lnTo>
                  <a:lnTo>
                    <a:pt x="25" y="8"/>
                  </a:lnTo>
                  <a:lnTo>
                    <a:pt x="20" y="12"/>
                  </a:lnTo>
                  <a:lnTo>
                    <a:pt x="15" y="15"/>
                  </a:lnTo>
                  <a:lnTo>
                    <a:pt x="10" y="20"/>
                  </a:lnTo>
                  <a:lnTo>
                    <a:pt x="7" y="25"/>
                  </a:lnTo>
                  <a:lnTo>
                    <a:pt x="2" y="36"/>
                  </a:lnTo>
                  <a:lnTo>
                    <a:pt x="0" y="47"/>
                  </a:lnTo>
                  <a:lnTo>
                    <a:pt x="1" y="60"/>
                  </a:lnTo>
                  <a:lnTo>
                    <a:pt x="4" y="71"/>
                  </a:lnTo>
                  <a:lnTo>
                    <a:pt x="7" y="78"/>
                  </a:lnTo>
                  <a:lnTo>
                    <a:pt x="13" y="84"/>
                  </a:lnTo>
                  <a:lnTo>
                    <a:pt x="19" y="89"/>
                  </a:lnTo>
                  <a:lnTo>
                    <a:pt x="24" y="94"/>
                  </a:lnTo>
                  <a:lnTo>
                    <a:pt x="29" y="97"/>
                  </a:lnTo>
                  <a:lnTo>
                    <a:pt x="32" y="98"/>
                  </a:lnTo>
                  <a:lnTo>
                    <a:pt x="36" y="100"/>
                  </a:lnTo>
                  <a:lnTo>
                    <a:pt x="40" y="100"/>
                  </a:lnTo>
                  <a:lnTo>
                    <a:pt x="44" y="101"/>
                  </a:lnTo>
                  <a:lnTo>
                    <a:pt x="48" y="101"/>
                  </a:lnTo>
                  <a:lnTo>
                    <a:pt x="53" y="101"/>
                  </a:lnTo>
                  <a:lnTo>
                    <a:pt x="59" y="101"/>
                  </a:lnTo>
                  <a:lnTo>
                    <a:pt x="60" y="101"/>
                  </a:lnTo>
                  <a:lnTo>
                    <a:pt x="61" y="100"/>
                  </a:lnTo>
                  <a:lnTo>
                    <a:pt x="62" y="100"/>
                  </a:lnTo>
                  <a:lnTo>
                    <a:pt x="63" y="101"/>
                  </a:lnTo>
                  <a:lnTo>
                    <a:pt x="70" y="99"/>
                  </a:lnTo>
                  <a:lnTo>
                    <a:pt x="77" y="97"/>
                  </a:lnTo>
                  <a:lnTo>
                    <a:pt x="84" y="92"/>
                  </a:lnTo>
                  <a:lnTo>
                    <a:pt x="91" y="86"/>
                  </a:lnTo>
                  <a:lnTo>
                    <a:pt x="97" y="81"/>
                  </a:lnTo>
                  <a:lnTo>
                    <a:pt x="103" y="74"/>
                  </a:lnTo>
                  <a:lnTo>
                    <a:pt x="106" y="67"/>
                  </a:lnTo>
                  <a:lnTo>
                    <a:pt x="108" y="59"/>
                  </a:lnTo>
                  <a:lnTo>
                    <a:pt x="108" y="47"/>
                  </a:lnTo>
                  <a:lnTo>
                    <a:pt x="106" y="35"/>
                  </a:lnTo>
                  <a:lnTo>
                    <a:pt x="100" y="23"/>
                  </a:lnTo>
                  <a:lnTo>
                    <a:pt x="92" y="14"/>
                  </a:lnTo>
                  <a:lnTo>
                    <a:pt x="88" y="10"/>
                  </a:lnTo>
                  <a:lnTo>
                    <a:pt x="83" y="7"/>
                  </a:lnTo>
                  <a:lnTo>
                    <a:pt x="78" y="6"/>
                  </a:lnTo>
                  <a:lnTo>
                    <a:pt x="73" y="4"/>
                  </a:lnTo>
                  <a:lnTo>
                    <a:pt x="67" y="2"/>
                  </a:lnTo>
                  <a:lnTo>
                    <a:pt x="61" y="1"/>
                  </a:lnTo>
                  <a:lnTo>
                    <a:pt x="55" y="0"/>
                  </a:lnTo>
                  <a:lnTo>
                    <a:pt x="5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59" name="Freeform 56">
              <a:extLst>
                <a:ext uri="{FF2B5EF4-FFF2-40B4-BE49-F238E27FC236}">
                  <a16:creationId xmlns:a16="http://schemas.microsoft.com/office/drawing/2014/main" id="{EB1C4166-2ACB-4FD4-B645-AC7E05C28CAB}"/>
                </a:ext>
              </a:extLst>
            </p:cNvPr>
            <p:cNvSpPr>
              <a:spLocks/>
            </p:cNvSpPr>
            <p:nvPr/>
          </p:nvSpPr>
          <p:spPr bwMode="auto">
            <a:xfrm>
              <a:off x="4491" y="1040"/>
              <a:ext cx="54" cy="51"/>
            </a:xfrm>
            <a:custGeom>
              <a:avLst/>
              <a:gdLst>
                <a:gd name="T0" fmla="*/ 0 w 110"/>
                <a:gd name="T1" fmla="*/ 0 h 102"/>
                <a:gd name="T2" fmla="*/ 0 w 110"/>
                <a:gd name="T3" fmla="*/ 1 h 102"/>
                <a:gd name="T4" fmla="*/ 0 w 110"/>
                <a:gd name="T5" fmla="*/ 1 h 102"/>
                <a:gd name="T6" fmla="*/ 0 w 110"/>
                <a:gd name="T7" fmla="*/ 1 h 102"/>
                <a:gd name="T8" fmla="*/ 0 w 110"/>
                <a:gd name="T9" fmla="*/ 1 h 102"/>
                <a:gd name="T10" fmla="*/ 0 w 110"/>
                <a:gd name="T11" fmla="*/ 1 h 102"/>
                <a:gd name="T12" fmla="*/ 0 w 110"/>
                <a:gd name="T13" fmla="*/ 1 h 102"/>
                <a:gd name="T14" fmla="*/ 0 w 110"/>
                <a:gd name="T15" fmla="*/ 1 h 102"/>
                <a:gd name="T16" fmla="*/ 0 w 110"/>
                <a:gd name="T17" fmla="*/ 1 h 102"/>
                <a:gd name="T18" fmla="*/ 0 w 110"/>
                <a:gd name="T19" fmla="*/ 1 h 102"/>
                <a:gd name="T20" fmla="*/ 0 w 110"/>
                <a:gd name="T21" fmla="*/ 1 h 102"/>
                <a:gd name="T22" fmla="*/ 0 w 110"/>
                <a:gd name="T23" fmla="*/ 1 h 102"/>
                <a:gd name="T24" fmla="*/ 0 w 110"/>
                <a:gd name="T25" fmla="*/ 1 h 102"/>
                <a:gd name="T26" fmla="*/ 0 w 110"/>
                <a:gd name="T27" fmla="*/ 1 h 102"/>
                <a:gd name="T28" fmla="*/ 0 w 110"/>
                <a:gd name="T29" fmla="*/ 1 h 102"/>
                <a:gd name="T30" fmla="*/ 0 w 110"/>
                <a:gd name="T31" fmla="*/ 1 h 102"/>
                <a:gd name="T32" fmla="*/ 0 w 110"/>
                <a:gd name="T33" fmla="*/ 1 h 102"/>
                <a:gd name="T34" fmla="*/ 0 w 110"/>
                <a:gd name="T35" fmla="*/ 1 h 102"/>
                <a:gd name="T36" fmla="*/ 0 w 110"/>
                <a:gd name="T37" fmla="*/ 1 h 102"/>
                <a:gd name="T38" fmla="*/ 0 w 110"/>
                <a:gd name="T39" fmla="*/ 1 h 102"/>
                <a:gd name="T40" fmla="*/ 0 w 110"/>
                <a:gd name="T41" fmla="*/ 1 h 102"/>
                <a:gd name="T42" fmla="*/ 0 w 110"/>
                <a:gd name="T43" fmla="*/ 1 h 102"/>
                <a:gd name="T44" fmla="*/ 0 w 110"/>
                <a:gd name="T45" fmla="*/ 1 h 102"/>
                <a:gd name="T46" fmla="*/ 0 w 110"/>
                <a:gd name="T47" fmla="*/ 1 h 102"/>
                <a:gd name="T48" fmla="*/ 0 w 110"/>
                <a:gd name="T49" fmla="*/ 1 h 102"/>
                <a:gd name="T50" fmla="*/ 0 w 110"/>
                <a:gd name="T51" fmla="*/ 1 h 102"/>
                <a:gd name="T52" fmla="*/ 0 w 110"/>
                <a:gd name="T53" fmla="*/ 1 h 102"/>
                <a:gd name="T54" fmla="*/ 0 w 110"/>
                <a:gd name="T55" fmla="*/ 1 h 102"/>
                <a:gd name="T56" fmla="*/ 0 w 110"/>
                <a:gd name="T57" fmla="*/ 1 h 102"/>
                <a:gd name="T58" fmla="*/ 0 w 110"/>
                <a:gd name="T59" fmla="*/ 1 h 102"/>
                <a:gd name="T60" fmla="*/ 0 w 110"/>
                <a:gd name="T61" fmla="*/ 1 h 102"/>
                <a:gd name="T62" fmla="*/ 0 w 110"/>
                <a:gd name="T63" fmla="*/ 1 h 102"/>
                <a:gd name="T64" fmla="*/ 0 w 110"/>
                <a:gd name="T65" fmla="*/ 1 h 102"/>
                <a:gd name="T66" fmla="*/ 0 w 110"/>
                <a:gd name="T67" fmla="*/ 1 h 102"/>
                <a:gd name="T68" fmla="*/ 0 w 110"/>
                <a:gd name="T69" fmla="*/ 1 h 102"/>
                <a:gd name="T70" fmla="*/ 0 w 110"/>
                <a:gd name="T71" fmla="*/ 1 h 102"/>
                <a:gd name="T72" fmla="*/ 0 w 110"/>
                <a:gd name="T73" fmla="*/ 1 h 102"/>
                <a:gd name="T74" fmla="*/ 0 w 110"/>
                <a:gd name="T75" fmla="*/ 1 h 102"/>
                <a:gd name="T76" fmla="*/ 0 w 110"/>
                <a:gd name="T77" fmla="*/ 1 h 102"/>
                <a:gd name="T78" fmla="*/ 0 w 110"/>
                <a:gd name="T79" fmla="*/ 0 h 102"/>
                <a:gd name="T80" fmla="*/ 0 w 110"/>
                <a:gd name="T81" fmla="*/ 0 h 10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0"/>
                <a:gd name="T124" fmla="*/ 0 h 102"/>
                <a:gd name="T125" fmla="*/ 110 w 110"/>
                <a:gd name="T126" fmla="*/ 102 h 10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0" h="102">
                  <a:moveTo>
                    <a:pt x="53" y="0"/>
                  </a:moveTo>
                  <a:lnTo>
                    <a:pt x="47" y="1"/>
                  </a:lnTo>
                  <a:lnTo>
                    <a:pt x="42" y="2"/>
                  </a:lnTo>
                  <a:lnTo>
                    <a:pt x="36" y="3"/>
                  </a:lnTo>
                  <a:lnTo>
                    <a:pt x="30" y="7"/>
                  </a:lnTo>
                  <a:lnTo>
                    <a:pt x="24" y="9"/>
                  </a:lnTo>
                  <a:lnTo>
                    <a:pt x="20" y="13"/>
                  </a:lnTo>
                  <a:lnTo>
                    <a:pt x="16" y="16"/>
                  </a:lnTo>
                  <a:lnTo>
                    <a:pt x="13" y="21"/>
                  </a:lnTo>
                  <a:lnTo>
                    <a:pt x="7" y="31"/>
                  </a:lnTo>
                  <a:lnTo>
                    <a:pt x="3" y="43"/>
                  </a:lnTo>
                  <a:lnTo>
                    <a:pt x="0" y="54"/>
                  </a:lnTo>
                  <a:lnTo>
                    <a:pt x="3" y="66"/>
                  </a:lnTo>
                  <a:lnTo>
                    <a:pt x="6" y="71"/>
                  </a:lnTo>
                  <a:lnTo>
                    <a:pt x="9" y="77"/>
                  </a:lnTo>
                  <a:lnTo>
                    <a:pt x="15" y="83"/>
                  </a:lnTo>
                  <a:lnTo>
                    <a:pt x="20" y="87"/>
                  </a:lnTo>
                  <a:lnTo>
                    <a:pt x="26" y="92"/>
                  </a:lnTo>
                  <a:lnTo>
                    <a:pt x="31" y="96"/>
                  </a:lnTo>
                  <a:lnTo>
                    <a:pt x="38" y="99"/>
                  </a:lnTo>
                  <a:lnTo>
                    <a:pt x="45" y="101"/>
                  </a:lnTo>
                  <a:lnTo>
                    <a:pt x="53" y="102"/>
                  </a:lnTo>
                  <a:lnTo>
                    <a:pt x="62" y="102"/>
                  </a:lnTo>
                  <a:lnTo>
                    <a:pt x="71" y="101"/>
                  </a:lnTo>
                  <a:lnTo>
                    <a:pt x="79" y="99"/>
                  </a:lnTo>
                  <a:lnTo>
                    <a:pt x="85" y="94"/>
                  </a:lnTo>
                  <a:lnTo>
                    <a:pt x="92" y="90"/>
                  </a:lnTo>
                  <a:lnTo>
                    <a:pt x="99" y="84"/>
                  </a:lnTo>
                  <a:lnTo>
                    <a:pt x="104" y="77"/>
                  </a:lnTo>
                  <a:lnTo>
                    <a:pt x="109" y="67"/>
                  </a:lnTo>
                  <a:lnTo>
                    <a:pt x="110" y="55"/>
                  </a:lnTo>
                  <a:lnTo>
                    <a:pt x="110" y="44"/>
                  </a:lnTo>
                  <a:lnTo>
                    <a:pt x="109" y="33"/>
                  </a:lnTo>
                  <a:lnTo>
                    <a:pt x="104" y="25"/>
                  </a:lnTo>
                  <a:lnTo>
                    <a:pt x="99" y="18"/>
                  </a:lnTo>
                  <a:lnTo>
                    <a:pt x="92" y="13"/>
                  </a:lnTo>
                  <a:lnTo>
                    <a:pt x="85" y="8"/>
                  </a:lnTo>
                  <a:lnTo>
                    <a:pt x="79" y="3"/>
                  </a:lnTo>
                  <a:lnTo>
                    <a:pt x="71" y="1"/>
                  </a:lnTo>
                  <a:lnTo>
                    <a:pt x="61" y="0"/>
                  </a:lnTo>
                  <a:lnTo>
                    <a:pt x="5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60" name="Freeform 57">
              <a:extLst>
                <a:ext uri="{FF2B5EF4-FFF2-40B4-BE49-F238E27FC236}">
                  <a16:creationId xmlns:a16="http://schemas.microsoft.com/office/drawing/2014/main" id="{0B1830DB-870A-4F7D-BFA5-E9F34D09A3EB}"/>
                </a:ext>
              </a:extLst>
            </p:cNvPr>
            <p:cNvSpPr>
              <a:spLocks/>
            </p:cNvSpPr>
            <p:nvPr/>
          </p:nvSpPr>
          <p:spPr bwMode="auto">
            <a:xfrm>
              <a:off x="4254" y="1078"/>
              <a:ext cx="78" cy="52"/>
            </a:xfrm>
            <a:custGeom>
              <a:avLst/>
              <a:gdLst>
                <a:gd name="T0" fmla="*/ 0 w 157"/>
                <a:gd name="T1" fmla="*/ 0 h 105"/>
                <a:gd name="T2" fmla="*/ 0 w 157"/>
                <a:gd name="T3" fmla="*/ 0 h 105"/>
                <a:gd name="T4" fmla="*/ 0 w 157"/>
                <a:gd name="T5" fmla="*/ 0 h 105"/>
                <a:gd name="T6" fmla="*/ 0 w 157"/>
                <a:gd name="T7" fmla="*/ 0 h 105"/>
                <a:gd name="T8" fmla="*/ 0 w 157"/>
                <a:gd name="T9" fmla="*/ 0 h 105"/>
                <a:gd name="T10" fmla="*/ 0 w 157"/>
                <a:gd name="T11" fmla="*/ 0 h 105"/>
                <a:gd name="T12" fmla="*/ 0 w 157"/>
                <a:gd name="T13" fmla="*/ 0 h 105"/>
                <a:gd name="T14" fmla="*/ 0 w 157"/>
                <a:gd name="T15" fmla="*/ 0 h 105"/>
                <a:gd name="T16" fmla="*/ 0 w 157"/>
                <a:gd name="T17" fmla="*/ 0 h 105"/>
                <a:gd name="T18" fmla="*/ 0 w 157"/>
                <a:gd name="T19" fmla="*/ 0 h 105"/>
                <a:gd name="T20" fmla="*/ 0 w 157"/>
                <a:gd name="T21" fmla="*/ 0 h 105"/>
                <a:gd name="T22" fmla="*/ 0 w 157"/>
                <a:gd name="T23" fmla="*/ 0 h 105"/>
                <a:gd name="T24" fmla="*/ 0 w 157"/>
                <a:gd name="T25" fmla="*/ 0 h 105"/>
                <a:gd name="T26" fmla="*/ 0 w 157"/>
                <a:gd name="T27" fmla="*/ 0 h 105"/>
                <a:gd name="T28" fmla="*/ 0 w 157"/>
                <a:gd name="T29" fmla="*/ 0 h 105"/>
                <a:gd name="T30" fmla="*/ 0 w 157"/>
                <a:gd name="T31" fmla="*/ 0 h 105"/>
                <a:gd name="T32" fmla="*/ 0 w 157"/>
                <a:gd name="T33" fmla="*/ 0 h 105"/>
                <a:gd name="T34" fmla="*/ 0 w 157"/>
                <a:gd name="T35" fmla="*/ 0 h 105"/>
                <a:gd name="T36" fmla="*/ 0 w 157"/>
                <a:gd name="T37" fmla="*/ 0 h 105"/>
                <a:gd name="T38" fmla="*/ 0 w 157"/>
                <a:gd name="T39" fmla="*/ 0 h 105"/>
                <a:gd name="T40" fmla="*/ 0 w 157"/>
                <a:gd name="T41" fmla="*/ 0 h 105"/>
                <a:gd name="T42" fmla="*/ 0 w 157"/>
                <a:gd name="T43" fmla="*/ 0 h 105"/>
                <a:gd name="T44" fmla="*/ 0 w 157"/>
                <a:gd name="T45" fmla="*/ 0 h 105"/>
                <a:gd name="T46" fmla="*/ 0 w 157"/>
                <a:gd name="T47" fmla="*/ 0 h 105"/>
                <a:gd name="T48" fmla="*/ 0 w 157"/>
                <a:gd name="T49" fmla="*/ 0 h 105"/>
                <a:gd name="T50" fmla="*/ 0 w 157"/>
                <a:gd name="T51" fmla="*/ 0 h 105"/>
                <a:gd name="T52" fmla="*/ 0 w 157"/>
                <a:gd name="T53" fmla="*/ 0 h 105"/>
                <a:gd name="T54" fmla="*/ 0 w 157"/>
                <a:gd name="T55" fmla="*/ 0 h 105"/>
                <a:gd name="T56" fmla="*/ 0 w 157"/>
                <a:gd name="T57" fmla="*/ 0 h 105"/>
                <a:gd name="T58" fmla="*/ 0 w 157"/>
                <a:gd name="T59" fmla="*/ 0 h 105"/>
                <a:gd name="T60" fmla="*/ 0 w 157"/>
                <a:gd name="T61" fmla="*/ 0 h 105"/>
                <a:gd name="T62" fmla="*/ 0 w 157"/>
                <a:gd name="T63" fmla="*/ 0 h 105"/>
                <a:gd name="T64" fmla="*/ 0 w 157"/>
                <a:gd name="T65" fmla="*/ 0 h 105"/>
                <a:gd name="T66" fmla="*/ 0 w 157"/>
                <a:gd name="T67" fmla="*/ 0 h 105"/>
                <a:gd name="T68" fmla="*/ 0 w 157"/>
                <a:gd name="T69" fmla="*/ 0 h 105"/>
                <a:gd name="T70" fmla="*/ 0 w 157"/>
                <a:gd name="T71" fmla="*/ 0 h 105"/>
                <a:gd name="T72" fmla="*/ 0 w 157"/>
                <a:gd name="T73" fmla="*/ 0 h 105"/>
                <a:gd name="T74" fmla="*/ 0 w 157"/>
                <a:gd name="T75" fmla="*/ 0 h 105"/>
                <a:gd name="T76" fmla="*/ 0 w 157"/>
                <a:gd name="T77" fmla="*/ 0 h 105"/>
                <a:gd name="T78" fmla="*/ 0 w 157"/>
                <a:gd name="T79" fmla="*/ 0 h 105"/>
                <a:gd name="T80" fmla="*/ 0 w 157"/>
                <a:gd name="T81" fmla="*/ 0 h 10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7"/>
                <a:gd name="T124" fmla="*/ 0 h 105"/>
                <a:gd name="T125" fmla="*/ 157 w 157"/>
                <a:gd name="T126" fmla="*/ 105 h 10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7" h="105">
                  <a:moveTo>
                    <a:pt x="155" y="62"/>
                  </a:moveTo>
                  <a:lnTo>
                    <a:pt x="157" y="69"/>
                  </a:lnTo>
                  <a:lnTo>
                    <a:pt x="155" y="76"/>
                  </a:lnTo>
                  <a:lnTo>
                    <a:pt x="153" y="82"/>
                  </a:lnTo>
                  <a:lnTo>
                    <a:pt x="150" y="87"/>
                  </a:lnTo>
                  <a:lnTo>
                    <a:pt x="144" y="94"/>
                  </a:lnTo>
                  <a:lnTo>
                    <a:pt x="136" y="99"/>
                  </a:lnTo>
                  <a:lnTo>
                    <a:pt x="128" y="102"/>
                  </a:lnTo>
                  <a:lnTo>
                    <a:pt x="120" y="104"/>
                  </a:lnTo>
                  <a:lnTo>
                    <a:pt x="110" y="105"/>
                  </a:lnTo>
                  <a:lnTo>
                    <a:pt x="101" y="105"/>
                  </a:lnTo>
                  <a:lnTo>
                    <a:pt x="91" y="104"/>
                  </a:lnTo>
                  <a:lnTo>
                    <a:pt x="82" y="102"/>
                  </a:lnTo>
                  <a:lnTo>
                    <a:pt x="69" y="99"/>
                  </a:lnTo>
                  <a:lnTo>
                    <a:pt x="57" y="94"/>
                  </a:lnTo>
                  <a:lnTo>
                    <a:pt x="45" y="90"/>
                  </a:lnTo>
                  <a:lnTo>
                    <a:pt x="34" y="84"/>
                  </a:lnTo>
                  <a:lnTo>
                    <a:pt x="24" y="77"/>
                  </a:lnTo>
                  <a:lnTo>
                    <a:pt x="15" y="69"/>
                  </a:lnTo>
                  <a:lnTo>
                    <a:pt x="7" y="59"/>
                  </a:lnTo>
                  <a:lnTo>
                    <a:pt x="1" y="46"/>
                  </a:lnTo>
                  <a:lnTo>
                    <a:pt x="0" y="39"/>
                  </a:lnTo>
                  <a:lnTo>
                    <a:pt x="0" y="31"/>
                  </a:lnTo>
                  <a:lnTo>
                    <a:pt x="2" y="24"/>
                  </a:lnTo>
                  <a:lnTo>
                    <a:pt x="6" y="17"/>
                  </a:lnTo>
                  <a:lnTo>
                    <a:pt x="18" y="9"/>
                  </a:lnTo>
                  <a:lnTo>
                    <a:pt x="31" y="3"/>
                  </a:lnTo>
                  <a:lnTo>
                    <a:pt x="44" y="1"/>
                  </a:lnTo>
                  <a:lnTo>
                    <a:pt x="56" y="0"/>
                  </a:lnTo>
                  <a:lnTo>
                    <a:pt x="69" y="1"/>
                  </a:lnTo>
                  <a:lnTo>
                    <a:pt x="82" y="3"/>
                  </a:lnTo>
                  <a:lnTo>
                    <a:pt x="94" y="8"/>
                  </a:lnTo>
                  <a:lnTo>
                    <a:pt x="107" y="13"/>
                  </a:lnTo>
                  <a:lnTo>
                    <a:pt x="114" y="17"/>
                  </a:lnTo>
                  <a:lnTo>
                    <a:pt x="122" y="22"/>
                  </a:lnTo>
                  <a:lnTo>
                    <a:pt x="129" y="26"/>
                  </a:lnTo>
                  <a:lnTo>
                    <a:pt x="136" y="32"/>
                  </a:lnTo>
                  <a:lnTo>
                    <a:pt x="143" y="39"/>
                  </a:lnTo>
                  <a:lnTo>
                    <a:pt x="148" y="46"/>
                  </a:lnTo>
                  <a:lnTo>
                    <a:pt x="152" y="54"/>
                  </a:lnTo>
                  <a:lnTo>
                    <a:pt x="155"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61" name="Freeform 58">
              <a:extLst>
                <a:ext uri="{FF2B5EF4-FFF2-40B4-BE49-F238E27FC236}">
                  <a16:creationId xmlns:a16="http://schemas.microsoft.com/office/drawing/2014/main" id="{AC5710F5-43B4-4BC4-900A-823EF211E0C6}"/>
                </a:ext>
              </a:extLst>
            </p:cNvPr>
            <p:cNvSpPr>
              <a:spLocks/>
            </p:cNvSpPr>
            <p:nvPr/>
          </p:nvSpPr>
          <p:spPr bwMode="auto">
            <a:xfrm>
              <a:off x="4259" y="1086"/>
              <a:ext cx="67" cy="40"/>
            </a:xfrm>
            <a:custGeom>
              <a:avLst/>
              <a:gdLst>
                <a:gd name="T0" fmla="*/ 0 w 135"/>
                <a:gd name="T1" fmla="*/ 1 h 80"/>
                <a:gd name="T2" fmla="*/ 0 w 135"/>
                <a:gd name="T3" fmla="*/ 1 h 80"/>
                <a:gd name="T4" fmla="*/ 0 w 135"/>
                <a:gd name="T5" fmla="*/ 1 h 80"/>
                <a:gd name="T6" fmla="*/ 0 w 135"/>
                <a:gd name="T7" fmla="*/ 1 h 80"/>
                <a:gd name="T8" fmla="*/ 0 w 135"/>
                <a:gd name="T9" fmla="*/ 1 h 80"/>
                <a:gd name="T10" fmla="*/ 0 w 135"/>
                <a:gd name="T11" fmla="*/ 1 h 80"/>
                <a:gd name="T12" fmla="*/ 0 w 135"/>
                <a:gd name="T13" fmla="*/ 1 h 80"/>
                <a:gd name="T14" fmla="*/ 0 w 135"/>
                <a:gd name="T15" fmla="*/ 1 h 80"/>
                <a:gd name="T16" fmla="*/ 0 w 135"/>
                <a:gd name="T17" fmla="*/ 1 h 80"/>
                <a:gd name="T18" fmla="*/ 0 w 135"/>
                <a:gd name="T19" fmla="*/ 1 h 80"/>
                <a:gd name="T20" fmla="*/ 0 w 135"/>
                <a:gd name="T21" fmla="*/ 1 h 80"/>
                <a:gd name="T22" fmla="*/ 0 w 135"/>
                <a:gd name="T23" fmla="*/ 1 h 80"/>
                <a:gd name="T24" fmla="*/ 0 w 135"/>
                <a:gd name="T25" fmla="*/ 1 h 80"/>
                <a:gd name="T26" fmla="*/ 0 w 135"/>
                <a:gd name="T27" fmla="*/ 1 h 80"/>
                <a:gd name="T28" fmla="*/ 0 w 135"/>
                <a:gd name="T29" fmla="*/ 1 h 80"/>
                <a:gd name="T30" fmla="*/ 0 w 135"/>
                <a:gd name="T31" fmla="*/ 1 h 80"/>
                <a:gd name="T32" fmla="*/ 0 w 135"/>
                <a:gd name="T33" fmla="*/ 1 h 80"/>
                <a:gd name="T34" fmla="*/ 0 w 135"/>
                <a:gd name="T35" fmla="*/ 1 h 80"/>
                <a:gd name="T36" fmla="*/ 0 w 135"/>
                <a:gd name="T37" fmla="*/ 1 h 80"/>
                <a:gd name="T38" fmla="*/ 0 w 135"/>
                <a:gd name="T39" fmla="*/ 1 h 80"/>
                <a:gd name="T40" fmla="*/ 0 w 135"/>
                <a:gd name="T41" fmla="*/ 1 h 80"/>
                <a:gd name="T42" fmla="*/ 0 w 135"/>
                <a:gd name="T43" fmla="*/ 1 h 80"/>
                <a:gd name="T44" fmla="*/ 0 w 135"/>
                <a:gd name="T45" fmla="*/ 1 h 80"/>
                <a:gd name="T46" fmla="*/ 0 w 135"/>
                <a:gd name="T47" fmla="*/ 1 h 80"/>
                <a:gd name="T48" fmla="*/ 0 w 135"/>
                <a:gd name="T49" fmla="*/ 1 h 80"/>
                <a:gd name="T50" fmla="*/ 0 w 135"/>
                <a:gd name="T51" fmla="*/ 1 h 80"/>
                <a:gd name="T52" fmla="*/ 0 w 135"/>
                <a:gd name="T53" fmla="*/ 1 h 80"/>
                <a:gd name="T54" fmla="*/ 0 w 135"/>
                <a:gd name="T55" fmla="*/ 1 h 80"/>
                <a:gd name="T56" fmla="*/ 0 w 135"/>
                <a:gd name="T57" fmla="*/ 1 h 80"/>
                <a:gd name="T58" fmla="*/ 0 w 135"/>
                <a:gd name="T59" fmla="*/ 1 h 80"/>
                <a:gd name="T60" fmla="*/ 0 w 135"/>
                <a:gd name="T61" fmla="*/ 1 h 80"/>
                <a:gd name="T62" fmla="*/ 0 w 135"/>
                <a:gd name="T63" fmla="*/ 1 h 80"/>
                <a:gd name="T64" fmla="*/ 0 w 135"/>
                <a:gd name="T65" fmla="*/ 1 h 80"/>
                <a:gd name="T66" fmla="*/ 0 w 135"/>
                <a:gd name="T67" fmla="*/ 1 h 80"/>
                <a:gd name="T68" fmla="*/ 0 w 135"/>
                <a:gd name="T69" fmla="*/ 1 h 80"/>
                <a:gd name="T70" fmla="*/ 0 w 135"/>
                <a:gd name="T71" fmla="*/ 1 h 80"/>
                <a:gd name="T72" fmla="*/ 0 w 135"/>
                <a:gd name="T73" fmla="*/ 0 h 80"/>
                <a:gd name="T74" fmla="*/ 0 w 135"/>
                <a:gd name="T75" fmla="*/ 1 h 80"/>
                <a:gd name="T76" fmla="*/ 0 w 135"/>
                <a:gd name="T77" fmla="*/ 1 h 80"/>
                <a:gd name="T78" fmla="*/ 0 w 135"/>
                <a:gd name="T79" fmla="*/ 1 h 80"/>
                <a:gd name="T80" fmla="*/ 0 w 135"/>
                <a:gd name="T81" fmla="*/ 1 h 80"/>
                <a:gd name="T82" fmla="*/ 0 w 135"/>
                <a:gd name="T83" fmla="*/ 1 h 80"/>
                <a:gd name="T84" fmla="*/ 0 w 135"/>
                <a:gd name="T85" fmla="*/ 1 h 80"/>
                <a:gd name="T86" fmla="*/ 0 w 135"/>
                <a:gd name="T87" fmla="*/ 1 h 80"/>
                <a:gd name="T88" fmla="*/ 0 w 135"/>
                <a:gd name="T89" fmla="*/ 1 h 8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35"/>
                <a:gd name="T136" fmla="*/ 0 h 80"/>
                <a:gd name="T137" fmla="*/ 135 w 135"/>
                <a:gd name="T138" fmla="*/ 80 h 8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35" h="80">
                  <a:moveTo>
                    <a:pt x="0" y="27"/>
                  </a:moveTo>
                  <a:lnTo>
                    <a:pt x="4" y="35"/>
                  </a:lnTo>
                  <a:lnTo>
                    <a:pt x="9" y="43"/>
                  </a:lnTo>
                  <a:lnTo>
                    <a:pt x="14" y="48"/>
                  </a:lnTo>
                  <a:lnTo>
                    <a:pt x="21" y="54"/>
                  </a:lnTo>
                  <a:lnTo>
                    <a:pt x="28" y="60"/>
                  </a:lnTo>
                  <a:lnTo>
                    <a:pt x="35" y="65"/>
                  </a:lnTo>
                  <a:lnTo>
                    <a:pt x="43" y="68"/>
                  </a:lnTo>
                  <a:lnTo>
                    <a:pt x="51" y="71"/>
                  </a:lnTo>
                  <a:lnTo>
                    <a:pt x="60" y="75"/>
                  </a:lnTo>
                  <a:lnTo>
                    <a:pt x="70" y="77"/>
                  </a:lnTo>
                  <a:lnTo>
                    <a:pt x="81" y="78"/>
                  </a:lnTo>
                  <a:lnTo>
                    <a:pt x="92" y="80"/>
                  </a:lnTo>
                  <a:lnTo>
                    <a:pt x="103" y="78"/>
                  </a:lnTo>
                  <a:lnTo>
                    <a:pt x="114" y="76"/>
                  </a:lnTo>
                  <a:lnTo>
                    <a:pt x="123" y="71"/>
                  </a:lnTo>
                  <a:lnTo>
                    <a:pt x="133" y="66"/>
                  </a:lnTo>
                  <a:lnTo>
                    <a:pt x="134" y="60"/>
                  </a:lnTo>
                  <a:lnTo>
                    <a:pt x="135" y="54"/>
                  </a:lnTo>
                  <a:lnTo>
                    <a:pt x="135" y="50"/>
                  </a:lnTo>
                  <a:lnTo>
                    <a:pt x="134" y="44"/>
                  </a:lnTo>
                  <a:lnTo>
                    <a:pt x="128" y="47"/>
                  </a:lnTo>
                  <a:lnTo>
                    <a:pt x="121" y="50"/>
                  </a:lnTo>
                  <a:lnTo>
                    <a:pt x="113" y="51"/>
                  </a:lnTo>
                  <a:lnTo>
                    <a:pt x="105" y="51"/>
                  </a:lnTo>
                  <a:lnTo>
                    <a:pt x="96" y="51"/>
                  </a:lnTo>
                  <a:lnTo>
                    <a:pt x="87" y="50"/>
                  </a:lnTo>
                  <a:lnTo>
                    <a:pt x="77" y="47"/>
                  </a:lnTo>
                  <a:lnTo>
                    <a:pt x="68" y="44"/>
                  </a:lnTo>
                  <a:lnTo>
                    <a:pt x="59" y="40"/>
                  </a:lnTo>
                  <a:lnTo>
                    <a:pt x="50" y="36"/>
                  </a:lnTo>
                  <a:lnTo>
                    <a:pt x="42" y="30"/>
                  </a:lnTo>
                  <a:lnTo>
                    <a:pt x="35" y="24"/>
                  </a:lnTo>
                  <a:lnTo>
                    <a:pt x="29" y="19"/>
                  </a:lnTo>
                  <a:lnTo>
                    <a:pt x="24" y="13"/>
                  </a:lnTo>
                  <a:lnTo>
                    <a:pt x="20" y="6"/>
                  </a:lnTo>
                  <a:lnTo>
                    <a:pt x="17" y="0"/>
                  </a:lnTo>
                  <a:lnTo>
                    <a:pt x="16" y="1"/>
                  </a:lnTo>
                  <a:lnTo>
                    <a:pt x="15" y="1"/>
                  </a:lnTo>
                  <a:lnTo>
                    <a:pt x="14" y="1"/>
                  </a:lnTo>
                  <a:lnTo>
                    <a:pt x="7" y="5"/>
                  </a:lnTo>
                  <a:lnTo>
                    <a:pt x="4" y="10"/>
                  </a:lnTo>
                  <a:lnTo>
                    <a:pt x="1" y="19"/>
                  </a:lnTo>
                  <a:lnTo>
                    <a:pt x="0"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62" name="Freeform 59">
              <a:extLst>
                <a:ext uri="{FF2B5EF4-FFF2-40B4-BE49-F238E27FC236}">
                  <a16:creationId xmlns:a16="http://schemas.microsoft.com/office/drawing/2014/main" id="{14D07A04-E41E-47D0-8C7E-22DE50CAEF2D}"/>
                </a:ext>
              </a:extLst>
            </p:cNvPr>
            <p:cNvSpPr>
              <a:spLocks/>
            </p:cNvSpPr>
            <p:nvPr/>
          </p:nvSpPr>
          <p:spPr bwMode="auto">
            <a:xfrm>
              <a:off x="4268" y="1084"/>
              <a:ext cx="58" cy="27"/>
            </a:xfrm>
            <a:custGeom>
              <a:avLst/>
              <a:gdLst>
                <a:gd name="T0" fmla="*/ 0 w 117"/>
                <a:gd name="T1" fmla="*/ 0 h 56"/>
                <a:gd name="T2" fmla="*/ 0 w 117"/>
                <a:gd name="T3" fmla="*/ 0 h 56"/>
                <a:gd name="T4" fmla="*/ 0 w 117"/>
                <a:gd name="T5" fmla="*/ 0 h 56"/>
                <a:gd name="T6" fmla="*/ 0 w 117"/>
                <a:gd name="T7" fmla="*/ 0 h 56"/>
                <a:gd name="T8" fmla="*/ 0 w 117"/>
                <a:gd name="T9" fmla="*/ 0 h 56"/>
                <a:gd name="T10" fmla="*/ 0 w 117"/>
                <a:gd name="T11" fmla="*/ 0 h 56"/>
                <a:gd name="T12" fmla="*/ 0 w 117"/>
                <a:gd name="T13" fmla="*/ 0 h 56"/>
                <a:gd name="T14" fmla="*/ 0 w 117"/>
                <a:gd name="T15" fmla="*/ 0 h 56"/>
                <a:gd name="T16" fmla="*/ 0 w 117"/>
                <a:gd name="T17" fmla="*/ 0 h 56"/>
                <a:gd name="T18" fmla="*/ 0 w 117"/>
                <a:gd name="T19" fmla="*/ 0 h 56"/>
                <a:gd name="T20" fmla="*/ 0 w 117"/>
                <a:gd name="T21" fmla="*/ 0 h 56"/>
                <a:gd name="T22" fmla="*/ 0 w 117"/>
                <a:gd name="T23" fmla="*/ 0 h 56"/>
                <a:gd name="T24" fmla="*/ 0 w 117"/>
                <a:gd name="T25" fmla="*/ 0 h 56"/>
                <a:gd name="T26" fmla="*/ 0 w 117"/>
                <a:gd name="T27" fmla="*/ 0 h 56"/>
                <a:gd name="T28" fmla="*/ 0 w 117"/>
                <a:gd name="T29" fmla="*/ 0 h 56"/>
                <a:gd name="T30" fmla="*/ 0 w 117"/>
                <a:gd name="T31" fmla="*/ 0 h 56"/>
                <a:gd name="T32" fmla="*/ 0 w 117"/>
                <a:gd name="T33" fmla="*/ 0 h 56"/>
                <a:gd name="T34" fmla="*/ 0 w 117"/>
                <a:gd name="T35" fmla="*/ 0 h 56"/>
                <a:gd name="T36" fmla="*/ 0 w 117"/>
                <a:gd name="T37" fmla="*/ 0 h 56"/>
                <a:gd name="T38" fmla="*/ 0 w 117"/>
                <a:gd name="T39" fmla="*/ 0 h 56"/>
                <a:gd name="T40" fmla="*/ 0 w 117"/>
                <a:gd name="T41" fmla="*/ 0 h 56"/>
                <a:gd name="T42" fmla="*/ 0 w 117"/>
                <a:gd name="T43" fmla="*/ 0 h 56"/>
                <a:gd name="T44" fmla="*/ 0 w 117"/>
                <a:gd name="T45" fmla="*/ 0 h 56"/>
                <a:gd name="T46" fmla="*/ 0 w 117"/>
                <a:gd name="T47" fmla="*/ 0 h 56"/>
                <a:gd name="T48" fmla="*/ 0 w 117"/>
                <a:gd name="T49" fmla="*/ 0 h 56"/>
                <a:gd name="T50" fmla="*/ 0 w 117"/>
                <a:gd name="T51" fmla="*/ 0 h 56"/>
                <a:gd name="T52" fmla="*/ 0 w 117"/>
                <a:gd name="T53" fmla="*/ 0 h 56"/>
                <a:gd name="T54" fmla="*/ 0 w 117"/>
                <a:gd name="T55" fmla="*/ 0 h 56"/>
                <a:gd name="T56" fmla="*/ 0 w 117"/>
                <a:gd name="T57" fmla="*/ 0 h 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7"/>
                <a:gd name="T88" fmla="*/ 0 h 56"/>
                <a:gd name="T89" fmla="*/ 117 w 117"/>
                <a:gd name="T90" fmla="*/ 56 h 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7" h="56">
                  <a:moveTo>
                    <a:pt x="51" y="49"/>
                  </a:moveTo>
                  <a:lnTo>
                    <a:pt x="60" y="52"/>
                  </a:lnTo>
                  <a:lnTo>
                    <a:pt x="70" y="55"/>
                  </a:lnTo>
                  <a:lnTo>
                    <a:pt x="79" y="56"/>
                  </a:lnTo>
                  <a:lnTo>
                    <a:pt x="88" y="56"/>
                  </a:lnTo>
                  <a:lnTo>
                    <a:pt x="96" y="56"/>
                  </a:lnTo>
                  <a:lnTo>
                    <a:pt x="104" y="55"/>
                  </a:lnTo>
                  <a:lnTo>
                    <a:pt x="111" y="52"/>
                  </a:lnTo>
                  <a:lnTo>
                    <a:pt x="117" y="49"/>
                  </a:lnTo>
                  <a:lnTo>
                    <a:pt x="117" y="48"/>
                  </a:lnTo>
                  <a:lnTo>
                    <a:pt x="117" y="47"/>
                  </a:lnTo>
                  <a:lnTo>
                    <a:pt x="116" y="45"/>
                  </a:lnTo>
                  <a:lnTo>
                    <a:pt x="116" y="44"/>
                  </a:lnTo>
                  <a:lnTo>
                    <a:pt x="104" y="32"/>
                  </a:lnTo>
                  <a:lnTo>
                    <a:pt x="91" y="21"/>
                  </a:lnTo>
                  <a:lnTo>
                    <a:pt x="79" y="13"/>
                  </a:lnTo>
                  <a:lnTo>
                    <a:pt x="64" y="7"/>
                  </a:lnTo>
                  <a:lnTo>
                    <a:pt x="49" y="3"/>
                  </a:lnTo>
                  <a:lnTo>
                    <a:pt x="33" y="0"/>
                  </a:lnTo>
                  <a:lnTo>
                    <a:pt x="17" y="2"/>
                  </a:lnTo>
                  <a:lnTo>
                    <a:pt x="0" y="5"/>
                  </a:lnTo>
                  <a:lnTo>
                    <a:pt x="3" y="11"/>
                  </a:lnTo>
                  <a:lnTo>
                    <a:pt x="7" y="18"/>
                  </a:lnTo>
                  <a:lnTo>
                    <a:pt x="12" y="24"/>
                  </a:lnTo>
                  <a:lnTo>
                    <a:pt x="18" y="29"/>
                  </a:lnTo>
                  <a:lnTo>
                    <a:pt x="25" y="35"/>
                  </a:lnTo>
                  <a:lnTo>
                    <a:pt x="33" y="41"/>
                  </a:lnTo>
                  <a:lnTo>
                    <a:pt x="42" y="45"/>
                  </a:lnTo>
                  <a:lnTo>
                    <a:pt x="51" y="49"/>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63" name="Freeform 60">
              <a:extLst>
                <a:ext uri="{FF2B5EF4-FFF2-40B4-BE49-F238E27FC236}">
                  <a16:creationId xmlns:a16="http://schemas.microsoft.com/office/drawing/2014/main" id="{F835EC76-B5CD-4BF7-9061-715EB5CCC9C2}"/>
                </a:ext>
              </a:extLst>
            </p:cNvPr>
            <p:cNvSpPr>
              <a:spLocks/>
            </p:cNvSpPr>
            <p:nvPr/>
          </p:nvSpPr>
          <p:spPr bwMode="auto">
            <a:xfrm>
              <a:off x="4755" y="675"/>
              <a:ext cx="441" cy="554"/>
            </a:xfrm>
            <a:custGeom>
              <a:avLst/>
              <a:gdLst>
                <a:gd name="T0" fmla="*/ 1 w 881"/>
                <a:gd name="T1" fmla="*/ 1 h 1107"/>
                <a:gd name="T2" fmla="*/ 1 w 881"/>
                <a:gd name="T3" fmla="*/ 1 h 1107"/>
                <a:gd name="T4" fmla="*/ 1 w 881"/>
                <a:gd name="T5" fmla="*/ 1 h 1107"/>
                <a:gd name="T6" fmla="*/ 1 w 881"/>
                <a:gd name="T7" fmla="*/ 1 h 1107"/>
                <a:gd name="T8" fmla="*/ 1 w 881"/>
                <a:gd name="T9" fmla="*/ 1 h 1107"/>
                <a:gd name="T10" fmla="*/ 1 w 881"/>
                <a:gd name="T11" fmla="*/ 1 h 1107"/>
                <a:gd name="T12" fmla="*/ 1 w 881"/>
                <a:gd name="T13" fmla="*/ 1 h 1107"/>
                <a:gd name="T14" fmla="*/ 1 w 881"/>
                <a:gd name="T15" fmla="*/ 1 h 1107"/>
                <a:gd name="T16" fmla="*/ 1 w 881"/>
                <a:gd name="T17" fmla="*/ 1 h 1107"/>
                <a:gd name="T18" fmla="*/ 1 w 881"/>
                <a:gd name="T19" fmla="*/ 1 h 1107"/>
                <a:gd name="T20" fmla="*/ 1 w 881"/>
                <a:gd name="T21" fmla="*/ 1 h 1107"/>
                <a:gd name="T22" fmla="*/ 1 w 881"/>
                <a:gd name="T23" fmla="*/ 1 h 1107"/>
                <a:gd name="T24" fmla="*/ 1 w 881"/>
                <a:gd name="T25" fmla="*/ 1 h 1107"/>
                <a:gd name="T26" fmla="*/ 1 w 881"/>
                <a:gd name="T27" fmla="*/ 1 h 1107"/>
                <a:gd name="T28" fmla="*/ 1 w 881"/>
                <a:gd name="T29" fmla="*/ 1 h 1107"/>
                <a:gd name="T30" fmla="*/ 1 w 881"/>
                <a:gd name="T31" fmla="*/ 1 h 1107"/>
                <a:gd name="T32" fmla="*/ 1 w 881"/>
                <a:gd name="T33" fmla="*/ 1 h 1107"/>
                <a:gd name="T34" fmla="*/ 1 w 881"/>
                <a:gd name="T35" fmla="*/ 1 h 1107"/>
                <a:gd name="T36" fmla="*/ 1 w 881"/>
                <a:gd name="T37" fmla="*/ 1 h 1107"/>
                <a:gd name="T38" fmla="*/ 1 w 881"/>
                <a:gd name="T39" fmla="*/ 1 h 1107"/>
                <a:gd name="T40" fmla="*/ 1 w 881"/>
                <a:gd name="T41" fmla="*/ 1 h 1107"/>
                <a:gd name="T42" fmla="*/ 1 w 881"/>
                <a:gd name="T43" fmla="*/ 1 h 1107"/>
                <a:gd name="T44" fmla="*/ 1 w 881"/>
                <a:gd name="T45" fmla="*/ 1 h 1107"/>
                <a:gd name="T46" fmla="*/ 1 w 881"/>
                <a:gd name="T47" fmla="*/ 1 h 1107"/>
                <a:gd name="T48" fmla="*/ 1 w 881"/>
                <a:gd name="T49" fmla="*/ 1 h 1107"/>
                <a:gd name="T50" fmla="*/ 1 w 881"/>
                <a:gd name="T51" fmla="*/ 1 h 1107"/>
                <a:gd name="T52" fmla="*/ 1 w 881"/>
                <a:gd name="T53" fmla="*/ 1 h 1107"/>
                <a:gd name="T54" fmla="*/ 1 w 881"/>
                <a:gd name="T55" fmla="*/ 1 h 1107"/>
                <a:gd name="T56" fmla="*/ 1 w 881"/>
                <a:gd name="T57" fmla="*/ 1 h 1107"/>
                <a:gd name="T58" fmla="*/ 1 w 881"/>
                <a:gd name="T59" fmla="*/ 1 h 1107"/>
                <a:gd name="T60" fmla="*/ 1 w 881"/>
                <a:gd name="T61" fmla="*/ 1 h 1107"/>
                <a:gd name="T62" fmla="*/ 1 w 881"/>
                <a:gd name="T63" fmla="*/ 1 h 1107"/>
                <a:gd name="T64" fmla="*/ 1 w 881"/>
                <a:gd name="T65" fmla="*/ 1 h 1107"/>
                <a:gd name="T66" fmla="*/ 1 w 881"/>
                <a:gd name="T67" fmla="*/ 1 h 1107"/>
                <a:gd name="T68" fmla="*/ 1 w 881"/>
                <a:gd name="T69" fmla="*/ 1 h 1107"/>
                <a:gd name="T70" fmla="*/ 1 w 881"/>
                <a:gd name="T71" fmla="*/ 1 h 1107"/>
                <a:gd name="T72" fmla="*/ 1 w 881"/>
                <a:gd name="T73" fmla="*/ 1 h 1107"/>
                <a:gd name="T74" fmla="*/ 1 w 881"/>
                <a:gd name="T75" fmla="*/ 1 h 1107"/>
                <a:gd name="T76" fmla="*/ 1 w 881"/>
                <a:gd name="T77" fmla="*/ 1 h 1107"/>
                <a:gd name="T78" fmla="*/ 1 w 881"/>
                <a:gd name="T79" fmla="*/ 1 h 1107"/>
                <a:gd name="T80" fmla="*/ 1 w 881"/>
                <a:gd name="T81" fmla="*/ 1 h 1107"/>
                <a:gd name="T82" fmla="*/ 1 w 881"/>
                <a:gd name="T83" fmla="*/ 1 h 1107"/>
                <a:gd name="T84" fmla="*/ 1 w 881"/>
                <a:gd name="T85" fmla="*/ 1 h 1107"/>
                <a:gd name="T86" fmla="*/ 1 w 881"/>
                <a:gd name="T87" fmla="*/ 1 h 1107"/>
                <a:gd name="T88" fmla="*/ 1 w 881"/>
                <a:gd name="T89" fmla="*/ 1 h 110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881"/>
                <a:gd name="T136" fmla="*/ 0 h 1107"/>
                <a:gd name="T137" fmla="*/ 881 w 881"/>
                <a:gd name="T138" fmla="*/ 1107 h 110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881" h="1107">
                  <a:moveTo>
                    <a:pt x="418" y="3"/>
                  </a:moveTo>
                  <a:lnTo>
                    <a:pt x="439" y="16"/>
                  </a:lnTo>
                  <a:lnTo>
                    <a:pt x="460" y="28"/>
                  </a:lnTo>
                  <a:lnTo>
                    <a:pt x="481" y="40"/>
                  </a:lnTo>
                  <a:lnTo>
                    <a:pt x="502" y="53"/>
                  </a:lnTo>
                  <a:lnTo>
                    <a:pt x="523" y="66"/>
                  </a:lnTo>
                  <a:lnTo>
                    <a:pt x="544" y="78"/>
                  </a:lnTo>
                  <a:lnTo>
                    <a:pt x="564" y="91"/>
                  </a:lnTo>
                  <a:lnTo>
                    <a:pt x="586" y="104"/>
                  </a:lnTo>
                  <a:lnTo>
                    <a:pt x="606" y="117"/>
                  </a:lnTo>
                  <a:lnTo>
                    <a:pt x="627" y="130"/>
                  </a:lnTo>
                  <a:lnTo>
                    <a:pt x="647" y="144"/>
                  </a:lnTo>
                  <a:lnTo>
                    <a:pt x="668" y="158"/>
                  </a:lnTo>
                  <a:lnTo>
                    <a:pt x="688" y="172"/>
                  </a:lnTo>
                  <a:lnTo>
                    <a:pt x="707" y="185"/>
                  </a:lnTo>
                  <a:lnTo>
                    <a:pt x="727" y="199"/>
                  </a:lnTo>
                  <a:lnTo>
                    <a:pt x="746" y="214"/>
                  </a:lnTo>
                  <a:lnTo>
                    <a:pt x="758" y="223"/>
                  </a:lnTo>
                  <a:lnTo>
                    <a:pt x="768" y="233"/>
                  </a:lnTo>
                  <a:lnTo>
                    <a:pt x="780" y="241"/>
                  </a:lnTo>
                  <a:lnTo>
                    <a:pt x="791" y="250"/>
                  </a:lnTo>
                  <a:lnTo>
                    <a:pt x="803" y="259"/>
                  </a:lnTo>
                  <a:lnTo>
                    <a:pt x="814" y="267"/>
                  </a:lnTo>
                  <a:lnTo>
                    <a:pt x="825" y="276"/>
                  </a:lnTo>
                  <a:lnTo>
                    <a:pt x="835" y="286"/>
                  </a:lnTo>
                  <a:lnTo>
                    <a:pt x="840" y="289"/>
                  </a:lnTo>
                  <a:lnTo>
                    <a:pt x="844" y="292"/>
                  </a:lnTo>
                  <a:lnTo>
                    <a:pt x="849" y="296"/>
                  </a:lnTo>
                  <a:lnTo>
                    <a:pt x="853" y="299"/>
                  </a:lnTo>
                  <a:lnTo>
                    <a:pt x="858" y="304"/>
                  </a:lnTo>
                  <a:lnTo>
                    <a:pt x="863" y="307"/>
                  </a:lnTo>
                  <a:lnTo>
                    <a:pt x="867" y="312"/>
                  </a:lnTo>
                  <a:lnTo>
                    <a:pt x="871" y="317"/>
                  </a:lnTo>
                  <a:lnTo>
                    <a:pt x="879" y="322"/>
                  </a:lnTo>
                  <a:lnTo>
                    <a:pt x="880" y="332"/>
                  </a:lnTo>
                  <a:lnTo>
                    <a:pt x="880" y="342"/>
                  </a:lnTo>
                  <a:lnTo>
                    <a:pt x="881" y="351"/>
                  </a:lnTo>
                  <a:lnTo>
                    <a:pt x="876" y="444"/>
                  </a:lnTo>
                  <a:lnTo>
                    <a:pt x="870" y="539"/>
                  </a:lnTo>
                  <a:lnTo>
                    <a:pt x="860" y="634"/>
                  </a:lnTo>
                  <a:lnTo>
                    <a:pt x="849" y="728"/>
                  </a:lnTo>
                  <a:lnTo>
                    <a:pt x="832" y="750"/>
                  </a:lnTo>
                  <a:lnTo>
                    <a:pt x="814" y="770"/>
                  </a:lnTo>
                  <a:lnTo>
                    <a:pt x="796" y="792"/>
                  </a:lnTo>
                  <a:lnTo>
                    <a:pt x="779" y="813"/>
                  </a:lnTo>
                  <a:lnTo>
                    <a:pt x="761" y="834"/>
                  </a:lnTo>
                  <a:lnTo>
                    <a:pt x="744" y="854"/>
                  </a:lnTo>
                  <a:lnTo>
                    <a:pt x="726" y="875"/>
                  </a:lnTo>
                  <a:lnTo>
                    <a:pt x="708" y="896"/>
                  </a:lnTo>
                  <a:lnTo>
                    <a:pt x="691" y="917"/>
                  </a:lnTo>
                  <a:lnTo>
                    <a:pt x="673" y="937"/>
                  </a:lnTo>
                  <a:lnTo>
                    <a:pt x="655" y="957"/>
                  </a:lnTo>
                  <a:lnTo>
                    <a:pt x="637" y="978"/>
                  </a:lnTo>
                  <a:lnTo>
                    <a:pt x="618" y="998"/>
                  </a:lnTo>
                  <a:lnTo>
                    <a:pt x="601" y="1018"/>
                  </a:lnTo>
                  <a:lnTo>
                    <a:pt x="583" y="1039"/>
                  </a:lnTo>
                  <a:lnTo>
                    <a:pt x="564" y="1059"/>
                  </a:lnTo>
                  <a:lnTo>
                    <a:pt x="559" y="1065"/>
                  </a:lnTo>
                  <a:lnTo>
                    <a:pt x="553" y="1070"/>
                  </a:lnTo>
                  <a:lnTo>
                    <a:pt x="547" y="1076"/>
                  </a:lnTo>
                  <a:lnTo>
                    <a:pt x="541" y="1081"/>
                  </a:lnTo>
                  <a:lnTo>
                    <a:pt x="536" y="1086"/>
                  </a:lnTo>
                  <a:lnTo>
                    <a:pt x="530" y="1092"/>
                  </a:lnTo>
                  <a:lnTo>
                    <a:pt x="524" y="1096"/>
                  </a:lnTo>
                  <a:lnTo>
                    <a:pt x="518" y="1101"/>
                  </a:lnTo>
                  <a:lnTo>
                    <a:pt x="515" y="1104"/>
                  </a:lnTo>
                  <a:lnTo>
                    <a:pt x="511" y="1106"/>
                  </a:lnTo>
                  <a:lnTo>
                    <a:pt x="507" y="1107"/>
                  </a:lnTo>
                  <a:lnTo>
                    <a:pt x="503" y="1104"/>
                  </a:lnTo>
                  <a:lnTo>
                    <a:pt x="501" y="1103"/>
                  </a:lnTo>
                  <a:lnTo>
                    <a:pt x="499" y="1104"/>
                  </a:lnTo>
                  <a:lnTo>
                    <a:pt x="483" y="1095"/>
                  </a:lnTo>
                  <a:lnTo>
                    <a:pt x="466" y="1087"/>
                  </a:lnTo>
                  <a:lnTo>
                    <a:pt x="451" y="1078"/>
                  </a:lnTo>
                  <a:lnTo>
                    <a:pt x="435" y="1069"/>
                  </a:lnTo>
                  <a:lnTo>
                    <a:pt x="419" y="1061"/>
                  </a:lnTo>
                  <a:lnTo>
                    <a:pt x="403" y="1051"/>
                  </a:lnTo>
                  <a:lnTo>
                    <a:pt x="386" y="1042"/>
                  </a:lnTo>
                  <a:lnTo>
                    <a:pt x="370" y="1033"/>
                  </a:lnTo>
                  <a:lnTo>
                    <a:pt x="354" y="1024"/>
                  </a:lnTo>
                  <a:lnTo>
                    <a:pt x="337" y="1015"/>
                  </a:lnTo>
                  <a:lnTo>
                    <a:pt x="321" y="1005"/>
                  </a:lnTo>
                  <a:lnTo>
                    <a:pt x="305" y="995"/>
                  </a:lnTo>
                  <a:lnTo>
                    <a:pt x="288" y="986"/>
                  </a:lnTo>
                  <a:lnTo>
                    <a:pt x="272" y="975"/>
                  </a:lnTo>
                  <a:lnTo>
                    <a:pt x="256" y="965"/>
                  </a:lnTo>
                  <a:lnTo>
                    <a:pt x="240" y="955"/>
                  </a:lnTo>
                  <a:lnTo>
                    <a:pt x="218" y="942"/>
                  </a:lnTo>
                  <a:lnTo>
                    <a:pt x="196" y="929"/>
                  </a:lnTo>
                  <a:lnTo>
                    <a:pt x="175" y="917"/>
                  </a:lnTo>
                  <a:lnTo>
                    <a:pt x="154" y="903"/>
                  </a:lnTo>
                  <a:lnTo>
                    <a:pt x="134" y="889"/>
                  </a:lnTo>
                  <a:lnTo>
                    <a:pt x="112" y="874"/>
                  </a:lnTo>
                  <a:lnTo>
                    <a:pt x="91" y="859"/>
                  </a:lnTo>
                  <a:lnTo>
                    <a:pt x="70" y="843"/>
                  </a:lnTo>
                  <a:lnTo>
                    <a:pt x="64" y="785"/>
                  </a:lnTo>
                  <a:lnTo>
                    <a:pt x="56" y="728"/>
                  </a:lnTo>
                  <a:lnTo>
                    <a:pt x="48" y="669"/>
                  </a:lnTo>
                  <a:lnTo>
                    <a:pt x="40" y="610"/>
                  </a:lnTo>
                  <a:lnTo>
                    <a:pt x="30" y="552"/>
                  </a:lnTo>
                  <a:lnTo>
                    <a:pt x="21" y="494"/>
                  </a:lnTo>
                  <a:lnTo>
                    <a:pt x="10" y="435"/>
                  </a:lnTo>
                  <a:lnTo>
                    <a:pt x="0" y="378"/>
                  </a:lnTo>
                  <a:lnTo>
                    <a:pt x="11" y="363"/>
                  </a:lnTo>
                  <a:lnTo>
                    <a:pt x="23" y="348"/>
                  </a:lnTo>
                  <a:lnTo>
                    <a:pt x="36" y="334"/>
                  </a:lnTo>
                  <a:lnTo>
                    <a:pt x="49" y="320"/>
                  </a:lnTo>
                  <a:lnTo>
                    <a:pt x="63" y="307"/>
                  </a:lnTo>
                  <a:lnTo>
                    <a:pt x="77" y="294"/>
                  </a:lnTo>
                  <a:lnTo>
                    <a:pt x="91" y="281"/>
                  </a:lnTo>
                  <a:lnTo>
                    <a:pt x="105" y="267"/>
                  </a:lnTo>
                  <a:lnTo>
                    <a:pt x="122" y="251"/>
                  </a:lnTo>
                  <a:lnTo>
                    <a:pt x="140" y="234"/>
                  </a:lnTo>
                  <a:lnTo>
                    <a:pt x="158" y="218"/>
                  </a:lnTo>
                  <a:lnTo>
                    <a:pt x="175" y="201"/>
                  </a:lnTo>
                  <a:lnTo>
                    <a:pt x="192" y="185"/>
                  </a:lnTo>
                  <a:lnTo>
                    <a:pt x="211" y="169"/>
                  </a:lnTo>
                  <a:lnTo>
                    <a:pt x="228" y="154"/>
                  </a:lnTo>
                  <a:lnTo>
                    <a:pt x="245" y="138"/>
                  </a:lnTo>
                  <a:lnTo>
                    <a:pt x="264" y="122"/>
                  </a:lnTo>
                  <a:lnTo>
                    <a:pt x="281" y="107"/>
                  </a:lnTo>
                  <a:lnTo>
                    <a:pt x="298" y="91"/>
                  </a:lnTo>
                  <a:lnTo>
                    <a:pt x="317" y="76"/>
                  </a:lnTo>
                  <a:lnTo>
                    <a:pt x="334" y="61"/>
                  </a:lnTo>
                  <a:lnTo>
                    <a:pt x="352" y="45"/>
                  </a:lnTo>
                  <a:lnTo>
                    <a:pt x="370" y="30"/>
                  </a:lnTo>
                  <a:lnTo>
                    <a:pt x="388" y="15"/>
                  </a:lnTo>
                  <a:lnTo>
                    <a:pt x="388" y="14"/>
                  </a:lnTo>
                  <a:lnTo>
                    <a:pt x="388" y="13"/>
                  </a:lnTo>
                  <a:lnTo>
                    <a:pt x="388" y="10"/>
                  </a:lnTo>
                  <a:lnTo>
                    <a:pt x="389" y="9"/>
                  </a:lnTo>
                  <a:lnTo>
                    <a:pt x="389" y="10"/>
                  </a:lnTo>
                  <a:lnTo>
                    <a:pt x="397" y="7"/>
                  </a:lnTo>
                  <a:lnTo>
                    <a:pt x="404" y="2"/>
                  </a:lnTo>
                  <a:lnTo>
                    <a:pt x="410" y="0"/>
                  </a:lnTo>
                  <a:lnTo>
                    <a:pt x="418"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64" name="Freeform 61">
              <a:extLst>
                <a:ext uri="{FF2B5EF4-FFF2-40B4-BE49-F238E27FC236}">
                  <a16:creationId xmlns:a16="http://schemas.microsoft.com/office/drawing/2014/main" id="{2E71CE5D-C044-4EDF-AC81-140E1742CB77}"/>
                </a:ext>
              </a:extLst>
            </p:cNvPr>
            <p:cNvSpPr>
              <a:spLocks/>
            </p:cNvSpPr>
            <p:nvPr/>
          </p:nvSpPr>
          <p:spPr bwMode="auto">
            <a:xfrm>
              <a:off x="4769" y="689"/>
              <a:ext cx="410" cy="331"/>
            </a:xfrm>
            <a:custGeom>
              <a:avLst/>
              <a:gdLst>
                <a:gd name="T0" fmla="*/ 0 w 821"/>
                <a:gd name="T1" fmla="*/ 0 h 663"/>
                <a:gd name="T2" fmla="*/ 0 w 821"/>
                <a:gd name="T3" fmla="*/ 0 h 663"/>
                <a:gd name="T4" fmla="*/ 0 w 821"/>
                <a:gd name="T5" fmla="*/ 0 h 663"/>
                <a:gd name="T6" fmla="*/ 0 w 821"/>
                <a:gd name="T7" fmla="*/ 0 h 663"/>
                <a:gd name="T8" fmla="*/ 0 w 821"/>
                <a:gd name="T9" fmla="*/ 0 h 663"/>
                <a:gd name="T10" fmla="*/ 0 w 821"/>
                <a:gd name="T11" fmla="*/ 0 h 663"/>
                <a:gd name="T12" fmla="*/ 0 w 821"/>
                <a:gd name="T13" fmla="*/ 0 h 663"/>
                <a:gd name="T14" fmla="*/ 0 w 821"/>
                <a:gd name="T15" fmla="*/ 0 h 663"/>
                <a:gd name="T16" fmla="*/ 0 w 821"/>
                <a:gd name="T17" fmla="*/ 0 h 663"/>
                <a:gd name="T18" fmla="*/ 0 w 821"/>
                <a:gd name="T19" fmla="*/ 0 h 663"/>
                <a:gd name="T20" fmla="*/ 0 w 821"/>
                <a:gd name="T21" fmla="*/ 0 h 663"/>
                <a:gd name="T22" fmla="*/ 0 w 821"/>
                <a:gd name="T23" fmla="*/ 0 h 663"/>
                <a:gd name="T24" fmla="*/ 0 w 821"/>
                <a:gd name="T25" fmla="*/ 0 h 663"/>
                <a:gd name="T26" fmla="*/ 0 w 821"/>
                <a:gd name="T27" fmla="*/ 0 h 663"/>
                <a:gd name="T28" fmla="*/ 0 w 821"/>
                <a:gd name="T29" fmla="*/ 0 h 663"/>
                <a:gd name="T30" fmla="*/ 0 w 821"/>
                <a:gd name="T31" fmla="*/ 0 h 663"/>
                <a:gd name="T32" fmla="*/ 0 w 821"/>
                <a:gd name="T33" fmla="*/ 0 h 663"/>
                <a:gd name="T34" fmla="*/ 0 w 821"/>
                <a:gd name="T35" fmla="*/ 0 h 663"/>
                <a:gd name="T36" fmla="*/ 0 w 821"/>
                <a:gd name="T37" fmla="*/ 0 h 663"/>
                <a:gd name="T38" fmla="*/ 0 w 821"/>
                <a:gd name="T39" fmla="*/ 0 h 663"/>
                <a:gd name="T40" fmla="*/ 0 w 821"/>
                <a:gd name="T41" fmla="*/ 0 h 663"/>
                <a:gd name="T42" fmla="*/ 0 w 821"/>
                <a:gd name="T43" fmla="*/ 0 h 663"/>
                <a:gd name="T44" fmla="*/ 0 w 821"/>
                <a:gd name="T45" fmla="*/ 0 h 663"/>
                <a:gd name="T46" fmla="*/ 0 w 821"/>
                <a:gd name="T47" fmla="*/ 0 h 663"/>
                <a:gd name="T48" fmla="*/ 0 w 821"/>
                <a:gd name="T49" fmla="*/ 0 h 663"/>
                <a:gd name="T50" fmla="*/ 0 w 821"/>
                <a:gd name="T51" fmla="*/ 0 h 663"/>
                <a:gd name="T52" fmla="*/ 0 w 821"/>
                <a:gd name="T53" fmla="*/ 0 h 663"/>
                <a:gd name="T54" fmla="*/ 0 w 821"/>
                <a:gd name="T55" fmla="*/ 0 h 663"/>
                <a:gd name="T56" fmla="*/ 0 w 821"/>
                <a:gd name="T57" fmla="*/ 0 h 663"/>
                <a:gd name="T58" fmla="*/ 0 w 821"/>
                <a:gd name="T59" fmla="*/ 0 h 663"/>
                <a:gd name="T60" fmla="*/ 0 w 821"/>
                <a:gd name="T61" fmla="*/ 0 h 663"/>
                <a:gd name="T62" fmla="*/ 0 w 821"/>
                <a:gd name="T63" fmla="*/ 0 h 6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21"/>
                <a:gd name="T97" fmla="*/ 0 h 663"/>
                <a:gd name="T98" fmla="*/ 821 w 821"/>
                <a:gd name="T99" fmla="*/ 663 h 66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21" h="663">
                  <a:moveTo>
                    <a:pt x="821" y="300"/>
                  </a:moveTo>
                  <a:lnTo>
                    <a:pt x="801" y="324"/>
                  </a:lnTo>
                  <a:lnTo>
                    <a:pt x="782" y="347"/>
                  </a:lnTo>
                  <a:lnTo>
                    <a:pt x="762" y="371"/>
                  </a:lnTo>
                  <a:lnTo>
                    <a:pt x="743" y="394"/>
                  </a:lnTo>
                  <a:lnTo>
                    <a:pt x="723" y="417"/>
                  </a:lnTo>
                  <a:lnTo>
                    <a:pt x="703" y="440"/>
                  </a:lnTo>
                  <a:lnTo>
                    <a:pt x="683" y="463"/>
                  </a:lnTo>
                  <a:lnTo>
                    <a:pt x="663" y="486"/>
                  </a:lnTo>
                  <a:lnTo>
                    <a:pt x="642" y="509"/>
                  </a:lnTo>
                  <a:lnTo>
                    <a:pt x="622" y="531"/>
                  </a:lnTo>
                  <a:lnTo>
                    <a:pt x="601" y="553"/>
                  </a:lnTo>
                  <a:lnTo>
                    <a:pt x="580" y="576"/>
                  </a:lnTo>
                  <a:lnTo>
                    <a:pt x="559" y="598"/>
                  </a:lnTo>
                  <a:lnTo>
                    <a:pt x="539" y="620"/>
                  </a:lnTo>
                  <a:lnTo>
                    <a:pt x="518" y="641"/>
                  </a:lnTo>
                  <a:lnTo>
                    <a:pt x="497" y="663"/>
                  </a:lnTo>
                  <a:lnTo>
                    <a:pt x="466" y="643"/>
                  </a:lnTo>
                  <a:lnTo>
                    <a:pt x="435" y="622"/>
                  </a:lnTo>
                  <a:lnTo>
                    <a:pt x="404" y="603"/>
                  </a:lnTo>
                  <a:lnTo>
                    <a:pt x="373" y="582"/>
                  </a:lnTo>
                  <a:lnTo>
                    <a:pt x="343" y="562"/>
                  </a:lnTo>
                  <a:lnTo>
                    <a:pt x="312" y="543"/>
                  </a:lnTo>
                  <a:lnTo>
                    <a:pt x="282" y="523"/>
                  </a:lnTo>
                  <a:lnTo>
                    <a:pt x="251" y="503"/>
                  </a:lnTo>
                  <a:lnTo>
                    <a:pt x="220" y="484"/>
                  </a:lnTo>
                  <a:lnTo>
                    <a:pt x="188" y="465"/>
                  </a:lnTo>
                  <a:lnTo>
                    <a:pt x="157" y="445"/>
                  </a:lnTo>
                  <a:lnTo>
                    <a:pt x="126" y="427"/>
                  </a:lnTo>
                  <a:lnTo>
                    <a:pt x="95" y="408"/>
                  </a:lnTo>
                  <a:lnTo>
                    <a:pt x="64" y="390"/>
                  </a:lnTo>
                  <a:lnTo>
                    <a:pt x="32" y="371"/>
                  </a:lnTo>
                  <a:lnTo>
                    <a:pt x="0" y="354"/>
                  </a:lnTo>
                  <a:lnTo>
                    <a:pt x="21" y="331"/>
                  </a:lnTo>
                  <a:lnTo>
                    <a:pt x="43" y="307"/>
                  </a:lnTo>
                  <a:lnTo>
                    <a:pt x="66" y="284"/>
                  </a:lnTo>
                  <a:lnTo>
                    <a:pt x="89" y="261"/>
                  </a:lnTo>
                  <a:lnTo>
                    <a:pt x="112" y="238"/>
                  </a:lnTo>
                  <a:lnTo>
                    <a:pt x="137" y="215"/>
                  </a:lnTo>
                  <a:lnTo>
                    <a:pt x="161" y="193"/>
                  </a:lnTo>
                  <a:lnTo>
                    <a:pt x="185" y="170"/>
                  </a:lnTo>
                  <a:lnTo>
                    <a:pt x="209" y="148"/>
                  </a:lnTo>
                  <a:lnTo>
                    <a:pt x="235" y="126"/>
                  </a:lnTo>
                  <a:lnTo>
                    <a:pt x="259" y="104"/>
                  </a:lnTo>
                  <a:lnTo>
                    <a:pt x="283" y="82"/>
                  </a:lnTo>
                  <a:lnTo>
                    <a:pt x="308" y="61"/>
                  </a:lnTo>
                  <a:lnTo>
                    <a:pt x="332" y="41"/>
                  </a:lnTo>
                  <a:lnTo>
                    <a:pt x="357" y="20"/>
                  </a:lnTo>
                  <a:lnTo>
                    <a:pt x="381" y="0"/>
                  </a:lnTo>
                  <a:lnTo>
                    <a:pt x="411" y="15"/>
                  </a:lnTo>
                  <a:lnTo>
                    <a:pt x="440" y="30"/>
                  </a:lnTo>
                  <a:lnTo>
                    <a:pt x="468" y="46"/>
                  </a:lnTo>
                  <a:lnTo>
                    <a:pt x="497" y="64"/>
                  </a:lnTo>
                  <a:lnTo>
                    <a:pt x="526" y="81"/>
                  </a:lnTo>
                  <a:lnTo>
                    <a:pt x="554" y="98"/>
                  </a:lnTo>
                  <a:lnTo>
                    <a:pt x="581" y="117"/>
                  </a:lnTo>
                  <a:lnTo>
                    <a:pt x="610" y="136"/>
                  </a:lnTo>
                  <a:lnTo>
                    <a:pt x="637" y="155"/>
                  </a:lnTo>
                  <a:lnTo>
                    <a:pt x="664" y="174"/>
                  </a:lnTo>
                  <a:lnTo>
                    <a:pt x="691" y="195"/>
                  </a:lnTo>
                  <a:lnTo>
                    <a:pt x="717" y="216"/>
                  </a:lnTo>
                  <a:lnTo>
                    <a:pt x="744" y="236"/>
                  </a:lnTo>
                  <a:lnTo>
                    <a:pt x="770" y="257"/>
                  </a:lnTo>
                  <a:lnTo>
                    <a:pt x="795" y="278"/>
                  </a:lnTo>
                  <a:lnTo>
                    <a:pt x="821" y="30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65" name="Freeform 62">
              <a:extLst>
                <a:ext uri="{FF2B5EF4-FFF2-40B4-BE49-F238E27FC236}">
                  <a16:creationId xmlns:a16="http://schemas.microsoft.com/office/drawing/2014/main" id="{99005FDA-3286-488C-8489-5BD84E3C11F9}"/>
                </a:ext>
              </a:extLst>
            </p:cNvPr>
            <p:cNvSpPr>
              <a:spLocks/>
            </p:cNvSpPr>
            <p:nvPr/>
          </p:nvSpPr>
          <p:spPr bwMode="auto">
            <a:xfrm>
              <a:off x="4950" y="726"/>
              <a:ext cx="61" cy="54"/>
            </a:xfrm>
            <a:custGeom>
              <a:avLst/>
              <a:gdLst>
                <a:gd name="T0" fmla="*/ 0 w 123"/>
                <a:gd name="T1" fmla="*/ 1 h 107"/>
                <a:gd name="T2" fmla="*/ 0 w 123"/>
                <a:gd name="T3" fmla="*/ 1 h 107"/>
                <a:gd name="T4" fmla="*/ 0 w 123"/>
                <a:gd name="T5" fmla="*/ 1 h 107"/>
                <a:gd name="T6" fmla="*/ 0 w 123"/>
                <a:gd name="T7" fmla="*/ 1 h 107"/>
                <a:gd name="T8" fmla="*/ 0 w 123"/>
                <a:gd name="T9" fmla="*/ 1 h 107"/>
                <a:gd name="T10" fmla="*/ 0 w 123"/>
                <a:gd name="T11" fmla="*/ 1 h 107"/>
                <a:gd name="T12" fmla="*/ 0 w 123"/>
                <a:gd name="T13" fmla="*/ 1 h 107"/>
                <a:gd name="T14" fmla="*/ 0 w 123"/>
                <a:gd name="T15" fmla="*/ 1 h 107"/>
                <a:gd name="T16" fmla="*/ 0 w 123"/>
                <a:gd name="T17" fmla="*/ 1 h 107"/>
                <a:gd name="T18" fmla="*/ 0 w 123"/>
                <a:gd name="T19" fmla="*/ 1 h 107"/>
                <a:gd name="T20" fmla="*/ 0 w 123"/>
                <a:gd name="T21" fmla="*/ 1 h 107"/>
                <a:gd name="T22" fmla="*/ 0 w 123"/>
                <a:gd name="T23" fmla="*/ 1 h 107"/>
                <a:gd name="T24" fmla="*/ 0 w 123"/>
                <a:gd name="T25" fmla="*/ 1 h 107"/>
                <a:gd name="T26" fmla="*/ 0 w 123"/>
                <a:gd name="T27" fmla="*/ 1 h 107"/>
                <a:gd name="T28" fmla="*/ 0 w 123"/>
                <a:gd name="T29" fmla="*/ 1 h 107"/>
                <a:gd name="T30" fmla="*/ 0 w 123"/>
                <a:gd name="T31" fmla="*/ 1 h 107"/>
                <a:gd name="T32" fmla="*/ 0 w 123"/>
                <a:gd name="T33" fmla="*/ 1 h 107"/>
                <a:gd name="T34" fmla="*/ 0 w 123"/>
                <a:gd name="T35" fmla="*/ 1 h 107"/>
                <a:gd name="T36" fmla="*/ 0 w 123"/>
                <a:gd name="T37" fmla="*/ 1 h 107"/>
                <a:gd name="T38" fmla="*/ 0 w 123"/>
                <a:gd name="T39" fmla="*/ 1 h 107"/>
                <a:gd name="T40" fmla="*/ 0 w 123"/>
                <a:gd name="T41" fmla="*/ 1 h 107"/>
                <a:gd name="T42" fmla="*/ 0 w 123"/>
                <a:gd name="T43" fmla="*/ 1 h 107"/>
                <a:gd name="T44" fmla="*/ 0 w 123"/>
                <a:gd name="T45" fmla="*/ 1 h 107"/>
                <a:gd name="T46" fmla="*/ 0 w 123"/>
                <a:gd name="T47" fmla="*/ 1 h 107"/>
                <a:gd name="T48" fmla="*/ 0 w 123"/>
                <a:gd name="T49" fmla="*/ 1 h 107"/>
                <a:gd name="T50" fmla="*/ 0 w 123"/>
                <a:gd name="T51" fmla="*/ 1 h 107"/>
                <a:gd name="T52" fmla="*/ 0 w 123"/>
                <a:gd name="T53" fmla="*/ 1 h 107"/>
                <a:gd name="T54" fmla="*/ 0 w 123"/>
                <a:gd name="T55" fmla="*/ 1 h 107"/>
                <a:gd name="T56" fmla="*/ 0 w 123"/>
                <a:gd name="T57" fmla="*/ 1 h 107"/>
                <a:gd name="T58" fmla="*/ 0 w 123"/>
                <a:gd name="T59" fmla="*/ 1 h 107"/>
                <a:gd name="T60" fmla="*/ 0 w 123"/>
                <a:gd name="T61" fmla="*/ 1 h 107"/>
                <a:gd name="T62" fmla="*/ 0 w 123"/>
                <a:gd name="T63" fmla="*/ 1 h 107"/>
                <a:gd name="T64" fmla="*/ 0 w 123"/>
                <a:gd name="T65" fmla="*/ 1 h 107"/>
                <a:gd name="T66" fmla="*/ 0 w 123"/>
                <a:gd name="T67" fmla="*/ 1 h 107"/>
                <a:gd name="T68" fmla="*/ 0 w 123"/>
                <a:gd name="T69" fmla="*/ 1 h 107"/>
                <a:gd name="T70" fmla="*/ 0 w 123"/>
                <a:gd name="T71" fmla="*/ 1 h 107"/>
                <a:gd name="T72" fmla="*/ 0 w 123"/>
                <a:gd name="T73" fmla="*/ 1 h 107"/>
                <a:gd name="T74" fmla="*/ 0 w 123"/>
                <a:gd name="T75" fmla="*/ 1 h 107"/>
                <a:gd name="T76" fmla="*/ 0 w 123"/>
                <a:gd name="T77" fmla="*/ 1 h 107"/>
                <a:gd name="T78" fmla="*/ 0 w 123"/>
                <a:gd name="T79" fmla="*/ 1 h 107"/>
                <a:gd name="T80" fmla="*/ 0 w 123"/>
                <a:gd name="T81" fmla="*/ 1 h 107"/>
                <a:gd name="T82" fmla="*/ 0 w 123"/>
                <a:gd name="T83" fmla="*/ 1 h 107"/>
                <a:gd name="T84" fmla="*/ 0 w 123"/>
                <a:gd name="T85" fmla="*/ 1 h 107"/>
                <a:gd name="T86" fmla="*/ 0 w 123"/>
                <a:gd name="T87" fmla="*/ 1 h 107"/>
                <a:gd name="T88" fmla="*/ 0 w 123"/>
                <a:gd name="T89" fmla="*/ 1 h 107"/>
                <a:gd name="T90" fmla="*/ 0 w 123"/>
                <a:gd name="T91" fmla="*/ 0 h 107"/>
                <a:gd name="T92" fmla="*/ 0 w 123"/>
                <a:gd name="T93" fmla="*/ 0 h 107"/>
                <a:gd name="T94" fmla="*/ 0 w 123"/>
                <a:gd name="T95" fmla="*/ 0 h 107"/>
                <a:gd name="T96" fmla="*/ 0 w 123"/>
                <a:gd name="T97" fmla="*/ 1 h 107"/>
                <a:gd name="T98" fmla="*/ 0 w 123"/>
                <a:gd name="T99" fmla="*/ 1 h 107"/>
                <a:gd name="T100" fmla="*/ 0 w 123"/>
                <a:gd name="T101" fmla="*/ 1 h 107"/>
                <a:gd name="T102" fmla="*/ 0 w 123"/>
                <a:gd name="T103" fmla="*/ 1 h 107"/>
                <a:gd name="T104" fmla="*/ 0 w 123"/>
                <a:gd name="T105" fmla="*/ 1 h 107"/>
                <a:gd name="T106" fmla="*/ 0 w 123"/>
                <a:gd name="T107" fmla="*/ 1 h 107"/>
                <a:gd name="T108" fmla="*/ 0 w 123"/>
                <a:gd name="T109" fmla="*/ 1 h 107"/>
                <a:gd name="T110" fmla="*/ 0 w 123"/>
                <a:gd name="T111" fmla="*/ 1 h 107"/>
                <a:gd name="T112" fmla="*/ 0 w 123"/>
                <a:gd name="T113" fmla="*/ 1 h 107"/>
                <a:gd name="T114" fmla="*/ 0 w 123"/>
                <a:gd name="T115" fmla="*/ 1 h 10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3"/>
                <a:gd name="T175" fmla="*/ 0 h 107"/>
                <a:gd name="T176" fmla="*/ 123 w 123"/>
                <a:gd name="T177" fmla="*/ 107 h 10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3" h="107">
                  <a:moveTo>
                    <a:pt x="119" y="50"/>
                  </a:moveTo>
                  <a:lnTo>
                    <a:pt x="123" y="60"/>
                  </a:lnTo>
                  <a:lnTo>
                    <a:pt x="123" y="71"/>
                  </a:lnTo>
                  <a:lnTo>
                    <a:pt x="121" y="82"/>
                  </a:lnTo>
                  <a:lnTo>
                    <a:pt x="117" y="91"/>
                  </a:lnTo>
                  <a:lnTo>
                    <a:pt x="111" y="97"/>
                  </a:lnTo>
                  <a:lnTo>
                    <a:pt x="106" y="102"/>
                  </a:lnTo>
                  <a:lnTo>
                    <a:pt x="99" y="104"/>
                  </a:lnTo>
                  <a:lnTo>
                    <a:pt x="94" y="106"/>
                  </a:lnTo>
                  <a:lnTo>
                    <a:pt x="88" y="107"/>
                  </a:lnTo>
                  <a:lnTo>
                    <a:pt x="82" y="107"/>
                  </a:lnTo>
                  <a:lnTo>
                    <a:pt x="75" y="107"/>
                  </a:lnTo>
                  <a:lnTo>
                    <a:pt x="70" y="107"/>
                  </a:lnTo>
                  <a:lnTo>
                    <a:pt x="66" y="106"/>
                  </a:lnTo>
                  <a:lnTo>
                    <a:pt x="61" y="105"/>
                  </a:lnTo>
                  <a:lnTo>
                    <a:pt x="57" y="104"/>
                  </a:lnTo>
                  <a:lnTo>
                    <a:pt x="53" y="102"/>
                  </a:lnTo>
                  <a:lnTo>
                    <a:pt x="49" y="100"/>
                  </a:lnTo>
                  <a:lnTo>
                    <a:pt x="44" y="99"/>
                  </a:lnTo>
                  <a:lnTo>
                    <a:pt x="40" y="98"/>
                  </a:lnTo>
                  <a:lnTo>
                    <a:pt x="35" y="97"/>
                  </a:lnTo>
                  <a:lnTo>
                    <a:pt x="32" y="91"/>
                  </a:lnTo>
                  <a:lnTo>
                    <a:pt x="27" y="88"/>
                  </a:lnTo>
                  <a:lnTo>
                    <a:pt x="22" y="84"/>
                  </a:lnTo>
                  <a:lnTo>
                    <a:pt x="19" y="77"/>
                  </a:lnTo>
                  <a:lnTo>
                    <a:pt x="14" y="73"/>
                  </a:lnTo>
                  <a:lnTo>
                    <a:pt x="11" y="67"/>
                  </a:lnTo>
                  <a:lnTo>
                    <a:pt x="8" y="61"/>
                  </a:lnTo>
                  <a:lnTo>
                    <a:pt x="4" y="57"/>
                  </a:lnTo>
                  <a:lnTo>
                    <a:pt x="2" y="47"/>
                  </a:lnTo>
                  <a:lnTo>
                    <a:pt x="0" y="38"/>
                  </a:lnTo>
                  <a:lnTo>
                    <a:pt x="2" y="29"/>
                  </a:lnTo>
                  <a:lnTo>
                    <a:pt x="4" y="20"/>
                  </a:lnTo>
                  <a:lnTo>
                    <a:pt x="5" y="20"/>
                  </a:lnTo>
                  <a:lnTo>
                    <a:pt x="6" y="20"/>
                  </a:lnTo>
                  <a:lnTo>
                    <a:pt x="6" y="19"/>
                  </a:lnTo>
                  <a:lnTo>
                    <a:pt x="6" y="15"/>
                  </a:lnTo>
                  <a:lnTo>
                    <a:pt x="5" y="14"/>
                  </a:lnTo>
                  <a:lnTo>
                    <a:pt x="6" y="13"/>
                  </a:lnTo>
                  <a:lnTo>
                    <a:pt x="7" y="11"/>
                  </a:lnTo>
                  <a:lnTo>
                    <a:pt x="11" y="14"/>
                  </a:lnTo>
                  <a:lnTo>
                    <a:pt x="17" y="8"/>
                  </a:lnTo>
                  <a:lnTo>
                    <a:pt x="22" y="5"/>
                  </a:lnTo>
                  <a:lnTo>
                    <a:pt x="30" y="1"/>
                  </a:lnTo>
                  <a:lnTo>
                    <a:pt x="38" y="0"/>
                  </a:lnTo>
                  <a:lnTo>
                    <a:pt x="46" y="0"/>
                  </a:lnTo>
                  <a:lnTo>
                    <a:pt x="55" y="0"/>
                  </a:lnTo>
                  <a:lnTo>
                    <a:pt x="63" y="3"/>
                  </a:lnTo>
                  <a:lnTo>
                    <a:pt x="71" y="6"/>
                  </a:lnTo>
                  <a:lnTo>
                    <a:pt x="79" y="8"/>
                  </a:lnTo>
                  <a:lnTo>
                    <a:pt x="87" y="13"/>
                  </a:lnTo>
                  <a:lnTo>
                    <a:pt x="94" y="18"/>
                  </a:lnTo>
                  <a:lnTo>
                    <a:pt x="99" y="23"/>
                  </a:lnTo>
                  <a:lnTo>
                    <a:pt x="105" y="30"/>
                  </a:lnTo>
                  <a:lnTo>
                    <a:pt x="110" y="37"/>
                  </a:lnTo>
                  <a:lnTo>
                    <a:pt x="114" y="44"/>
                  </a:lnTo>
                  <a:lnTo>
                    <a:pt x="119"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66" name="Freeform 63">
              <a:extLst>
                <a:ext uri="{FF2B5EF4-FFF2-40B4-BE49-F238E27FC236}">
                  <a16:creationId xmlns:a16="http://schemas.microsoft.com/office/drawing/2014/main" id="{8CCDCAD5-DDDC-40F9-96A5-04C3C8D6E052}"/>
                </a:ext>
              </a:extLst>
            </p:cNvPr>
            <p:cNvSpPr>
              <a:spLocks/>
            </p:cNvSpPr>
            <p:nvPr/>
          </p:nvSpPr>
          <p:spPr bwMode="auto">
            <a:xfrm>
              <a:off x="4896" y="777"/>
              <a:ext cx="61" cy="57"/>
            </a:xfrm>
            <a:custGeom>
              <a:avLst/>
              <a:gdLst>
                <a:gd name="T0" fmla="*/ 1 w 122"/>
                <a:gd name="T1" fmla="*/ 1 h 114"/>
                <a:gd name="T2" fmla="*/ 1 w 122"/>
                <a:gd name="T3" fmla="*/ 0 h 114"/>
                <a:gd name="T4" fmla="*/ 1 w 122"/>
                <a:gd name="T5" fmla="*/ 1 h 114"/>
                <a:gd name="T6" fmla="*/ 1 w 122"/>
                <a:gd name="T7" fmla="*/ 1 h 114"/>
                <a:gd name="T8" fmla="*/ 1 w 122"/>
                <a:gd name="T9" fmla="*/ 1 h 114"/>
                <a:gd name="T10" fmla="*/ 1 w 122"/>
                <a:gd name="T11" fmla="*/ 1 h 114"/>
                <a:gd name="T12" fmla="*/ 1 w 122"/>
                <a:gd name="T13" fmla="*/ 1 h 114"/>
                <a:gd name="T14" fmla="*/ 1 w 122"/>
                <a:gd name="T15" fmla="*/ 1 h 114"/>
                <a:gd name="T16" fmla="*/ 1 w 122"/>
                <a:gd name="T17" fmla="*/ 1 h 114"/>
                <a:gd name="T18" fmla="*/ 1 w 122"/>
                <a:gd name="T19" fmla="*/ 1 h 114"/>
                <a:gd name="T20" fmla="*/ 1 w 122"/>
                <a:gd name="T21" fmla="*/ 1 h 114"/>
                <a:gd name="T22" fmla="*/ 1 w 122"/>
                <a:gd name="T23" fmla="*/ 1 h 114"/>
                <a:gd name="T24" fmla="*/ 1 w 122"/>
                <a:gd name="T25" fmla="*/ 1 h 114"/>
                <a:gd name="T26" fmla="*/ 1 w 122"/>
                <a:gd name="T27" fmla="*/ 1 h 114"/>
                <a:gd name="T28" fmla="*/ 1 w 122"/>
                <a:gd name="T29" fmla="*/ 1 h 114"/>
                <a:gd name="T30" fmla="*/ 1 w 122"/>
                <a:gd name="T31" fmla="*/ 1 h 114"/>
                <a:gd name="T32" fmla="*/ 1 w 122"/>
                <a:gd name="T33" fmla="*/ 1 h 114"/>
                <a:gd name="T34" fmla="*/ 1 w 122"/>
                <a:gd name="T35" fmla="*/ 1 h 114"/>
                <a:gd name="T36" fmla="*/ 1 w 122"/>
                <a:gd name="T37" fmla="*/ 1 h 114"/>
                <a:gd name="T38" fmla="*/ 1 w 122"/>
                <a:gd name="T39" fmla="*/ 1 h 114"/>
                <a:gd name="T40" fmla="*/ 1 w 122"/>
                <a:gd name="T41" fmla="*/ 1 h 114"/>
                <a:gd name="T42" fmla="*/ 1 w 122"/>
                <a:gd name="T43" fmla="*/ 1 h 114"/>
                <a:gd name="T44" fmla="*/ 1 w 122"/>
                <a:gd name="T45" fmla="*/ 1 h 114"/>
                <a:gd name="T46" fmla="*/ 1 w 122"/>
                <a:gd name="T47" fmla="*/ 1 h 114"/>
                <a:gd name="T48" fmla="*/ 1 w 122"/>
                <a:gd name="T49" fmla="*/ 1 h 114"/>
                <a:gd name="T50" fmla="*/ 1 w 122"/>
                <a:gd name="T51" fmla="*/ 1 h 114"/>
                <a:gd name="T52" fmla="*/ 1 w 122"/>
                <a:gd name="T53" fmla="*/ 1 h 114"/>
                <a:gd name="T54" fmla="*/ 1 w 122"/>
                <a:gd name="T55" fmla="*/ 1 h 114"/>
                <a:gd name="T56" fmla="*/ 1 w 122"/>
                <a:gd name="T57" fmla="*/ 1 h 114"/>
                <a:gd name="T58" fmla="*/ 1 w 122"/>
                <a:gd name="T59" fmla="*/ 1 h 114"/>
                <a:gd name="T60" fmla="*/ 1 w 122"/>
                <a:gd name="T61" fmla="*/ 1 h 114"/>
                <a:gd name="T62" fmla="*/ 1 w 122"/>
                <a:gd name="T63" fmla="*/ 1 h 114"/>
                <a:gd name="T64" fmla="*/ 1 w 122"/>
                <a:gd name="T65" fmla="*/ 1 h 114"/>
                <a:gd name="T66" fmla="*/ 1 w 122"/>
                <a:gd name="T67" fmla="*/ 1 h 114"/>
                <a:gd name="T68" fmla="*/ 1 w 122"/>
                <a:gd name="T69" fmla="*/ 1 h 114"/>
                <a:gd name="T70" fmla="*/ 1 w 122"/>
                <a:gd name="T71" fmla="*/ 1 h 114"/>
                <a:gd name="T72" fmla="*/ 1 w 122"/>
                <a:gd name="T73" fmla="*/ 1 h 114"/>
                <a:gd name="T74" fmla="*/ 1 w 122"/>
                <a:gd name="T75" fmla="*/ 1 h 114"/>
                <a:gd name="T76" fmla="*/ 1 w 122"/>
                <a:gd name="T77" fmla="*/ 1 h 114"/>
                <a:gd name="T78" fmla="*/ 1 w 122"/>
                <a:gd name="T79" fmla="*/ 1 h 114"/>
                <a:gd name="T80" fmla="*/ 1 w 122"/>
                <a:gd name="T81" fmla="*/ 1 h 114"/>
                <a:gd name="T82" fmla="*/ 1 w 122"/>
                <a:gd name="T83" fmla="*/ 1 h 114"/>
                <a:gd name="T84" fmla="*/ 1 w 122"/>
                <a:gd name="T85" fmla="*/ 1 h 114"/>
                <a:gd name="T86" fmla="*/ 1 w 122"/>
                <a:gd name="T87" fmla="*/ 1 h 114"/>
                <a:gd name="T88" fmla="*/ 0 w 122"/>
                <a:gd name="T89" fmla="*/ 1 h 114"/>
                <a:gd name="T90" fmla="*/ 0 w 122"/>
                <a:gd name="T91" fmla="*/ 1 h 114"/>
                <a:gd name="T92" fmla="*/ 0 w 122"/>
                <a:gd name="T93" fmla="*/ 1 h 114"/>
                <a:gd name="T94" fmla="*/ 1 w 122"/>
                <a:gd name="T95" fmla="*/ 1 h 114"/>
                <a:gd name="T96" fmla="*/ 1 w 122"/>
                <a:gd name="T97" fmla="*/ 1 h 114"/>
                <a:gd name="T98" fmla="*/ 1 w 122"/>
                <a:gd name="T99" fmla="*/ 1 h 114"/>
                <a:gd name="T100" fmla="*/ 1 w 122"/>
                <a:gd name="T101" fmla="*/ 1 h 114"/>
                <a:gd name="T102" fmla="*/ 1 w 122"/>
                <a:gd name="T103" fmla="*/ 0 h 114"/>
                <a:gd name="T104" fmla="*/ 1 w 122"/>
                <a:gd name="T105" fmla="*/ 1 h 114"/>
                <a:gd name="T106" fmla="*/ 1 w 122"/>
                <a:gd name="T107" fmla="*/ 1 h 114"/>
                <a:gd name="T108" fmla="*/ 1 w 122"/>
                <a:gd name="T109" fmla="*/ 1 h 114"/>
                <a:gd name="T110" fmla="*/ 1 w 122"/>
                <a:gd name="T111" fmla="*/ 1 h 11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22"/>
                <a:gd name="T169" fmla="*/ 0 h 114"/>
                <a:gd name="T170" fmla="*/ 122 w 122"/>
                <a:gd name="T171" fmla="*/ 114 h 11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22" h="114">
                  <a:moveTo>
                    <a:pt x="44" y="1"/>
                  </a:moveTo>
                  <a:lnTo>
                    <a:pt x="47" y="0"/>
                  </a:lnTo>
                  <a:lnTo>
                    <a:pt x="47" y="2"/>
                  </a:lnTo>
                  <a:lnTo>
                    <a:pt x="54" y="3"/>
                  </a:lnTo>
                  <a:lnTo>
                    <a:pt x="62" y="4"/>
                  </a:lnTo>
                  <a:lnTo>
                    <a:pt x="69" y="7"/>
                  </a:lnTo>
                  <a:lnTo>
                    <a:pt x="76" y="9"/>
                  </a:lnTo>
                  <a:lnTo>
                    <a:pt x="83" y="12"/>
                  </a:lnTo>
                  <a:lnTo>
                    <a:pt x="90" y="17"/>
                  </a:lnTo>
                  <a:lnTo>
                    <a:pt x="96" y="22"/>
                  </a:lnTo>
                  <a:lnTo>
                    <a:pt x="101" y="27"/>
                  </a:lnTo>
                  <a:lnTo>
                    <a:pt x="111" y="39"/>
                  </a:lnTo>
                  <a:lnTo>
                    <a:pt x="119" y="53"/>
                  </a:lnTo>
                  <a:lnTo>
                    <a:pt x="122" y="68"/>
                  </a:lnTo>
                  <a:lnTo>
                    <a:pt x="122" y="84"/>
                  </a:lnTo>
                  <a:lnTo>
                    <a:pt x="118" y="90"/>
                  </a:lnTo>
                  <a:lnTo>
                    <a:pt x="114" y="95"/>
                  </a:lnTo>
                  <a:lnTo>
                    <a:pt x="108" y="100"/>
                  </a:lnTo>
                  <a:lnTo>
                    <a:pt x="104" y="105"/>
                  </a:lnTo>
                  <a:lnTo>
                    <a:pt x="98" y="108"/>
                  </a:lnTo>
                  <a:lnTo>
                    <a:pt x="92" y="110"/>
                  </a:lnTo>
                  <a:lnTo>
                    <a:pt x="87" y="113"/>
                  </a:lnTo>
                  <a:lnTo>
                    <a:pt x="80" y="114"/>
                  </a:lnTo>
                  <a:lnTo>
                    <a:pt x="76" y="111"/>
                  </a:lnTo>
                  <a:lnTo>
                    <a:pt x="73" y="110"/>
                  </a:lnTo>
                  <a:lnTo>
                    <a:pt x="68" y="110"/>
                  </a:lnTo>
                  <a:lnTo>
                    <a:pt x="65" y="110"/>
                  </a:lnTo>
                  <a:lnTo>
                    <a:pt x="63" y="108"/>
                  </a:lnTo>
                  <a:lnTo>
                    <a:pt x="61" y="107"/>
                  </a:lnTo>
                  <a:lnTo>
                    <a:pt x="59" y="106"/>
                  </a:lnTo>
                  <a:lnTo>
                    <a:pt x="57" y="105"/>
                  </a:lnTo>
                  <a:lnTo>
                    <a:pt x="54" y="106"/>
                  </a:lnTo>
                  <a:lnTo>
                    <a:pt x="51" y="105"/>
                  </a:lnTo>
                  <a:lnTo>
                    <a:pt x="46" y="103"/>
                  </a:lnTo>
                  <a:lnTo>
                    <a:pt x="42" y="103"/>
                  </a:lnTo>
                  <a:lnTo>
                    <a:pt x="42" y="100"/>
                  </a:lnTo>
                  <a:lnTo>
                    <a:pt x="40" y="99"/>
                  </a:lnTo>
                  <a:lnTo>
                    <a:pt x="37" y="99"/>
                  </a:lnTo>
                  <a:lnTo>
                    <a:pt x="35" y="97"/>
                  </a:lnTo>
                  <a:lnTo>
                    <a:pt x="25" y="88"/>
                  </a:lnTo>
                  <a:lnTo>
                    <a:pt x="17" y="80"/>
                  </a:lnTo>
                  <a:lnTo>
                    <a:pt x="9" y="71"/>
                  </a:lnTo>
                  <a:lnTo>
                    <a:pt x="5" y="58"/>
                  </a:lnTo>
                  <a:lnTo>
                    <a:pt x="1" y="53"/>
                  </a:lnTo>
                  <a:lnTo>
                    <a:pt x="0" y="46"/>
                  </a:lnTo>
                  <a:lnTo>
                    <a:pt x="0" y="40"/>
                  </a:lnTo>
                  <a:lnTo>
                    <a:pt x="0" y="33"/>
                  </a:lnTo>
                  <a:lnTo>
                    <a:pt x="4" y="24"/>
                  </a:lnTo>
                  <a:lnTo>
                    <a:pt x="9" y="15"/>
                  </a:lnTo>
                  <a:lnTo>
                    <a:pt x="17" y="9"/>
                  </a:lnTo>
                  <a:lnTo>
                    <a:pt x="25" y="4"/>
                  </a:lnTo>
                  <a:lnTo>
                    <a:pt x="29" y="0"/>
                  </a:lnTo>
                  <a:lnTo>
                    <a:pt x="31" y="2"/>
                  </a:lnTo>
                  <a:lnTo>
                    <a:pt x="35" y="2"/>
                  </a:lnTo>
                  <a:lnTo>
                    <a:pt x="39" y="2"/>
                  </a:lnTo>
                  <a:lnTo>
                    <a:pt x="4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67" name="Freeform 64">
              <a:extLst>
                <a:ext uri="{FF2B5EF4-FFF2-40B4-BE49-F238E27FC236}">
                  <a16:creationId xmlns:a16="http://schemas.microsoft.com/office/drawing/2014/main" id="{2F8A26C2-80CA-4A06-811C-2EF3108EFA11}"/>
                </a:ext>
              </a:extLst>
            </p:cNvPr>
            <p:cNvSpPr>
              <a:spLocks/>
            </p:cNvSpPr>
            <p:nvPr/>
          </p:nvSpPr>
          <p:spPr bwMode="auto">
            <a:xfrm>
              <a:off x="5056" y="801"/>
              <a:ext cx="59" cy="54"/>
            </a:xfrm>
            <a:custGeom>
              <a:avLst/>
              <a:gdLst>
                <a:gd name="T0" fmla="*/ 0 w 119"/>
                <a:gd name="T1" fmla="*/ 1 h 108"/>
                <a:gd name="T2" fmla="*/ 0 w 119"/>
                <a:gd name="T3" fmla="*/ 1 h 108"/>
                <a:gd name="T4" fmla="*/ 0 w 119"/>
                <a:gd name="T5" fmla="*/ 1 h 108"/>
                <a:gd name="T6" fmla="*/ 0 w 119"/>
                <a:gd name="T7" fmla="*/ 1 h 108"/>
                <a:gd name="T8" fmla="*/ 0 w 119"/>
                <a:gd name="T9" fmla="*/ 1 h 108"/>
                <a:gd name="T10" fmla="*/ 0 w 119"/>
                <a:gd name="T11" fmla="*/ 1 h 108"/>
                <a:gd name="T12" fmla="*/ 0 w 119"/>
                <a:gd name="T13" fmla="*/ 1 h 108"/>
                <a:gd name="T14" fmla="*/ 0 w 119"/>
                <a:gd name="T15" fmla="*/ 1 h 108"/>
                <a:gd name="T16" fmla="*/ 0 w 119"/>
                <a:gd name="T17" fmla="*/ 1 h 108"/>
                <a:gd name="T18" fmla="*/ 0 w 119"/>
                <a:gd name="T19" fmla="*/ 1 h 108"/>
                <a:gd name="T20" fmla="*/ 0 w 119"/>
                <a:gd name="T21" fmla="*/ 1 h 108"/>
                <a:gd name="T22" fmla="*/ 0 w 119"/>
                <a:gd name="T23" fmla="*/ 1 h 108"/>
                <a:gd name="T24" fmla="*/ 0 w 119"/>
                <a:gd name="T25" fmla="*/ 1 h 108"/>
                <a:gd name="T26" fmla="*/ 0 w 119"/>
                <a:gd name="T27" fmla="*/ 1 h 108"/>
                <a:gd name="T28" fmla="*/ 0 w 119"/>
                <a:gd name="T29" fmla="*/ 1 h 108"/>
                <a:gd name="T30" fmla="*/ 0 w 119"/>
                <a:gd name="T31" fmla="*/ 1 h 108"/>
                <a:gd name="T32" fmla="*/ 0 w 119"/>
                <a:gd name="T33" fmla="*/ 1 h 108"/>
                <a:gd name="T34" fmla="*/ 0 w 119"/>
                <a:gd name="T35" fmla="*/ 1 h 108"/>
                <a:gd name="T36" fmla="*/ 0 w 119"/>
                <a:gd name="T37" fmla="*/ 1 h 108"/>
                <a:gd name="T38" fmla="*/ 0 w 119"/>
                <a:gd name="T39" fmla="*/ 1 h 108"/>
                <a:gd name="T40" fmla="*/ 0 w 119"/>
                <a:gd name="T41" fmla="*/ 1 h 108"/>
                <a:gd name="T42" fmla="*/ 0 w 119"/>
                <a:gd name="T43" fmla="*/ 1 h 108"/>
                <a:gd name="T44" fmla="*/ 0 w 119"/>
                <a:gd name="T45" fmla="*/ 1 h 108"/>
                <a:gd name="T46" fmla="*/ 0 w 119"/>
                <a:gd name="T47" fmla="*/ 1 h 108"/>
                <a:gd name="T48" fmla="*/ 0 w 119"/>
                <a:gd name="T49" fmla="*/ 1 h 108"/>
                <a:gd name="T50" fmla="*/ 0 w 119"/>
                <a:gd name="T51" fmla="*/ 1 h 108"/>
                <a:gd name="T52" fmla="*/ 0 w 119"/>
                <a:gd name="T53" fmla="*/ 1 h 108"/>
                <a:gd name="T54" fmla="*/ 0 w 119"/>
                <a:gd name="T55" fmla="*/ 1 h 108"/>
                <a:gd name="T56" fmla="*/ 0 w 119"/>
                <a:gd name="T57" fmla="*/ 1 h 108"/>
                <a:gd name="T58" fmla="*/ 0 w 119"/>
                <a:gd name="T59" fmla="*/ 0 h 108"/>
                <a:gd name="T60" fmla="*/ 0 w 119"/>
                <a:gd name="T61" fmla="*/ 1 h 108"/>
                <a:gd name="T62" fmla="*/ 0 w 119"/>
                <a:gd name="T63" fmla="*/ 1 h 108"/>
                <a:gd name="T64" fmla="*/ 0 w 119"/>
                <a:gd name="T65" fmla="*/ 1 h 108"/>
                <a:gd name="T66" fmla="*/ 0 w 119"/>
                <a:gd name="T67" fmla="*/ 1 h 108"/>
                <a:gd name="T68" fmla="*/ 0 w 119"/>
                <a:gd name="T69" fmla="*/ 1 h 108"/>
                <a:gd name="T70" fmla="*/ 0 w 119"/>
                <a:gd name="T71" fmla="*/ 1 h 108"/>
                <a:gd name="T72" fmla="*/ 0 w 119"/>
                <a:gd name="T73" fmla="*/ 1 h 10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9"/>
                <a:gd name="T112" fmla="*/ 0 h 108"/>
                <a:gd name="T113" fmla="*/ 119 w 119"/>
                <a:gd name="T114" fmla="*/ 108 h 10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9" h="108">
                  <a:moveTo>
                    <a:pt x="116" y="53"/>
                  </a:moveTo>
                  <a:lnTo>
                    <a:pt x="118" y="61"/>
                  </a:lnTo>
                  <a:lnTo>
                    <a:pt x="119" y="69"/>
                  </a:lnTo>
                  <a:lnTo>
                    <a:pt x="118" y="78"/>
                  </a:lnTo>
                  <a:lnTo>
                    <a:pt x="116" y="86"/>
                  </a:lnTo>
                  <a:lnTo>
                    <a:pt x="112" y="92"/>
                  </a:lnTo>
                  <a:lnTo>
                    <a:pt x="106" y="98"/>
                  </a:lnTo>
                  <a:lnTo>
                    <a:pt x="99" y="101"/>
                  </a:lnTo>
                  <a:lnTo>
                    <a:pt x="91" y="106"/>
                  </a:lnTo>
                  <a:lnTo>
                    <a:pt x="86" y="107"/>
                  </a:lnTo>
                  <a:lnTo>
                    <a:pt x="80" y="108"/>
                  </a:lnTo>
                  <a:lnTo>
                    <a:pt x="74" y="108"/>
                  </a:lnTo>
                  <a:lnTo>
                    <a:pt x="68" y="108"/>
                  </a:lnTo>
                  <a:lnTo>
                    <a:pt x="63" y="107"/>
                  </a:lnTo>
                  <a:lnTo>
                    <a:pt x="58" y="105"/>
                  </a:lnTo>
                  <a:lnTo>
                    <a:pt x="52" y="102"/>
                  </a:lnTo>
                  <a:lnTo>
                    <a:pt x="48" y="99"/>
                  </a:lnTo>
                  <a:lnTo>
                    <a:pt x="42" y="97"/>
                  </a:lnTo>
                  <a:lnTo>
                    <a:pt x="36" y="93"/>
                  </a:lnTo>
                  <a:lnTo>
                    <a:pt x="30" y="90"/>
                  </a:lnTo>
                  <a:lnTo>
                    <a:pt x="26" y="88"/>
                  </a:lnTo>
                  <a:lnTo>
                    <a:pt x="15" y="76"/>
                  </a:lnTo>
                  <a:lnTo>
                    <a:pt x="7" y="63"/>
                  </a:lnTo>
                  <a:lnTo>
                    <a:pt x="1" y="50"/>
                  </a:lnTo>
                  <a:lnTo>
                    <a:pt x="0" y="32"/>
                  </a:lnTo>
                  <a:lnTo>
                    <a:pt x="3" y="23"/>
                  </a:lnTo>
                  <a:lnTo>
                    <a:pt x="8" y="15"/>
                  </a:lnTo>
                  <a:lnTo>
                    <a:pt x="15" y="8"/>
                  </a:lnTo>
                  <a:lnTo>
                    <a:pt x="23" y="3"/>
                  </a:lnTo>
                  <a:lnTo>
                    <a:pt x="38" y="0"/>
                  </a:lnTo>
                  <a:lnTo>
                    <a:pt x="52" y="1"/>
                  </a:lnTo>
                  <a:lnTo>
                    <a:pt x="66" y="5"/>
                  </a:lnTo>
                  <a:lnTo>
                    <a:pt x="79" y="10"/>
                  </a:lnTo>
                  <a:lnTo>
                    <a:pt x="90" y="20"/>
                  </a:lnTo>
                  <a:lnTo>
                    <a:pt x="99" y="29"/>
                  </a:lnTo>
                  <a:lnTo>
                    <a:pt x="109" y="40"/>
                  </a:lnTo>
                  <a:lnTo>
                    <a:pt x="116"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68" name="Freeform 65">
              <a:extLst>
                <a:ext uri="{FF2B5EF4-FFF2-40B4-BE49-F238E27FC236}">
                  <a16:creationId xmlns:a16="http://schemas.microsoft.com/office/drawing/2014/main" id="{32947D7B-6097-44A1-97DD-C4698B5311E3}"/>
                </a:ext>
              </a:extLst>
            </p:cNvPr>
            <p:cNvSpPr>
              <a:spLocks/>
            </p:cNvSpPr>
            <p:nvPr/>
          </p:nvSpPr>
          <p:spPr bwMode="auto">
            <a:xfrm>
              <a:off x="4837" y="835"/>
              <a:ext cx="61" cy="55"/>
            </a:xfrm>
            <a:custGeom>
              <a:avLst/>
              <a:gdLst>
                <a:gd name="T0" fmla="*/ 0 w 123"/>
                <a:gd name="T1" fmla="*/ 1 h 109"/>
                <a:gd name="T2" fmla="*/ 0 w 123"/>
                <a:gd name="T3" fmla="*/ 1 h 109"/>
                <a:gd name="T4" fmla="*/ 0 w 123"/>
                <a:gd name="T5" fmla="*/ 1 h 109"/>
                <a:gd name="T6" fmla="*/ 0 w 123"/>
                <a:gd name="T7" fmla="*/ 1 h 109"/>
                <a:gd name="T8" fmla="*/ 0 w 123"/>
                <a:gd name="T9" fmla="*/ 1 h 109"/>
                <a:gd name="T10" fmla="*/ 0 w 123"/>
                <a:gd name="T11" fmla="*/ 1 h 109"/>
                <a:gd name="T12" fmla="*/ 0 w 123"/>
                <a:gd name="T13" fmla="*/ 1 h 109"/>
                <a:gd name="T14" fmla="*/ 0 w 123"/>
                <a:gd name="T15" fmla="*/ 1 h 109"/>
                <a:gd name="T16" fmla="*/ 0 w 123"/>
                <a:gd name="T17" fmla="*/ 1 h 109"/>
                <a:gd name="T18" fmla="*/ 0 w 123"/>
                <a:gd name="T19" fmla="*/ 1 h 109"/>
                <a:gd name="T20" fmla="*/ 0 w 123"/>
                <a:gd name="T21" fmla="*/ 1 h 109"/>
                <a:gd name="T22" fmla="*/ 0 w 123"/>
                <a:gd name="T23" fmla="*/ 1 h 109"/>
                <a:gd name="T24" fmla="*/ 0 w 123"/>
                <a:gd name="T25" fmla="*/ 1 h 109"/>
                <a:gd name="T26" fmla="*/ 0 w 123"/>
                <a:gd name="T27" fmla="*/ 1 h 109"/>
                <a:gd name="T28" fmla="*/ 0 w 123"/>
                <a:gd name="T29" fmla="*/ 1 h 109"/>
                <a:gd name="T30" fmla="*/ 0 w 123"/>
                <a:gd name="T31" fmla="*/ 1 h 109"/>
                <a:gd name="T32" fmla="*/ 0 w 123"/>
                <a:gd name="T33" fmla="*/ 1 h 109"/>
                <a:gd name="T34" fmla="*/ 0 w 123"/>
                <a:gd name="T35" fmla="*/ 1 h 109"/>
                <a:gd name="T36" fmla="*/ 0 w 123"/>
                <a:gd name="T37" fmla="*/ 1 h 109"/>
                <a:gd name="T38" fmla="*/ 0 w 123"/>
                <a:gd name="T39" fmla="*/ 1 h 109"/>
                <a:gd name="T40" fmla="*/ 0 w 123"/>
                <a:gd name="T41" fmla="*/ 1 h 109"/>
                <a:gd name="T42" fmla="*/ 0 w 123"/>
                <a:gd name="T43" fmla="*/ 1 h 109"/>
                <a:gd name="T44" fmla="*/ 0 w 123"/>
                <a:gd name="T45" fmla="*/ 1 h 109"/>
                <a:gd name="T46" fmla="*/ 0 w 123"/>
                <a:gd name="T47" fmla="*/ 1 h 109"/>
                <a:gd name="T48" fmla="*/ 0 w 123"/>
                <a:gd name="T49" fmla="*/ 1 h 109"/>
                <a:gd name="T50" fmla="*/ 0 w 123"/>
                <a:gd name="T51" fmla="*/ 1 h 109"/>
                <a:gd name="T52" fmla="*/ 0 w 123"/>
                <a:gd name="T53" fmla="*/ 1 h 109"/>
                <a:gd name="T54" fmla="*/ 0 w 123"/>
                <a:gd name="T55" fmla="*/ 1 h 109"/>
                <a:gd name="T56" fmla="*/ 0 w 123"/>
                <a:gd name="T57" fmla="*/ 1 h 109"/>
                <a:gd name="T58" fmla="*/ 0 w 123"/>
                <a:gd name="T59" fmla="*/ 1 h 109"/>
                <a:gd name="T60" fmla="*/ 0 w 123"/>
                <a:gd name="T61" fmla="*/ 1 h 109"/>
                <a:gd name="T62" fmla="*/ 0 w 123"/>
                <a:gd name="T63" fmla="*/ 1 h 109"/>
                <a:gd name="T64" fmla="*/ 0 w 123"/>
                <a:gd name="T65" fmla="*/ 1 h 109"/>
                <a:gd name="T66" fmla="*/ 0 w 123"/>
                <a:gd name="T67" fmla="*/ 1 h 109"/>
                <a:gd name="T68" fmla="*/ 0 w 123"/>
                <a:gd name="T69" fmla="*/ 1 h 109"/>
                <a:gd name="T70" fmla="*/ 0 w 123"/>
                <a:gd name="T71" fmla="*/ 1 h 109"/>
                <a:gd name="T72" fmla="*/ 0 w 123"/>
                <a:gd name="T73" fmla="*/ 1 h 109"/>
                <a:gd name="T74" fmla="*/ 0 w 123"/>
                <a:gd name="T75" fmla="*/ 1 h 109"/>
                <a:gd name="T76" fmla="*/ 0 w 123"/>
                <a:gd name="T77" fmla="*/ 1 h 109"/>
                <a:gd name="T78" fmla="*/ 0 w 123"/>
                <a:gd name="T79" fmla="*/ 1 h 109"/>
                <a:gd name="T80" fmla="*/ 0 w 123"/>
                <a:gd name="T81" fmla="*/ 0 h 109"/>
                <a:gd name="T82" fmla="*/ 0 w 123"/>
                <a:gd name="T83" fmla="*/ 1 h 109"/>
                <a:gd name="T84" fmla="*/ 0 w 123"/>
                <a:gd name="T85" fmla="*/ 1 h 109"/>
                <a:gd name="T86" fmla="*/ 0 w 123"/>
                <a:gd name="T87" fmla="*/ 1 h 109"/>
                <a:gd name="T88" fmla="*/ 0 w 123"/>
                <a:gd name="T89" fmla="*/ 1 h 109"/>
                <a:gd name="T90" fmla="*/ 0 w 123"/>
                <a:gd name="T91" fmla="*/ 1 h 109"/>
                <a:gd name="T92" fmla="*/ 0 w 123"/>
                <a:gd name="T93" fmla="*/ 1 h 109"/>
                <a:gd name="T94" fmla="*/ 0 w 123"/>
                <a:gd name="T95" fmla="*/ 1 h 109"/>
                <a:gd name="T96" fmla="*/ 0 w 123"/>
                <a:gd name="T97" fmla="*/ 1 h 1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3"/>
                <a:gd name="T148" fmla="*/ 0 h 109"/>
                <a:gd name="T149" fmla="*/ 123 w 123"/>
                <a:gd name="T150" fmla="*/ 109 h 10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3" h="109">
                  <a:moveTo>
                    <a:pt x="122" y="56"/>
                  </a:moveTo>
                  <a:lnTo>
                    <a:pt x="123" y="67"/>
                  </a:lnTo>
                  <a:lnTo>
                    <a:pt x="123" y="77"/>
                  </a:lnTo>
                  <a:lnTo>
                    <a:pt x="120" y="86"/>
                  </a:lnTo>
                  <a:lnTo>
                    <a:pt x="115" y="96"/>
                  </a:lnTo>
                  <a:lnTo>
                    <a:pt x="110" y="99"/>
                  </a:lnTo>
                  <a:lnTo>
                    <a:pt x="104" y="102"/>
                  </a:lnTo>
                  <a:lnTo>
                    <a:pt x="99" y="106"/>
                  </a:lnTo>
                  <a:lnTo>
                    <a:pt x="93" y="108"/>
                  </a:lnTo>
                  <a:lnTo>
                    <a:pt x="88" y="108"/>
                  </a:lnTo>
                  <a:lnTo>
                    <a:pt x="81" y="109"/>
                  </a:lnTo>
                  <a:lnTo>
                    <a:pt x="76" y="109"/>
                  </a:lnTo>
                  <a:lnTo>
                    <a:pt x="72" y="108"/>
                  </a:lnTo>
                  <a:lnTo>
                    <a:pt x="65" y="107"/>
                  </a:lnTo>
                  <a:lnTo>
                    <a:pt x="59" y="106"/>
                  </a:lnTo>
                  <a:lnTo>
                    <a:pt x="54" y="102"/>
                  </a:lnTo>
                  <a:lnTo>
                    <a:pt x="48" y="99"/>
                  </a:lnTo>
                  <a:lnTo>
                    <a:pt x="46" y="101"/>
                  </a:lnTo>
                  <a:lnTo>
                    <a:pt x="44" y="98"/>
                  </a:lnTo>
                  <a:lnTo>
                    <a:pt x="41" y="96"/>
                  </a:lnTo>
                  <a:lnTo>
                    <a:pt x="36" y="94"/>
                  </a:lnTo>
                  <a:lnTo>
                    <a:pt x="33" y="93"/>
                  </a:lnTo>
                  <a:lnTo>
                    <a:pt x="24" y="86"/>
                  </a:lnTo>
                  <a:lnTo>
                    <a:pt x="23" y="87"/>
                  </a:lnTo>
                  <a:lnTo>
                    <a:pt x="20" y="82"/>
                  </a:lnTo>
                  <a:lnTo>
                    <a:pt x="14" y="75"/>
                  </a:lnTo>
                  <a:lnTo>
                    <a:pt x="9" y="67"/>
                  </a:lnTo>
                  <a:lnTo>
                    <a:pt x="4" y="58"/>
                  </a:lnTo>
                  <a:lnTo>
                    <a:pt x="2" y="52"/>
                  </a:lnTo>
                  <a:lnTo>
                    <a:pt x="1" y="45"/>
                  </a:lnTo>
                  <a:lnTo>
                    <a:pt x="0" y="37"/>
                  </a:lnTo>
                  <a:lnTo>
                    <a:pt x="0" y="29"/>
                  </a:lnTo>
                  <a:lnTo>
                    <a:pt x="3" y="23"/>
                  </a:lnTo>
                  <a:lnTo>
                    <a:pt x="6" y="18"/>
                  </a:lnTo>
                  <a:lnTo>
                    <a:pt x="10" y="14"/>
                  </a:lnTo>
                  <a:lnTo>
                    <a:pt x="16" y="9"/>
                  </a:lnTo>
                  <a:lnTo>
                    <a:pt x="20" y="6"/>
                  </a:lnTo>
                  <a:lnTo>
                    <a:pt x="26" y="3"/>
                  </a:lnTo>
                  <a:lnTo>
                    <a:pt x="32" y="1"/>
                  </a:lnTo>
                  <a:lnTo>
                    <a:pt x="39" y="0"/>
                  </a:lnTo>
                  <a:lnTo>
                    <a:pt x="52" y="2"/>
                  </a:lnTo>
                  <a:lnTo>
                    <a:pt x="65" y="6"/>
                  </a:lnTo>
                  <a:lnTo>
                    <a:pt x="78" y="10"/>
                  </a:lnTo>
                  <a:lnTo>
                    <a:pt x="89" y="16"/>
                  </a:lnTo>
                  <a:lnTo>
                    <a:pt x="100" y="24"/>
                  </a:lnTo>
                  <a:lnTo>
                    <a:pt x="109" y="33"/>
                  </a:lnTo>
                  <a:lnTo>
                    <a:pt x="116" y="44"/>
                  </a:lnTo>
                  <a:lnTo>
                    <a:pt x="122"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69" name="Freeform 66">
              <a:extLst>
                <a:ext uri="{FF2B5EF4-FFF2-40B4-BE49-F238E27FC236}">
                  <a16:creationId xmlns:a16="http://schemas.microsoft.com/office/drawing/2014/main" id="{C4B34069-ED28-4650-83A1-CAFD576C787D}"/>
                </a:ext>
              </a:extLst>
            </p:cNvPr>
            <p:cNvSpPr>
              <a:spLocks/>
            </p:cNvSpPr>
            <p:nvPr/>
          </p:nvSpPr>
          <p:spPr bwMode="auto">
            <a:xfrm>
              <a:off x="5012" y="847"/>
              <a:ext cx="170" cy="366"/>
            </a:xfrm>
            <a:custGeom>
              <a:avLst/>
              <a:gdLst>
                <a:gd name="T0" fmla="*/ 1 w 338"/>
                <a:gd name="T1" fmla="*/ 0 h 733"/>
                <a:gd name="T2" fmla="*/ 1 w 338"/>
                <a:gd name="T3" fmla="*/ 0 h 733"/>
                <a:gd name="T4" fmla="*/ 1 w 338"/>
                <a:gd name="T5" fmla="*/ 0 h 733"/>
                <a:gd name="T6" fmla="*/ 0 w 338"/>
                <a:gd name="T7" fmla="*/ 0 h 733"/>
                <a:gd name="T8" fmla="*/ 1 w 338"/>
                <a:gd name="T9" fmla="*/ 0 h 733"/>
                <a:gd name="T10" fmla="*/ 1 w 338"/>
                <a:gd name="T11" fmla="*/ 0 h 733"/>
                <a:gd name="T12" fmla="*/ 1 w 338"/>
                <a:gd name="T13" fmla="*/ 0 h 733"/>
                <a:gd name="T14" fmla="*/ 1 w 338"/>
                <a:gd name="T15" fmla="*/ 0 h 733"/>
                <a:gd name="T16" fmla="*/ 1 w 338"/>
                <a:gd name="T17" fmla="*/ 0 h 733"/>
                <a:gd name="T18" fmla="*/ 1 w 338"/>
                <a:gd name="T19" fmla="*/ 0 h 733"/>
                <a:gd name="T20" fmla="*/ 1 w 338"/>
                <a:gd name="T21" fmla="*/ 0 h 733"/>
                <a:gd name="T22" fmla="*/ 1 w 338"/>
                <a:gd name="T23" fmla="*/ 0 h 733"/>
                <a:gd name="T24" fmla="*/ 1 w 338"/>
                <a:gd name="T25" fmla="*/ 0 h 733"/>
                <a:gd name="T26" fmla="*/ 1 w 338"/>
                <a:gd name="T27" fmla="*/ 0 h 733"/>
                <a:gd name="T28" fmla="*/ 1 w 338"/>
                <a:gd name="T29" fmla="*/ 0 h 733"/>
                <a:gd name="T30" fmla="*/ 1 w 338"/>
                <a:gd name="T31" fmla="*/ 0 h 733"/>
                <a:gd name="T32" fmla="*/ 1 w 338"/>
                <a:gd name="T33" fmla="*/ 0 h 733"/>
                <a:gd name="T34" fmla="*/ 1 w 338"/>
                <a:gd name="T35" fmla="*/ 0 h 733"/>
                <a:gd name="T36" fmla="*/ 1 w 338"/>
                <a:gd name="T37" fmla="*/ 0 h 733"/>
                <a:gd name="T38" fmla="*/ 1 w 338"/>
                <a:gd name="T39" fmla="*/ 0 h 733"/>
                <a:gd name="T40" fmla="*/ 1 w 338"/>
                <a:gd name="T41" fmla="*/ 0 h 733"/>
                <a:gd name="T42" fmla="*/ 1 w 338"/>
                <a:gd name="T43" fmla="*/ 0 h 733"/>
                <a:gd name="T44" fmla="*/ 1 w 338"/>
                <a:gd name="T45" fmla="*/ 0 h 733"/>
                <a:gd name="T46" fmla="*/ 1 w 338"/>
                <a:gd name="T47" fmla="*/ 0 h 733"/>
                <a:gd name="T48" fmla="*/ 1 w 338"/>
                <a:gd name="T49" fmla="*/ 0 h 733"/>
                <a:gd name="T50" fmla="*/ 1 w 338"/>
                <a:gd name="T51" fmla="*/ 0 h 733"/>
                <a:gd name="T52" fmla="*/ 1 w 338"/>
                <a:gd name="T53" fmla="*/ 0 h 733"/>
                <a:gd name="T54" fmla="*/ 1 w 338"/>
                <a:gd name="T55" fmla="*/ 0 h 733"/>
                <a:gd name="T56" fmla="*/ 1 w 338"/>
                <a:gd name="T57" fmla="*/ 0 h 733"/>
                <a:gd name="T58" fmla="*/ 1 w 338"/>
                <a:gd name="T59" fmla="*/ 0 h 733"/>
                <a:gd name="T60" fmla="*/ 1 w 338"/>
                <a:gd name="T61" fmla="*/ 0 h 733"/>
                <a:gd name="T62" fmla="*/ 1 w 338"/>
                <a:gd name="T63" fmla="*/ 0 h 733"/>
                <a:gd name="T64" fmla="*/ 1 w 338"/>
                <a:gd name="T65" fmla="*/ 0 h 7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38"/>
                <a:gd name="T100" fmla="*/ 0 h 733"/>
                <a:gd name="T101" fmla="*/ 338 w 338"/>
                <a:gd name="T102" fmla="*/ 733 h 73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38" h="733">
                  <a:moveTo>
                    <a:pt x="310" y="370"/>
                  </a:moveTo>
                  <a:lnTo>
                    <a:pt x="226" y="476"/>
                  </a:lnTo>
                  <a:lnTo>
                    <a:pt x="59" y="667"/>
                  </a:lnTo>
                  <a:lnTo>
                    <a:pt x="0" y="733"/>
                  </a:lnTo>
                  <a:lnTo>
                    <a:pt x="3" y="639"/>
                  </a:lnTo>
                  <a:lnTo>
                    <a:pt x="8" y="546"/>
                  </a:lnTo>
                  <a:lnTo>
                    <a:pt x="12" y="454"/>
                  </a:lnTo>
                  <a:lnTo>
                    <a:pt x="16" y="361"/>
                  </a:lnTo>
                  <a:lnTo>
                    <a:pt x="23" y="353"/>
                  </a:lnTo>
                  <a:lnTo>
                    <a:pt x="29" y="346"/>
                  </a:lnTo>
                  <a:lnTo>
                    <a:pt x="34" y="339"/>
                  </a:lnTo>
                  <a:lnTo>
                    <a:pt x="42" y="333"/>
                  </a:lnTo>
                  <a:lnTo>
                    <a:pt x="42" y="330"/>
                  </a:lnTo>
                  <a:lnTo>
                    <a:pt x="62" y="309"/>
                  </a:lnTo>
                  <a:lnTo>
                    <a:pt x="82" y="288"/>
                  </a:lnTo>
                  <a:lnTo>
                    <a:pt x="101" y="267"/>
                  </a:lnTo>
                  <a:lnTo>
                    <a:pt x="120" y="247"/>
                  </a:lnTo>
                  <a:lnTo>
                    <a:pt x="138" y="227"/>
                  </a:lnTo>
                  <a:lnTo>
                    <a:pt x="156" y="206"/>
                  </a:lnTo>
                  <a:lnTo>
                    <a:pt x="175" y="187"/>
                  </a:lnTo>
                  <a:lnTo>
                    <a:pt x="193" y="166"/>
                  </a:lnTo>
                  <a:lnTo>
                    <a:pt x="211" y="146"/>
                  </a:lnTo>
                  <a:lnTo>
                    <a:pt x="229" y="126"/>
                  </a:lnTo>
                  <a:lnTo>
                    <a:pt x="247" y="105"/>
                  </a:lnTo>
                  <a:lnTo>
                    <a:pt x="266" y="84"/>
                  </a:lnTo>
                  <a:lnTo>
                    <a:pt x="283" y="63"/>
                  </a:lnTo>
                  <a:lnTo>
                    <a:pt x="302" y="43"/>
                  </a:lnTo>
                  <a:lnTo>
                    <a:pt x="320" y="22"/>
                  </a:lnTo>
                  <a:lnTo>
                    <a:pt x="338" y="0"/>
                  </a:lnTo>
                  <a:lnTo>
                    <a:pt x="335" y="93"/>
                  </a:lnTo>
                  <a:lnTo>
                    <a:pt x="329" y="187"/>
                  </a:lnTo>
                  <a:lnTo>
                    <a:pt x="321" y="280"/>
                  </a:lnTo>
                  <a:lnTo>
                    <a:pt x="310" y="370"/>
                  </a:lnTo>
                  <a:close/>
                </a:path>
              </a:pathLst>
            </a:custGeom>
            <a:solidFill>
              <a:srgbClr val="7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70" name="Freeform 67">
              <a:extLst>
                <a:ext uri="{FF2B5EF4-FFF2-40B4-BE49-F238E27FC236}">
                  <a16:creationId xmlns:a16="http://schemas.microsoft.com/office/drawing/2014/main" id="{4912213E-AA95-46E7-A46C-2520062019B6}"/>
                </a:ext>
              </a:extLst>
            </p:cNvPr>
            <p:cNvSpPr>
              <a:spLocks/>
            </p:cNvSpPr>
            <p:nvPr/>
          </p:nvSpPr>
          <p:spPr bwMode="auto">
            <a:xfrm>
              <a:off x="5006" y="855"/>
              <a:ext cx="61" cy="56"/>
            </a:xfrm>
            <a:custGeom>
              <a:avLst/>
              <a:gdLst>
                <a:gd name="T0" fmla="*/ 1 w 121"/>
                <a:gd name="T1" fmla="*/ 1 h 112"/>
                <a:gd name="T2" fmla="*/ 1 w 121"/>
                <a:gd name="T3" fmla="*/ 1 h 112"/>
                <a:gd name="T4" fmla="*/ 1 w 121"/>
                <a:gd name="T5" fmla="*/ 1 h 112"/>
                <a:gd name="T6" fmla="*/ 1 w 121"/>
                <a:gd name="T7" fmla="*/ 1 h 112"/>
                <a:gd name="T8" fmla="*/ 1 w 121"/>
                <a:gd name="T9" fmla="*/ 1 h 112"/>
                <a:gd name="T10" fmla="*/ 1 w 121"/>
                <a:gd name="T11" fmla="*/ 1 h 112"/>
                <a:gd name="T12" fmla="*/ 1 w 121"/>
                <a:gd name="T13" fmla="*/ 1 h 112"/>
                <a:gd name="T14" fmla="*/ 1 w 121"/>
                <a:gd name="T15" fmla="*/ 1 h 112"/>
                <a:gd name="T16" fmla="*/ 1 w 121"/>
                <a:gd name="T17" fmla="*/ 1 h 112"/>
                <a:gd name="T18" fmla="*/ 1 w 121"/>
                <a:gd name="T19" fmla="*/ 1 h 112"/>
                <a:gd name="T20" fmla="*/ 1 w 121"/>
                <a:gd name="T21" fmla="*/ 1 h 112"/>
                <a:gd name="T22" fmla="*/ 1 w 121"/>
                <a:gd name="T23" fmla="*/ 1 h 112"/>
                <a:gd name="T24" fmla="*/ 1 w 121"/>
                <a:gd name="T25" fmla="*/ 1 h 112"/>
                <a:gd name="T26" fmla="*/ 1 w 121"/>
                <a:gd name="T27" fmla="*/ 1 h 112"/>
                <a:gd name="T28" fmla="*/ 1 w 121"/>
                <a:gd name="T29" fmla="*/ 1 h 112"/>
                <a:gd name="T30" fmla="*/ 1 w 121"/>
                <a:gd name="T31" fmla="*/ 1 h 112"/>
                <a:gd name="T32" fmla="*/ 1 w 121"/>
                <a:gd name="T33" fmla="*/ 1 h 112"/>
                <a:gd name="T34" fmla="*/ 1 w 121"/>
                <a:gd name="T35" fmla="*/ 1 h 112"/>
                <a:gd name="T36" fmla="*/ 1 w 121"/>
                <a:gd name="T37" fmla="*/ 1 h 112"/>
                <a:gd name="T38" fmla="*/ 1 w 121"/>
                <a:gd name="T39" fmla="*/ 1 h 112"/>
                <a:gd name="T40" fmla="*/ 1 w 121"/>
                <a:gd name="T41" fmla="*/ 1 h 112"/>
                <a:gd name="T42" fmla="*/ 1 w 121"/>
                <a:gd name="T43" fmla="*/ 1 h 112"/>
                <a:gd name="T44" fmla="*/ 1 w 121"/>
                <a:gd name="T45" fmla="*/ 1 h 112"/>
                <a:gd name="T46" fmla="*/ 1 w 121"/>
                <a:gd name="T47" fmla="*/ 1 h 112"/>
                <a:gd name="T48" fmla="*/ 1 w 121"/>
                <a:gd name="T49" fmla="*/ 1 h 112"/>
                <a:gd name="T50" fmla="*/ 1 w 121"/>
                <a:gd name="T51" fmla="*/ 1 h 112"/>
                <a:gd name="T52" fmla="*/ 1 w 121"/>
                <a:gd name="T53" fmla="*/ 1 h 112"/>
                <a:gd name="T54" fmla="*/ 0 w 121"/>
                <a:gd name="T55" fmla="*/ 1 h 112"/>
                <a:gd name="T56" fmla="*/ 1 w 121"/>
                <a:gd name="T57" fmla="*/ 1 h 112"/>
                <a:gd name="T58" fmla="*/ 1 w 121"/>
                <a:gd name="T59" fmla="*/ 1 h 112"/>
                <a:gd name="T60" fmla="*/ 1 w 121"/>
                <a:gd name="T61" fmla="*/ 1 h 112"/>
                <a:gd name="T62" fmla="*/ 1 w 121"/>
                <a:gd name="T63" fmla="*/ 1 h 112"/>
                <a:gd name="T64" fmla="*/ 1 w 121"/>
                <a:gd name="T65" fmla="*/ 1 h 112"/>
                <a:gd name="T66" fmla="*/ 1 w 121"/>
                <a:gd name="T67" fmla="*/ 1 h 112"/>
                <a:gd name="T68" fmla="*/ 1 w 121"/>
                <a:gd name="T69" fmla="*/ 1 h 112"/>
                <a:gd name="T70" fmla="*/ 1 w 121"/>
                <a:gd name="T71" fmla="*/ 1 h 112"/>
                <a:gd name="T72" fmla="*/ 1 w 121"/>
                <a:gd name="T73" fmla="*/ 0 h 112"/>
                <a:gd name="T74" fmla="*/ 1 w 121"/>
                <a:gd name="T75" fmla="*/ 1 h 112"/>
                <a:gd name="T76" fmla="*/ 1 w 121"/>
                <a:gd name="T77" fmla="*/ 1 h 112"/>
                <a:gd name="T78" fmla="*/ 1 w 121"/>
                <a:gd name="T79" fmla="*/ 1 h 112"/>
                <a:gd name="T80" fmla="*/ 1 w 121"/>
                <a:gd name="T81" fmla="*/ 1 h 11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1"/>
                <a:gd name="T124" fmla="*/ 0 h 112"/>
                <a:gd name="T125" fmla="*/ 121 w 121"/>
                <a:gd name="T126" fmla="*/ 112 h 11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1" h="112">
                  <a:moveTo>
                    <a:pt x="53" y="1"/>
                  </a:moveTo>
                  <a:lnTo>
                    <a:pt x="65" y="5"/>
                  </a:lnTo>
                  <a:lnTo>
                    <a:pt x="75" y="11"/>
                  </a:lnTo>
                  <a:lnTo>
                    <a:pt x="87" y="18"/>
                  </a:lnTo>
                  <a:lnTo>
                    <a:pt x="97" y="24"/>
                  </a:lnTo>
                  <a:lnTo>
                    <a:pt x="106" y="34"/>
                  </a:lnTo>
                  <a:lnTo>
                    <a:pt x="113" y="44"/>
                  </a:lnTo>
                  <a:lnTo>
                    <a:pt x="119" y="56"/>
                  </a:lnTo>
                  <a:lnTo>
                    <a:pt x="121" y="68"/>
                  </a:lnTo>
                  <a:lnTo>
                    <a:pt x="121" y="79"/>
                  </a:lnTo>
                  <a:lnTo>
                    <a:pt x="118" y="87"/>
                  </a:lnTo>
                  <a:lnTo>
                    <a:pt x="113" y="96"/>
                  </a:lnTo>
                  <a:lnTo>
                    <a:pt x="107" y="103"/>
                  </a:lnTo>
                  <a:lnTo>
                    <a:pt x="98" y="107"/>
                  </a:lnTo>
                  <a:lnTo>
                    <a:pt x="88" y="111"/>
                  </a:lnTo>
                  <a:lnTo>
                    <a:pt x="78" y="112"/>
                  </a:lnTo>
                  <a:lnTo>
                    <a:pt x="68" y="111"/>
                  </a:lnTo>
                  <a:lnTo>
                    <a:pt x="58" y="109"/>
                  </a:lnTo>
                  <a:lnTo>
                    <a:pt x="49" y="104"/>
                  </a:lnTo>
                  <a:lnTo>
                    <a:pt x="38" y="99"/>
                  </a:lnTo>
                  <a:lnTo>
                    <a:pt x="29" y="92"/>
                  </a:lnTo>
                  <a:lnTo>
                    <a:pt x="25" y="90"/>
                  </a:lnTo>
                  <a:lnTo>
                    <a:pt x="22" y="85"/>
                  </a:lnTo>
                  <a:lnTo>
                    <a:pt x="19" y="81"/>
                  </a:lnTo>
                  <a:lnTo>
                    <a:pt x="14" y="79"/>
                  </a:lnTo>
                  <a:lnTo>
                    <a:pt x="7" y="66"/>
                  </a:lnTo>
                  <a:lnTo>
                    <a:pt x="2" y="53"/>
                  </a:lnTo>
                  <a:lnTo>
                    <a:pt x="0" y="39"/>
                  </a:lnTo>
                  <a:lnTo>
                    <a:pt x="2" y="26"/>
                  </a:lnTo>
                  <a:lnTo>
                    <a:pt x="5" y="20"/>
                  </a:lnTo>
                  <a:lnTo>
                    <a:pt x="8" y="15"/>
                  </a:lnTo>
                  <a:lnTo>
                    <a:pt x="13" y="12"/>
                  </a:lnTo>
                  <a:lnTo>
                    <a:pt x="17" y="8"/>
                  </a:lnTo>
                  <a:lnTo>
                    <a:pt x="22" y="5"/>
                  </a:lnTo>
                  <a:lnTo>
                    <a:pt x="27" y="3"/>
                  </a:lnTo>
                  <a:lnTo>
                    <a:pt x="32" y="1"/>
                  </a:lnTo>
                  <a:lnTo>
                    <a:pt x="38" y="0"/>
                  </a:lnTo>
                  <a:lnTo>
                    <a:pt x="42" y="3"/>
                  </a:lnTo>
                  <a:lnTo>
                    <a:pt x="46" y="3"/>
                  </a:lnTo>
                  <a:lnTo>
                    <a:pt x="50" y="3"/>
                  </a:lnTo>
                  <a:lnTo>
                    <a:pt x="5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71" name="Freeform 68">
              <a:extLst>
                <a:ext uri="{FF2B5EF4-FFF2-40B4-BE49-F238E27FC236}">
                  <a16:creationId xmlns:a16="http://schemas.microsoft.com/office/drawing/2014/main" id="{27FEA0E1-26C1-422F-9429-924A06E8C23A}"/>
                </a:ext>
              </a:extLst>
            </p:cNvPr>
            <p:cNvSpPr>
              <a:spLocks/>
            </p:cNvSpPr>
            <p:nvPr/>
          </p:nvSpPr>
          <p:spPr bwMode="auto">
            <a:xfrm>
              <a:off x="4769" y="875"/>
              <a:ext cx="245" cy="337"/>
            </a:xfrm>
            <a:custGeom>
              <a:avLst/>
              <a:gdLst>
                <a:gd name="T0" fmla="*/ 1 w 489"/>
                <a:gd name="T1" fmla="*/ 0 h 675"/>
                <a:gd name="T2" fmla="*/ 1 w 489"/>
                <a:gd name="T3" fmla="*/ 0 h 675"/>
                <a:gd name="T4" fmla="*/ 1 w 489"/>
                <a:gd name="T5" fmla="*/ 0 h 675"/>
                <a:gd name="T6" fmla="*/ 1 w 489"/>
                <a:gd name="T7" fmla="*/ 0 h 675"/>
                <a:gd name="T8" fmla="*/ 1 w 489"/>
                <a:gd name="T9" fmla="*/ 0 h 675"/>
                <a:gd name="T10" fmla="*/ 1 w 489"/>
                <a:gd name="T11" fmla="*/ 0 h 675"/>
                <a:gd name="T12" fmla="*/ 1 w 489"/>
                <a:gd name="T13" fmla="*/ 0 h 675"/>
                <a:gd name="T14" fmla="*/ 1 w 489"/>
                <a:gd name="T15" fmla="*/ 0 h 675"/>
                <a:gd name="T16" fmla="*/ 1 w 489"/>
                <a:gd name="T17" fmla="*/ 0 h 675"/>
                <a:gd name="T18" fmla="*/ 1 w 489"/>
                <a:gd name="T19" fmla="*/ 0 h 675"/>
                <a:gd name="T20" fmla="*/ 1 w 489"/>
                <a:gd name="T21" fmla="*/ 0 h 675"/>
                <a:gd name="T22" fmla="*/ 1 w 489"/>
                <a:gd name="T23" fmla="*/ 0 h 675"/>
                <a:gd name="T24" fmla="*/ 1 w 489"/>
                <a:gd name="T25" fmla="*/ 0 h 675"/>
                <a:gd name="T26" fmla="*/ 1 w 489"/>
                <a:gd name="T27" fmla="*/ 0 h 675"/>
                <a:gd name="T28" fmla="*/ 1 w 489"/>
                <a:gd name="T29" fmla="*/ 0 h 675"/>
                <a:gd name="T30" fmla="*/ 1 w 489"/>
                <a:gd name="T31" fmla="*/ 0 h 675"/>
                <a:gd name="T32" fmla="*/ 1 w 489"/>
                <a:gd name="T33" fmla="*/ 0 h 675"/>
                <a:gd name="T34" fmla="*/ 1 w 489"/>
                <a:gd name="T35" fmla="*/ 0 h 675"/>
                <a:gd name="T36" fmla="*/ 1 w 489"/>
                <a:gd name="T37" fmla="*/ 0 h 675"/>
                <a:gd name="T38" fmla="*/ 1 w 489"/>
                <a:gd name="T39" fmla="*/ 0 h 675"/>
                <a:gd name="T40" fmla="*/ 1 w 489"/>
                <a:gd name="T41" fmla="*/ 0 h 675"/>
                <a:gd name="T42" fmla="*/ 1 w 489"/>
                <a:gd name="T43" fmla="*/ 0 h 675"/>
                <a:gd name="T44" fmla="*/ 1 w 489"/>
                <a:gd name="T45" fmla="*/ 0 h 675"/>
                <a:gd name="T46" fmla="*/ 1 w 489"/>
                <a:gd name="T47" fmla="*/ 0 h 675"/>
                <a:gd name="T48" fmla="*/ 1 w 489"/>
                <a:gd name="T49" fmla="*/ 0 h 675"/>
                <a:gd name="T50" fmla="*/ 1 w 489"/>
                <a:gd name="T51" fmla="*/ 0 h 675"/>
                <a:gd name="T52" fmla="*/ 1 w 489"/>
                <a:gd name="T53" fmla="*/ 0 h 675"/>
                <a:gd name="T54" fmla="*/ 1 w 489"/>
                <a:gd name="T55" fmla="*/ 0 h 675"/>
                <a:gd name="T56" fmla="*/ 1 w 489"/>
                <a:gd name="T57" fmla="*/ 0 h 675"/>
                <a:gd name="T58" fmla="*/ 1 w 489"/>
                <a:gd name="T59" fmla="*/ 0 h 675"/>
                <a:gd name="T60" fmla="*/ 1 w 489"/>
                <a:gd name="T61" fmla="*/ 0 h 675"/>
                <a:gd name="T62" fmla="*/ 1 w 489"/>
                <a:gd name="T63" fmla="*/ 0 h 675"/>
                <a:gd name="T64" fmla="*/ 1 w 489"/>
                <a:gd name="T65" fmla="*/ 0 h 675"/>
                <a:gd name="T66" fmla="*/ 1 w 489"/>
                <a:gd name="T67" fmla="*/ 0 h 675"/>
                <a:gd name="T68" fmla="*/ 1 w 489"/>
                <a:gd name="T69" fmla="*/ 0 h 675"/>
                <a:gd name="T70" fmla="*/ 1 w 489"/>
                <a:gd name="T71" fmla="*/ 0 h 675"/>
                <a:gd name="T72" fmla="*/ 1 w 489"/>
                <a:gd name="T73" fmla="*/ 0 h 675"/>
                <a:gd name="T74" fmla="*/ 1 w 489"/>
                <a:gd name="T75" fmla="*/ 0 h 675"/>
                <a:gd name="T76" fmla="*/ 1 w 489"/>
                <a:gd name="T77" fmla="*/ 0 h 675"/>
                <a:gd name="T78" fmla="*/ 1 w 489"/>
                <a:gd name="T79" fmla="*/ 0 h 675"/>
                <a:gd name="T80" fmla="*/ 1 w 489"/>
                <a:gd name="T81" fmla="*/ 0 h 675"/>
                <a:gd name="T82" fmla="*/ 1 w 489"/>
                <a:gd name="T83" fmla="*/ 0 h 675"/>
                <a:gd name="T84" fmla="*/ 1 w 489"/>
                <a:gd name="T85" fmla="*/ 0 h 675"/>
                <a:gd name="T86" fmla="*/ 1 w 489"/>
                <a:gd name="T87" fmla="*/ 0 h 675"/>
                <a:gd name="T88" fmla="*/ 1 w 489"/>
                <a:gd name="T89" fmla="*/ 0 h 675"/>
                <a:gd name="T90" fmla="*/ 1 w 489"/>
                <a:gd name="T91" fmla="*/ 0 h 675"/>
                <a:gd name="T92" fmla="*/ 1 w 489"/>
                <a:gd name="T93" fmla="*/ 0 h 675"/>
                <a:gd name="T94" fmla="*/ 1 w 489"/>
                <a:gd name="T95" fmla="*/ 0 h 675"/>
                <a:gd name="T96" fmla="*/ 1 w 489"/>
                <a:gd name="T97" fmla="*/ 0 h 675"/>
                <a:gd name="T98" fmla="*/ 1 w 489"/>
                <a:gd name="T99" fmla="*/ 0 h 675"/>
                <a:gd name="T100" fmla="*/ 1 w 489"/>
                <a:gd name="T101" fmla="*/ 0 h 675"/>
                <a:gd name="T102" fmla="*/ 1 w 489"/>
                <a:gd name="T103" fmla="*/ 0 h 675"/>
                <a:gd name="T104" fmla="*/ 1 w 489"/>
                <a:gd name="T105" fmla="*/ 0 h 675"/>
                <a:gd name="T106" fmla="*/ 1 w 489"/>
                <a:gd name="T107" fmla="*/ 0 h 675"/>
                <a:gd name="T108" fmla="*/ 1 w 489"/>
                <a:gd name="T109" fmla="*/ 0 h 675"/>
                <a:gd name="T110" fmla="*/ 1 w 489"/>
                <a:gd name="T111" fmla="*/ 0 h 675"/>
                <a:gd name="T112" fmla="*/ 1 w 489"/>
                <a:gd name="T113" fmla="*/ 0 h 675"/>
                <a:gd name="T114" fmla="*/ 0 w 489"/>
                <a:gd name="T115" fmla="*/ 0 h 675"/>
                <a:gd name="T116" fmla="*/ 1 w 489"/>
                <a:gd name="T117" fmla="*/ 0 h 675"/>
                <a:gd name="T118" fmla="*/ 1 w 489"/>
                <a:gd name="T119" fmla="*/ 0 h 675"/>
                <a:gd name="T120" fmla="*/ 1 w 489"/>
                <a:gd name="T121" fmla="*/ 0 h 675"/>
                <a:gd name="T122" fmla="*/ 1 w 489"/>
                <a:gd name="T123" fmla="*/ 0 h 67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89"/>
                <a:gd name="T187" fmla="*/ 0 h 675"/>
                <a:gd name="T188" fmla="*/ 489 w 489"/>
                <a:gd name="T189" fmla="*/ 675 h 67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89" h="675">
                  <a:moveTo>
                    <a:pt x="9" y="3"/>
                  </a:moveTo>
                  <a:lnTo>
                    <a:pt x="12" y="4"/>
                  </a:lnTo>
                  <a:lnTo>
                    <a:pt x="16" y="6"/>
                  </a:lnTo>
                  <a:lnTo>
                    <a:pt x="18" y="8"/>
                  </a:lnTo>
                  <a:lnTo>
                    <a:pt x="23" y="10"/>
                  </a:lnTo>
                  <a:lnTo>
                    <a:pt x="53" y="27"/>
                  </a:lnTo>
                  <a:lnTo>
                    <a:pt x="83" y="43"/>
                  </a:lnTo>
                  <a:lnTo>
                    <a:pt x="111" y="60"/>
                  </a:lnTo>
                  <a:lnTo>
                    <a:pt x="141" y="79"/>
                  </a:lnTo>
                  <a:lnTo>
                    <a:pt x="170" y="96"/>
                  </a:lnTo>
                  <a:lnTo>
                    <a:pt x="200" y="114"/>
                  </a:lnTo>
                  <a:lnTo>
                    <a:pt x="229" y="133"/>
                  </a:lnTo>
                  <a:lnTo>
                    <a:pt x="259" y="150"/>
                  </a:lnTo>
                  <a:lnTo>
                    <a:pt x="288" y="170"/>
                  </a:lnTo>
                  <a:lnTo>
                    <a:pt x="316" y="188"/>
                  </a:lnTo>
                  <a:lnTo>
                    <a:pt x="345" y="207"/>
                  </a:lnTo>
                  <a:lnTo>
                    <a:pt x="374" y="226"/>
                  </a:lnTo>
                  <a:lnTo>
                    <a:pt x="403" y="245"/>
                  </a:lnTo>
                  <a:lnTo>
                    <a:pt x="432" y="264"/>
                  </a:lnTo>
                  <a:lnTo>
                    <a:pt x="460" y="283"/>
                  </a:lnTo>
                  <a:lnTo>
                    <a:pt x="489" y="302"/>
                  </a:lnTo>
                  <a:lnTo>
                    <a:pt x="487" y="395"/>
                  </a:lnTo>
                  <a:lnTo>
                    <a:pt x="483" y="489"/>
                  </a:lnTo>
                  <a:lnTo>
                    <a:pt x="479" y="583"/>
                  </a:lnTo>
                  <a:lnTo>
                    <a:pt x="473" y="675"/>
                  </a:lnTo>
                  <a:lnTo>
                    <a:pt x="450" y="665"/>
                  </a:lnTo>
                  <a:lnTo>
                    <a:pt x="426" y="655"/>
                  </a:lnTo>
                  <a:lnTo>
                    <a:pt x="403" y="643"/>
                  </a:lnTo>
                  <a:lnTo>
                    <a:pt x="380" y="630"/>
                  </a:lnTo>
                  <a:lnTo>
                    <a:pt x="358" y="618"/>
                  </a:lnTo>
                  <a:lnTo>
                    <a:pt x="335" y="606"/>
                  </a:lnTo>
                  <a:lnTo>
                    <a:pt x="313" y="594"/>
                  </a:lnTo>
                  <a:lnTo>
                    <a:pt x="290" y="581"/>
                  </a:lnTo>
                  <a:lnTo>
                    <a:pt x="275" y="572"/>
                  </a:lnTo>
                  <a:lnTo>
                    <a:pt x="261" y="562"/>
                  </a:lnTo>
                  <a:lnTo>
                    <a:pt x="247" y="553"/>
                  </a:lnTo>
                  <a:lnTo>
                    <a:pt x="232" y="544"/>
                  </a:lnTo>
                  <a:lnTo>
                    <a:pt x="218" y="535"/>
                  </a:lnTo>
                  <a:lnTo>
                    <a:pt x="205" y="526"/>
                  </a:lnTo>
                  <a:lnTo>
                    <a:pt x="191" y="518"/>
                  </a:lnTo>
                  <a:lnTo>
                    <a:pt x="177" y="508"/>
                  </a:lnTo>
                  <a:lnTo>
                    <a:pt x="163" y="499"/>
                  </a:lnTo>
                  <a:lnTo>
                    <a:pt x="149" y="490"/>
                  </a:lnTo>
                  <a:lnTo>
                    <a:pt x="136" y="481"/>
                  </a:lnTo>
                  <a:lnTo>
                    <a:pt x="122" y="470"/>
                  </a:lnTo>
                  <a:lnTo>
                    <a:pt x="108" y="461"/>
                  </a:lnTo>
                  <a:lnTo>
                    <a:pt x="94" y="451"/>
                  </a:lnTo>
                  <a:lnTo>
                    <a:pt x="81" y="440"/>
                  </a:lnTo>
                  <a:lnTo>
                    <a:pt x="68" y="430"/>
                  </a:lnTo>
                  <a:lnTo>
                    <a:pt x="62" y="400"/>
                  </a:lnTo>
                  <a:lnTo>
                    <a:pt x="58" y="371"/>
                  </a:lnTo>
                  <a:lnTo>
                    <a:pt x="54" y="341"/>
                  </a:lnTo>
                  <a:lnTo>
                    <a:pt x="49" y="311"/>
                  </a:lnTo>
                  <a:lnTo>
                    <a:pt x="8" y="50"/>
                  </a:lnTo>
                  <a:lnTo>
                    <a:pt x="5" y="37"/>
                  </a:lnTo>
                  <a:lnTo>
                    <a:pt x="3" y="25"/>
                  </a:lnTo>
                  <a:lnTo>
                    <a:pt x="1" y="13"/>
                  </a:lnTo>
                  <a:lnTo>
                    <a:pt x="0" y="0"/>
                  </a:lnTo>
                  <a:lnTo>
                    <a:pt x="3" y="0"/>
                  </a:lnTo>
                  <a:lnTo>
                    <a:pt x="4" y="2"/>
                  </a:lnTo>
                  <a:lnTo>
                    <a:pt x="6" y="3"/>
                  </a:lnTo>
                  <a:lnTo>
                    <a:pt x="9"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72" name="Freeform 69">
              <a:extLst>
                <a:ext uri="{FF2B5EF4-FFF2-40B4-BE49-F238E27FC236}">
                  <a16:creationId xmlns:a16="http://schemas.microsoft.com/office/drawing/2014/main" id="{455D8555-2790-4B4B-98A2-BB1315000BFC}"/>
                </a:ext>
              </a:extLst>
            </p:cNvPr>
            <p:cNvSpPr>
              <a:spLocks/>
            </p:cNvSpPr>
            <p:nvPr/>
          </p:nvSpPr>
          <p:spPr bwMode="auto">
            <a:xfrm>
              <a:off x="4961" y="912"/>
              <a:ext cx="60" cy="55"/>
            </a:xfrm>
            <a:custGeom>
              <a:avLst/>
              <a:gdLst>
                <a:gd name="T0" fmla="*/ 0 w 121"/>
                <a:gd name="T1" fmla="*/ 0 h 111"/>
                <a:gd name="T2" fmla="*/ 0 w 121"/>
                <a:gd name="T3" fmla="*/ 0 h 111"/>
                <a:gd name="T4" fmla="*/ 0 w 121"/>
                <a:gd name="T5" fmla="*/ 0 h 111"/>
                <a:gd name="T6" fmla="*/ 0 w 121"/>
                <a:gd name="T7" fmla="*/ 0 h 111"/>
                <a:gd name="T8" fmla="*/ 0 w 121"/>
                <a:gd name="T9" fmla="*/ 0 h 111"/>
                <a:gd name="T10" fmla="*/ 0 w 121"/>
                <a:gd name="T11" fmla="*/ 0 h 111"/>
                <a:gd name="T12" fmla="*/ 0 w 121"/>
                <a:gd name="T13" fmla="*/ 0 h 111"/>
                <a:gd name="T14" fmla="*/ 0 w 121"/>
                <a:gd name="T15" fmla="*/ 0 h 111"/>
                <a:gd name="T16" fmla="*/ 0 w 121"/>
                <a:gd name="T17" fmla="*/ 0 h 111"/>
                <a:gd name="T18" fmla="*/ 0 w 121"/>
                <a:gd name="T19" fmla="*/ 0 h 111"/>
                <a:gd name="T20" fmla="*/ 0 w 121"/>
                <a:gd name="T21" fmla="*/ 0 h 111"/>
                <a:gd name="T22" fmla="*/ 0 w 121"/>
                <a:gd name="T23" fmla="*/ 0 h 111"/>
                <a:gd name="T24" fmla="*/ 0 w 121"/>
                <a:gd name="T25" fmla="*/ 0 h 111"/>
                <a:gd name="T26" fmla="*/ 0 w 121"/>
                <a:gd name="T27" fmla="*/ 0 h 111"/>
                <a:gd name="T28" fmla="*/ 0 w 121"/>
                <a:gd name="T29" fmla="*/ 0 h 111"/>
                <a:gd name="T30" fmla="*/ 0 w 121"/>
                <a:gd name="T31" fmla="*/ 0 h 111"/>
                <a:gd name="T32" fmla="*/ 0 w 121"/>
                <a:gd name="T33" fmla="*/ 0 h 111"/>
                <a:gd name="T34" fmla="*/ 0 w 121"/>
                <a:gd name="T35" fmla="*/ 0 h 111"/>
                <a:gd name="T36" fmla="*/ 0 w 121"/>
                <a:gd name="T37" fmla="*/ 0 h 111"/>
                <a:gd name="T38" fmla="*/ 0 w 121"/>
                <a:gd name="T39" fmla="*/ 0 h 111"/>
                <a:gd name="T40" fmla="*/ 0 w 121"/>
                <a:gd name="T41" fmla="*/ 0 h 111"/>
                <a:gd name="T42" fmla="*/ 0 w 121"/>
                <a:gd name="T43" fmla="*/ 0 h 111"/>
                <a:gd name="T44" fmla="*/ 0 w 121"/>
                <a:gd name="T45" fmla="*/ 0 h 111"/>
                <a:gd name="T46" fmla="*/ 0 w 121"/>
                <a:gd name="T47" fmla="*/ 0 h 111"/>
                <a:gd name="T48" fmla="*/ 0 w 121"/>
                <a:gd name="T49" fmla="*/ 0 h 111"/>
                <a:gd name="T50" fmla="*/ 0 w 121"/>
                <a:gd name="T51" fmla="*/ 0 h 111"/>
                <a:gd name="T52" fmla="*/ 0 w 121"/>
                <a:gd name="T53" fmla="*/ 0 h 111"/>
                <a:gd name="T54" fmla="*/ 0 w 121"/>
                <a:gd name="T55" fmla="*/ 0 h 111"/>
                <a:gd name="T56" fmla="*/ 0 w 121"/>
                <a:gd name="T57" fmla="*/ 0 h 111"/>
                <a:gd name="T58" fmla="*/ 0 w 121"/>
                <a:gd name="T59" fmla="*/ 0 h 111"/>
                <a:gd name="T60" fmla="*/ 0 w 121"/>
                <a:gd name="T61" fmla="*/ 0 h 111"/>
                <a:gd name="T62" fmla="*/ 0 w 121"/>
                <a:gd name="T63" fmla="*/ 0 h 111"/>
                <a:gd name="T64" fmla="*/ 0 w 121"/>
                <a:gd name="T65" fmla="*/ 0 h 111"/>
                <a:gd name="T66" fmla="*/ 0 w 121"/>
                <a:gd name="T67" fmla="*/ 0 h 111"/>
                <a:gd name="T68" fmla="*/ 0 w 121"/>
                <a:gd name="T69" fmla="*/ 0 h 111"/>
                <a:gd name="T70" fmla="*/ 0 w 121"/>
                <a:gd name="T71" fmla="*/ 0 h 111"/>
                <a:gd name="T72" fmla="*/ 0 w 121"/>
                <a:gd name="T73" fmla="*/ 0 h 111"/>
                <a:gd name="T74" fmla="*/ 0 w 121"/>
                <a:gd name="T75" fmla="*/ 0 h 111"/>
                <a:gd name="T76" fmla="*/ 0 w 121"/>
                <a:gd name="T77" fmla="*/ 0 h 111"/>
                <a:gd name="T78" fmla="*/ 0 w 121"/>
                <a:gd name="T79" fmla="*/ 0 h 111"/>
                <a:gd name="T80" fmla="*/ 0 w 121"/>
                <a:gd name="T81" fmla="*/ 0 h 111"/>
                <a:gd name="T82" fmla="*/ 0 w 121"/>
                <a:gd name="T83" fmla="*/ 0 h 111"/>
                <a:gd name="T84" fmla="*/ 0 w 121"/>
                <a:gd name="T85" fmla="*/ 0 h 111"/>
                <a:gd name="T86" fmla="*/ 0 w 121"/>
                <a:gd name="T87" fmla="*/ 0 h 111"/>
                <a:gd name="T88" fmla="*/ 0 w 121"/>
                <a:gd name="T89" fmla="*/ 0 h 111"/>
                <a:gd name="T90" fmla="*/ 0 w 121"/>
                <a:gd name="T91" fmla="*/ 0 h 11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1"/>
                <a:gd name="T139" fmla="*/ 0 h 111"/>
                <a:gd name="T140" fmla="*/ 121 w 121"/>
                <a:gd name="T141" fmla="*/ 111 h 11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1" h="111">
                  <a:moveTo>
                    <a:pt x="70" y="8"/>
                  </a:moveTo>
                  <a:lnTo>
                    <a:pt x="72" y="7"/>
                  </a:lnTo>
                  <a:lnTo>
                    <a:pt x="74" y="9"/>
                  </a:lnTo>
                  <a:lnTo>
                    <a:pt x="78" y="10"/>
                  </a:lnTo>
                  <a:lnTo>
                    <a:pt x="84" y="13"/>
                  </a:lnTo>
                  <a:lnTo>
                    <a:pt x="89" y="15"/>
                  </a:lnTo>
                  <a:lnTo>
                    <a:pt x="96" y="22"/>
                  </a:lnTo>
                  <a:lnTo>
                    <a:pt x="103" y="29"/>
                  </a:lnTo>
                  <a:lnTo>
                    <a:pt x="108" y="37"/>
                  </a:lnTo>
                  <a:lnTo>
                    <a:pt x="114" y="46"/>
                  </a:lnTo>
                  <a:lnTo>
                    <a:pt x="118" y="57"/>
                  </a:lnTo>
                  <a:lnTo>
                    <a:pt x="120" y="66"/>
                  </a:lnTo>
                  <a:lnTo>
                    <a:pt x="121" y="76"/>
                  </a:lnTo>
                  <a:lnTo>
                    <a:pt x="119" y="86"/>
                  </a:lnTo>
                  <a:lnTo>
                    <a:pt x="113" y="95"/>
                  </a:lnTo>
                  <a:lnTo>
                    <a:pt x="105" y="101"/>
                  </a:lnTo>
                  <a:lnTo>
                    <a:pt x="96" y="108"/>
                  </a:lnTo>
                  <a:lnTo>
                    <a:pt x="87" y="111"/>
                  </a:lnTo>
                  <a:lnTo>
                    <a:pt x="77" y="111"/>
                  </a:lnTo>
                  <a:lnTo>
                    <a:pt x="70" y="110"/>
                  </a:lnTo>
                  <a:lnTo>
                    <a:pt x="62" y="110"/>
                  </a:lnTo>
                  <a:lnTo>
                    <a:pt x="54" y="108"/>
                  </a:lnTo>
                  <a:lnTo>
                    <a:pt x="49" y="105"/>
                  </a:lnTo>
                  <a:lnTo>
                    <a:pt x="43" y="101"/>
                  </a:lnTo>
                  <a:lnTo>
                    <a:pt x="37" y="97"/>
                  </a:lnTo>
                  <a:lnTo>
                    <a:pt x="30" y="92"/>
                  </a:lnTo>
                  <a:lnTo>
                    <a:pt x="24" y="89"/>
                  </a:lnTo>
                  <a:lnTo>
                    <a:pt x="19" y="84"/>
                  </a:lnTo>
                  <a:lnTo>
                    <a:pt x="14" y="78"/>
                  </a:lnTo>
                  <a:lnTo>
                    <a:pt x="9" y="74"/>
                  </a:lnTo>
                  <a:lnTo>
                    <a:pt x="6" y="63"/>
                  </a:lnTo>
                  <a:lnTo>
                    <a:pt x="2" y="52"/>
                  </a:lnTo>
                  <a:lnTo>
                    <a:pt x="0" y="40"/>
                  </a:lnTo>
                  <a:lnTo>
                    <a:pt x="1" y="31"/>
                  </a:lnTo>
                  <a:lnTo>
                    <a:pt x="1" y="28"/>
                  </a:lnTo>
                  <a:lnTo>
                    <a:pt x="2" y="23"/>
                  </a:lnTo>
                  <a:lnTo>
                    <a:pt x="5" y="20"/>
                  </a:lnTo>
                  <a:lnTo>
                    <a:pt x="7" y="15"/>
                  </a:lnTo>
                  <a:lnTo>
                    <a:pt x="14" y="9"/>
                  </a:lnTo>
                  <a:lnTo>
                    <a:pt x="21" y="5"/>
                  </a:lnTo>
                  <a:lnTo>
                    <a:pt x="29" y="1"/>
                  </a:lnTo>
                  <a:lnTo>
                    <a:pt x="37" y="0"/>
                  </a:lnTo>
                  <a:lnTo>
                    <a:pt x="46" y="0"/>
                  </a:lnTo>
                  <a:lnTo>
                    <a:pt x="54" y="1"/>
                  </a:lnTo>
                  <a:lnTo>
                    <a:pt x="62" y="5"/>
                  </a:lnTo>
                  <a:lnTo>
                    <a:pt x="7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73" name="Freeform 70">
              <a:extLst>
                <a:ext uri="{FF2B5EF4-FFF2-40B4-BE49-F238E27FC236}">
                  <a16:creationId xmlns:a16="http://schemas.microsoft.com/office/drawing/2014/main" id="{5F1DF35B-143E-44FD-B4FA-A492D69C1BA3}"/>
                </a:ext>
              </a:extLst>
            </p:cNvPr>
            <p:cNvSpPr>
              <a:spLocks/>
            </p:cNvSpPr>
            <p:nvPr/>
          </p:nvSpPr>
          <p:spPr bwMode="auto">
            <a:xfrm>
              <a:off x="4956" y="732"/>
              <a:ext cx="49" cy="40"/>
            </a:xfrm>
            <a:custGeom>
              <a:avLst/>
              <a:gdLst>
                <a:gd name="T0" fmla="*/ 0 w 99"/>
                <a:gd name="T1" fmla="*/ 1 h 79"/>
                <a:gd name="T2" fmla="*/ 0 w 99"/>
                <a:gd name="T3" fmla="*/ 1 h 79"/>
                <a:gd name="T4" fmla="*/ 0 w 99"/>
                <a:gd name="T5" fmla="*/ 0 h 79"/>
                <a:gd name="T6" fmla="*/ 0 w 99"/>
                <a:gd name="T7" fmla="*/ 0 h 79"/>
                <a:gd name="T8" fmla="*/ 0 w 99"/>
                <a:gd name="T9" fmla="*/ 0 h 79"/>
                <a:gd name="T10" fmla="*/ 0 w 99"/>
                <a:gd name="T11" fmla="*/ 1 h 79"/>
                <a:gd name="T12" fmla="*/ 0 w 99"/>
                <a:gd name="T13" fmla="*/ 1 h 79"/>
                <a:gd name="T14" fmla="*/ 0 w 99"/>
                <a:gd name="T15" fmla="*/ 1 h 79"/>
                <a:gd name="T16" fmla="*/ 0 w 99"/>
                <a:gd name="T17" fmla="*/ 1 h 79"/>
                <a:gd name="T18" fmla="*/ 0 w 99"/>
                <a:gd name="T19" fmla="*/ 1 h 79"/>
                <a:gd name="T20" fmla="*/ 0 w 99"/>
                <a:gd name="T21" fmla="*/ 1 h 79"/>
                <a:gd name="T22" fmla="*/ 0 w 99"/>
                <a:gd name="T23" fmla="*/ 1 h 79"/>
                <a:gd name="T24" fmla="*/ 0 w 99"/>
                <a:gd name="T25" fmla="*/ 1 h 79"/>
                <a:gd name="T26" fmla="*/ 0 w 99"/>
                <a:gd name="T27" fmla="*/ 1 h 79"/>
                <a:gd name="T28" fmla="*/ 0 w 99"/>
                <a:gd name="T29" fmla="*/ 1 h 79"/>
                <a:gd name="T30" fmla="*/ 0 w 99"/>
                <a:gd name="T31" fmla="*/ 1 h 79"/>
                <a:gd name="T32" fmla="*/ 0 w 99"/>
                <a:gd name="T33" fmla="*/ 1 h 79"/>
                <a:gd name="T34" fmla="*/ 0 w 99"/>
                <a:gd name="T35" fmla="*/ 1 h 79"/>
                <a:gd name="T36" fmla="*/ 0 w 99"/>
                <a:gd name="T37" fmla="*/ 1 h 79"/>
                <a:gd name="T38" fmla="*/ 0 w 99"/>
                <a:gd name="T39" fmla="*/ 1 h 79"/>
                <a:gd name="T40" fmla="*/ 0 w 99"/>
                <a:gd name="T41" fmla="*/ 1 h 79"/>
                <a:gd name="T42" fmla="*/ 0 w 99"/>
                <a:gd name="T43" fmla="*/ 1 h 79"/>
                <a:gd name="T44" fmla="*/ 0 w 99"/>
                <a:gd name="T45" fmla="*/ 1 h 79"/>
                <a:gd name="T46" fmla="*/ 0 w 99"/>
                <a:gd name="T47" fmla="*/ 1 h 79"/>
                <a:gd name="T48" fmla="*/ 0 w 99"/>
                <a:gd name="T49" fmla="*/ 1 h 79"/>
                <a:gd name="T50" fmla="*/ 0 w 99"/>
                <a:gd name="T51" fmla="*/ 1 h 79"/>
                <a:gd name="T52" fmla="*/ 0 w 99"/>
                <a:gd name="T53" fmla="*/ 1 h 79"/>
                <a:gd name="T54" fmla="*/ 0 w 99"/>
                <a:gd name="T55" fmla="*/ 1 h 79"/>
                <a:gd name="T56" fmla="*/ 0 w 99"/>
                <a:gd name="T57" fmla="*/ 1 h 79"/>
                <a:gd name="T58" fmla="*/ 0 w 99"/>
                <a:gd name="T59" fmla="*/ 1 h 79"/>
                <a:gd name="T60" fmla="*/ 0 w 99"/>
                <a:gd name="T61" fmla="*/ 1 h 79"/>
                <a:gd name="T62" fmla="*/ 0 w 99"/>
                <a:gd name="T63" fmla="*/ 1 h 79"/>
                <a:gd name="T64" fmla="*/ 0 w 99"/>
                <a:gd name="T65" fmla="*/ 1 h 79"/>
                <a:gd name="T66" fmla="*/ 0 w 99"/>
                <a:gd name="T67" fmla="*/ 1 h 79"/>
                <a:gd name="T68" fmla="*/ 0 w 99"/>
                <a:gd name="T69" fmla="*/ 1 h 79"/>
                <a:gd name="T70" fmla="*/ 0 w 99"/>
                <a:gd name="T71" fmla="*/ 1 h 79"/>
                <a:gd name="T72" fmla="*/ 0 w 99"/>
                <a:gd name="T73" fmla="*/ 1 h 79"/>
                <a:gd name="T74" fmla="*/ 0 w 99"/>
                <a:gd name="T75" fmla="*/ 1 h 79"/>
                <a:gd name="T76" fmla="*/ 0 w 99"/>
                <a:gd name="T77" fmla="*/ 1 h 79"/>
                <a:gd name="T78" fmla="*/ 0 w 99"/>
                <a:gd name="T79" fmla="*/ 1 h 79"/>
                <a:gd name="T80" fmla="*/ 0 w 99"/>
                <a:gd name="T81" fmla="*/ 1 h 79"/>
                <a:gd name="T82" fmla="*/ 0 w 99"/>
                <a:gd name="T83" fmla="*/ 1 h 79"/>
                <a:gd name="T84" fmla="*/ 0 w 99"/>
                <a:gd name="T85" fmla="*/ 1 h 79"/>
                <a:gd name="T86" fmla="*/ 0 w 99"/>
                <a:gd name="T87" fmla="*/ 1 h 79"/>
                <a:gd name="T88" fmla="*/ 0 w 99"/>
                <a:gd name="T89" fmla="*/ 1 h 7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99"/>
                <a:gd name="T136" fmla="*/ 0 h 79"/>
                <a:gd name="T137" fmla="*/ 99 w 99"/>
                <a:gd name="T138" fmla="*/ 79 h 7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99" h="79">
                  <a:moveTo>
                    <a:pt x="49" y="2"/>
                  </a:moveTo>
                  <a:lnTo>
                    <a:pt x="45" y="1"/>
                  </a:lnTo>
                  <a:lnTo>
                    <a:pt x="39" y="0"/>
                  </a:lnTo>
                  <a:lnTo>
                    <a:pt x="34" y="0"/>
                  </a:lnTo>
                  <a:lnTo>
                    <a:pt x="29" y="0"/>
                  </a:lnTo>
                  <a:lnTo>
                    <a:pt x="24" y="1"/>
                  </a:lnTo>
                  <a:lnTo>
                    <a:pt x="18" y="2"/>
                  </a:lnTo>
                  <a:lnTo>
                    <a:pt x="14" y="5"/>
                  </a:lnTo>
                  <a:lnTo>
                    <a:pt x="8" y="8"/>
                  </a:lnTo>
                  <a:lnTo>
                    <a:pt x="5" y="13"/>
                  </a:lnTo>
                  <a:lnTo>
                    <a:pt x="2" y="17"/>
                  </a:lnTo>
                  <a:lnTo>
                    <a:pt x="1" y="22"/>
                  </a:lnTo>
                  <a:lnTo>
                    <a:pt x="0" y="26"/>
                  </a:lnTo>
                  <a:lnTo>
                    <a:pt x="5" y="26"/>
                  </a:lnTo>
                  <a:lnTo>
                    <a:pt x="9" y="26"/>
                  </a:lnTo>
                  <a:lnTo>
                    <a:pt x="15" y="26"/>
                  </a:lnTo>
                  <a:lnTo>
                    <a:pt x="21" y="29"/>
                  </a:lnTo>
                  <a:lnTo>
                    <a:pt x="28" y="30"/>
                  </a:lnTo>
                  <a:lnTo>
                    <a:pt x="33" y="33"/>
                  </a:lnTo>
                  <a:lnTo>
                    <a:pt x="40" y="36"/>
                  </a:lnTo>
                  <a:lnTo>
                    <a:pt x="47" y="39"/>
                  </a:lnTo>
                  <a:lnTo>
                    <a:pt x="54" y="44"/>
                  </a:lnTo>
                  <a:lnTo>
                    <a:pt x="60" y="49"/>
                  </a:lnTo>
                  <a:lnTo>
                    <a:pt x="66" y="54"/>
                  </a:lnTo>
                  <a:lnTo>
                    <a:pt x="71" y="60"/>
                  </a:lnTo>
                  <a:lnTo>
                    <a:pt x="76" y="64"/>
                  </a:lnTo>
                  <a:lnTo>
                    <a:pt x="79" y="70"/>
                  </a:lnTo>
                  <a:lnTo>
                    <a:pt x="82" y="75"/>
                  </a:lnTo>
                  <a:lnTo>
                    <a:pt x="83" y="79"/>
                  </a:lnTo>
                  <a:lnTo>
                    <a:pt x="86" y="77"/>
                  </a:lnTo>
                  <a:lnTo>
                    <a:pt x="90" y="75"/>
                  </a:lnTo>
                  <a:lnTo>
                    <a:pt x="93" y="72"/>
                  </a:lnTo>
                  <a:lnTo>
                    <a:pt x="97" y="68"/>
                  </a:lnTo>
                  <a:lnTo>
                    <a:pt x="99" y="55"/>
                  </a:lnTo>
                  <a:lnTo>
                    <a:pt x="97" y="43"/>
                  </a:lnTo>
                  <a:lnTo>
                    <a:pt x="92" y="31"/>
                  </a:lnTo>
                  <a:lnTo>
                    <a:pt x="85" y="22"/>
                  </a:lnTo>
                  <a:lnTo>
                    <a:pt x="81" y="20"/>
                  </a:lnTo>
                  <a:lnTo>
                    <a:pt x="76" y="17"/>
                  </a:lnTo>
                  <a:lnTo>
                    <a:pt x="72" y="15"/>
                  </a:lnTo>
                  <a:lnTo>
                    <a:pt x="68" y="11"/>
                  </a:lnTo>
                  <a:lnTo>
                    <a:pt x="63" y="8"/>
                  </a:lnTo>
                  <a:lnTo>
                    <a:pt x="59" y="6"/>
                  </a:lnTo>
                  <a:lnTo>
                    <a:pt x="54" y="3"/>
                  </a:lnTo>
                  <a:lnTo>
                    <a:pt x="49"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74" name="Freeform 71">
              <a:extLst>
                <a:ext uri="{FF2B5EF4-FFF2-40B4-BE49-F238E27FC236}">
                  <a16:creationId xmlns:a16="http://schemas.microsoft.com/office/drawing/2014/main" id="{686A8F6B-4259-4B86-BFD4-A219C133E520}"/>
                </a:ext>
              </a:extLst>
            </p:cNvPr>
            <p:cNvSpPr>
              <a:spLocks/>
            </p:cNvSpPr>
            <p:nvPr/>
          </p:nvSpPr>
          <p:spPr bwMode="auto">
            <a:xfrm>
              <a:off x="4901" y="784"/>
              <a:ext cx="50" cy="41"/>
            </a:xfrm>
            <a:custGeom>
              <a:avLst/>
              <a:gdLst>
                <a:gd name="T0" fmla="*/ 1 w 100"/>
                <a:gd name="T1" fmla="*/ 0 h 80"/>
                <a:gd name="T2" fmla="*/ 1 w 100"/>
                <a:gd name="T3" fmla="*/ 1 h 80"/>
                <a:gd name="T4" fmla="*/ 1 w 100"/>
                <a:gd name="T5" fmla="*/ 1 h 80"/>
                <a:gd name="T6" fmla="*/ 1 w 100"/>
                <a:gd name="T7" fmla="*/ 1 h 80"/>
                <a:gd name="T8" fmla="*/ 1 w 100"/>
                <a:gd name="T9" fmla="*/ 1 h 80"/>
                <a:gd name="T10" fmla="*/ 1 w 100"/>
                <a:gd name="T11" fmla="*/ 1 h 80"/>
                <a:gd name="T12" fmla="*/ 1 w 100"/>
                <a:gd name="T13" fmla="*/ 1 h 80"/>
                <a:gd name="T14" fmla="*/ 1 w 100"/>
                <a:gd name="T15" fmla="*/ 1 h 80"/>
                <a:gd name="T16" fmla="*/ 1 w 100"/>
                <a:gd name="T17" fmla="*/ 1 h 80"/>
                <a:gd name="T18" fmla="*/ 0 w 100"/>
                <a:gd name="T19" fmla="*/ 1 h 80"/>
                <a:gd name="T20" fmla="*/ 1 w 100"/>
                <a:gd name="T21" fmla="*/ 1 h 80"/>
                <a:gd name="T22" fmla="*/ 1 w 100"/>
                <a:gd name="T23" fmla="*/ 1 h 80"/>
                <a:gd name="T24" fmla="*/ 1 w 100"/>
                <a:gd name="T25" fmla="*/ 1 h 80"/>
                <a:gd name="T26" fmla="*/ 1 w 100"/>
                <a:gd name="T27" fmla="*/ 1 h 80"/>
                <a:gd name="T28" fmla="*/ 1 w 100"/>
                <a:gd name="T29" fmla="*/ 1 h 80"/>
                <a:gd name="T30" fmla="*/ 1 w 100"/>
                <a:gd name="T31" fmla="*/ 1 h 80"/>
                <a:gd name="T32" fmla="*/ 1 w 100"/>
                <a:gd name="T33" fmla="*/ 1 h 80"/>
                <a:gd name="T34" fmla="*/ 1 w 100"/>
                <a:gd name="T35" fmla="*/ 1 h 80"/>
                <a:gd name="T36" fmla="*/ 1 w 100"/>
                <a:gd name="T37" fmla="*/ 1 h 80"/>
                <a:gd name="T38" fmla="*/ 1 w 100"/>
                <a:gd name="T39" fmla="*/ 1 h 80"/>
                <a:gd name="T40" fmla="*/ 1 w 100"/>
                <a:gd name="T41" fmla="*/ 1 h 80"/>
                <a:gd name="T42" fmla="*/ 1 w 100"/>
                <a:gd name="T43" fmla="*/ 1 h 80"/>
                <a:gd name="T44" fmla="*/ 1 w 100"/>
                <a:gd name="T45" fmla="*/ 1 h 80"/>
                <a:gd name="T46" fmla="*/ 1 w 100"/>
                <a:gd name="T47" fmla="*/ 1 h 80"/>
                <a:gd name="T48" fmla="*/ 1 w 100"/>
                <a:gd name="T49" fmla="*/ 1 h 80"/>
                <a:gd name="T50" fmla="*/ 1 w 100"/>
                <a:gd name="T51" fmla="*/ 1 h 80"/>
                <a:gd name="T52" fmla="*/ 1 w 100"/>
                <a:gd name="T53" fmla="*/ 1 h 80"/>
                <a:gd name="T54" fmla="*/ 1 w 100"/>
                <a:gd name="T55" fmla="*/ 1 h 80"/>
                <a:gd name="T56" fmla="*/ 1 w 100"/>
                <a:gd name="T57" fmla="*/ 1 h 80"/>
                <a:gd name="T58" fmla="*/ 1 w 100"/>
                <a:gd name="T59" fmla="*/ 1 h 80"/>
                <a:gd name="T60" fmla="*/ 1 w 100"/>
                <a:gd name="T61" fmla="*/ 1 h 80"/>
                <a:gd name="T62" fmla="*/ 1 w 100"/>
                <a:gd name="T63" fmla="*/ 1 h 80"/>
                <a:gd name="T64" fmla="*/ 1 w 100"/>
                <a:gd name="T65" fmla="*/ 1 h 80"/>
                <a:gd name="T66" fmla="*/ 1 w 100"/>
                <a:gd name="T67" fmla="*/ 1 h 80"/>
                <a:gd name="T68" fmla="*/ 1 w 100"/>
                <a:gd name="T69" fmla="*/ 1 h 80"/>
                <a:gd name="T70" fmla="*/ 1 w 100"/>
                <a:gd name="T71" fmla="*/ 1 h 80"/>
                <a:gd name="T72" fmla="*/ 1 w 100"/>
                <a:gd name="T73" fmla="*/ 1 h 80"/>
                <a:gd name="T74" fmla="*/ 1 w 100"/>
                <a:gd name="T75" fmla="*/ 1 h 80"/>
                <a:gd name="T76" fmla="*/ 1 w 100"/>
                <a:gd name="T77" fmla="*/ 1 h 80"/>
                <a:gd name="T78" fmla="*/ 1 w 100"/>
                <a:gd name="T79" fmla="*/ 1 h 80"/>
                <a:gd name="T80" fmla="*/ 1 w 100"/>
                <a:gd name="T81" fmla="*/ 1 h 80"/>
                <a:gd name="T82" fmla="*/ 1 w 100"/>
                <a:gd name="T83" fmla="*/ 1 h 80"/>
                <a:gd name="T84" fmla="*/ 1 w 100"/>
                <a:gd name="T85" fmla="*/ 1 h 80"/>
                <a:gd name="T86" fmla="*/ 1 w 100"/>
                <a:gd name="T87" fmla="*/ 1 h 80"/>
                <a:gd name="T88" fmla="*/ 1 w 100"/>
                <a:gd name="T89" fmla="*/ 1 h 80"/>
                <a:gd name="T90" fmla="*/ 1 w 100"/>
                <a:gd name="T91" fmla="*/ 0 h 80"/>
                <a:gd name="T92" fmla="*/ 1 w 100"/>
                <a:gd name="T93" fmla="*/ 0 h 8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0"/>
                <a:gd name="T142" fmla="*/ 0 h 80"/>
                <a:gd name="T143" fmla="*/ 100 w 100"/>
                <a:gd name="T144" fmla="*/ 80 h 8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0" h="80">
                  <a:moveTo>
                    <a:pt x="36" y="0"/>
                  </a:moveTo>
                  <a:lnTo>
                    <a:pt x="28" y="1"/>
                  </a:lnTo>
                  <a:lnTo>
                    <a:pt x="25" y="1"/>
                  </a:lnTo>
                  <a:lnTo>
                    <a:pt x="23" y="4"/>
                  </a:lnTo>
                  <a:lnTo>
                    <a:pt x="18" y="6"/>
                  </a:lnTo>
                  <a:lnTo>
                    <a:pt x="13" y="4"/>
                  </a:lnTo>
                  <a:lnTo>
                    <a:pt x="8" y="8"/>
                  </a:lnTo>
                  <a:lnTo>
                    <a:pt x="3" y="12"/>
                  </a:lnTo>
                  <a:lnTo>
                    <a:pt x="1" y="19"/>
                  </a:lnTo>
                  <a:lnTo>
                    <a:pt x="0" y="25"/>
                  </a:lnTo>
                  <a:lnTo>
                    <a:pt x="4" y="25"/>
                  </a:lnTo>
                  <a:lnTo>
                    <a:pt x="9" y="25"/>
                  </a:lnTo>
                  <a:lnTo>
                    <a:pt x="14" y="26"/>
                  </a:lnTo>
                  <a:lnTo>
                    <a:pt x="20" y="27"/>
                  </a:lnTo>
                  <a:lnTo>
                    <a:pt x="27" y="28"/>
                  </a:lnTo>
                  <a:lnTo>
                    <a:pt x="33" y="31"/>
                  </a:lnTo>
                  <a:lnTo>
                    <a:pt x="40" y="34"/>
                  </a:lnTo>
                  <a:lnTo>
                    <a:pt x="47" y="38"/>
                  </a:lnTo>
                  <a:lnTo>
                    <a:pt x="54" y="42"/>
                  </a:lnTo>
                  <a:lnTo>
                    <a:pt x="61" y="48"/>
                  </a:lnTo>
                  <a:lnTo>
                    <a:pt x="66" y="54"/>
                  </a:lnTo>
                  <a:lnTo>
                    <a:pt x="72" y="58"/>
                  </a:lnTo>
                  <a:lnTo>
                    <a:pt x="76" y="64"/>
                  </a:lnTo>
                  <a:lnTo>
                    <a:pt x="79" y="70"/>
                  </a:lnTo>
                  <a:lnTo>
                    <a:pt x="81" y="76"/>
                  </a:lnTo>
                  <a:lnTo>
                    <a:pt x="82" y="80"/>
                  </a:lnTo>
                  <a:lnTo>
                    <a:pt x="87" y="78"/>
                  </a:lnTo>
                  <a:lnTo>
                    <a:pt x="92" y="74"/>
                  </a:lnTo>
                  <a:lnTo>
                    <a:pt x="95" y="71"/>
                  </a:lnTo>
                  <a:lnTo>
                    <a:pt x="99" y="65"/>
                  </a:lnTo>
                  <a:lnTo>
                    <a:pt x="100" y="61"/>
                  </a:lnTo>
                  <a:lnTo>
                    <a:pt x="99" y="56"/>
                  </a:lnTo>
                  <a:lnTo>
                    <a:pt x="97" y="51"/>
                  </a:lnTo>
                  <a:lnTo>
                    <a:pt x="99" y="47"/>
                  </a:lnTo>
                  <a:lnTo>
                    <a:pt x="96" y="43"/>
                  </a:lnTo>
                  <a:lnTo>
                    <a:pt x="95" y="39"/>
                  </a:lnTo>
                  <a:lnTo>
                    <a:pt x="94" y="35"/>
                  </a:lnTo>
                  <a:lnTo>
                    <a:pt x="90" y="34"/>
                  </a:lnTo>
                  <a:lnTo>
                    <a:pt x="90" y="32"/>
                  </a:lnTo>
                  <a:lnTo>
                    <a:pt x="85" y="27"/>
                  </a:lnTo>
                  <a:lnTo>
                    <a:pt x="79" y="21"/>
                  </a:lnTo>
                  <a:lnTo>
                    <a:pt x="73" y="16"/>
                  </a:lnTo>
                  <a:lnTo>
                    <a:pt x="67" y="10"/>
                  </a:lnTo>
                  <a:lnTo>
                    <a:pt x="61" y="6"/>
                  </a:lnTo>
                  <a:lnTo>
                    <a:pt x="52" y="2"/>
                  </a:lnTo>
                  <a:lnTo>
                    <a:pt x="46" y="0"/>
                  </a:lnTo>
                  <a:lnTo>
                    <a:pt x="3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75" name="Freeform 72">
              <a:extLst>
                <a:ext uri="{FF2B5EF4-FFF2-40B4-BE49-F238E27FC236}">
                  <a16:creationId xmlns:a16="http://schemas.microsoft.com/office/drawing/2014/main" id="{AA4E4802-3152-443D-96D6-3A7241121AEB}"/>
                </a:ext>
              </a:extLst>
            </p:cNvPr>
            <p:cNvSpPr>
              <a:spLocks/>
            </p:cNvSpPr>
            <p:nvPr/>
          </p:nvSpPr>
          <p:spPr bwMode="auto">
            <a:xfrm>
              <a:off x="5061" y="807"/>
              <a:ext cx="49" cy="41"/>
            </a:xfrm>
            <a:custGeom>
              <a:avLst/>
              <a:gdLst>
                <a:gd name="T0" fmla="*/ 1 w 98"/>
                <a:gd name="T1" fmla="*/ 0 h 83"/>
                <a:gd name="T2" fmla="*/ 1 w 98"/>
                <a:gd name="T3" fmla="*/ 0 h 83"/>
                <a:gd name="T4" fmla="*/ 1 w 98"/>
                <a:gd name="T5" fmla="*/ 0 h 83"/>
                <a:gd name="T6" fmla="*/ 1 w 98"/>
                <a:gd name="T7" fmla="*/ 0 h 83"/>
                <a:gd name="T8" fmla="*/ 1 w 98"/>
                <a:gd name="T9" fmla="*/ 0 h 83"/>
                <a:gd name="T10" fmla="*/ 1 w 98"/>
                <a:gd name="T11" fmla="*/ 0 h 83"/>
                <a:gd name="T12" fmla="*/ 1 w 98"/>
                <a:gd name="T13" fmla="*/ 0 h 83"/>
                <a:gd name="T14" fmla="*/ 1 w 98"/>
                <a:gd name="T15" fmla="*/ 0 h 83"/>
                <a:gd name="T16" fmla="*/ 1 w 98"/>
                <a:gd name="T17" fmla="*/ 0 h 83"/>
                <a:gd name="T18" fmla="*/ 1 w 98"/>
                <a:gd name="T19" fmla="*/ 0 h 83"/>
                <a:gd name="T20" fmla="*/ 0 w 98"/>
                <a:gd name="T21" fmla="*/ 0 h 83"/>
                <a:gd name="T22" fmla="*/ 0 w 98"/>
                <a:gd name="T23" fmla="*/ 0 h 83"/>
                <a:gd name="T24" fmla="*/ 0 w 98"/>
                <a:gd name="T25" fmla="*/ 0 h 83"/>
                <a:gd name="T26" fmla="*/ 1 w 98"/>
                <a:gd name="T27" fmla="*/ 0 h 83"/>
                <a:gd name="T28" fmla="*/ 1 w 98"/>
                <a:gd name="T29" fmla="*/ 0 h 83"/>
                <a:gd name="T30" fmla="*/ 1 w 98"/>
                <a:gd name="T31" fmla="*/ 0 h 83"/>
                <a:gd name="T32" fmla="*/ 1 w 98"/>
                <a:gd name="T33" fmla="*/ 0 h 83"/>
                <a:gd name="T34" fmla="*/ 1 w 98"/>
                <a:gd name="T35" fmla="*/ 0 h 83"/>
                <a:gd name="T36" fmla="*/ 1 w 98"/>
                <a:gd name="T37" fmla="*/ 0 h 83"/>
                <a:gd name="T38" fmla="*/ 1 w 98"/>
                <a:gd name="T39" fmla="*/ 0 h 83"/>
                <a:gd name="T40" fmla="*/ 1 w 98"/>
                <a:gd name="T41" fmla="*/ 0 h 83"/>
                <a:gd name="T42" fmla="*/ 1 w 98"/>
                <a:gd name="T43" fmla="*/ 0 h 83"/>
                <a:gd name="T44" fmla="*/ 1 w 98"/>
                <a:gd name="T45" fmla="*/ 0 h 83"/>
                <a:gd name="T46" fmla="*/ 1 w 98"/>
                <a:gd name="T47" fmla="*/ 0 h 83"/>
                <a:gd name="T48" fmla="*/ 1 w 98"/>
                <a:gd name="T49" fmla="*/ 0 h 83"/>
                <a:gd name="T50" fmla="*/ 1 w 98"/>
                <a:gd name="T51" fmla="*/ 0 h 83"/>
                <a:gd name="T52" fmla="*/ 1 w 98"/>
                <a:gd name="T53" fmla="*/ 0 h 83"/>
                <a:gd name="T54" fmla="*/ 1 w 98"/>
                <a:gd name="T55" fmla="*/ 0 h 83"/>
                <a:gd name="T56" fmla="*/ 1 w 98"/>
                <a:gd name="T57" fmla="*/ 0 h 83"/>
                <a:gd name="T58" fmla="*/ 1 w 98"/>
                <a:gd name="T59" fmla="*/ 0 h 83"/>
                <a:gd name="T60" fmla="*/ 1 w 98"/>
                <a:gd name="T61" fmla="*/ 0 h 83"/>
                <a:gd name="T62" fmla="*/ 1 w 98"/>
                <a:gd name="T63" fmla="*/ 0 h 83"/>
                <a:gd name="T64" fmla="*/ 1 w 98"/>
                <a:gd name="T65" fmla="*/ 0 h 83"/>
                <a:gd name="T66" fmla="*/ 1 w 98"/>
                <a:gd name="T67" fmla="*/ 0 h 83"/>
                <a:gd name="T68" fmla="*/ 1 w 98"/>
                <a:gd name="T69" fmla="*/ 0 h 83"/>
                <a:gd name="T70" fmla="*/ 1 w 98"/>
                <a:gd name="T71" fmla="*/ 0 h 83"/>
                <a:gd name="T72" fmla="*/ 1 w 98"/>
                <a:gd name="T73" fmla="*/ 0 h 83"/>
                <a:gd name="T74" fmla="*/ 1 w 98"/>
                <a:gd name="T75" fmla="*/ 0 h 83"/>
                <a:gd name="T76" fmla="*/ 1 w 98"/>
                <a:gd name="T77" fmla="*/ 0 h 83"/>
                <a:gd name="T78" fmla="*/ 1 w 98"/>
                <a:gd name="T79" fmla="*/ 0 h 83"/>
                <a:gd name="T80" fmla="*/ 1 w 98"/>
                <a:gd name="T81" fmla="*/ 0 h 83"/>
                <a:gd name="T82" fmla="*/ 1 w 98"/>
                <a:gd name="T83" fmla="*/ 0 h 83"/>
                <a:gd name="T84" fmla="*/ 1 w 98"/>
                <a:gd name="T85" fmla="*/ 0 h 83"/>
                <a:gd name="T86" fmla="*/ 1 w 98"/>
                <a:gd name="T87" fmla="*/ 0 h 83"/>
                <a:gd name="T88" fmla="*/ 1 w 98"/>
                <a:gd name="T89" fmla="*/ 0 h 8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98"/>
                <a:gd name="T136" fmla="*/ 0 h 83"/>
                <a:gd name="T137" fmla="*/ 98 w 98"/>
                <a:gd name="T138" fmla="*/ 83 h 8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98" h="83">
                  <a:moveTo>
                    <a:pt x="53" y="4"/>
                  </a:moveTo>
                  <a:lnTo>
                    <a:pt x="47" y="2"/>
                  </a:lnTo>
                  <a:lnTo>
                    <a:pt x="40" y="0"/>
                  </a:lnTo>
                  <a:lnTo>
                    <a:pt x="33" y="0"/>
                  </a:lnTo>
                  <a:lnTo>
                    <a:pt x="27" y="0"/>
                  </a:lnTo>
                  <a:lnTo>
                    <a:pt x="20" y="2"/>
                  </a:lnTo>
                  <a:lnTo>
                    <a:pt x="15" y="3"/>
                  </a:lnTo>
                  <a:lnTo>
                    <a:pt x="9" y="6"/>
                  </a:lnTo>
                  <a:lnTo>
                    <a:pt x="4" y="10"/>
                  </a:lnTo>
                  <a:lnTo>
                    <a:pt x="1" y="14"/>
                  </a:lnTo>
                  <a:lnTo>
                    <a:pt x="0" y="20"/>
                  </a:lnTo>
                  <a:lnTo>
                    <a:pt x="0" y="25"/>
                  </a:lnTo>
                  <a:lnTo>
                    <a:pt x="0" y="30"/>
                  </a:lnTo>
                  <a:lnTo>
                    <a:pt x="4" y="30"/>
                  </a:lnTo>
                  <a:lnTo>
                    <a:pt x="9" y="30"/>
                  </a:lnTo>
                  <a:lnTo>
                    <a:pt x="15" y="30"/>
                  </a:lnTo>
                  <a:lnTo>
                    <a:pt x="20" y="32"/>
                  </a:lnTo>
                  <a:lnTo>
                    <a:pt x="26" y="34"/>
                  </a:lnTo>
                  <a:lnTo>
                    <a:pt x="33" y="36"/>
                  </a:lnTo>
                  <a:lnTo>
                    <a:pt x="40" y="40"/>
                  </a:lnTo>
                  <a:lnTo>
                    <a:pt x="47" y="43"/>
                  </a:lnTo>
                  <a:lnTo>
                    <a:pt x="54" y="48"/>
                  </a:lnTo>
                  <a:lnTo>
                    <a:pt x="61" y="53"/>
                  </a:lnTo>
                  <a:lnTo>
                    <a:pt x="67" y="58"/>
                  </a:lnTo>
                  <a:lnTo>
                    <a:pt x="71" y="64"/>
                  </a:lnTo>
                  <a:lnTo>
                    <a:pt x="76" y="68"/>
                  </a:lnTo>
                  <a:lnTo>
                    <a:pt x="79" y="74"/>
                  </a:lnTo>
                  <a:lnTo>
                    <a:pt x="81" y="79"/>
                  </a:lnTo>
                  <a:lnTo>
                    <a:pt x="83" y="83"/>
                  </a:lnTo>
                  <a:lnTo>
                    <a:pt x="85" y="82"/>
                  </a:lnTo>
                  <a:lnTo>
                    <a:pt x="87" y="80"/>
                  </a:lnTo>
                  <a:lnTo>
                    <a:pt x="90" y="79"/>
                  </a:lnTo>
                  <a:lnTo>
                    <a:pt x="92" y="77"/>
                  </a:lnTo>
                  <a:lnTo>
                    <a:pt x="98" y="66"/>
                  </a:lnTo>
                  <a:lnTo>
                    <a:pt x="98" y="55"/>
                  </a:lnTo>
                  <a:lnTo>
                    <a:pt x="95" y="44"/>
                  </a:lnTo>
                  <a:lnTo>
                    <a:pt x="91" y="34"/>
                  </a:lnTo>
                  <a:lnTo>
                    <a:pt x="87" y="29"/>
                  </a:lnTo>
                  <a:lnTo>
                    <a:pt x="84" y="24"/>
                  </a:lnTo>
                  <a:lnTo>
                    <a:pt x="79" y="20"/>
                  </a:lnTo>
                  <a:lnTo>
                    <a:pt x="75" y="15"/>
                  </a:lnTo>
                  <a:lnTo>
                    <a:pt x="69" y="12"/>
                  </a:lnTo>
                  <a:lnTo>
                    <a:pt x="64" y="9"/>
                  </a:lnTo>
                  <a:lnTo>
                    <a:pt x="58" y="6"/>
                  </a:lnTo>
                  <a:lnTo>
                    <a:pt x="53"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76" name="Freeform 73">
              <a:extLst>
                <a:ext uri="{FF2B5EF4-FFF2-40B4-BE49-F238E27FC236}">
                  <a16:creationId xmlns:a16="http://schemas.microsoft.com/office/drawing/2014/main" id="{26658BEB-911F-434E-AFFB-AEC9C6BEDFB6}"/>
                </a:ext>
              </a:extLst>
            </p:cNvPr>
            <p:cNvSpPr>
              <a:spLocks/>
            </p:cNvSpPr>
            <p:nvPr/>
          </p:nvSpPr>
          <p:spPr bwMode="auto">
            <a:xfrm>
              <a:off x="4966" y="917"/>
              <a:ext cx="49" cy="42"/>
            </a:xfrm>
            <a:custGeom>
              <a:avLst/>
              <a:gdLst>
                <a:gd name="T0" fmla="*/ 1 w 96"/>
                <a:gd name="T1" fmla="*/ 0 h 83"/>
                <a:gd name="T2" fmla="*/ 1 w 96"/>
                <a:gd name="T3" fmla="*/ 1 h 83"/>
                <a:gd name="T4" fmla="*/ 1 w 96"/>
                <a:gd name="T5" fmla="*/ 1 h 83"/>
                <a:gd name="T6" fmla="*/ 1 w 96"/>
                <a:gd name="T7" fmla="*/ 1 h 83"/>
                <a:gd name="T8" fmla="*/ 0 w 96"/>
                <a:gd name="T9" fmla="*/ 1 h 83"/>
                <a:gd name="T10" fmla="*/ 1 w 96"/>
                <a:gd name="T11" fmla="*/ 1 h 83"/>
                <a:gd name="T12" fmla="*/ 1 w 96"/>
                <a:gd name="T13" fmla="*/ 1 h 83"/>
                <a:gd name="T14" fmla="*/ 1 w 96"/>
                <a:gd name="T15" fmla="*/ 1 h 83"/>
                <a:gd name="T16" fmla="*/ 1 w 96"/>
                <a:gd name="T17" fmla="*/ 1 h 83"/>
                <a:gd name="T18" fmla="*/ 1 w 96"/>
                <a:gd name="T19" fmla="*/ 1 h 83"/>
                <a:gd name="T20" fmla="*/ 1 w 96"/>
                <a:gd name="T21" fmla="*/ 1 h 83"/>
                <a:gd name="T22" fmla="*/ 1 w 96"/>
                <a:gd name="T23" fmla="*/ 1 h 83"/>
                <a:gd name="T24" fmla="*/ 1 w 96"/>
                <a:gd name="T25" fmla="*/ 1 h 83"/>
                <a:gd name="T26" fmla="*/ 1 w 96"/>
                <a:gd name="T27" fmla="*/ 1 h 83"/>
                <a:gd name="T28" fmla="*/ 1 w 96"/>
                <a:gd name="T29" fmla="*/ 1 h 83"/>
                <a:gd name="T30" fmla="*/ 1 w 96"/>
                <a:gd name="T31" fmla="*/ 1 h 83"/>
                <a:gd name="T32" fmla="*/ 1 w 96"/>
                <a:gd name="T33" fmla="*/ 1 h 83"/>
                <a:gd name="T34" fmla="*/ 1 w 96"/>
                <a:gd name="T35" fmla="*/ 1 h 83"/>
                <a:gd name="T36" fmla="*/ 1 w 96"/>
                <a:gd name="T37" fmla="*/ 1 h 83"/>
                <a:gd name="T38" fmla="*/ 1 w 96"/>
                <a:gd name="T39" fmla="*/ 1 h 83"/>
                <a:gd name="T40" fmla="*/ 1 w 96"/>
                <a:gd name="T41" fmla="*/ 1 h 83"/>
                <a:gd name="T42" fmla="*/ 1 w 96"/>
                <a:gd name="T43" fmla="*/ 1 h 83"/>
                <a:gd name="T44" fmla="*/ 1 w 96"/>
                <a:gd name="T45" fmla="*/ 1 h 83"/>
                <a:gd name="T46" fmla="*/ 1 w 96"/>
                <a:gd name="T47" fmla="*/ 1 h 83"/>
                <a:gd name="T48" fmla="*/ 1 w 96"/>
                <a:gd name="T49" fmla="*/ 1 h 83"/>
                <a:gd name="T50" fmla="*/ 1 w 96"/>
                <a:gd name="T51" fmla="*/ 1 h 83"/>
                <a:gd name="T52" fmla="*/ 1 w 96"/>
                <a:gd name="T53" fmla="*/ 1 h 83"/>
                <a:gd name="T54" fmla="*/ 1 w 96"/>
                <a:gd name="T55" fmla="*/ 1 h 83"/>
                <a:gd name="T56" fmla="*/ 1 w 96"/>
                <a:gd name="T57" fmla="*/ 1 h 83"/>
                <a:gd name="T58" fmla="*/ 1 w 96"/>
                <a:gd name="T59" fmla="*/ 1 h 83"/>
                <a:gd name="T60" fmla="*/ 1 w 96"/>
                <a:gd name="T61" fmla="*/ 1 h 83"/>
                <a:gd name="T62" fmla="*/ 1 w 96"/>
                <a:gd name="T63" fmla="*/ 1 h 83"/>
                <a:gd name="T64" fmla="*/ 1 w 96"/>
                <a:gd name="T65" fmla="*/ 1 h 83"/>
                <a:gd name="T66" fmla="*/ 1 w 96"/>
                <a:gd name="T67" fmla="*/ 1 h 83"/>
                <a:gd name="T68" fmla="*/ 1 w 96"/>
                <a:gd name="T69" fmla="*/ 1 h 83"/>
                <a:gd name="T70" fmla="*/ 1 w 96"/>
                <a:gd name="T71" fmla="*/ 1 h 83"/>
                <a:gd name="T72" fmla="*/ 1 w 96"/>
                <a:gd name="T73" fmla="*/ 1 h 83"/>
                <a:gd name="T74" fmla="*/ 1 w 96"/>
                <a:gd name="T75" fmla="*/ 1 h 83"/>
                <a:gd name="T76" fmla="*/ 1 w 96"/>
                <a:gd name="T77" fmla="*/ 1 h 83"/>
                <a:gd name="T78" fmla="*/ 1 w 96"/>
                <a:gd name="T79" fmla="*/ 0 h 83"/>
                <a:gd name="T80" fmla="*/ 1 w 96"/>
                <a:gd name="T81" fmla="*/ 0 h 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96"/>
                <a:gd name="T124" fmla="*/ 0 h 83"/>
                <a:gd name="T125" fmla="*/ 96 w 96"/>
                <a:gd name="T126" fmla="*/ 83 h 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96" h="83">
                  <a:moveTo>
                    <a:pt x="24" y="0"/>
                  </a:moveTo>
                  <a:lnTo>
                    <a:pt x="16" y="3"/>
                  </a:lnTo>
                  <a:lnTo>
                    <a:pt x="9" y="9"/>
                  </a:lnTo>
                  <a:lnTo>
                    <a:pt x="3" y="15"/>
                  </a:lnTo>
                  <a:lnTo>
                    <a:pt x="0" y="23"/>
                  </a:lnTo>
                  <a:lnTo>
                    <a:pt x="2" y="24"/>
                  </a:lnTo>
                  <a:lnTo>
                    <a:pt x="2" y="26"/>
                  </a:lnTo>
                  <a:lnTo>
                    <a:pt x="2" y="27"/>
                  </a:lnTo>
                  <a:lnTo>
                    <a:pt x="2" y="30"/>
                  </a:lnTo>
                  <a:lnTo>
                    <a:pt x="7" y="30"/>
                  </a:lnTo>
                  <a:lnTo>
                    <a:pt x="11" y="30"/>
                  </a:lnTo>
                  <a:lnTo>
                    <a:pt x="17" y="31"/>
                  </a:lnTo>
                  <a:lnTo>
                    <a:pt x="23" y="32"/>
                  </a:lnTo>
                  <a:lnTo>
                    <a:pt x="27" y="34"/>
                  </a:lnTo>
                  <a:lnTo>
                    <a:pt x="34" y="36"/>
                  </a:lnTo>
                  <a:lnTo>
                    <a:pt x="40" y="40"/>
                  </a:lnTo>
                  <a:lnTo>
                    <a:pt x="46" y="43"/>
                  </a:lnTo>
                  <a:lnTo>
                    <a:pt x="53" y="48"/>
                  </a:lnTo>
                  <a:lnTo>
                    <a:pt x="60" y="53"/>
                  </a:lnTo>
                  <a:lnTo>
                    <a:pt x="65" y="58"/>
                  </a:lnTo>
                  <a:lnTo>
                    <a:pt x="71" y="63"/>
                  </a:lnTo>
                  <a:lnTo>
                    <a:pt x="75" y="68"/>
                  </a:lnTo>
                  <a:lnTo>
                    <a:pt x="78" y="73"/>
                  </a:lnTo>
                  <a:lnTo>
                    <a:pt x="80" y="78"/>
                  </a:lnTo>
                  <a:lnTo>
                    <a:pt x="81" y="83"/>
                  </a:lnTo>
                  <a:lnTo>
                    <a:pt x="86" y="80"/>
                  </a:lnTo>
                  <a:lnTo>
                    <a:pt x="90" y="78"/>
                  </a:lnTo>
                  <a:lnTo>
                    <a:pt x="92" y="74"/>
                  </a:lnTo>
                  <a:lnTo>
                    <a:pt x="94" y="72"/>
                  </a:lnTo>
                  <a:lnTo>
                    <a:pt x="96" y="64"/>
                  </a:lnTo>
                  <a:lnTo>
                    <a:pt x="96" y="56"/>
                  </a:lnTo>
                  <a:lnTo>
                    <a:pt x="95" y="47"/>
                  </a:lnTo>
                  <a:lnTo>
                    <a:pt x="93" y="40"/>
                  </a:lnTo>
                  <a:lnTo>
                    <a:pt x="87" y="31"/>
                  </a:lnTo>
                  <a:lnTo>
                    <a:pt x="80" y="23"/>
                  </a:lnTo>
                  <a:lnTo>
                    <a:pt x="72" y="16"/>
                  </a:lnTo>
                  <a:lnTo>
                    <a:pt x="64" y="10"/>
                  </a:lnTo>
                  <a:lnTo>
                    <a:pt x="54" y="5"/>
                  </a:lnTo>
                  <a:lnTo>
                    <a:pt x="45" y="2"/>
                  </a:lnTo>
                  <a:lnTo>
                    <a:pt x="34" y="0"/>
                  </a:lnTo>
                  <a:lnTo>
                    <a:pt x="2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77" name="Freeform 74">
              <a:extLst>
                <a:ext uri="{FF2B5EF4-FFF2-40B4-BE49-F238E27FC236}">
                  <a16:creationId xmlns:a16="http://schemas.microsoft.com/office/drawing/2014/main" id="{E9541FDE-B117-4D93-B089-1FB8810E188B}"/>
                </a:ext>
              </a:extLst>
            </p:cNvPr>
            <p:cNvSpPr>
              <a:spLocks/>
            </p:cNvSpPr>
            <p:nvPr/>
          </p:nvSpPr>
          <p:spPr bwMode="auto">
            <a:xfrm>
              <a:off x="5012" y="861"/>
              <a:ext cx="49" cy="40"/>
            </a:xfrm>
            <a:custGeom>
              <a:avLst/>
              <a:gdLst>
                <a:gd name="T0" fmla="*/ 1 w 98"/>
                <a:gd name="T1" fmla="*/ 1 h 79"/>
                <a:gd name="T2" fmla="*/ 1 w 98"/>
                <a:gd name="T3" fmla="*/ 1 h 79"/>
                <a:gd name="T4" fmla="*/ 1 w 98"/>
                <a:gd name="T5" fmla="*/ 0 h 79"/>
                <a:gd name="T6" fmla="*/ 1 w 98"/>
                <a:gd name="T7" fmla="*/ 0 h 79"/>
                <a:gd name="T8" fmla="*/ 1 w 98"/>
                <a:gd name="T9" fmla="*/ 1 h 79"/>
                <a:gd name="T10" fmla="*/ 1 w 98"/>
                <a:gd name="T11" fmla="*/ 1 h 79"/>
                <a:gd name="T12" fmla="*/ 1 w 98"/>
                <a:gd name="T13" fmla="*/ 1 h 79"/>
                <a:gd name="T14" fmla="*/ 1 w 98"/>
                <a:gd name="T15" fmla="*/ 1 h 79"/>
                <a:gd name="T16" fmla="*/ 1 w 98"/>
                <a:gd name="T17" fmla="*/ 1 h 79"/>
                <a:gd name="T18" fmla="*/ 1 w 98"/>
                <a:gd name="T19" fmla="*/ 1 h 79"/>
                <a:gd name="T20" fmla="*/ 1 w 98"/>
                <a:gd name="T21" fmla="*/ 1 h 79"/>
                <a:gd name="T22" fmla="*/ 0 w 98"/>
                <a:gd name="T23" fmla="*/ 1 h 79"/>
                <a:gd name="T24" fmla="*/ 0 w 98"/>
                <a:gd name="T25" fmla="*/ 1 h 79"/>
                <a:gd name="T26" fmla="*/ 1 w 98"/>
                <a:gd name="T27" fmla="*/ 1 h 79"/>
                <a:gd name="T28" fmla="*/ 1 w 98"/>
                <a:gd name="T29" fmla="*/ 1 h 79"/>
                <a:gd name="T30" fmla="*/ 1 w 98"/>
                <a:gd name="T31" fmla="*/ 1 h 79"/>
                <a:gd name="T32" fmla="*/ 1 w 98"/>
                <a:gd name="T33" fmla="*/ 1 h 79"/>
                <a:gd name="T34" fmla="*/ 1 w 98"/>
                <a:gd name="T35" fmla="*/ 1 h 79"/>
                <a:gd name="T36" fmla="*/ 1 w 98"/>
                <a:gd name="T37" fmla="*/ 1 h 79"/>
                <a:gd name="T38" fmla="*/ 1 w 98"/>
                <a:gd name="T39" fmla="*/ 1 h 79"/>
                <a:gd name="T40" fmla="*/ 1 w 98"/>
                <a:gd name="T41" fmla="*/ 1 h 79"/>
                <a:gd name="T42" fmla="*/ 1 w 98"/>
                <a:gd name="T43" fmla="*/ 1 h 79"/>
                <a:gd name="T44" fmla="*/ 1 w 98"/>
                <a:gd name="T45" fmla="*/ 1 h 79"/>
                <a:gd name="T46" fmla="*/ 1 w 98"/>
                <a:gd name="T47" fmla="*/ 1 h 79"/>
                <a:gd name="T48" fmla="*/ 1 w 98"/>
                <a:gd name="T49" fmla="*/ 1 h 79"/>
                <a:gd name="T50" fmla="*/ 1 w 98"/>
                <a:gd name="T51" fmla="*/ 1 h 79"/>
                <a:gd name="T52" fmla="*/ 1 w 98"/>
                <a:gd name="T53" fmla="*/ 1 h 79"/>
                <a:gd name="T54" fmla="*/ 1 w 98"/>
                <a:gd name="T55" fmla="*/ 1 h 79"/>
                <a:gd name="T56" fmla="*/ 1 w 98"/>
                <a:gd name="T57" fmla="*/ 1 h 79"/>
                <a:gd name="T58" fmla="*/ 1 w 98"/>
                <a:gd name="T59" fmla="*/ 1 h 79"/>
                <a:gd name="T60" fmla="*/ 1 w 98"/>
                <a:gd name="T61" fmla="*/ 1 h 79"/>
                <a:gd name="T62" fmla="*/ 1 w 98"/>
                <a:gd name="T63" fmla="*/ 1 h 79"/>
                <a:gd name="T64" fmla="*/ 1 w 98"/>
                <a:gd name="T65" fmla="*/ 1 h 79"/>
                <a:gd name="T66" fmla="*/ 1 w 98"/>
                <a:gd name="T67" fmla="*/ 1 h 79"/>
                <a:gd name="T68" fmla="*/ 1 w 98"/>
                <a:gd name="T69" fmla="*/ 1 h 79"/>
                <a:gd name="T70" fmla="*/ 1 w 98"/>
                <a:gd name="T71" fmla="*/ 1 h 79"/>
                <a:gd name="T72" fmla="*/ 1 w 98"/>
                <a:gd name="T73" fmla="*/ 1 h 79"/>
                <a:gd name="T74" fmla="*/ 1 w 98"/>
                <a:gd name="T75" fmla="*/ 1 h 79"/>
                <a:gd name="T76" fmla="*/ 1 w 98"/>
                <a:gd name="T77" fmla="*/ 1 h 79"/>
                <a:gd name="T78" fmla="*/ 1 w 98"/>
                <a:gd name="T79" fmla="*/ 1 h 79"/>
                <a:gd name="T80" fmla="*/ 1 w 98"/>
                <a:gd name="T81" fmla="*/ 1 h 79"/>
                <a:gd name="T82" fmla="*/ 1 w 98"/>
                <a:gd name="T83" fmla="*/ 1 h 79"/>
                <a:gd name="T84" fmla="*/ 1 w 98"/>
                <a:gd name="T85" fmla="*/ 1 h 79"/>
                <a:gd name="T86" fmla="*/ 1 w 98"/>
                <a:gd name="T87" fmla="*/ 1 h 79"/>
                <a:gd name="T88" fmla="*/ 1 w 98"/>
                <a:gd name="T89" fmla="*/ 1 h 7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98"/>
                <a:gd name="T136" fmla="*/ 0 h 79"/>
                <a:gd name="T137" fmla="*/ 98 w 98"/>
                <a:gd name="T138" fmla="*/ 79 h 7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98" h="79">
                  <a:moveTo>
                    <a:pt x="53" y="3"/>
                  </a:moveTo>
                  <a:lnTo>
                    <a:pt x="46" y="1"/>
                  </a:lnTo>
                  <a:lnTo>
                    <a:pt x="39" y="0"/>
                  </a:lnTo>
                  <a:lnTo>
                    <a:pt x="32" y="0"/>
                  </a:lnTo>
                  <a:lnTo>
                    <a:pt x="25" y="1"/>
                  </a:lnTo>
                  <a:lnTo>
                    <a:pt x="19" y="3"/>
                  </a:lnTo>
                  <a:lnTo>
                    <a:pt x="12" y="6"/>
                  </a:lnTo>
                  <a:lnTo>
                    <a:pt x="8" y="9"/>
                  </a:lnTo>
                  <a:lnTo>
                    <a:pt x="3" y="13"/>
                  </a:lnTo>
                  <a:lnTo>
                    <a:pt x="2" y="16"/>
                  </a:lnTo>
                  <a:lnTo>
                    <a:pt x="1" y="21"/>
                  </a:lnTo>
                  <a:lnTo>
                    <a:pt x="0" y="24"/>
                  </a:lnTo>
                  <a:lnTo>
                    <a:pt x="0" y="29"/>
                  </a:lnTo>
                  <a:lnTo>
                    <a:pt x="3" y="26"/>
                  </a:lnTo>
                  <a:lnTo>
                    <a:pt x="9" y="26"/>
                  </a:lnTo>
                  <a:lnTo>
                    <a:pt x="15" y="26"/>
                  </a:lnTo>
                  <a:lnTo>
                    <a:pt x="22" y="26"/>
                  </a:lnTo>
                  <a:lnTo>
                    <a:pt x="28" y="29"/>
                  </a:lnTo>
                  <a:lnTo>
                    <a:pt x="35" y="31"/>
                  </a:lnTo>
                  <a:lnTo>
                    <a:pt x="43" y="34"/>
                  </a:lnTo>
                  <a:lnTo>
                    <a:pt x="50" y="39"/>
                  </a:lnTo>
                  <a:lnTo>
                    <a:pt x="57" y="44"/>
                  </a:lnTo>
                  <a:lnTo>
                    <a:pt x="64" y="48"/>
                  </a:lnTo>
                  <a:lnTo>
                    <a:pt x="70" y="54"/>
                  </a:lnTo>
                  <a:lnTo>
                    <a:pt x="76" y="59"/>
                  </a:lnTo>
                  <a:lnTo>
                    <a:pt x="79" y="64"/>
                  </a:lnTo>
                  <a:lnTo>
                    <a:pt x="83" y="70"/>
                  </a:lnTo>
                  <a:lnTo>
                    <a:pt x="85" y="75"/>
                  </a:lnTo>
                  <a:lnTo>
                    <a:pt x="86" y="79"/>
                  </a:lnTo>
                  <a:lnTo>
                    <a:pt x="88" y="77"/>
                  </a:lnTo>
                  <a:lnTo>
                    <a:pt x="91" y="76"/>
                  </a:lnTo>
                  <a:lnTo>
                    <a:pt x="92" y="74"/>
                  </a:lnTo>
                  <a:lnTo>
                    <a:pt x="94" y="72"/>
                  </a:lnTo>
                  <a:lnTo>
                    <a:pt x="96" y="64"/>
                  </a:lnTo>
                  <a:lnTo>
                    <a:pt x="98" y="56"/>
                  </a:lnTo>
                  <a:lnTo>
                    <a:pt x="96" y="49"/>
                  </a:lnTo>
                  <a:lnTo>
                    <a:pt x="94" y="43"/>
                  </a:lnTo>
                  <a:lnTo>
                    <a:pt x="91" y="37"/>
                  </a:lnTo>
                  <a:lnTo>
                    <a:pt x="87" y="30"/>
                  </a:lnTo>
                  <a:lnTo>
                    <a:pt x="83" y="25"/>
                  </a:lnTo>
                  <a:lnTo>
                    <a:pt x="77" y="19"/>
                  </a:lnTo>
                  <a:lnTo>
                    <a:pt x="71" y="15"/>
                  </a:lnTo>
                  <a:lnTo>
                    <a:pt x="65" y="11"/>
                  </a:lnTo>
                  <a:lnTo>
                    <a:pt x="60" y="7"/>
                  </a:lnTo>
                  <a:lnTo>
                    <a:pt x="53"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78" name="Freeform 75">
              <a:extLst>
                <a:ext uri="{FF2B5EF4-FFF2-40B4-BE49-F238E27FC236}">
                  <a16:creationId xmlns:a16="http://schemas.microsoft.com/office/drawing/2014/main" id="{3AF27BE0-B06E-4F2C-AD90-E4F62AD5CFB8}"/>
                </a:ext>
              </a:extLst>
            </p:cNvPr>
            <p:cNvSpPr>
              <a:spLocks/>
            </p:cNvSpPr>
            <p:nvPr/>
          </p:nvSpPr>
          <p:spPr bwMode="auto">
            <a:xfrm>
              <a:off x="4843" y="841"/>
              <a:ext cx="50" cy="40"/>
            </a:xfrm>
            <a:custGeom>
              <a:avLst/>
              <a:gdLst>
                <a:gd name="T0" fmla="*/ 1 w 100"/>
                <a:gd name="T1" fmla="*/ 1 h 79"/>
                <a:gd name="T2" fmla="*/ 1 w 100"/>
                <a:gd name="T3" fmla="*/ 1 h 79"/>
                <a:gd name="T4" fmla="*/ 1 w 100"/>
                <a:gd name="T5" fmla="*/ 1 h 79"/>
                <a:gd name="T6" fmla="*/ 1 w 100"/>
                <a:gd name="T7" fmla="*/ 1 h 79"/>
                <a:gd name="T8" fmla="*/ 1 w 100"/>
                <a:gd name="T9" fmla="*/ 1 h 79"/>
                <a:gd name="T10" fmla="*/ 1 w 100"/>
                <a:gd name="T11" fmla="*/ 1 h 79"/>
                <a:gd name="T12" fmla="*/ 1 w 100"/>
                <a:gd name="T13" fmla="*/ 1 h 79"/>
                <a:gd name="T14" fmla="*/ 1 w 100"/>
                <a:gd name="T15" fmla="*/ 1 h 79"/>
                <a:gd name="T16" fmla="*/ 1 w 100"/>
                <a:gd name="T17" fmla="*/ 1 h 79"/>
                <a:gd name="T18" fmla="*/ 1 w 100"/>
                <a:gd name="T19" fmla="*/ 1 h 79"/>
                <a:gd name="T20" fmla="*/ 1 w 100"/>
                <a:gd name="T21" fmla="*/ 1 h 79"/>
                <a:gd name="T22" fmla="*/ 1 w 100"/>
                <a:gd name="T23" fmla="*/ 1 h 79"/>
                <a:gd name="T24" fmla="*/ 1 w 100"/>
                <a:gd name="T25" fmla="*/ 1 h 79"/>
                <a:gd name="T26" fmla="*/ 1 w 100"/>
                <a:gd name="T27" fmla="*/ 1 h 79"/>
                <a:gd name="T28" fmla="*/ 1 w 100"/>
                <a:gd name="T29" fmla="*/ 1 h 79"/>
                <a:gd name="T30" fmla="*/ 1 w 100"/>
                <a:gd name="T31" fmla="*/ 1 h 79"/>
                <a:gd name="T32" fmla="*/ 1 w 100"/>
                <a:gd name="T33" fmla="*/ 1 h 79"/>
                <a:gd name="T34" fmla="*/ 1 w 100"/>
                <a:gd name="T35" fmla="*/ 1 h 79"/>
                <a:gd name="T36" fmla="*/ 1 w 100"/>
                <a:gd name="T37" fmla="*/ 1 h 79"/>
                <a:gd name="T38" fmla="*/ 1 w 100"/>
                <a:gd name="T39" fmla="*/ 1 h 79"/>
                <a:gd name="T40" fmla="*/ 1 w 100"/>
                <a:gd name="T41" fmla="*/ 1 h 79"/>
                <a:gd name="T42" fmla="*/ 1 w 100"/>
                <a:gd name="T43" fmla="*/ 1 h 79"/>
                <a:gd name="T44" fmla="*/ 1 w 100"/>
                <a:gd name="T45" fmla="*/ 1 h 79"/>
                <a:gd name="T46" fmla="*/ 1 w 100"/>
                <a:gd name="T47" fmla="*/ 1 h 79"/>
                <a:gd name="T48" fmla="*/ 1 w 100"/>
                <a:gd name="T49" fmla="*/ 1 h 79"/>
                <a:gd name="T50" fmla="*/ 1 w 100"/>
                <a:gd name="T51" fmla="*/ 1 h 79"/>
                <a:gd name="T52" fmla="*/ 1 w 100"/>
                <a:gd name="T53" fmla="*/ 1 h 79"/>
                <a:gd name="T54" fmla="*/ 1 w 100"/>
                <a:gd name="T55" fmla="*/ 1 h 79"/>
                <a:gd name="T56" fmla="*/ 1 w 100"/>
                <a:gd name="T57" fmla="*/ 1 h 79"/>
                <a:gd name="T58" fmla="*/ 1 w 100"/>
                <a:gd name="T59" fmla="*/ 0 h 79"/>
                <a:gd name="T60" fmla="*/ 1 w 100"/>
                <a:gd name="T61" fmla="*/ 0 h 79"/>
                <a:gd name="T62" fmla="*/ 1 w 100"/>
                <a:gd name="T63" fmla="*/ 1 h 79"/>
                <a:gd name="T64" fmla="*/ 1 w 100"/>
                <a:gd name="T65" fmla="*/ 1 h 79"/>
                <a:gd name="T66" fmla="*/ 1 w 100"/>
                <a:gd name="T67" fmla="*/ 1 h 79"/>
                <a:gd name="T68" fmla="*/ 1 w 100"/>
                <a:gd name="T69" fmla="*/ 1 h 79"/>
                <a:gd name="T70" fmla="*/ 1 w 100"/>
                <a:gd name="T71" fmla="*/ 1 h 79"/>
                <a:gd name="T72" fmla="*/ 0 w 100"/>
                <a:gd name="T73" fmla="*/ 1 h 79"/>
                <a:gd name="T74" fmla="*/ 0 w 100"/>
                <a:gd name="T75" fmla="*/ 1 h 79"/>
                <a:gd name="T76" fmla="*/ 0 w 100"/>
                <a:gd name="T77" fmla="*/ 1 h 79"/>
                <a:gd name="T78" fmla="*/ 1 w 100"/>
                <a:gd name="T79" fmla="*/ 1 h 79"/>
                <a:gd name="T80" fmla="*/ 1 w 100"/>
                <a:gd name="T81" fmla="*/ 1 h 79"/>
                <a:gd name="T82" fmla="*/ 1 w 100"/>
                <a:gd name="T83" fmla="*/ 1 h 79"/>
                <a:gd name="T84" fmla="*/ 1 w 100"/>
                <a:gd name="T85" fmla="*/ 1 h 79"/>
                <a:gd name="T86" fmla="*/ 1 w 100"/>
                <a:gd name="T87" fmla="*/ 1 h 79"/>
                <a:gd name="T88" fmla="*/ 1 w 100"/>
                <a:gd name="T89" fmla="*/ 1 h 79"/>
                <a:gd name="T90" fmla="*/ 1 w 100"/>
                <a:gd name="T91" fmla="*/ 1 h 79"/>
                <a:gd name="T92" fmla="*/ 1 w 100"/>
                <a:gd name="T93" fmla="*/ 1 h 7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0"/>
                <a:gd name="T142" fmla="*/ 0 h 79"/>
                <a:gd name="T143" fmla="*/ 100 w 100"/>
                <a:gd name="T144" fmla="*/ 79 h 7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0" h="79">
                  <a:moveTo>
                    <a:pt x="48" y="42"/>
                  </a:moveTo>
                  <a:lnTo>
                    <a:pt x="55" y="47"/>
                  </a:lnTo>
                  <a:lnTo>
                    <a:pt x="61" y="50"/>
                  </a:lnTo>
                  <a:lnTo>
                    <a:pt x="67" y="55"/>
                  </a:lnTo>
                  <a:lnTo>
                    <a:pt x="71" y="61"/>
                  </a:lnTo>
                  <a:lnTo>
                    <a:pt x="75" y="65"/>
                  </a:lnTo>
                  <a:lnTo>
                    <a:pt x="78" y="70"/>
                  </a:lnTo>
                  <a:lnTo>
                    <a:pt x="82" y="74"/>
                  </a:lnTo>
                  <a:lnTo>
                    <a:pt x="83" y="79"/>
                  </a:lnTo>
                  <a:lnTo>
                    <a:pt x="84" y="79"/>
                  </a:lnTo>
                  <a:lnTo>
                    <a:pt x="85" y="79"/>
                  </a:lnTo>
                  <a:lnTo>
                    <a:pt x="91" y="78"/>
                  </a:lnTo>
                  <a:lnTo>
                    <a:pt x="94" y="72"/>
                  </a:lnTo>
                  <a:lnTo>
                    <a:pt x="98" y="66"/>
                  </a:lnTo>
                  <a:lnTo>
                    <a:pt x="100" y="59"/>
                  </a:lnTo>
                  <a:lnTo>
                    <a:pt x="99" y="53"/>
                  </a:lnTo>
                  <a:lnTo>
                    <a:pt x="96" y="39"/>
                  </a:lnTo>
                  <a:lnTo>
                    <a:pt x="89" y="27"/>
                  </a:lnTo>
                  <a:lnTo>
                    <a:pt x="78" y="17"/>
                  </a:lnTo>
                  <a:lnTo>
                    <a:pt x="68" y="9"/>
                  </a:lnTo>
                  <a:lnTo>
                    <a:pt x="63" y="8"/>
                  </a:lnTo>
                  <a:lnTo>
                    <a:pt x="59" y="5"/>
                  </a:lnTo>
                  <a:lnTo>
                    <a:pt x="54" y="4"/>
                  </a:lnTo>
                  <a:lnTo>
                    <a:pt x="50" y="2"/>
                  </a:lnTo>
                  <a:lnTo>
                    <a:pt x="44" y="1"/>
                  </a:lnTo>
                  <a:lnTo>
                    <a:pt x="39" y="1"/>
                  </a:lnTo>
                  <a:lnTo>
                    <a:pt x="33" y="0"/>
                  </a:lnTo>
                  <a:lnTo>
                    <a:pt x="28" y="0"/>
                  </a:lnTo>
                  <a:lnTo>
                    <a:pt x="21" y="2"/>
                  </a:lnTo>
                  <a:lnTo>
                    <a:pt x="14" y="4"/>
                  </a:lnTo>
                  <a:lnTo>
                    <a:pt x="8" y="9"/>
                  </a:lnTo>
                  <a:lnTo>
                    <a:pt x="2" y="16"/>
                  </a:lnTo>
                  <a:lnTo>
                    <a:pt x="1" y="19"/>
                  </a:lnTo>
                  <a:lnTo>
                    <a:pt x="0" y="23"/>
                  </a:lnTo>
                  <a:lnTo>
                    <a:pt x="0" y="26"/>
                  </a:lnTo>
                  <a:lnTo>
                    <a:pt x="0" y="30"/>
                  </a:lnTo>
                  <a:lnTo>
                    <a:pt x="5" y="28"/>
                  </a:lnTo>
                  <a:lnTo>
                    <a:pt x="9" y="28"/>
                  </a:lnTo>
                  <a:lnTo>
                    <a:pt x="15" y="30"/>
                  </a:lnTo>
                  <a:lnTo>
                    <a:pt x="21" y="31"/>
                  </a:lnTo>
                  <a:lnTo>
                    <a:pt x="28" y="32"/>
                  </a:lnTo>
                  <a:lnTo>
                    <a:pt x="35" y="35"/>
                  </a:lnTo>
                  <a:lnTo>
                    <a:pt x="41" y="39"/>
                  </a:lnTo>
                  <a:lnTo>
                    <a:pt x="48" y="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79" name="Freeform 76">
              <a:extLst>
                <a:ext uri="{FF2B5EF4-FFF2-40B4-BE49-F238E27FC236}">
                  <a16:creationId xmlns:a16="http://schemas.microsoft.com/office/drawing/2014/main" id="{662B9307-2C41-4A33-8B6B-3F22FE0778E0}"/>
                </a:ext>
              </a:extLst>
            </p:cNvPr>
            <p:cNvSpPr>
              <a:spLocks/>
            </p:cNvSpPr>
            <p:nvPr/>
          </p:nvSpPr>
          <p:spPr bwMode="auto">
            <a:xfrm>
              <a:off x="4843" y="856"/>
              <a:ext cx="41" cy="27"/>
            </a:xfrm>
            <a:custGeom>
              <a:avLst/>
              <a:gdLst>
                <a:gd name="T0" fmla="*/ 0 w 83"/>
                <a:gd name="T1" fmla="*/ 0 h 55"/>
                <a:gd name="T2" fmla="*/ 0 w 83"/>
                <a:gd name="T3" fmla="*/ 0 h 55"/>
                <a:gd name="T4" fmla="*/ 0 w 83"/>
                <a:gd name="T5" fmla="*/ 0 h 55"/>
                <a:gd name="T6" fmla="*/ 0 w 83"/>
                <a:gd name="T7" fmla="*/ 0 h 55"/>
                <a:gd name="T8" fmla="*/ 0 w 83"/>
                <a:gd name="T9" fmla="*/ 0 h 55"/>
                <a:gd name="T10" fmla="*/ 0 w 83"/>
                <a:gd name="T11" fmla="*/ 0 h 55"/>
                <a:gd name="T12" fmla="*/ 0 w 83"/>
                <a:gd name="T13" fmla="*/ 0 h 55"/>
                <a:gd name="T14" fmla="*/ 0 w 83"/>
                <a:gd name="T15" fmla="*/ 0 h 55"/>
                <a:gd name="T16" fmla="*/ 0 w 83"/>
                <a:gd name="T17" fmla="*/ 0 h 55"/>
                <a:gd name="T18" fmla="*/ 0 w 83"/>
                <a:gd name="T19" fmla="*/ 0 h 55"/>
                <a:gd name="T20" fmla="*/ 0 w 83"/>
                <a:gd name="T21" fmla="*/ 0 h 55"/>
                <a:gd name="T22" fmla="*/ 0 w 83"/>
                <a:gd name="T23" fmla="*/ 0 h 55"/>
                <a:gd name="T24" fmla="*/ 0 w 83"/>
                <a:gd name="T25" fmla="*/ 0 h 55"/>
                <a:gd name="T26" fmla="*/ 0 w 83"/>
                <a:gd name="T27" fmla="*/ 0 h 55"/>
                <a:gd name="T28" fmla="*/ 0 w 83"/>
                <a:gd name="T29" fmla="*/ 0 h 55"/>
                <a:gd name="T30" fmla="*/ 0 w 83"/>
                <a:gd name="T31" fmla="*/ 0 h 55"/>
                <a:gd name="T32" fmla="*/ 0 w 83"/>
                <a:gd name="T33" fmla="*/ 0 h 55"/>
                <a:gd name="T34" fmla="*/ 0 w 83"/>
                <a:gd name="T35" fmla="*/ 0 h 55"/>
                <a:gd name="T36" fmla="*/ 0 w 83"/>
                <a:gd name="T37" fmla="*/ 0 h 55"/>
                <a:gd name="T38" fmla="*/ 0 w 83"/>
                <a:gd name="T39" fmla="*/ 0 h 55"/>
                <a:gd name="T40" fmla="*/ 0 w 83"/>
                <a:gd name="T41" fmla="*/ 0 h 55"/>
                <a:gd name="T42" fmla="*/ 0 w 83"/>
                <a:gd name="T43" fmla="*/ 0 h 55"/>
                <a:gd name="T44" fmla="*/ 0 w 83"/>
                <a:gd name="T45" fmla="*/ 0 h 55"/>
                <a:gd name="T46" fmla="*/ 0 w 83"/>
                <a:gd name="T47" fmla="*/ 0 h 55"/>
                <a:gd name="T48" fmla="*/ 0 w 83"/>
                <a:gd name="T49" fmla="*/ 0 h 55"/>
                <a:gd name="T50" fmla="*/ 0 w 83"/>
                <a:gd name="T51" fmla="*/ 0 h 55"/>
                <a:gd name="T52" fmla="*/ 0 w 83"/>
                <a:gd name="T53" fmla="*/ 0 h 55"/>
                <a:gd name="T54" fmla="*/ 0 w 83"/>
                <a:gd name="T55" fmla="*/ 0 h 55"/>
                <a:gd name="T56" fmla="*/ 0 w 83"/>
                <a:gd name="T57" fmla="*/ 0 h 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3"/>
                <a:gd name="T88" fmla="*/ 0 h 55"/>
                <a:gd name="T89" fmla="*/ 83 w 83"/>
                <a:gd name="T90" fmla="*/ 55 h 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3" h="55">
                  <a:moveTo>
                    <a:pt x="83" y="51"/>
                  </a:moveTo>
                  <a:lnTo>
                    <a:pt x="82" y="46"/>
                  </a:lnTo>
                  <a:lnTo>
                    <a:pt x="78" y="42"/>
                  </a:lnTo>
                  <a:lnTo>
                    <a:pt x="75" y="37"/>
                  </a:lnTo>
                  <a:lnTo>
                    <a:pt x="71" y="33"/>
                  </a:lnTo>
                  <a:lnTo>
                    <a:pt x="67" y="27"/>
                  </a:lnTo>
                  <a:lnTo>
                    <a:pt x="61" y="22"/>
                  </a:lnTo>
                  <a:lnTo>
                    <a:pt x="55" y="19"/>
                  </a:lnTo>
                  <a:lnTo>
                    <a:pt x="48" y="14"/>
                  </a:lnTo>
                  <a:lnTo>
                    <a:pt x="41" y="11"/>
                  </a:lnTo>
                  <a:lnTo>
                    <a:pt x="35" y="7"/>
                  </a:lnTo>
                  <a:lnTo>
                    <a:pt x="28" y="4"/>
                  </a:lnTo>
                  <a:lnTo>
                    <a:pt x="21" y="3"/>
                  </a:lnTo>
                  <a:lnTo>
                    <a:pt x="15" y="2"/>
                  </a:lnTo>
                  <a:lnTo>
                    <a:pt x="9" y="0"/>
                  </a:lnTo>
                  <a:lnTo>
                    <a:pt x="5" y="0"/>
                  </a:lnTo>
                  <a:lnTo>
                    <a:pt x="0" y="2"/>
                  </a:lnTo>
                  <a:lnTo>
                    <a:pt x="2" y="10"/>
                  </a:lnTo>
                  <a:lnTo>
                    <a:pt x="6" y="19"/>
                  </a:lnTo>
                  <a:lnTo>
                    <a:pt x="10" y="26"/>
                  </a:lnTo>
                  <a:lnTo>
                    <a:pt x="15" y="33"/>
                  </a:lnTo>
                  <a:lnTo>
                    <a:pt x="23" y="38"/>
                  </a:lnTo>
                  <a:lnTo>
                    <a:pt x="31" y="44"/>
                  </a:lnTo>
                  <a:lnTo>
                    <a:pt x="39" y="49"/>
                  </a:lnTo>
                  <a:lnTo>
                    <a:pt x="48" y="52"/>
                  </a:lnTo>
                  <a:lnTo>
                    <a:pt x="58" y="53"/>
                  </a:lnTo>
                  <a:lnTo>
                    <a:pt x="67" y="55"/>
                  </a:lnTo>
                  <a:lnTo>
                    <a:pt x="75" y="53"/>
                  </a:lnTo>
                  <a:lnTo>
                    <a:pt x="83" y="51"/>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80" name="Freeform 77">
              <a:extLst>
                <a:ext uri="{FF2B5EF4-FFF2-40B4-BE49-F238E27FC236}">
                  <a16:creationId xmlns:a16="http://schemas.microsoft.com/office/drawing/2014/main" id="{6E9F0845-ECC2-4669-BD63-6754F41810B9}"/>
                </a:ext>
              </a:extLst>
            </p:cNvPr>
            <p:cNvSpPr>
              <a:spLocks/>
            </p:cNvSpPr>
            <p:nvPr/>
          </p:nvSpPr>
          <p:spPr bwMode="auto">
            <a:xfrm>
              <a:off x="4901" y="797"/>
              <a:ext cx="42" cy="29"/>
            </a:xfrm>
            <a:custGeom>
              <a:avLst/>
              <a:gdLst>
                <a:gd name="T0" fmla="*/ 1 w 82"/>
                <a:gd name="T1" fmla="*/ 0 h 59"/>
                <a:gd name="T2" fmla="*/ 1 w 82"/>
                <a:gd name="T3" fmla="*/ 0 h 59"/>
                <a:gd name="T4" fmla="*/ 1 w 82"/>
                <a:gd name="T5" fmla="*/ 0 h 59"/>
                <a:gd name="T6" fmla="*/ 1 w 82"/>
                <a:gd name="T7" fmla="*/ 0 h 59"/>
                <a:gd name="T8" fmla="*/ 1 w 82"/>
                <a:gd name="T9" fmla="*/ 0 h 59"/>
                <a:gd name="T10" fmla="*/ 1 w 82"/>
                <a:gd name="T11" fmla="*/ 0 h 59"/>
                <a:gd name="T12" fmla="*/ 1 w 82"/>
                <a:gd name="T13" fmla="*/ 0 h 59"/>
                <a:gd name="T14" fmla="*/ 1 w 82"/>
                <a:gd name="T15" fmla="*/ 0 h 59"/>
                <a:gd name="T16" fmla="*/ 0 w 82"/>
                <a:gd name="T17" fmla="*/ 0 h 59"/>
                <a:gd name="T18" fmla="*/ 0 w 82"/>
                <a:gd name="T19" fmla="*/ 0 h 59"/>
                <a:gd name="T20" fmla="*/ 0 w 82"/>
                <a:gd name="T21" fmla="*/ 0 h 59"/>
                <a:gd name="T22" fmla="*/ 0 w 82"/>
                <a:gd name="T23" fmla="*/ 0 h 59"/>
                <a:gd name="T24" fmla="*/ 0 w 82"/>
                <a:gd name="T25" fmla="*/ 0 h 59"/>
                <a:gd name="T26" fmla="*/ 1 w 82"/>
                <a:gd name="T27" fmla="*/ 0 h 59"/>
                <a:gd name="T28" fmla="*/ 1 w 82"/>
                <a:gd name="T29" fmla="*/ 0 h 59"/>
                <a:gd name="T30" fmla="*/ 1 w 82"/>
                <a:gd name="T31" fmla="*/ 0 h 59"/>
                <a:gd name="T32" fmla="*/ 1 w 82"/>
                <a:gd name="T33" fmla="*/ 0 h 59"/>
                <a:gd name="T34" fmla="*/ 1 w 82"/>
                <a:gd name="T35" fmla="*/ 0 h 59"/>
                <a:gd name="T36" fmla="*/ 1 w 82"/>
                <a:gd name="T37" fmla="*/ 0 h 59"/>
                <a:gd name="T38" fmla="*/ 1 w 82"/>
                <a:gd name="T39" fmla="*/ 0 h 59"/>
                <a:gd name="T40" fmla="*/ 1 w 82"/>
                <a:gd name="T41" fmla="*/ 0 h 59"/>
                <a:gd name="T42" fmla="*/ 1 w 82"/>
                <a:gd name="T43" fmla="*/ 0 h 59"/>
                <a:gd name="T44" fmla="*/ 1 w 82"/>
                <a:gd name="T45" fmla="*/ 0 h 59"/>
                <a:gd name="T46" fmla="*/ 1 w 82"/>
                <a:gd name="T47" fmla="*/ 0 h 59"/>
                <a:gd name="T48" fmla="*/ 1 w 82"/>
                <a:gd name="T49" fmla="*/ 0 h 59"/>
                <a:gd name="T50" fmla="*/ 1 w 82"/>
                <a:gd name="T51" fmla="*/ 0 h 59"/>
                <a:gd name="T52" fmla="*/ 1 w 82"/>
                <a:gd name="T53" fmla="*/ 0 h 59"/>
                <a:gd name="T54" fmla="*/ 1 w 82"/>
                <a:gd name="T55" fmla="*/ 0 h 59"/>
                <a:gd name="T56" fmla="*/ 1 w 82"/>
                <a:gd name="T57" fmla="*/ 0 h 59"/>
                <a:gd name="T58" fmla="*/ 1 w 82"/>
                <a:gd name="T59" fmla="*/ 0 h 59"/>
                <a:gd name="T60" fmla="*/ 1 w 82"/>
                <a:gd name="T61" fmla="*/ 0 h 59"/>
                <a:gd name="T62" fmla="*/ 1 w 82"/>
                <a:gd name="T63" fmla="*/ 0 h 59"/>
                <a:gd name="T64" fmla="*/ 1 w 82"/>
                <a:gd name="T65" fmla="*/ 0 h 59"/>
                <a:gd name="T66" fmla="*/ 1 w 82"/>
                <a:gd name="T67" fmla="*/ 0 h 59"/>
                <a:gd name="T68" fmla="*/ 1 w 82"/>
                <a:gd name="T69" fmla="*/ 0 h 59"/>
                <a:gd name="T70" fmla="*/ 1 w 82"/>
                <a:gd name="T71" fmla="*/ 0 h 59"/>
                <a:gd name="T72" fmla="*/ 1 w 82"/>
                <a:gd name="T73" fmla="*/ 0 h 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2"/>
                <a:gd name="T112" fmla="*/ 0 h 59"/>
                <a:gd name="T113" fmla="*/ 82 w 82"/>
                <a:gd name="T114" fmla="*/ 59 h 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2" h="59">
                  <a:moveTo>
                    <a:pt x="47" y="13"/>
                  </a:moveTo>
                  <a:lnTo>
                    <a:pt x="40" y="9"/>
                  </a:lnTo>
                  <a:lnTo>
                    <a:pt x="33" y="6"/>
                  </a:lnTo>
                  <a:lnTo>
                    <a:pt x="27" y="3"/>
                  </a:lnTo>
                  <a:lnTo>
                    <a:pt x="20" y="2"/>
                  </a:lnTo>
                  <a:lnTo>
                    <a:pt x="14" y="1"/>
                  </a:lnTo>
                  <a:lnTo>
                    <a:pt x="9" y="0"/>
                  </a:lnTo>
                  <a:lnTo>
                    <a:pt x="4" y="0"/>
                  </a:lnTo>
                  <a:lnTo>
                    <a:pt x="0" y="0"/>
                  </a:lnTo>
                  <a:lnTo>
                    <a:pt x="0" y="1"/>
                  </a:lnTo>
                  <a:lnTo>
                    <a:pt x="0" y="2"/>
                  </a:lnTo>
                  <a:lnTo>
                    <a:pt x="3" y="16"/>
                  </a:lnTo>
                  <a:lnTo>
                    <a:pt x="11" y="30"/>
                  </a:lnTo>
                  <a:lnTo>
                    <a:pt x="21" y="40"/>
                  </a:lnTo>
                  <a:lnTo>
                    <a:pt x="32" y="47"/>
                  </a:lnTo>
                  <a:lnTo>
                    <a:pt x="36" y="49"/>
                  </a:lnTo>
                  <a:lnTo>
                    <a:pt x="41" y="52"/>
                  </a:lnTo>
                  <a:lnTo>
                    <a:pt x="46" y="54"/>
                  </a:lnTo>
                  <a:lnTo>
                    <a:pt x="50" y="55"/>
                  </a:lnTo>
                  <a:lnTo>
                    <a:pt x="56" y="56"/>
                  </a:lnTo>
                  <a:lnTo>
                    <a:pt x="61" y="58"/>
                  </a:lnTo>
                  <a:lnTo>
                    <a:pt x="66" y="59"/>
                  </a:lnTo>
                  <a:lnTo>
                    <a:pt x="71" y="59"/>
                  </a:lnTo>
                  <a:lnTo>
                    <a:pt x="74" y="58"/>
                  </a:lnTo>
                  <a:lnTo>
                    <a:pt x="77" y="56"/>
                  </a:lnTo>
                  <a:lnTo>
                    <a:pt x="80" y="56"/>
                  </a:lnTo>
                  <a:lnTo>
                    <a:pt x="82" y="55"/>
                  </a:lnTo>
                  <a:lnTo>
                    <a:pt x="81" y="51"/>
                  </a:lnTo>
                  <a:lnTo>
                    <a:pt x="79" y="45"/>
                  </a:lnTo>
                  <a:lnTo>
                    <a:pt x="76" y="39"/>
                  </a:lnTo>
                  <a:lnTo>
                    <a:pt x="72" y="33"/>
                  </a:lnTo>
                  <a:lnTo>
                    <a:pt x="66" y="29"/>
                  </a:lnTo>
                  <a:lnTo>
                    <a:pt x="61" y="23"/>
                  </a:lnTo>
                  <a:lnTo>
                    <a:pt x="54" y="17"/>
                  </a:lnTo>
                  <a:lnTo>
                    <a:pt x="47" y="13"/>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81" name="Freeform 78">
              <a:extLst>
                <a:ext uri="{FF2B5EF4-FFF2-40B4-BE49-F238E27FC236}">
                  <a16:creationId xmlns:a16="http://schemas.microsoft.com/office/drawing/2014/main" id="{55507409-D04D-4DB8-98EF-777FC5A5CD83}"/>
                </a:ext>
              </a:extLst>
            </p:cNvPr>
            <p:cNvSpPr>
              <a:spLocks/>
            </p:cNvSpPr>
            <p:nvPr/>
          </p:nvSpPr>
          <p:spPr bwMode="auto">
            <a:xfrm>
              <a:off x="4956" y="746"/>
              <a:ext cx="41" cy="28"/>
            </a:xfrm>
            <a:custGeom>
              <a:avLst/>
              <a:gdLst>
                <a:gd name="T0" fmla="*/ 0 w 83"/>
                <a:gd name="T1" fmla="*/ 0 h 57"/>
                <a:gd name="T2" fmla="*/ 0 w 83"/>
                <a:gd name="T3" fmla="*/ 0 h 57"/>
                <a:gd name="T4" fmla="*/ 0 w 83"/>
                <a:gd name="T5" fmla="*/ 0 h 57"/>
                <a:gd name="T6" fmla="*/ 0 w 83"/>
                <a:gd name="T7" fmla="*/ 0 h 57"/>
                <a:gd name="T8" fmla="*/ 0 w 83"/>
                <a:gd name="T9" fmla="*/ 0 h 57"/>
                <a:gd name="T10" fmla="*/ 0 w 83"/>
                <a:gd name="T11" fmla="*/ 0 h 57"/>
                <a:gd name="T12" fmla="*/ 0 w 83"/>
                <a:gd name="T13" fmla="*/ 0 h 57"/>
                <a:gd name="T14" fmla="*/ 0 w 83"/>
                <a:gd name="T15" fmla="*/ 0 h 57"/>
                <a:gd name="T16" fmla="*/ 0 w 83"/>
                <a:gd name="T17" fmla="*/ 0 h 57"/>
                <a:gd name="T18" fmla="*/ 0 w 83"/>
                <a:gd name="T19" fmla="*/ 0 h 57"/>
                <a:gd name="T20" fmla="*/ 0 w 83"/>
                <a:gd name="T21" fmla="*/ 0 h 57"/>
                <a:gd name="T22" fmla="*/ 0 w 83"/>
                <a:gd name="T23" fmla="*/ 0 h 57"/>
                <a:gd name="T24" fmla="*/ 0 w 83"/>
                <a:gd name="T25" fmla="*/ 0 h 57"/>
                <a:gd name="T26" fmla="*/ 0 w 83"/>
                <a:gd name="T27" fmla="*/ 0 h 57"/>
                <a:gd name="T28" fmla="*/ 0 w 83"/>
                <a:gd name="T29" fmla="*/ 0 h 57"/>
                <a:gd name="T30" fmla="*/ 0 w 83"/>
                <a:gd name="T31" fmla="*/ 0 h 57"/>
                <a:gd name="T32" fmla="*/ 0 w 83"/>
                <a:gd name="T33" fmla="*/ 0 h 57"/>
                <a:gd name="T34" fmla="*/ 0 w 83"/>
                <a:gd name="T35" fmla="*/ 0 h 57"/>
                <a:gd name="T36" fmla="*/ 0 w 83"/>
                <a:gd name="T37" fmla="*/ 0 h 57"/>
                <a:gd name="T38" fmla="*/ 0 w 83"/>
                <a:gd name="T39" fmla="*/ 0 h 57"/>
                <a:gd name="T40" fmla="*/ 0 w 83"/>
                <a:gd name="T41" fmla="*/ 0 h 57"/>
                <a:gd name="T42" fmla="*/ 0 w 83"/>
                <a:gd name="T43" fmla="*/ 0 h 57"/>
                <a:gd name="T44" fmla="*/ 0 w 83"/>
                <a:gd name="T45" fmla="*/ 0 h 57"/>
                <a:gd name="T46" fmla="*/ 0 w 83"/>
                <a:gd name="T47" fmla="*/ 0 h 57"/>
                <a:gd name="T48" fmla="*/ 0 w 83"/>
                <a:gd name="T49" fmla="*/ 0 h 57"/>
                <a:gd name="T50" fmla="*/ 0 w 83"/>
                <a:gd name="T51" fmla="*/ 0 h 57"/>
                <a:gd name="T52" fmla="*/ 0 w 83"/>
                <a:gd name="T53" fmla="*/ 0 h 57"/>
                <a:gd name="T54" fmla="*/ 0 w 83"/>
                <a:gd name="T55" fmla="*/ 0 h 57"/>
                <a:gd name="T56" fmla="*/ 0 w 83"/>
                <a:gd name="T57" fmla="*/ 0 h 57"/>
                <a:gd name="T58" fmla="*/ 0 w 83"/>
                <a:gd name="T59" fmla="*/ 0 h 57"/>
                <a:gd name="T60" fmla="*/ 0 w 83"/>
                <a:gd name="T61" fmla="*/ 0 h 57"/>
                <a:gd name="T62" fmla="*/ 0 w 83"/>
                <a:gd name="T63" fmla="*/ 0 h 57"/>
                <a:gd name="T64" fmla="*/ 0 w 83"/>
                <a:gd name="T65" fmla="*/ 0 h 5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3"/>
                <a:gd name="T100" fmla="*/ 0 h 57"/>
                <a:gd name="T101" fmla="*/ 83 w 83"/>
                <a:gd name="T102" fmla="*/ 57 h 5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3" h="57">
                  <a:moveTo>
                    <a:pt x="47" y="13"/>
                  </a:moveTo>
                  <a:lnTo>
                    <a:pt x="40" y="10"/>
                  </a:lnTo>
                  <a:lnTo>
                    <a:pt x="33" y="7"/>
                  </a:lnTo>
                  <a:lnTo>
                    <a:pt x="28" y="4"/>
                  </a:lnTo>
                  <a:lnTo>
                    <a:pt x="21" y="3"/>
                  </a:lnTo>
                  <a:lnTo>
                    <a:pt x="15" y="0"/>
                  </a:lnTo>
                  <a:lnTo>
                    <a:pt x="9" y="0"/>
                  </a:lnTo>
                  <a:lnTo>
                    <a:pt x="5" y="0"/>
                  </a:lnTo>
                  <a:lnTo>
                    <a:pt x="0" y="0"/>
                  </a:lnTo>
                  <a:lnTo>
                    <a:pt x="0" y="2"/>
                  </a:lnTo>
                  <a:lnTo>
                    <a:pt x="0" y="4"/>
                  </a:lnTo>
                  <a:lnTo>
                    <a:pt x="0" y="5"/>
                  </a:lnTo>
                  <a:lnTo>
                    <a:pt x="0" y="7"/>
                  </a:lnTo>
                  <a:lnTo>
                    <a:pt x="5" y="18"/>
                  </a:lnTo>
                  <a:lnTo>
                    <a:pt x="10" y="27"/>
                  </a:lnTo>
                  <a:lnTo>
                    <a:pt x="17" y="35"/>
                  </a:lnTo>
                  <a:lnTo>
                    <a:pt x="25" y="42"/>
                  </a:lnTo>
                  <a:lnTo>
                    <a:pt x="34" y="48"/>
                  </a:lnTo>
                  <a:lnTo>
                    <a:pt x="44" y="52"/>
                  </a:lnTo>
                  <a:lnTo>
                    <a:pt x="54" y="55"/>
                  </a:lnTo>
                  <a:lnTo>
                    <a:pt x="64" y="57"/>
                  </a:lnTo>
                  <a:lnTo>
                    <a:pt x="69" y="56"/>
                  </a:lnTo>
                  <a:lnTo>
                    <a:pt x="74" y="56"/>
                  </a:lnTo>
                  <a:lnTo>
                    <a:pt x="78" y="55"/>
                  </a:lnTo>
                  <a:lnTo>
                    <a:pt x="83" y="53"/>
                  </a:lnTo>
                  <a:lnTo>
                    <a:pt x="82" y="49"/>
                  </a:lnTo>
                  <a:lnTo>
                    <a:pt x="79" y="44"/>
                  </a:lnTo>
                  <a:lnTo>
                    <a:pt x="76" y="38"/>
                  </a:lnTo>
                  <a:lnTo>
                    <a:pt x="71" y="34"/>
                  </a:lnTo>
                  <a:lnTo>
                    <a:pt x="66" y="28"/>
                  </a:lnTo>
                  <a:lnTo>
                    <a:pt x="60" y="23"/>
                  </a:lnTo>
                  <a:lnTo>
                    <a:pt x="54" y="18"/>
                  </a:lnTo>
                  <a:lnTo>
                    <a:pt x="47" y="13"/>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82" name="Freeform 79">
              <a:extLst>
                <a:ext uri="{FF2B5EF4-FFF2-40B4-BE49-F238E27FC236}">
                  <a16:creationId xmlns:a16="http://schemas.microsoft.com/office/drawing/2014/main" id="{56125926-3AA3-4BE1-BBF7-EBFFEE41C128}"/>
                </a:ext>
              </a:extLst>
            </p:cNvPr>
            <p:cNvSpPr>
              <a:spLocks/>
            </p:cNvSpPr>
            <p:nvPr/>
          </p:nvSpPr>
          <p:spPr bwMode="auto">
            <a:xfrm>
              <a:off x="5061" y="822"/>
              <a:ext cx="42" cy="27"/>
            </a:xfrm>
            <a:custGeom>
              <a:avLst/>
              <a:gdLst>
                <a:gd name="T0" fmla="*/ 1 w 83"/>
                <a:gd name="T1" fmla="*/ 0 h 56"/>
                <a:gd name="T2" fmla="*/ 1 w 83"/>
                <a:gd name="T3" fmla="*/ 0 h 56"/>
                <a:gd name="T4" fmla="*/ 1 w 83"/>
                <a:gd name="T5" fmla="*/ 0 h 56"/>
                <a:gd name="T6" fmla="*/ 1 w 83"/>
                <a:gd name="T7" fmla="*/ 0 h 56"/>
                <a:gd name="T8" fmla="*/ 1 w 83"/>
                <a:gd name="T9" fmla="*/ 0 h 56"/>
                <a:gd name="T10" fmla="*/ 1 w 83"/>
                <a:gd name="T11" fmla="*/ 0 h 56"/>
                <a:gd name="T12" fmla="*/ 1 w 83"/>
                <a:gd name="T13" fmla="*/ 0 h 56"/>
                <a:gd name="T14" fmla="*/ 1 w 83"/>
                <a:gd name="T15" fmla="*/ 0 h 56"/>
                <a:gd name="T16" fmla="*/ 0 w 83"/>
                <a:gd name="T17" fmla="*/ 0 h 56"/>
                <a:gd name="T18" fmla="*/ 0 w 83"/>
                <a:gd name="T19" fmla="*/ 0 h 56"/>
                <a:gd name="T20" fmla="*/ 1 w 83"/>
                <a:gd name="T21" fmla="*/ 0 h 56"/>
                <a:gd name="T22" fmla="*/ 1 w 83"/>
                <a:gd name="T23" fmla="*/ 0 h 56"/>
                <a:gd name="T24" fmla="*/ 1 w 83"/>
                <a:gd name="T25" fmla="*/ 0 h 56"/>
                <a:gd name="T26" fmla="*/ 1 w 83"/>
                <a:gd name="T27" fmla="*/ 0 h 56"/>
                <a:gd name="T28" fmla="*/ 1 w 83"/>
                <a:gd name="T29" fmla="*/ 0 h 56"/>
                <a:gd name="T30" fmla="*/ 1 w 83"/>
                <a:gd name="T31" fmla="*/ 0 h 56"/>
                <a:gd name="T32" fmla="*/ 1 w 83"/>
                <a:gd name="T33" fmla="*/ 0 h 56"/>
                <a:gd name="T34" fmla="*/ 1 w 83"/>
                <a:gd name="T35" fmla="*/ 0 h 56"/>
                <a:gd name="T36" fmla="*/ 1 w 83"/>
                <a:gd name="T37" fmla="*/ 0 h 56"/>
                <a:gd name="T38" fmla="*/ 1 w 83"/>
                <a:gd name="T39" fmla="*/ 0 h 56"/>
                <a:gd name="T40" fmla="*/ 1 w 83"/>
                <a:gd name="T41" fmla="*/ 0 h 56"/>
                <a:gd name="T42" fmla="*/ 1 w 83"/>
                <a:gd name="T43" fmla="*/ 0 h 56"/>
                <a:gd name="T44" fmla="*/ 1 w 83"/>
                <a:gd name="T45" fmla="*/ 0 h 56"/>
                <a:gd name="T46" fmla="*/ 1 w 83"/>
                <a:gd name="T47" fmla="*/ 0 h 56"/>
                <a:gd name="T48" fmla="*/ 1 w 83"/>
                <a:gd name="T49" fmla="*/ 0 h 56"/>
                <a:gd name="T50" fmla="*/ 1 w 83"/>
                <a:gd name="T51" fmla="*/ 0 h 56"/>
                <a:gd name="T52" fmla="*/ 1 w 83"/>
                <a:gd name="T53" fmla="*/ 0 h 56"/>
                <a:gd name="T54" fmla="*/ 1 w 83"/>
                <a:gd name="T55" fmla="*/ 0 h 56"/>
                <a:gd name="T56" fmla="*/ 1 w 83"/>
                <a:gd name="T57" fmla="*/ 0 h 56"/>
                <a:gd name="T58" fmla="*/ 1 w 83"/>
                <a:gd name="T59" fmla="*/ 0 h 56"/>
                <a:gd name="T60" fmla="*/ 1 w 83"/>
                <a:gd name="T61" fmla="*/ 0 h 56"/>
                <a:gd name="T62" fmla="*/ 1 w 83"/>
                <a:gd name="T63" fmla="*/ 0 h 56"/>
                <a:gd name="T64" fmla="*/ 1 w 83"/>
                <a:gd name="T65" fmla="*/ 0 h 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3"/>
                <a:gd name="T100" fmla="*/ 0 h 56"/>
                <a:gd name="T101" fmla="*/ 83 w 83"/>
                <a:gd name="T102" fmla="*/ 56 h 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3" h="56">
                  <a:moveTo>
                    <a:pt x="47" y="13"/>
                  </a:moveTo>
                  <a:lnTo>
                    <a:pt x="40" y="10"/>
                  </a:lnTo>
                  <a:lnTo>
                    <a:pt x="33" y="6"/>
                  </a:lnTo>
                  <a:lnTo>
                    <a:pt x="26" y="4"/>
                  </a:lnTo>
                  <a:lnTo>
                    <a:pt x="20" y="2"/>
                  </a:lnTo>
                  <a:lnTo>
                    <a:pt x="15" y="0"/>
                  </a:lnTo>
                  <a:lnTo>
                    <a:pt x="9" y="0"/>
                  </a:lnTo>
                  <a:lnTo>
                    <a:pt x="4" y="0"/>
                  </a:lnTo>
                  <a:lnTo>
                    <a:pt x="0" y="0"/>
                  </a:lnTo>
                  <a:lnTo>
                    <a:pt x="0" y="3"/>
                  </a:lnTo>
                  <a:lnTo>
                    <a:pt x="1" y="6"/>
                  </a:lnTo>
                  <a:lnTo>
                    <a:pt x="2" y="10"/>
                  </a:lnTo>
                  <a:lnTo>
                    <a:pt x="2" y="13"/>
                  </a:lnTo>
                  <a:lnTo>
                    <a:pt x="7" y="20"/>
                  </a:lnTo>
                  <a:lnTo>
                    <a:pt x="11" y="27"/>
                  </a:lnTo>
                  <a:lnTo>
                    <a:pt x="17" y="34"/>
                  </a:lnTo>
                  <a:lnTo>
                    <a:pt x="24" y="40"/>
                  </a:lnTo>
                  <a:lnTo>
                    <a:pt x="32" y="44"/>
                  </a:lnTo>
                  <a:lnTo>
                    <a:pt x="39" y="49"/>
                  </a:lnTo>
                  <a:lnTo>
                    <a:pt x="47" y="52"/>
                  </a:lnTo>
                  <a:lnTo>
                    <a:pt x="55" y="56"/>
                  </a:lnTo>
                  <a:lnTo>
                    <a:pt x="62" y="56"/>
                  </a:lnTo>
                  <a:lnTo>
                    <a:pt x="70" y="56"/>
                  </a:lnTo>
                  <a:lnTo>
                    <a:pt x="77" y="55"/>
                  </a:lnTo>
                  <a:lnTo>
                    <a:pt x="83" y="53"/>
                  </a:lnTo>
                  <a:lnTo>
                    <a:pt x="81" y="49"/>
                  </a:lnTo>
                  <a:lnTo>
                    <a:pt x="79" y="44"/>
                  </a:lnTo>
                  <a:lnTo>
                    <a:pt x="76" y="38"/>
                  </a:lnTo>
                  <a:lnTo>
                    <a:pt x="71" y="34"/>
                  </a:lnTo>
                  <a:lnTo>
                    <a:pt x="67" y="28"/>
                  </a:lnTo>
                  <a:lnTo>
                    <a:pt x="61" y="23"/>
                  </a:lnTo>
                  <a:lnTo>
                    <a:pt x="54" y="18"/>
                  </a:lnTo>
                  <a:lnTo>
                    <a:pt x="47" y="13"/>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83" name="Freeform 80">
              <a:extLst>
                <a:ext uri="{FF2B5EF4-FFF2-40B4-BE49-F238E27FC236}">
                  <a16:creationId xmlns:a16="http://schemas.microsoft.com/office/drawing/2014/main" id="{D3F6DB2E-C845-4E0A-811E-AB44A0B3B88F}"/>
                </a:ext>
              </a:extLst>
            </p:cNvPr>
            <p:cNvSpPr>
              <a:spLocks/>
            </p:cNvSpPr>
            <p:nvPr/>
          </p:nvSpPr>
          <p:spPr bwMode="auto">
            <a:xfrm>
              <a:off x="5012" y="875"/>
              <a:ext cx="43" cy="29"/>
            </a:xfrm>
            <a:custGeom>
              <a:avLst/>
              <a:gdLst>
                <a:gd name="T0" fmla="*/ 1 w 86"/>
                <a:gd name="T1" fmla="*/ 0 h 59"/>
                <a:gd name="T2" fmla="*/ 1 w 86"/>
                <a:gd name="T3" fmla="*/ 0 h 59"/>
                <a:gd name="T4" fmla="*/ 1 w 86"/>
                <a:gd name="T5" fmla="*/ 0 h 59"/>
                <a:gd name="T6" fmla="*/ 1 w 86"/>
                <a:gd name="T7" fmla="*/ 0 h 59"/>
                <a:gd name="T8" fmla="*/ 1 w 86"/>
                <a:gd name="T9" fmla="*/ 0 h 59"/>
                <a:gd name="T10" fmla="*/ 1 w 86"/>
                <a:gd name="T11" fmla="*/ 0 h 59"/>
                <a:gd name="T12" fmla="*/ 1 w 86"/>
                <a:gd name="T13" fmla="*/ 0 h 59"/>
                <a:gd name="T14" fmla="*/ 1 w 86"/>
                <a:gd name="T15" fmla="*/ 0 h 59"/>
                <a:gd name="T16" fmla="*/ 0 w 86"/>
                <a:gd name="T17" fmla="*/ 0 h 59"/>
                <a:gd name="T18" fmla="*/ 0 w 86"/>
                <a:gd name="T19" fmla="*/ 0 h 59"/>
                <a:gd name="T20" fmla="*/ 0 w 86"/>
                <a:gd name="T21" fmla="*/ 0 h 59"/>
                <a:gd name="T22" fmla="*/ 0 w 86"/>
                <a:gd name="T23" fmla="*/ 0 h 59"/>
                <a:gd name="T24" fmla="*/ 1 w 86"/>
                <a:gd name="T25" fmla="*/ 0 h 59"/>
                <a:gd name="T26" fmla="*/ 1 w 86"/>
                <a:gd name="T27" fmla="*/ 0 h 59"/>
                <a:gd name="T28" fmla="*/ 1 w 86"/>
                <a:gd name="T29" fmla="*/ 0 h 59"/>
                <a:gd name="T30" fmla="*/ 1 w 86"/>
                <a:gd name="T31" fmla="*/ 0 h 59"/>
                <a:gd name="T32" fmla="*/ 1 w 86"/>
                <a:gd name="T33" fmla="*/ 0 h 59"/>
                <a:gd name="T34" fmla="*/ 1 w 86"/>
                <a:gd name="T35" fmla="*/ 0 h 59"/>
                <a:gd name="T36" fmla="*/ 1 w 86"/>
                <a:gd name="T37" fmla="*/ 0 h 59"/>
                <a:gd name="T38" fmla="*/ 1 w 86"/>
                <a:gd name="T39" fmla="*/ 0 h 59"/>
                <a:gd name="T40" fmla="*/ 1 w 86"/>
                <a:gd name="T41" fmla="*/ 0 h 59"/>
                <a:gd name="T42" fmla="*/ 1 w 86"/>
                <a:gd name="T43" fmla="*/ 0 h 59"/>
                <a:gd name="T44" fmla="*/ 1 w 86"/>
                <a:gd name="T45" fmla="*/ 0 h 59"/>
                <a:gd name="T46" fmla="*/ 1 w 86"/>
                <a:gd name="T47" fmla="*/ 0 h 59"/>
                <a:gd name="T48" fmla="*/ 1 w 86"/>
                <a:gd name="T49" fmla="*/ 0 h 59"/>
                <a:gd name="T50" fmla="*/ 1 w 86"/>
                <a:gd name="T51" fmla="*/ 0 h 59"/>
                <a:gd name="T52" fmla="*/ 1 w 86"/>
                <a:gd name="T53" fmla="*/ 0 h 59"/>
                <a:gd name="T54" fmla="*/ 1 w 86"/>
                <a:gd name="T55" fmla="*/ 0 h 59"/>
                <a:gd name="T56" fmla="*/ 1 w 86"/>
                <a:gd name="T57" fmla="*/ 0 h 59"/>
                <a:gd name="T58" fmla="*/ 1 w 86"/>
                <a:gd name="T59" fmla="*/ 0 h 59"/>
                <a:gd name="T60" fmla="*/ 1 w 86"/>
                <a:gd name="T61" fmla="*/ 0 h 59"/>
                <a:gd name="T62" fmla="*/ 1 w 86"/>
                <a:gd name="T63" fmla="*/ 0 h 59"/>
                <a:gd name="T64" fmla="*/ 1 w 86"/>
                <a:gd name="T65" fmla="*/ 0 h 59"/>
                <a:gd name="T66" fmla="*/ 1 w 86"/>
                <a:gd name="T67" fmla="*/ 0 h 59"/>
                <a:gd name="T68" fmla="*/ 1 w 86"/>
                <a:gd name="T69" fmla="*/ 0 h 59"/>
                <a:gd name="T70" fmla="*/ 1 w 86"/>
                <a:gd name="T71" fmla="*/ 0 h 59"/>
                <a:gd name="T72" fmla="*/ 1 w 86"/>
                <a:gd name="T73" fmla="*/ 0 h 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6"/>
                <a:gd name="T112" fmla="*/ 0 h 59"/>
                <a:gd name="T113" fmla="*/ 86 w 86"/>
                <a:gd name="T114" fmla="*/ 59 h 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6" h="59">
                  <a:moveTo>
                    <a:pt x="50" y="13"/>
                  </a:moveTo>
                  <a:lnTo>
                    <a:pt x="43" y="8"/>
                  </a:lnTo>
                  <a:lnTo>
                    <a:pt x="35" y="5"/>
                  </a:lnTo>
                  <a:lnTo>
                    <a:pt x="28" y="3"/>
                  </a:lnTo>
                  <a:lnTo>
                    <a:pt x="22" y="0"/>
                  </a:lnTo>
                  <a:lnTo>
                    <a:pt x="15" y="0"/>
                  </a:lnTo>
                  <a:lnTo>
                    <a:pt x="9" y="0"/>
                  </a:lnTo>
                  <a:lnTo>
                    <a:pt x="3" y="0"/>
                  </a:lnTo>
                  <a:lnTo>
                    <a:pt x="0" y="3"/>
                  </a:lnTo>
                  <a:lnTo>
                    <a:pt x="0" y="5"/>
                  </a:lnTo>
                  <a:lnTo>
                    <a:pt x="0" y="7"/>
                  </a:lnTo>
                  <a:lnTo>
                    <a:pt x="0" y="11"/>
                  </a:lnTo>
                  <a:lnTo>
                    <a:pt x="1" y="14"/>
                  </a:lnTo>
                  <a:lnTo>
                    <a:pt x="4" y="21"/>
                  </a:lnTo>
                  <a:lnTo>
                    <a:pt x="9" y="28"/>
                  </a:lnTo>
                  <a:lnTo>
                    <a:pt x="13" y="34"/>
                  </a:lnTo>
                  <a:lnTo>
                    <a:pt x="19" y="40"/>
                  </a:lnTo>
                  <a:lnTo>
                    <a:pt x="26" y="44"/>
                  </a:lnTo>
                  <a:lnTo>
                    <a:pt x="33" y="49"/>
                  </a:lnTo>
                  <a:lnTo>
                    <a:pt x="40" y="52"/>
                  </a:lnTo>
                  <a:lnTo>
                    <a:pt x="47" y="56"/>
                  </a:lnTo>
                  <a:lnTo>
                    <a:pt x="53" y="57"/>
                  </a:lnTo>
                  <a:lnTo>
                    <a:pt x="58" y="58"/>
                  </a:lnTo>
                  <a:lnTo>
                    <a:pt x="63" y="59"/>
                  </a:lnTo>
                  <a:lnTo>
                    <a:pt x="69" y="59"/>
                  </a:lnTo>
                  <a:lnTo>
                    <a:pt x="73" y="58"/>
                  </a:lnTo>
                  <a:lnTo>
                    <a:pt x="78" y="57"/>
                  </a:lnTo>
                  <a:lnTo>
                    <a:pt x="81" y="56"/>
                  </a:lnTo>
                  <a:lnTo>
                    <a:pt x="86" y="53"/>
                  </a:lnTo>
                  <a:lnTo>
                    <a:pt x="85" y="49"/>
                  </a:lnTo>
                  <a:lnTo>
                    <a:pt x="83" y="44"/>
                  </a:lnTo>
                  <a:lnTo>
                    <a:pt x="79" y="38"/>
                  </a:lnTo>
                  <a:lnTo>
                    <a:pt x="76" y="33"/>
                  </a:lnTo>
                  <a:lnTo>
                    <a:pt x="70" y="28"/>
                  </a:lnTo>
                  <a:lnTo>
                    <a:pt x="64" y="22"/>
                  </a:lnTo>
                  <a:lnTo>
                    <a:pt x="57" y="18"/>
                  </a:lnTo>
                  <a:lnTo>
                    <a:pt x="50" y="13"/>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84" name="Freeform 81">
              <a:extLst>
                <a:ext uri="{FF2B5EF4-FFF2-40B4-BE49-F238E27FC236}">
                  <a16:creationId xmlns:a16="http://schemas.microsoft.com/office/drawing/2014/main" id="{670115BD-C9FC-48E4-B3C4-C460597E07A2}"/>
                </a:ext>
              </a:extLst>
            </p:cNvPr>
            <p:cNvSpPr>
              <a:spLocks/>
            </p:cNvSpPr>
            <p:nvPr/>
          </p:nvSpPr>
          <p:spPr bwMode="auto">
            <a:xfrm>
              <a:off x="4966" y="932"/>
              <a:ext cx="41" cy="28"/>
            </a:xfrm>
            <a:custGeom>
              <a:avLst/>
              <a:gdLst>
                <a:gd name="T0" fmla="*/ 1 w 81"/>
                <a:gd name="T1" fmla="*/ 1 h 55"/>
                <a:gd name="T2" fmla="*/ 1 w 81"/>
                <a:gd name="T3" fmla="*/ 1 h 55"/>
                <a:gd name="T4" fmla="*/ 1 w 81"/>
                <a:gd name="T5" fmla="*/ 1 h 55"/>
                <a:gd name="T6" fmla="*/ 1 w 81"/>
                <a:gd name="T7" fmla="*/ 1 h 55"/>
                <a:gd name="T8" fmla="*/ 1 w 81"/>
                <a:gd name="T9" fmla="*/ 1 h 55"/>
                <a:gd name="T10" fmla="*/ 1 w 81"/>
                <a:gd name="T11" fmla="*/ 1 h 55"/>
                <a:gd name="T12" fmla="*/ 1 w 81"/>
                <a:gd name="T13" fmla="*/ 0 h 55"/>
                <a:gd name="T14" fmla="*/ 1 w 81"/>
                <a:gd name="T15" fmla="*/ 0 h 55"/>
                <a:gd name="T16" fmla="*/ 1 w 81"/>
                <a:gd name="T17" fmla="*/ 0 h 55"/>
                <a:gd name="T18" fmla="*/ 1 w 81"/>
                <a:gd name="T19" fmla="*/ 1 h 55"/>
                <a:gd name="T20" fmla="*/ 0 w 81"/>
                <a:gd name="T21" fmla="*/ 1 h 55"/>
                <a:gd name="T22" fmla="*/ 0 w 81"/>
                <a:gd name="T23" fmla="*/ 1 h 55"/>
                <a:gd name="T24" fmla="*/ 1 w 81"/>
                <a:gd name="T25" fmla="*/ 1 h 55"/>
                <a:gd name="T26" fmla="*/ 1 w 81"/>
                <a:gd name="T27" fmla="*/ 1 h 55"/>
                <a:gd name="T28" fmla="*/ 1 w 81"/>
                <a:gd name="T29" fmla="*/ 1 h 55"/>
                <a:gd name="T30" fmla="*/ 1 w 81"/>
                <a:gd name="T31" fmla="*/ 1 h 55"/>
                <a:gd name="T32" fmla="*/ 1 w 81"/>
                <a:gd name="T33" fmla="*/ 1 h 55"/>
                <a:gd name="T34" fmla="*/ 1 w 81"/>
                <a:gd name="T35" fmla="*/ 1 h 55"/>
                <a:gd name="T36" fmla="*/ 1 w 81"/>
                <a:gd name="T37" fmla="*/ 1 h 55"/>
                <a:gd name="T38" fmla="*/ 1 w 81"/>
                <a:gd name="T39" fmla="*/ 1 h 55"/>
                <a:gd name="T40" fmla="*/ 1 w 81"/>
                <a:gd name="T41" fmla="*/ 1 h 55"/>
                <a:gd name="T42" fmla="*/ 1 w 81"/>
                <a:gd name="T43" fmla="*/ 1 h 55"/>
                <a:gd name="T44" fmla="*/ 1 w 81"/>
                <a:gd name="T45" fmla="*/ 1 h 55"/>
                <a:gd name="T46" fmla="*/ 1 w 81"/>
                <a:gd name="T47" fmla="*/ 1 h 55"/>
                <a:gd name="T48" fmla="*/ 1 w 81"/>
                <a:gd name="T49" fmla="*/ 1 h 55"/>
                <a:gd name="T50" fmla="*/ 1 w 81"/>
                <a:gd name="T51" fmla="*/ 1 h 55"/>
                <a:gd name="T52" fmla="*/ 1 w 81"/>
                <a:gd name="T53" fmla="*/ 1 h 55"/>
                <a:gd name="T54" fmla="*/ 1 w 81"/>
                <a:gd name="T55" fmla="*/ 1 h 55"/>
                <a:gd name="T56" fmla="*/ 1 w 81"/>
                <a:gd name="T57" fmla="*/ 1 h 55"/>
                <a:gd name="T58" fmla="*/ 1 w 81"/>
                <a:gd name="T59" fmla="*/ 1 h 55"/>
                <a:gd name="T60" fmla="*/ 1 w 81"/>
                <a:gd name="T61" fmla="*/ 1 h 55"/>
                <a:gd name="T62" fmla="*/ 1 w 81"/>
                <a:gd name="T63" fmla="*/ 1 h 55"/>
                <a:gd name="T64" fmla="*/ 1 w 81"/>
                <a:gd name="T65" fmla="*/ 1 h 55"/>
                <a:gd name="T66" fmla="*/ 1 w 81"/>
                <a:gd name="T67" fmla="*/ 1 h 55"/>
                <a:gd name="T68" fmla="*/ 1 w 81"/>
                <a:gd name="T69" fmla="*/ 1 h 55"/>
                <a:gd name="T70" fmla="*/ 1 w 81"/>
                <a:gd name="T71" fmla="*/ 1 h 55"/>
                <a:gd name="T72" fmla="*/ 1 w 81"/>
                <a:gd name="T73" fmla="*/ 1 h 55"/>
                <a:gd name="T74" fmla="*/ 1 w 81"/>
                <a:gd name="T75" fmla="*/ 1 h 5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1"/>
                <a:gd name="T115" fmla="*/ 0 h 55"/>
                <a:gd name="T116" fmla="*/ 81 w 81"/>
                <a:gd name="T117" fmla="*/ 55 h 5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1" h="55">
                  <a:moveTo>
                    <a:pt x="46" y="13"/>
                  </a:moveTo>
                  <a:lnTo>
                    <a:pt x="40" y="10"/>
                  </a:lnTo>
                  <a:lnTo>
                    <a:pt x="34" y="6"/>
                  </a:lnTo>
                  <a:lnTo>
                    <a:pt x="27" y="4"/>
                  </a:lnTo>
                  <a:lnTo>
                    <a:pt x="23" y="2"/>
                  </a:lnTo>
                  <a:lnTo>
                    <a:pt x="17" y="1"/>
                  </a:lnTo>
                  <a:lnTo>
                    <a:pt x="11" y="0"/>
                  </a:lnTo>
                  <a:lnTo>
                    <a:pt x="7" y="0"/>
                  </a:lnTo>
                  <a:lnTo>
                    <a:pt x="2" y="0"/>
                  </a:lnTo>
                  <a:lnTo>
                    <a:pt x="1" y="2"/>
                  </a:lnTo>
                  <a:lnTo>
                    <a:pt x="0" y="5"/>
                  </a:lnTo>
                  <a:lnTo>
                    <a:pt x="0" y="9"/>
                  </a:lnTo>
                  <a:lnTo>
                    <a:pt x="2" y="13"/>
                  </a:lnTo>
                  <a:lnTo>
                    <a:pt x="5" y="20"/>
                  </a:lnTo>
                  <a:lnTo>
                    <a:pt x="10" y="26"/>
                  </a:lnTo>
                  <a:lnTo>
                    <a:pt x="15" y="32"/>
                  </a:lnTo>
                  <a:lnTo>
                    <a:pt x="20" y="36"/>
                  </a:lnTo>
                  <a:lnTo>
                    <a:pt x="26" y="41"/>
                  </a:lnTo>
                  <a:lnTo>
                    <a:pt x="32" y="46"/>
                  </a:lnTo>
                  <a:lnTo>
                    <a:pt x="39" y="48"/>
                  </a:lnTo>
                  <a:lnTo>
                    <a:pt x="46" y="50"/>
                  </a:lnTo>
                  <a:lnTo>
                    <a:pt x="50" y="53"/>
                  </a:lnTo>
                  <a:lnTo>
                    <a:pt x="55" y="55"/>
                  </a:lnTo>
                  <a:lnTo>
                    <a:pt x="60" y="55"/>
                  </a:lnTo>
                  <a:lnTo>
                    <a:pt x="65" y="55"/>
                  </a:lnTo>
                  <a:lnTo>
                    <a:pt x="70" y="55"/>
                  </a:lnTo>
                  <a:lnTo>
                    <a:pt x="75" y="54"/>
                  </a:lnTo>
                  <a:lnTo>
                    <a:pt x="78" y="54"/>
                  </a:lnTo>
                  <a:lnTo>
                    <a:pt x="81" y="53"/>
                  </a:lnTo>
                  <a:lnTo>
                    <a:pt x="80" y="48"/>
                  </a:lnTo>
                  <a:lnTo>
                    <a:pt x="78" y="43"/>
                  </a:lnTo>
                  <a:lnTo>
                    <a:pt x="75" y="38"/>
                  </a:lnTo>
                  <a:lnTo>
                    <a:pt x="71" y="33"/>
                  </a:lnTo>
                  <a:lnTo>
                    <a:pt x="65" y="28"/>
                  </a:lnTo>
                  <a:lnTo>
                    <a:pt x="60" y="23"/>
                  </a:lnTo>
                  <a:lnTo>
                    <a:pt x="53" y="18"/>
                  </a:lnTo>
                  <a:lnTo>
                    <a:pt x="46" y="13"/>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85" name="Freeform 82">
              <a:extLst>
                <a:ext uri="{FF2B5EF4-FFF2-40B4-BE49-F238E27FC236}">
                  <a16:creationId xmlns:a16="http://schemas.microsoft.com/office/drawing/2014/main" id="{EF225FD3-1B04-4199-94D0-05F1E4945730}"/>
                </a:ext>
              </a:extLst>
            </p:cNvPr>
            <p:cNvSpPr>
              <a:spLocks/>
            </p:cNvSpPr>
            <p:nvPr/>
          </p:nvSpPr>
          <p:spPr bwMode="auto">
            <a:xfrm>
              <a:off x="5121" y="919"/>
              <a:ext cx="39" cy="54"/>
            </a:xfrm>
            <a:custGeom>
              <a:avLst/>
              <a:gdLst>
                <a:gd name="T0" fmla="*/ 1 w 77"/>
                <a:gd name="T1" fmla="*/ 1 h 108"/>
                <a:gd name="T2" fmla="*/ 1 w 77"/>
                <a:gd name="T3" fmla="*/ 1 h 108"/>
                <a:gd name="T4" fmla="*/ 1 w 77"/>
                <a:gd name="T5" fmla="*/ 1 h 108"/>
                <a:gd name="T6" fmla="*/ 1 w 77"/>
                <a:gd name="T7" fmla="*/ 1 h 108"/>
                <a:gd name="T8" fmla="*/ 1 w 77"/>
                <a:gd name="T9" fmla="*/ 1 h 108"/>
                <a:gd name="T10" fmla="*/ 1 w 77"/>
                <a:gd name="T11" fmla="*/ 1 h 108"/>
                <a:gd name="T12" fmla="*/ 1 w 77"/>
                <a:gd name="T13" fmla="*/ 1 h 108"/>
                <a:gd name="T14" fmla="*/ 1 w 77"/>
                <a:gd name="T15" fmla="*/ 1 h 108"/>
                <a:gd name="T16" fmla="*/ 1 w 77"/>
                <a:gd name="T17" fmla="*/ 1 h 108"/>
                <a:gd name="T18" fmla="*/ 1 w 77"/>
                <a:gd name="T19" fmla="*/ 1 h 108"/>
                <a:gd name="T20" fmla="*/ 1 w 77"/>
                <a:gd name="T21" fmla="*/ 1 h 108"/>
                <a:gd name="T22" fmla="*/ 1 w 77"/>
                <a:gd name="T23" fmla="*/ 1 h 108"/>
                <a:gd name="T24" fmla="*/ 1 w 77"/>
                <a:gd name="T25" fmla="*/ 1 h 108"/>
                <a:gd name="T26" fmla="*/ 1 w 77"/>
                <a:gd name="T27" fmla="*/ 1 h 108"/>
                <a:gd name="T28" fmla="*/ 1 w 77"/>
                <a:gd name="T29" fmla="*/ 1 h 108"/>
                <a:gd name="T30" fmla="*/ 1 w 77"/>
                <a:gd name="T31" fmla="*/ 1 h 108"/>
                <a:gd name="T32" fmla="*/ 1 w 77"/>
                <a:gd name="T33" fmla="*/ 1 h 108"/>
                <a:gd name="T34" fmla="*/ 1 w 77"/>
                <a:gd name="T35" fmla="*/ 1 h 108"/>
                <a:gd name="T36" fmla="*/ 1 w 77"/>
                <a:gd name="T37" fmla="*/ 1 h 108"/>
                <a:gd name="T38" fmla="*/ 0 w 77"/>
                <a:gd name="T39" fmla="*/ 1 h 108"/>
                <a:gd name="T40" fmla="*/ 1 w 77"/>
                <a:gd name="T41" fmla="*/ 1 h 108"/>
                <a:gd name="T42" fmla="*/ 1 w 77"/>
                <a:gd name="T43" fmla="*/ 1 h 108"/>
                <a:gd name="T44" fmla="*/ 1 w 77"/>
                <a:gd name="T45" fmla="*/ 1 h 108"/>
                <a:gd name="T46" fmla="*/ 1 w 77"/>
                <a:gd name="T47" fmla="*/ 1 h 108"/>
                <a:gd name="T48" fmla="*/ 1 w 77"/>
                <a:gd name="T49" fmla="*/ 1 h 108"/>
                <a:gd name="T50" fmla="*/ 1 w 77"/>
                <a:gd name="T51" fmla="*/ 1 h 108"/>
                <a:gd name="T52" fmla="*/ 1 w 77"/>
                <a:gd name="T53" fmla="*/ 1 h 108"/>
                <a:gd name="T54" fmla="*/ 1 w 77"/>
                <a:gd name="T55" fmla="*/ 1 h 108"/>
                <a:gd name="T56" fmla="*/ 1 w 77"/>
                <a:gd name="T57" fmla="*/ 0 h 108"/>
                <a:gd name="T58" fmla="*/ 1 w 77"/>
                <a:gd name="T59" fmla="*/ 0 h 108"/>
                <a:gd name="T60" fmla="*/ 1 w 77"/>
                <a:gd name="T61" fmla="*/ 0 h 108"/>
                <a:gd name="T62" fmla="*/ 1 w 77"/>
                <a:gd name="T63" fmla="*/ 1 h 108"/>
                <a:gd name="T64" fmla="*/ 1 w 77"/>
                <a:gd name="T65" fmla="*/ 1 h 10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7"/>
                <a:gd name="T100" fmla="*/ 0 h 108"/>
                <a:gd name="T101" fmla="*/ 77 w 77"/>
                <a:gd name="T102" fmla="*/ 108 h 10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7" h="108">
                  <a:moveTo>
                    <a:pt x="72" y="8"/>
                  </a:moveTo>
                  <a:lnTo>
                    <a:pt x="76" y="20"/>
                  </a:lnTo>
                  <a:lnTo>
                    <a:pt x="77" y="31"/>
                  </a:lnTo>
                  <a:lnTo>
                    <a:pt x="77" y="43"/>
                  </a:lnTo>
                  <a:lnTo>
                    <a:pt x="73" y="54"/>
                  </a:lnTo>
                  <a:lnTo>
                    <a:pt x="70" y="66"/>
                  </a:lnTo>
                  <a:lnTo>
                    <a:pt x="64" y="76"/>
                  </a:lnTo>
                  <a:lnTo>
                    <a:pt x="57" y="86"/>
                  </a:lnTo>
                  <a:lnTo>
                    <a:pt x="50" y="96"/>
                  </a:lnTo>
                  <a:lnTo>
                    <a:pt x="43" y="100"/>
                  </a:lnTo>
                  <a:lnTo>
                    <a:pt x="38" y="105"/>
                  </a:lnTo>
                  <a:lnTo>
                    <a:pt x="29" y="107"/>
                  </a:lnTo>
                  <a:lnTo>
                    <a:pt x="21" y="108"/>
                  </a:lnTo>
                  <a:lnTo>
                    <a:pt x="19" y="107"/>
                  </a:lnTo>
                  <a:lnTo>
                    <a:pt x="18" y="106"/>
                  </a:lnTo>
                  <a:lnTo>
                    <a:pt x="16" y="105"/>
                  </a:lnTo>
                  <a:lnTo>
                    <a:pt x="13" y="107"/>
                  </a:lnTo>
                  <a:lnTo>
                    <a:pt x="6" y="99"/>
                  </a:lnTo>
                  <a:lnTo>
                    <a:pt x="2" y="88"/>
                  </a:lnTo>
                  <a:lnTo>
                    <a:pt x="0" y="75"/>
                  </a:lnTo>
                  <a:lnTo>
                    <a:pt x="1" y="60"/>
                  </a:lnTo>
                  <a:lnTo>
                    <a:pt x="3" y="51"/>
                  </a:lnTo>
                  <a:lnTo>
                    <a:pt x="5" y="42"/>
                  </a:lnTo>
                  <a:lnTo>
                    <a:pt x="10" y="32"/>
                  </a:lnTo>
                  <a:lnTo>
                    <a:pt x="16" y="24"/>
                  </a:lnTo>
                  <a:lnTo>
                    <a:pt x="21" y="16"/>
                  </a:lnTo>
                  <a:lnTo>
                    <a:pt x="28" y="9"/>
                  </a:lnTo>
                  <a:lnTo>
                    <a:pt x="36" y="4"/>
                  </a:lnTo>
                  <a:lnTo>
                    <a:pt x="44" y="0"/>
                  </a:lnTo>
                  <a:lnTo>
                    <a:pt x="52" y="0"/>
                  </a:lnTo>
                  <a:lnTo>
                    <a:pt x="61" y="0"/>
                  </a:lnTo>
                  <a:lnTo>
                    <a:pt x="66" y="2"/>
                  </a:lnTo>
                  <a:lnTo>
                    <a:pt x="7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86" name="Freeform 83">
              <a:extLst>
                <a:ext uri="{FF2B5EF4-FFF2-40B4-BE49-F238E27FC236}">
                  <a16:creationId xmlns:a16="http://schemas.microsoft.com/office/drawing/2014/main" id="{EB88A164-AC79-4034-A0B0-66717FDBB866}"/>
                </a:ext>
              </a:extLst>
            </p:cNvPr>
            <p:cNvSpPr>
              <a:spLocks/>
            </p:cNvSpPr>
            <p:nvPr/>
          </p:nvSpPr>
          <p:spPr bwMode="auto">
            <a:xfrm>
              <a:off x="5114" y="997"/>
              <a:ext cx="37" cy="54"/>
            </a:xfrm>
            <a:custGeom>
              <a:avLst/>
              <a:gdLst>
                <a:gd name="T0" fmla="*/ 1 w 74"/>
                <a:gd name="T1" fmla="*/ 1 h 108"/>
                <a:gd name="T2" fmla="*/ 1 w 74"/>
                <a:gd name="T3" fmla="*/ 1 h 108"/>
                <a:gd name="T4" fmla="*/ 1 w 74"/>
                <a:gd name="T5" fmla="*/ 1 h 108"/>
                <a:gd name="T6" fmla="*/ 1 w 74"/>
                <a:gd name="T7" fmla="*/ 1 h 108"/>
                <a:gd name="T8" fmla="*/ 1 w 74"/>
                <a:gd name="T9" fmla="*/ 1 h 108"/>
                <a:gd name="T10" fmla="*/ 1 w 74"/>
                <a:gd name="T11" fmla="*/ 1 h 108"/>
                <a:gd name="T12" fmla="*/ 1 w 74"/>
                <a:gd name="T13" fmla="*/ 1 h 108"/>
                <a:gd name="T14" fmla="*/ 1 w 74"/>
                <a:gd name="T15" fmla="*/ 1 h 108"/>
                <a:gd name="T16" fmla="*/ 1 w 74"/>
                <a:gd name="T17" fmla="*/ 1 h 108"/>
                <a:gd name="T18" fmla="*/ 1 w 74"/>
                <a:gd name="T19" fmla="*/ 1 h 108"/>
                <a:gd name="T20" fmla="*/ 1 w 74"/>
                <a:gd name="T21" fmla="*/ 1 h 108"/>
                <a:gd name="T22" fmla="*/ 1 w 74"/>
                <a:gd name="T23" fmla="*/ 1 h 108"/>
                <a:gd name="T24" fmla="*/ 1 w 74"/>
                <a:gd name="T25" fmla="*/ 1 h 108"/>
                <a:gd name="T26" fmla="*/ 1 w 74"/>
                <a:gd name="T27" fmla="*/ 1 h 108"/>
                <a:gd name="T28" fmla="*/ 1 w 74"/>
                <a:gd name="T29" fmla="*/ 1 h 108"/>
                <a:gd name="T30" fmla="*/ 1 w 74"/>
                <a:gd name="T31" fmla="*/ 1 h 108"/>
                <a:gd name="T32" fmla="*/ 1 w 74"/>
                <a:gd name="T33" fmla="*/ 1 h 108"/>
                <a:gd name="T34" fmla="*/ 0 w 74"/>
                <a:gd name="T35" fmla="*/ 1 h 108"/>
                <a:gd name="T36" fmla="*/ 0 w 74"/>
                <a:gd name="T37" fmla="*/ 1 h 108"/>
                <a:gd name="T38" fmla="*/ 1 w 74"/>
                <a:gd name="T39" fmla="*/ 1 h 108"/>
                <a:gd name="T40" fmla="*/ 1 w 74"/>
                <a:gd name="T41" fmla="*/ 1 h 108"/>
                <a:gd name="T42" fmla="*/ 1 w 74"/>
                <a:gd name="T43" fmla="*/ 1 h 108"/>
                <a:gd name="T44" fmla="*/ 1 w 74"/>
                <a:gd name="T45" fmla="*/ 1 h 108"/>
                <a:gd name="T46" fmla="*/ 1 w 74"/>
                <a:gd name="T47" fmla="*/ 1 h 108"/>
                <a:gd name="T48" fmla="*/ 1 w 74"/>
                <a:gd name="T49" fmla="*/ 1 h 108"/>
                <a:gd name="T50" fmla="*/ 1 w 74"/>
                <a:gd name="T51" fmla="*/ 1 h 108"/>
                <a:gd name="T52" fmla="*/ 1 w 74"/>
                <a:gd name="T53" fmla="*/ 1 h 108"/>
                <a:gd name="T54" fmla="*/ 1 w 74"/>
                <a:gd name="T55" fmla="*/ 1 h 108"/>
                <a:gd name="T56" fmla="*/ 1 w 74"/>
                <a:gd name="T57" fmla="*/ 0 h 108"/>
                <a:gd name="T58" fmla="*/ 1 w 74"/>
                <a:gd name="T59" fmla="*/ 1 h 108"/>
                <a:gd name="T60" fmla="*/ 1 w 74"/>
                <a:gd name="T61" fmla="*/ 1 h 108"/>
                <a:gd name="T62" fmla="*/ 1 w 74"/>
                <a:gd name="T63" fmla="*/ 1 h 108"/>
                <a:gd name="T64" fmla="*/ 1 w 74"/>
                <a:gd name="T65" fmla="*/ 1 h 10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4"/>
                <a:gd name="T100" fmla="*/ 0 h 108"/>
                <a:gd name="T101" fmla="*/ 74 w 74"/>
                <a:gd name="T102" fmla="*/ 108 h 10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4" h="108">
                  <a:moveTo>
                    <a:pt x="73" y="19"/>
                  </a:moveTo>
                  <a:lnTo>
                    <a:pt x="74" y="31"/>
                  </a:lnTo>
                  <a:lnTo>
                    <a:pt x="74" y="42"/>
                  </a:lnTo>
                  <a:lnTo>
                    <a:pt x="73" y="54"/>
                  </a:lnTo>
                  <a:lnTo>
                    <a:pt x="70" y="64"/>
                  </a:lnTo>
                  <a:lnTo>
                    <a:pt x="65" y="75"/>
                  </a:lnTo>
                  <a:lnTo>
                    <a:pt x="59" y="85"/>
                  </a:lnTo>
                  <a:lnTo>
                    <a:pt x="53" y="93"/>
                  </a:lnTo>
                  <a:lnTo>
                    <a:pt x="43" y="101"/>
                  </a:lnTo>
                  <a:lnTo>
                    <a:pt x="40" y="103"/>
                  </a:lnTo>
                  <a:lnTo>
                    <a:pt x="34" y="106"/>
                  </a:lnTo>
                  <a:lnTo>
                    <a:pt x="28" y="107"/>
                  </a:lnTo>
                  <a:lnTo>
                    <a:pt x="24" y="108"/>
                  </a:lnTo>
                  <a:lnTo>
                    <a:pt x="16" y="106"/>
                  </a:lnTo>
                  <a:lnTo>
                    <a:pt x="10" y="101"/>
                  </a:lnTo>
                  <a:lnTo>
                    <a:pt x="4" y="95"/>
                  </a:lnTo>
                  <a:lnTo>
                    <a:pt x="1" y="87"/>
                  </a:lnTo>
                  <a:lnTo>
                    <a:pt x="0" y="77"/>
                  </a:lnTo>
                  <a:lnTo>
                    <a:pt x="0" y="67"/>
                  </a:lnTo>
                  <a:lnTo>
                    <a:pt x="2" y="56"/>
                  </a:lnTo>
                  <a:lnTo>
                    <a:pt x="5" y="46"/>
                  </a:lnTo>
                  <a:lnTo>
                    <a:pt x="10" y="37"/>
                  </a:lnTo>
                  <a:lnTo>
                    <a:pt x="16" y="26"/>
                  </a:lnTo>
                  <a:lnTo>
                    <a:pt x="23" y="18"/>
                  </a:lnTo>
                  <a:lnTo>
                    <a:pt x="29" y="10"/>
                  </a:lnTo>
                  <a:lnTo>
                    <a:pt x="35" y="7"/>
                  </a:lnTo>
                  <a:lnTo>
                    <a:pt x="40" y="3"/>
                  </a:lnTo>
                  <a:lnTo>
                    <a:pt x="44" y="1"/>
                  </a:lnTo>
                  <a:lnTo>
                    <a:pt x="51" y="0"/>
                  </a:lnTo>
                  <a:lnTo>
                    <a:pt x="58" y="2"/>
                  </a:lnTo>
                  <a:lnTo>
                    <a:pt x="64" y="7"/>
                  </a:lnTo>
                  <a:lnTo>
                    <a:pt x="69" y="12"/>
                  </a:lnTo>
                  <a:lnTo>
                    <a:pt x="73"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87" name="Freeform 84">
              <a:extLst>
                <a:ext uri="{FF2B5EF4-FFF2-40B4-BE49-F238E27FC236}">
                  <a16:creationId xmlns:a16="http://schemas.microsoft.com/office/drawing/2014/main" id="{A3C7BDBB-0A3D-44F0-AC45-EA4F0B18DEF5}"/>
                </a:ext>
              </a:extLst>
            </p:cNvPr>
            <p:cNvSpPr>
              <a:spLocks/>
            </p:cNvSpPr>
            <p:nvPr/>
          </p:nvSpPr>
          <p:spPr bwMode="auto">
            <a:xfrm>
              <a:off x="5044" y="1013"/>
              <a:ext cx="37" cy="53"/>
            </a:xfrm>
            <a:custGeom>
              <a:avLst/>
              <a:gdLst>
                <a:gd name="T0" fmla="*/ 0 w 75"/>
                <a:gd name="T1" fmla="*/ 0 h 107"/>
                <a:gd name="T2" fmla="*/ 0 w 75"/>
                <a:gd name="T3" fmla="*/ 0 h 107"/>
                <a:gd name="T4" fmla="*/ 0 w 75"/>
                <a:gd name="T5" fmla="*/ 0 h 107"/>
                <a:gd name="T6" fmla="*/ 0 w 75"/>
                <a:gd name="T7" fmla="*/ 0 h 107"/>
                <a:gd name="T8" fmla="*/ 0 w 75"/>
                <a:gd name="T9" fmla="*/ 0 h 107"/>
                <a:gd name="T10" fmla="*/ 0 w 75"/>
                <a:gd name="T11" fmla="*/ 0 h 107"/>
                <a:gd name="T12" fmla="*/ 0 w 75"/>
                <a:gd name="T13" fmla="*/ 0 h 107"/>
                <a:gd name="T14" fmla="*/ 0 w 75"/>
                <a:gd name="T15" fmla="*/ 0 h 107"/>
                <a:gd name="T16" fmla="*/ 0 w 75"/>
                <a:gd name="T17" fmla="*/ 0 h 107"/>
                <a:gd name="T18" fmla="*/ 0 w 75"/>
                <a:gd name="T19" fmla="*/ 0 h 107"/>
                <a:gd name="T20" fmla="*/ 0 w 75"/>
                <a:gd name="T21" fmla="*/ 0 h 107"/>
                <a:gd name="T22" fmla="*/ 0 w 75"/>
                <a:gd name="T23" fmla="*/ 0 h 107"/>
                <a:gd name="T24" fmla="*/ 0 w 75"/>
                <a:gd name="T25" fmla="*/ 0 h 107"/>
                <a:gd name="T26" fmla="*/ 0 w 75"/>
                <a:gd name="T27" fmla="*/ 0 h 107"/>
                <a:gd name="T28" fmla="*/ 0 w 75"/>
                <a:gd name="T29" fmla="*/ 0 h 107"/>
                <a:gd name="T30" fmla="*/ 0 w 75"/>
                <a:gd name="T31" fmla="*/ 0 h 107"/>
                <a:gd name="T32" fmla="*/ 0 w 75"/>
                <a:gd name="T33" fmla="*/ 0 h 107"/>
                <a:gd name="T34" fmla="*/ 0 w 75"/>
                <a:gd name="T35" fmla="*/ 0 h 107"/>
                <a:gd name="T36" fmla="*/ 0 w 75"/>
                <a:gd name="T37" fmla="*/ 0 h 107"/>
                <a:gd name="T38" fmla="*/ 0 w 75"/>
                <a:gd name="T39" fmla="*/ 0 h 107"/>
                <a:gd name="T40" fmla="*/ 0 w 75"/>
                <a:gd name="T41" fmla="*/ 0 h 107"/>
                <a:gd name="T42" fmla="*/ 0 w 75"/>
                <a:gd name="T43" fmla="*/ 0 h 107"/>
                <a:gd name="T44" fmla="*/ 0 w 75"/>
                <a:gd name="T45" fmla="*/ 0 h 107"/>
                <a:gd name="T46" fmla="*/ 0 w 75"/>
                <a:gd name="T47" fmla="*/ 0 h 107"/>
                <a:gd name="T48" fmla="*/ 0 w 75"/>
                <a:gd name="T49" fmla="*/ 0 h 107"/>
                <a:gd name="T50" fmla="*/ 0 w 75"/>
                <a:gd name="T51" fmla="*/ 0 h 107"/>
                <a:gd name="T52" fmla="*/ 0 w 75"/>
                <a:gd name="T53" fmla="*/ 0 h 107"/>
                <a:gd name="T54" fmla="*/ 0 w 75"/>
                <a:gd name="T55" fmla="*/ 0 h 107"/>
                <a:gd name="T56" fmla="*/ 0 w 75"/>
                <a:gd name="T57" fmla="*/ 0 h 107"/>
                <a:gd name="T58" fmla="*/ 0 w 75"/>
                <a:gd name="T59" fmla="*/ 0 h 10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5"/>
                <a:gd name="T91" fmla="*/ 0 h 107"/>
                <a:gd name="T92" fmla="*/ 75 w 75"/>
                <a:gd name="T93" fmla="*/ 107 h 10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5" h="107">
                  <a:moveTo>
                    <a:pt x="74" y="19"/>
                  </a:moveTo>
                  <a:lnTo>
                    <a:pt x="75" y="31"/>
                  </a:lnTo>
                  <a:lnTo>
                    <a:pt x="74" y="44"/>
                  </a:lnTo>
                  <a:lnTo>
                    <a:pt x="71" y="55"/>
                  </a:lnTo>
                  <a:lnTo>
                    <a:pt x="67" y="67"/>
                  </a:lnTo>
                  <a:lnTo>
                    <a:pt x="62" y="77"/>
                  </a:lnTo>
                  <a:lnTo>
                    <a:pt x="55" y="87"/>
                  </a:lnTo>
                  <a:lnTo>
                    <a:pt x="46" y="97"/>
                  </a:lnTo>
                  <a:lnTo>
                    <a:pt x="36" y="105"/>
                  </a:lnTo>
                  <a:lnTo>
                    <a:pt x="20" y="107"/>
                  </a:lnTo>
                  <a:lnTo>
                    <a:pt x="14" y="105"/>
                  </a:lnTo>
                  <a:lnTo>
                    <a:pt x="9" y="100"/>
                  </a:lnTo>
                  <a:lnTo>
                    <a:pt x="5" y="93"/>
                  </a:lnTo>
                  <a:lnTo>
                    <a:pt x="1" y="86"/>
                  </a:lnTo>
                  <a:lnTo>
                    <a:pt x="0" y="74"/>
                  </a:lnTo>
                  <a:lnTo>
                    <a:pt x="1" y="61"/>
                  </a:lnTo>
                  <a:lnTo>
                    <a:pt x="3" y="50"/>
                  </a:lnTo>
                  <a:lnTo>
                    <a:pt x="8" y="39"/>
                  </a:lnTo>
                  <a:lnTo>
                    <a:pt x="13" y="29"/>
                  </a:lnTo>
                  <a:lnTo>
                    <a:pt x="20" y="19"/>
                  </a:lnTo>
                  <a:lnTo>
                    <a:pt x="29" y="11"/>
                  </a:lnTo>
                  <a:lnTo>
                    <a:pt x="38" y="3"/>
                  </a:lnTo>
                  <a:lnTo>
                    <a:pt x="44" y="1"/>
                  </a:lnTo>
                  <a:lnTo>
                    <a:pt x="50" y="0"/>
                  </a:lnTo>
                  <a:lnTo>
                    <a:pt x="55" y="0"/>
                  </a:lnTo>
                  <a:lnTo>
                    <a:pt x="60" y="2"/>
                  </a:lnTo>
                  <a:lnTo>
                    <a:pt x="65" y="4"/>
                  </a:lnTo>
                  <a:lnTo>
                    <a:pt x="69" y="9"/>
                  </a:lnTo>
                  <a:lnTo>
                    <a:pt x="71" y="14"/>
                  </a:lnTo>
                  <a:lnTo>
                    <a:pt x="74"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88" name="Freeform 85">
              <a:extLst>
                <a:ext uri="{FF2B5EF4-FFF2-40B4-BE49-F238E27FC236}">
                  <a16:creationId xmlns:a16="http://schemas.microsoft.com/office/drawing/2014/main" id="{90D16C70-1FFA-47AD-AF41-E851DFF4194E}"/>
                </a:ext>
              </a:extLst>
            </p:cNvPr>
            <p:cNvSpPr>
              <a:spLocks/>
            </p:cNvSpPr>
            <p:nvPr/>
          </p:nvSpPr>
          <p:spPr bwMode="auto">
            <a:xfrm>
              <a:off x="4909" y="1016"/>
              <a:ext cx="56" cy="67"/>
            </a:xfrm>
            <a:custGeom>
              <a:avLst/>
              <a:gdLst>
                <a:gd name="T0" fmla="*/ 1 w 111"/>
                <a:gd name="T1" fmla="*/ 1 h 134"/>
                <a:gd name="T2" fmla="*/ 1 w 111"/>
                <a:gd name="T3" fmla="*/ 1 h 134"/>
                <a:gd name="T4" fmla="*/ 1 w 111"/>
                <a:gd name="T5" fmla="*/ 1 h 134"/>
                <a:gd name="T6" fmla="*/ 1 w 111"/>
                <a:gd name="T7" fmla="*/ 1 h 134"/>
                <a:gd name="T8" fmla="*/ 1 w 111"/>
                <a:gd name="T9" fmla="*/ 1 h 134"/>
                <a:gd name="T10" fmla="*/ 1 w 111"/>
                <a:gd name="T11" fmla="*/ 1 h 134"/>
                <a:gd name="T12" fmla="*/ 1 w 111"/>
                <a:gd name="T13" fmla="*/ 1 h 134"/>
                <a:gd name="T14" fmla="*/ 1 w 111"/>
                <a:gd name="T15" fmla="*/ 1 h 134"/>
                <a:gd name="T16" fmla="*/ 1 w 111"/>
                <a:gd name="T17" fmla="*/ 1 h 134"/>
                <a:gd name="T18" fmla="*/ 1 w 111"/>
                <a:gd name="T19" fmla="*/ 1 h 134"/>
                <a:gd name="T20" fmla="*/ 1 w 111"/>
                <a:gd name="T21" fmla="*/ 1 h 134"/>
                <a:gd name="T22" fmla="*/ 1 w 111"/>
                <a:gd name="T23" fmla="*/ 1 h 134"/>
                <a:gd name="T24" fmla="*/ 1 w 111"/>
                <a:gd name="T25" fmla="*/ 1 h 134"/>
                <a:gd name="T26" fmla="*/ 1 w 111"/>
                <a:gd name="T27" fmla="*/ 1 h 134"/>
                <a:gd name="T28" fmla="*/ 1 w 111"/>
                <a:gd name="T29" fmla="*/ 1 h 134"/>
                <a:gd name="T30" fmla="*/ 1 w 111"/>
                <a:gd name="T31" fmla="*/ 1 h 134"/>
                <a:gd name="T32" fmla="*/ 1 w 111"/>
                <a:gd name="T33" fmla="*/ 1 h 134"/>
                <a:gd name="T34" fmla="*/ 1 w 111"/>
                <a:gd name="T35" fmla="*/ 1 h 134"/>
                <a:gd name="T36" fmla="*/ 1 w 111"/>
                <a:gd name="T37" fmla="*/ 1 h 134"/>
                <a:gd name="T38" fmla="*/ 1 w 111"/>
                <a:gd name="T39" fmla="*/ 1 h 134"/>
                <a:gd name="T40" fmla="*/ 1 w 111"/>
                <a:gd name="T41" fmla="*/ 1 h 134"/>
                <a:gd name="T42" fmla="*/ 1 w 111"/>
                <a:gd name="T43" fmla="*/ 1 h 134"/>
                <a:gd name="T44" fmla="*/ 1 w 111"/>
                <a:gd name="T45" fmla="*/ 1 h 134"/>
                <a:gd name="T46" fmla="*/ 1 w 111"/>
                <a:gd name="T47" fmla="*/ 1 h 134"/>
                <a:gd name="T48" fmla="*/ 1 w 111"/>
                <a:gd name="T49" fmla="*/ 1 h 134"/>
                <a:gd name="T50" fmla="*/ 1 w 111"/>
                <a:gd name="T51" fmla="*/ 1 h 134"/>
                <a:gd name="T52" fmla="*/ 1 w 111"/>
                <a:gd name="T53" fmla="*/ 1 h 134"/>
                <a:gd name="T54" fmla="*/ 0 w 111"/>
                <a:gd name="T55" fmla="*/ 1 h 134"/>
                <a:gd name="T56" fmla="*/ 0 w 111"/>
                <a:gd name="T57" fmla="*/ 1 h 134"/>
                <a:gd name="T58" fmla="*/ 1 w 111"/>
                <a:gd name="T59" fmla="*/ 1 h 134"/>
                <a:gd name="T60" fmla="*/ 1 w 111"/>
                <a:gd name="T61" fmla="*/ 1 h 134"/>
                <a:gd name="T62" fmla="*/ 1 w 111"/>
                <a:gd name="T63" fmla="*/ 1 h 134"/>
                <a:gd name="T64" fmla="*/ 1 w 111"/>
                <a:gd name="T65" fmla="*/ 1 h 134"/>
                <a:gd name="T66" fmla="*/ 1 w 111"/>
                <a:gd name="T67" fmla="*/ 0 h 134"/>
                <a:gd name="T68" fmla="*/ 1 w 111"/>
                <a:gd name="T69" fmla="*/ 1 h 134"/>
                <a:gd name="T70" fmla="*/ 1 w 111"/>
                <a:gd name="T71" fmla="*/ 1 h 134"/>
                <a:gd name="T72" fmla="*/ 1 w 111"/>
                <a:gd name="T73" fmla="*/ 1 h 134"/>
                <a:gd name="T74" fmla="*/ 1 w 111"/>
                <a:gd name="T75" fmla="*/ 1 h 134"/>
                <a:gd name="T76" fmla="*/ 1 w 111"/>
                <a:gd name="T77" fmla="*/ 1 h 134"/>
                <a:gd name="T78" fmla="*/ 1 w 111"/>
                <a:gd name="T79" fmla="*/ 1 h 134"/>
                <a:gd name="T80" fmla="*/ 1 w 111"/>
                <a:gd name="T81" fmla="*/ 1 h 13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1"/>
                <a:gd name="T124" fmla="*/ 0 h 134"/>
                <a:gd name="T125" fmla="*/ 111 w 111"/>
                <a:gd name="T126" fmla="*/ 134 h 13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1" h="134">
                  <a:moveTo>
                    <a:pt x="102" y="50"/>
                  </a:moveTo>
                  <a:lnTo>
                    <a:pt x="108" y="69"/>
                  </a:lnTo>
                  <a:lnTo>
                    <a:pt x="111" y="87"/>
                  </a:lnTo>
                  <a:lnTo>
                    <a:pt x="110" y="107"/>
                  </a:lnTo>
                  <a:lnTo>
                    <a:pt x="102" y="124"/>
                  </a:lnTo>
                  <a:lnTo>
                    <a:pt x="98" y="127"/>
                  </a:lnTo>
                  <a:lnTo>
                    <a:pt x="92" y="130"/>
                  </a:lnTo>
                  <a:lnTo>
                    <a:pt x="86" y="132"/>
                  </a:lnTo>
                  <a:lnTo>
                    <a:pt x="81" y="133"/>
                  </a:lnTo>
                  <a:lnTo>
                    <a:pt x="76" y="134"/>
                  </a:lnTo>
                  <a:lnTo>
                    <a:pt x="70" y="134"/>
                  </a:lnTo>
                  <a:lnTo>
                    <a:pt x="64" y="133"/>
                  </a:lnTo>
                  <a:lnTo>
                    <a:pt x="60" y="131"/>
                  </a:lnTo>
                  <a:lnTo>
                    <a:pt x="55" y="132"/>
                  </a:lnTo>
                  <a:lnTo>
                    <a:pt x="53" y="130"/>
                  </a:lnTo>
                  <a:lnTo>
                    <a:pt x="51" y="127"/>
                  </a:lnTo>
                  <a:lnTo>
                    <a:pt x="49" y="127"/>
                  </a:lnTo>
                  <a:lnTo>
                    <a:pt x="42" y="123"/>
                  </a:lnTo>
                  <a:lnTo>
                    <a:pt x="36" y="117"/>
                  </a:lnTo>
                  <a:lnTo>
                    <a:pt x="31" y="112"/>
                  </a:lnTo>
                  <a:lnTo>
                    <a:pt x="26" y="107"/>
                  </a:lnTo>
                  <a:lnTo>
                    <a:pt x="20" y="100"/>
                  </a:lnTo>
                  <a:lnTo>
                    <a:pt x="17" y="94"/>
                  </a:lnTo>
                  <a:lnTo>
                    <a:pt x="12" y="87"/>
                  </a:lnTo>
                  <a:lnTo>
                    <a:pt x="9" y="79"/>
                  </a:lnTo>
                  <a:lnTo>
                    <a:pt x="4" y="69"/>
                  </a:lnTo>
                  <a:lnTo>
                    <a:pt x="1" y="57"/>
                  </a:lnTo>
                  <a:lnTo>
                    <a:pt x="0" y="44"/>
                  </a:lnTo>
                  <a:lnTo>
                    <a:pt x="0" y="32"/>
                  </a:lnTo>
                  <a:lnTo>
                    <a:pt x="3" y="24"/>
                  </a:lnTo>
                  <a:lnTo>
                    <a:pt x="8" y="15"/>
                  </a:lnTo>
                  <a:lnTo>
                    <a:pt x="13" y="6"/>
                  </a:lnTo>
                  <a:lnTo>
                    <a:pt x="22" y="1"/>
                  </a:lnTo>
                  <a:lnTo>
                    <a:pt x="34" y="0"/>
                  </a:lnTo>
                  <a:lnTo>
                    <a:pt x="47" y="2"/>
                  </a:lnTo>
                  <a:lnTo>
                    <a:pt x="57" y="5"/>
                  </a:lnTo>
                  <a:lnTo>
                    <a:pt x="68" y="12"/>
                  </a:lnTo>
                  <a:lnTo>
                    <a:pt x="78" y="20"/>
                  </a:lnTo>
                  <a:lnTo>
                    <a:pt x="86" y="31"/>
                  </a:lnTo>
                  <a:lnTo>
                    <a:pt x="94" y="40"/>
                  </a:lnTo>
                  <a:lnTo>
                    <a:pt x="102"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89" name="Freeform 86">
              <a:extLst>
                <a:ext uri="{FF2B5EF4-FFF2-40B4-BE49-F238E27FC236}">
                  <a16:creationId xmlns:a16="http://schemas.microsoft.com/office/drawing/2014/main" id="{9234083D-3531-48DF-A121-711BA70AC334}"/>
                </a:ext>
              </a:extLst>
            </p:cNvPr>
            <p:cNvSpPr>
              <a:spLocks/>
            </p:cNvSpPr>
            <p:nvPr/>
          </p:nvSpPr>
          <p:spPr bwMode="auto">
            <a:xfrm>
              <a:off x="4914" y="1023"/>
              <a:ext cx="47" cy="53"/>
            </a:xfrm>
            <a:custGeom>
              <a:avLst/>
              <a:gdLst>
                <a:gd name="T0" fmla="*/ 1 w 93"/>
                <a:gd name="T1" fmla="*/ 1 h 105"/>
                <a:gd name="T2" fmla="*/ 1 w 93"/>
                <a:gd name="T3" fmla="*/ 1 h 105"/>
                <a:gd name="T4" fmla="*/ 1 w 93"/>
                <a:gd name="T5" fmla="*/ 1 h 105"/>
                <a:gd name="T6" fmla="*/ 1 w 93"/>
                <a:gd name="T7" fmla="*/ 1 h 105"/>
                <a:gd name="T8" fmla="*/ 1 w 93"/>
                <a:gd name="T9" fmla="*/ 1 h 105"/>
                <a:gd name="T10" fmla="*/ 1 w 93"/>
                <a:gd name="T11" fmla="*/ 1 h 105"/>
                <a:gd name="T12" fmla="*/ 1 w 93"/>
                <a:gd name="T13" fmla="*/ 1 h 105"/>
                <a:gd name="T14" fmla="*/ 1 w 93"/>
                <a:gd name="T15" fmla="*/ 1 h 105"/>
                <a:gd name="T16" fmla="*/ 1 w 93"/>
                <a:gd name="T17" fmla="*/ 1 h 105"/>
                <a:gd name="T18" fmla="*/ 1 w 93"/>
                <a:gd name="T19" fmla="*/ 1 h 105"/>
                <a:gd name="T20" fmla="*/ 1 w 93"/>
                <a:gd name="T21" fmla="*/ 1 h 105"/>
                <a:gd name="T22" fmla="*/ 1 w 93"/>
                <a:gd name="T23" fmla="*/ 1 h 105"/>
                <a:gd name="T24" fmla="*/ 1 w 93"/>
                <a:gd name="T25" fmla="*/ 1 h 105"/>
                <a:gd name="T26" fmla="*/ 1 w 93"/>
                <a:gd name="T27" fmla="*/ 1 h 105"/>
                <a:gd name="T28" fmla="*/ 1 w 93"/>
                <a:gd name="T29" fmla="*/ 1 h 105"/>
                <a:gd name="T30" fmla="*/ 1 w 93"/>
                <a:gd name="T31" fmla="*/ 1 h 105"/>
                <a:gd name="T32" fmla="*/ 0 w 93"/>
                <a:gd name="T33" fmla="*/ 1 h 105"/>
                <a:gd name="T34" fmla="*/ 1 w 93"/>
                <a:gd name="T35" fmla="*/ 1 h 105"/>
                <a:gd name="T36" fmla="*/ 1 w 93"/>
                <a:gd name="T37" fmla="*/ 1 h 105"/>
                <a:gd name="T38" fmla="*/ 1 w 93"/>
                <a:gd name="T39" fmla="*/ 1 h 105"/>
                <a:gd name="T40" fmla="*/ 1 w 93"/>
                <a:gd name="T41" fmla="*/ 1 h 105"/>
                <a:gd name="T42" fmla="*/ 1 w 93"/>
                <a:gd name="T43" fmla="*/ 0 h 105"/>
                <a:gd name="T44" fmla="*/ 1 w 93"/>
                <a:gd name="T45" fmla="*/ 0 h 105"/>
                <a:gd name="T46" fmla="*/ 1 w 93"/>
                <a:gd name="T47" fmla="*/ 1 h 105"/>
                <a:gd name="T48" fmla="*/ 1 w 93"/>
                <a:gd name="T49" fmla="*/ 1 h 105"/>
                <a:gd name="T50" fmla="*/ 1 w 93"/>
                <a:gd name="T51" fmla="*/ 1 h 105"/>
                <a:gd name="T52" fmla="*/ 1 w 93"/>
                <a:gd name="T53" fmla="*/ 1 h 105"/>
                <a:gd name="T54" fmla="*/ 1 w 93"/>
                <a:gd name="T55" fmla="*/ 1 h 105"/>
                <a:gd name="T56" fmla="*/ 1 w 93"/>
                <a:gd name="T57" fmla="*/ 1 h 10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3"/>
                <a:gd name="T88" fmla="*/ 0 h 105"/>
                <a:gd name="T89" fmla="*/ 93 w 93"/>
                <a:gd name="T90" fmla="*/ 105 h 10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3" h="105">
                  <a:moveTo>
                    <a:pt x="76" y="27"/>
                  </a:moveTo>
                  <a:lnTo>
                    <a:pt x="84" y="42"/>
                  </a:lnTo>
                  <a:lnTo>
                    <a:pt x="91" y="58"/>
                  </a:lnTo>
                  <a:lnTo>
                    <a:pt x="93" y="76"/>
                  </a:lnTo>
                  <a:lnTo>
                    <a:pt x="91" y="93"/>
                  </a:lnTo>
                  <a:lnTo>
                    <a:pt x="85" y="100"/>
                  </a:lnTo>
                  <a:lnTo>
                    <a:pt x="78" y="104"/>
                  </a:lnTo>
                  <a:lnTo>
                    <a:pt x="69" y="105"/>
                  </a:lnTo>
                  <a:lnTo>
                    <a:pt x="61" y="105"/>
                  </a:lnTo>
                  <a:lnTo>
                    <a:pt x="48" y="101"/>
                  </a:lnTo>
                  <a:lnTo>
                    <a:pt x="37" y="94"/>
                  </a:lnTo>
                  <a:lnTo>
                    <a:pt x="27" y="86"/>
                  </a:lnTo>
                  <a:lnTo>
                    <a:pt x="19" y="76"/>
                  </a:lnTo>
                  <a:lnTo>
                    <a:pt x="13" y="65"/>
                  </a:lnTo>
                  <a:lnTo>
                    <a:pt x="7" y="53"/>
                  </a:lnTo>
                  <a:lnTo>
                    <a:pt x="2" y="40"/>
                  </a:lnTo>
                  <a:lnTo>
                    <a:pt x="0" y="27"/>
                  </a:lnTo>
                  <a:lnTo>
                    <a:pt x="1" y="19"/>
                  </a:lnTo>
                  <a:lnTo>
                    <a:pt x="2" y="12"/>
                  </a:lnTo>
                  <a:lnTo>
                    <a:pt x="6" y="5"/>
                  </a:lnTo>
                  <a:lnTo>
                    <a:pt x="13" y="1"/>
                  </a:lnTo>
                  <a:lnTo>
                    <a:pt x="22" y="0"/>
                  </a:lnTo>
                  <a:lnTo>
                    <a:pt x="31" y="0"/>
                  </a:lnTo>
                  <a:lnTo>
                    <a:pt x="40" y="2"/>
                  </a:lnTo>
                  <a:lnTo>
                    <a:pt x="48" y="5"/>
                  </a:lnTo>
                  <a:lnTo>
                    <a:pt x="56" y="9"/>
                  </a:lnTo>
                  <a:lnTo>
                    <a:pt x="63" y="15"/>
                  </a:lnTo>
                  <a:lnTo>
                    <a:pt x="70" y="20"/>
                  </a:lnTo>
                  <a:lnTo>
                    <a:pt x="76"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90" name="Freeform 87">
              <a:extLst>
                <a:ext uri="{FF2B5EF4-FFF2-40B4-BE49-F238E27FC236}">
                  <a16:creationId xmlns:a16="http://schemas.microsoft.com/office/drawing/2014/main" id="{321AD016-2E7A-4FBA-B5B1-4A0E4B017E47}"/>
                </a:ext>
              </a:extLst>
            </p:cNvPr>
            <p:cNvSpPr>
              <a:spLocks/>
            </p:cNvSpPr>
            <p:nvPr/>
          </p:nvSpPr>
          <p:spPr bwMode="auto">
            <a:xfrm>
              <a:off x="4826" y="1028"/>
              <a:ext cx="56" cy="68"/>
            </a:xfrm>
            <a:custGeom>
              <a:avLst/>
              <a:gdLst>
                <a:gd name="T0" fmla="*/ 1 w 112"/>
                <a:gd name="T1" fmla="*/ 1 h 136"/>
                <a:gd name="T2" fmla="*/ 1 w 112"/>
                <a:gd name="T3" fmla="*/ 1 h 136"/>
                <a:gd name="T4" fmla="*/ 1 w 112"/>
                <a:gd name="T5" fmla="*/ 1 h 136"/>
                <a:gd name="T6" fmla="*/ 1 w 112"/>
                <a:gd name="T7" fmla="*/ 1 h 136"/>
                <a:gd name="T8" fmla="*/ 1 w 112"/>
                <a:gd name="T9" fmla="*/ 1 h 136"/>
                <a:gd name="T10" fmla="*/ 1 w 112"/>
                <a:gd name="T11" fmla="*/ 1 h 136"/>
                <a:gd name="T12" fmla="*/ 1 w 112"/>
                <a:gd name="T13" fmla="*/ 1 h 136"/>
                <a:gd name="T14" fmla="*/ 1 w 112"/>
                <a:gd name="T15" fmla="*/ 1 h 136"/>
                <a:gd name="T16" fmla="*/ 1 w 112"/>
                <a:gd name="T17" fmla="*/ 1 h 136"/>
                <a:gd name="T18" fmla="*/ 1 w 112"/>
                <a:gd name="T19" fmla="*/ 1 h 136"/>
                <a:gd name="T20" fmla="*/ 1 w 112"/>
                <a:gd name="T21" fmla="*/ 1 h 136"/>
                <a:gd name="T22" fmla="*/ 1 w 112"/>
                <a:gd name="T23" fmla="*/ 1 h 136"/>
                <a:gd name="T24" fmla="*/ 1 w 112"/>
                <a:gd name="T25" fmla="*/ 1 h 136"/>
                <a:gd name="T26" fmla="*/ 1 w 112"/>
                <a:gd name="T27" fmla="*/ 1 h 136"/>
                <a:gd name="T28" fmla="*/ 1 w 112"/>
                <a:gd name="T29" fmla="*/ 1 h 136"/>
                <a:gd name="T30" fmla="*/ 1 w 112"/>
                <a:gd name="T31" fmla="*/ 1 h 136"/>
                <a:gd name="T32" fmla="*/ 1 w 112"/>
                <a:gd name="T33" fmla="*/ 1 h 136"/>
                <a:gd name="T34" fmla="*/ 1 w 112"/>
                <a:gd name="T35" fmla="*/ 1 h 136"/>
                <a:gd name="T36" fmla="*/ 1 w 112"/>
                <a:gd name="T37" fmla="*/ 1 h 136"/>
                <a:gd name="T38" fmla="*/ 1 w 112"/>
                <a:gd name="T39" fmla="*/ 1 h 136"/>
                <a:gd name="T40" fmla="*/ 1 w 112"/>
                <a:gd name="T41" fmla="*/ 1 h 136"/>
                <a:gd name="T42" fmla="*/ 1 w 112"/>
                <a:gd name="T43" fmla="*/ 1 h 136"/>
                <a:gd name="T44" fmla="*/ 1 w 112"/>
                <a:gd name="T45" fmla="*/ 1 h 136"/>
                <a:gd name="T46" fmla="*/ 1 w 112"/>
                <a:gd name="T47" fmla="*/ 1 h 136"/>
                <a:gd name="T48" fmla="*/ 1 w 112"/>
                <a:gd name="T49" fmla="*/ 1 h 136"/>
                <a:gd name="T50" fmla="*/ 1 w 112"/>
                <a:gd name="T51" fmla="*/ 1 h 136"/>
                <a:gd name="T52" fmla="*/ 1 w 112"/>
                <a:gd name="T53" fmla="*/ 1 h 136"/>
                <a:gd name="T54" fmla="*/ 1 w 112"/>
                <a:gd name="T55" fmla="*/ 1 h 136"/>
                <a:gd name="T56" fmla="*/ 1 w 112"/>
                <a:gd name="T57" fmla="*/ 1 h 136"/>
                <a:gd name="T58" fmla="*/ 1 w 112"/>
                <a:gd name="T59" fmla="*/ 1 h 136"/>
                <a:gd name="T60" fmla="*/ 1 w 112"/>
                <a:gd name="T61" fmla="*/ 1 h 136"/>
                <a:gd name="T62" fmla="*/ 1 w 112"/>
                <a:gd name="T63" fmla="*/ 1 h 136"/>
                <a:gd name="T64" fmla="*/ 1 w 112"/>
                <a:gd name="T65" fmla="*/ 1 h 136"/>
                <a:gd name="T66" fmla="*/ 0 w 112"/>
                <a:gd name="T67" fmla="*/ 1 h 136"/>
                <a:gd name="T68" fmla="*/ 1 w 112"/>
                <a:gd name="T69" fmla="*/ 1 h 136"/>
                <a:gd name="T70" fmla="*/ 1 w 112"/>
                <a:gd name="T71" fmla="*/ 1 h 136"/>
                <a:gd name="T72" fmla="*/ 1 w 112"/>
                <a:gd name="T73" fmla="*/ 1 h 136"/>
                <a:gd name="T74" fmla="*/ 1 w 112"/>
                <a:gd name="T75" fmla="*/ 1 h 136"/>
                <a:gd name="T76" fmla="*/ 1 w 112"/>
                <a:gd name="T77" fmla="*/ 1 h 136"/>
                <a:gd name="T78" fmla="*/ 1 w 112"/>
                <a:gd name="T79" fmla="*/ 0 h 136"/>
                <a:gd name="T80" fmla="*/ 1 w 112"/>
                <a:gd name="T81" fmla="*/ 0 h 136"/>
                <a:gd name="T82" fmla="*/ 1 w 112"/>
                <a:gd name="T83" fmla="*/ 1 h 136"/>
                <a:gd name="T84" fmla="*/ 1 w 112"/>
                <a:gd name="T85" fmla="*/ 1 h 136"/>
                <a:gd name="T86" fmla="*/ 1 w 112"/>
                <a:gd name="T87" fmla="*/ 1 h 1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12"/>
                <a:gd name="T133" fmla="*/ 0 h 136"/>
                <a:gd name="T134" fmla="*/ 112 w 112"/>
                <a:gd name="T135" fmla="*/ 136 h 1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12" h="136">
                  <a:moveTo>
                    <a:pt x="53" y="3"/>
                  </a:moveTo>
                  <a:lnTo>
                    <a:pt x="64" y="9"/>
                  </a:lnTo>
                  <a:lnTo>
                    <a:pt x="74" y="17"/>
                  </a:lnTo>
                  <a:lnTo>
                    <a:pt x="85" y="26"/>
                  </a:lnTo>
                  <a:lnTo>
                    <a:pt x="93" y="37"/>
                  </a:lnTo>
                  <a:lnTo>
                    <a:pt x="101" y="48"/>
                  </a:lnTo>
                  <a:lnTo>
                    <a:pt x="107" y="61"/>
                  </a:lnTo>
                  <a:lnTo>
                    <a:pt x="110" y="75"/>
                  </a:lnTo>
                  <a:lnTo>
                    <a:pt x="112" y="88"/>
                  </a:lnTo>
                  <a:lnTo>
                    <a:pt x="112" y="101"/>
                  </a:lnTo>
                  <a:lnTo>
                    <a:pt x="109" y="113"/>
                  </a:lnTo>
                  <a:lnTo>
                    <a:pt x="102" y="123"/>
                  </a:lnTo>
                  <a:lnTo>
                    <a:pt x="94" y="131"/>
                  </a:lnTo>
                  <a:lnTo>
                    <a:pt x="86" y="133"/>
                  </a:lnTo>
                  <a:lnTo>
                    <a:pt x="80" y="136"/>
                  </a:lnTo>
                  <a:lnTo>
                    <a:pt x="73" y="136"/>
                  </a:lnTo>
                  <a:lnTo>
                    <a:pt x="66" y="135"/>
                  </a:lnTo>
                  <a:lnTo>
                    <a:pt x="60" y="132"/>
                  </a:lnTo>
                  <a:lnTo>
                    <a:pt x="54" y="129"/>
                  </a:lnTo>
                  <a:lnTo>
                    <a:pt x="47" y="125"/>
                  </a:lnTo>
                  <a:lnTo>
                    <a:pt x="41" y="121"/>
                  </a:lnTo>
                  <a:lnTo>
                    <a:pt x="35" y="117"/>
                  </a:lnTo>
                  <a:lnTo>
                    <a:pt x="34" y="117"/>
                  </a:lnTo>
                  <a:lnTo>
                    <a:pt x="33" y="117"/>
                  </a:lnTo>
                  <a:lnTo>
                    <a:pt x="31" y="111"/>
                  </a:lnTo>
                  <a:lnTo>
                    <a:pt x="27" y="108"/>
                  </a:lnTo>
                  <a:lnTo>
                    <a:pt x="23" y="105"/>
                  </a:lnTo>
                  <a:lnTo>
                    <a:pt x="18" y="100"/>
                  </a:lnTo>
                  <a:lnTo>
                    <a:pt x="8" y="79"/>
                  </a:lnTo>
                  <a:lnTo>
                    <a:pt x="1" y="55"/>
                  </a:lnTo>
                  <a:lnTo>
                    <a:pt x="0" y="31"/>
                  </a:lnTo>
                  <a:lnTo>
                    <a:pt x="10" y="8"/>
                  </a:lnTo>
                  <a:lnTo>
                    <a:pt x="13" y="6"/>
                  </a:lnTo>
                  <a:lnTo>
                    <a:pt x="17" y="4"/>
                  </a:lnTo>
                  <a:lnTo>
                    <a:pt x="22" y="2"/>
                  </a:lnTo>
                  <a:lnTo>
                    <a:pt x="26" y="1"/>
                  </a:lnTo>
                  <a:lnTo>
                    <a:pt x="31" y="0"/>
                  </a:lnTo>
                  <a:lnTo>
                    <a:pt x="35" y="0"/>
                  </a:lnTo>
                  <a:lnTo>
                    <a:pt x="40" y="1"/>
                  </a:lnTo>
                  <a:lnTo>
                    <a:pt x="45" y="2"/>
                  </a:lnTo>
                  <a:lnTo>
                    <a:pt x="5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91" name="Freeform 88">
              <a:extLst>
                <a:ext uri="{FF2B5EF4-FFF2-40B4-BE49-F238E27FC236}">
                  <a16:creationId xmlns:a16="http://schemas.microsoft.com/office/drawing/2014/main" id="{F4B6DCAE-419E-40F5-8F97-6EA77220E9E9}"/>
                </a:ext>
              </a:extLst>
            </p:cNvPr>
            <p:cNvSpPr>
              <a:spLocks/>
            </p:cNvSpPr>
            <p:nvPr/>
          </p:nvSpPr>
          <p:spPr bwMode="auto">
            <a:xfrm>
              <a:off x="4830" y="1034"/>
              <a:ext cx="46" cy="54"/>
            </a:xfrm>
            <a:custGeom>
              <a:avLst/>
              <a:gdLst>
                <a:gd name="T0" fmla="*/ 1 w 92"/>
                <a:gd name="T1" fmla="*/ 0 h 110"/>
                <a:gd name="T2" fmla="*/ 1 w 92"/>
                <a:gd name="T3" fmla="*/ 0 h 110"/>
                <a:gd name="T4" fmla="*/ 1 w 92"/>
                <a:gd name="T5" fmla="*/ 0 h 110"/>
                <a:gd name="T6" fmla="*/ 1 w 92"/>
                <a:gd name="T7" fmla="*/ 0 h 110"/>
                <a:gd name="T8" fmla="*/ 1 w 92"/>
                <a:gd name="T9" fmla="*/ 0 h 110"/>
                <a:gd name="T10" fmla="*/ 1 w 92"/>
                <a:gd name="T11" fmla="*/ 0 h 110"/>
                <a:gd name="T12" fmla="*/ 1 w 92"/>
                <a:gd name="T13" fmla="*/ 0 h 110"/>
                <a:gd name="T14" fmla="*/ 1 w 92"/>
                <a:gd name="T15" fmla="*/ 0 h 110"/>
                <a:gd name="T16" fmla="*/ 1 w 92"/>
                <a:gd name="T17" fmla="*/ 0 h 110"/>
                <a:gd name="T18" fmla="*/ 1 w 92"/>
                <a:gd name="T19" fmla="*/ 0 h 110"/>
                <a:gd name="T20" fmla="*/ 1 w 92"/>
                <a:gd name="T21" fmla="*/ 0 h 110"/>
                <a:gd name="T22" fmla="*/ 1 w 92"/>
                <a:gd name="T23" fmla="*/ 0 h 110"/>
                <a:gd name="T24" fmla="*/ 1 w 92"/>
                <a:gd name="T25" fmla="*/ 0 h 110"/>
                <a:gd name="T26" fmla="*/ 1 w 92"/>
                <a:gd name="T27" fmla="*/ 0 h 110"/>
                <a:gd name="T28" fmla="*/ 1 w 92"/>
                <a:gd name="T29" fmla="*/ 0 h 110"/>
                <a:gd name="T30" fmla="*/ 1 w 92"/>
                <a:gd name="T31" fmla="*/ 0 h 110"/>
                <a:gd name="T32" fmla="*/ 1 w 92"/>
                <a:gd name="T33" fmla="*/ 0 h 110"/>
                <a:gd name="T34" fmla="*/ 1 w 92"/>
                <a:gd name="T35" fmla="*/ 0 h 110"/>
                <a:gd name="T36" fmla="*/ 1 w 92"/>
                <a:gd name="T37" fmla="*/ 0 h 110"/>
                <a:gd name="T38" fmla="*/ 1 w 92"/>
                <a:gd name="T39" fmla="*/ 0 h 110"/>
                <a:gd name="T40" fmla="*/ 0 w 92"/>
                <a:gd name="T41" fmla="*/ 0 h 110"/>
                <a:gd name="T42" fmla="*/ 1 w 92"/>
                <a:gd name="T43" fmla="*/ 0 h 110"/>
                <a:gd name="T44" fmla="*/ 1 w 92"/>
                <a:gd name="T45" fmla="*/ 0 h 110"/>
                <a:gd name="T46" fmla="*/ 1 w 92"/>
                <a:gd name="T47" fmla="*/ 0 h 110"/>
                <a:gd name="T48" fmla="*/ 1 w 92"/>
                <a:gd name="T49" fmla="*/ 0 h 110"/>
                <a:gd name="T50" fmla="*/ 1 w 92"/>
                <a:gd name="T51" fmla="*/ 0 h 110"/>
                <a:gd name="T52" fmla="*/ 1 w 92"/>
                <a:gd name="T53" fmla="*/ 0 h 110"/>
                <a:gd name="T54" fmla="*/ 1 w 92"/>
                <a:gd name="T55" fmla="*/ 0 h 110"/>
                <a:gd name="T56" fmla="*/ 1 w 92"/>
                <a:gd name="T57" fmla="*/ 0 h 110"/>
                <a:gd name="T58" fmla="*/ 1 w 92"/>
                <a:gd name="T59" fmla="*/ 0 h 110"/>
                <a:gd name="T60" fmla="*/ 1 w 92"/>
                <a:gd name="T61" fmla="*/ 0 h 110"/>
                <a:gd name="T62" fmla="*/ 1 w 92"/>
                <a:gd name="T63" fmla="*/ 0 h 110"/>
                <a:gd name="T64" fmla="*/ 1 w 92"/>
                <a:gd name="T65" fmla="*/ 0 h 110"/>
                <a:gd name="T66" fmla="*/ 1 w 92"/>
                <a:gd name="T67" fmla="*/ 0 h 110"/>
                <a:gd name="T68" fmla="*/ 1 w 92"/>
                <a:gd name="T69" fmla="*/ 0 h 110"/>
                <a:gd name="T70" fmla="*/ 1 w 92"/>
                <a:gd name="T71" fmla="*/ 0 h 110"/>
                <a:gd name="T72" fmla="*/ 1 w 92"/>
                <a:gd name="T73" fmla="*/ 0 h 11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2"/>
                <a:gd name="T112" fmla="*/ 0 h 110"/>
                <a:gd name="T113" fmla="*/ 92 w 92"/>
                <a:gd name="T114" fmla="*/ 110 h 11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2" h="110">
                  <a:moveTo>
                    <a:pt x="65" y="20"/>
                  </a:moveTo>
                  <a:lnTo>
                    <a:pt x="79" y="37"/>
                  </a:lnTo>
                  <a:lnTo>
                    <a:pt x="89" y="58"/>
                  </a:lnTo>
                  <a:lnTo>
                    <a:pt x="92" y="80"/>
                  </a:lnTo>
                  <a:lnTo>
                    <a:pt x="87" y="102"/>
                  </a:lnTo>
                  <a:lnTo>
                    <a:pt x="84" y="104"/>
                  </a:lnTo>
                  <a:lnTo>
                    <a:pt x="80" y="105"/>
                  </a:lnTo>
                  <a:lnTo>
                    <a:pt x="77" y="106"/>
                  </a:lnTo>
                  <a:lnTo>
                    <a:pt x="75" y="109"/>
                  </a:lnTo>
                  <a:lnTo>
                    <a:pt x="69" y="110"/>
                  </a:lnTo>
                  <a:lnTo>
                    <a:pt x="63" y="110"/>
                  </a:lnTo>
                  <a:lnTo>
                    <a:pt x="57" y="110"/>
                  </a:lnTo>
                  <a:lnTo>
                    <a:pt x="52" y="107"/>
                  </a:lnTo>
                  <a:lnTo>
                    <a:pt x="46" y="105"/>
                  </a:lnTo>
                  <a:lnTo>
                    <a:pt x="40" y="102"/>
                  </a:lnTo>
                  <a:lnTo>
                    <a:pt x="34" y="98"/>
                  </a:lnTo>
                  <a:lnTo>
                    <a:pt x="30" y="94"/>
                  </a:lnTo>
                  <a:lnTo>
                    <a:pt x="18" y="80"/>
                  </a:lnTo>
                  <a:lnTo>
                    <a:pt x="10" y="65"/>
                  </a:lnTo>
                  <a:lnTo>
                    <a:pt x="4" y="49"/>
                  </a:lnTo>
                  <a:lnTo>
                    <a:pt x="0" y="31"/>
                  </a:lnTo>
                  <a:lnTo>
                    <a:pt x="1" y="24"/>
                  </a:lnTo>
                  <a:lnTo>
                    <a:pt x="3" y="18"/>
                  </a:lnTo>
                  <a:lnTo>
                    <a:pt x="6" y="11"/>
                  </a:lnTo>
                  <a:lnTo>
                    <a:pt x="9" y="5"/>
                  </a:lnTo>
                  <a:lnTo>
                    <a:pt x="14" y="1"/>
                  </a:lnTo>
                  <a:lnTo>
                    <a:pt x="19" y="0"/>
                  </a:lnTo>
                  <a:lnTo>
                    <a:pt x="25" y="0"/>
                  </a:lnTo>
                  <a:lnTo>
                    <a:pt x="30" y="0"/>
                  </a:lnTo>
                  <a:lnTo>
                    <a:pt x="36" y="3"/>
                  </a:lnTo>
                  <a:lnTo>
                    <a:pt x="41" y="5"/>
                  </a:lnTo>
                  <a:lnTo>
                    <a:pt x="46" y="7"/>
                  </a:lnTo>
                  <a:lnTo>
                    <a:pt x="51" y="9"/>
                  </a:lnTo>
                  <a:lnTo>
                    <a:pt x="54" y="13"/>
                  </a:lnTo>
                  <a:lnTo>
                    <a:pt x="59" y="15"/>
                  </a:lnTo>
                  <a:lnTo>
                    <a:pt x="62" y="18"/>
                  </a:lnTo>
                  <a:lnTo>
                    <a:pt x="65"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92" name="Freeform 89">
              <a:extLst>
                <a:ext uri="{FF2B5EF4-FFF2-40B4-BE49-F238E27FC236}">
                  <a16:creationId xmlns:a16="http://schemas.microsoft.com/office/drawing/2014/main" id="{37D3811B-1F00-4987-9CAF-466F6BE3509C}"/>
                </a:ext>
              </a:extLst>
            </p:cNvPr>
            <p:cNvSpPr>
              <a:spLocks/>
            </p:cNvSpPr>
            <p:nvPr/>
          </p:nvSpPr>
          <p:spPr bwMode="auto">
            <a:xfrm>
              <a:off x="5038" y="1089"/>
              <a:ext cx="41" cy="55"/>
            </a:xfrm>
            <a:custGeom>
              <a:avLst/>
              <a:gdLst>
                <a:gd name="T0" fmla="*/ 1 w 80"/>
                <a:gd name="T1" fmla="*/ 1 h 108"/>
                <a:gd name="T2" fmla="*/ 1 w 80"/>
                <a:gd name="T3" fmla="*/ 1 h 108"/>
                <a:gd name="T4" fmla="*/ 1 w 80"/>
                <a:gd name="T5" fmla="*/ 1 h 108"/>
                <a:gd name="T6" fmla="*/ 1 w 80"/>
                <a:gd name="T7" fmla="*/ 1 h 108"/>
                <a:gd name="T8" fmla="*/ 1 w 80"/>
                <a:gd name="T9" fmla="*/ 1 h 108"/>
                <a:gd name="T10" fmla="*/ 1 w 80"/>
                <a:gd name="T11" fmla="*/ 1 h 108"/>
                <a:gd name="T12" fmla="*/ 1 w 80"/>
                <a:gd name="T13" fmla="*/ 1 h 108"/>
                <a:gd name="T14" fmla="*/ 1 w 80"/>
                <a:gd name="T15" fmla="*/ 1 h 108"/>
                <a:gd name="T16" fmla="*/ 1 w 80"/>
                <a:gd name="T17" fmla="*/ 1 h 108"/>
                <a:gd name="T18" fmla="*/ 1 w 80"/>
                <a:gd name="T19" fmla="*/ 1 h 108"/>
                <a:gd name="T20" fmla="*/ 1 w 80"/>
                <a:gd name="T21" fmla="*/ 1 h 108"/>
                <a:gd name="T22" fmla="*/ 1 w 80"/>
                <a:gd name="T23" fmla="*/ 1 h 108"/>
                <a:gd name="T24" fmla="*/ 1 w 80"/>
                <a:gd name="T25" fmla="*/ 1 h 108"/>
                <a:gd name="T26" fmla="*/ 1 w 80"/>
                <a:gd name="T27" fmla="*/ 1 h 108"/>
                <a:gd name="T28" fmla="*/ 1 w 80"/>
                <a:gd name="T29" fmla="*/ 1 h 108"/>
                <a:gd name="T30" fmla="*/ 1 w 80"/>
                <a:gd name="T31" fmla="*/ 1 h 108"/>
                <a:gd name="T32" fmla="*/ 0 w 80"/>
                <a:gd name="T33" fmla="*/ 1 h 108"/>
                <a:gd name="T34" fmla="*/ 1 w 80"/>
                <a:gd name="T35" fmla="*/ 1 h 108"/>
                <a:gd name="T36" fmla="*/ 1 w 80"/>
                <a:gd name="T37" fmla="*/ 1 h 108"/>
                <a:gd name="T38" fmla="*/ 1 w 80"/>
                <a:gd name="T39" fmla="*/ 1 h 108"/>
                <a:gd name="T40" fmla="*/ 1 w 80"/>
                <a:gd name="T41" fmla="*/ 1 h 108"/>
                <a:gd name="T42" fmla="*/ 1 w 80"/>
                <a:gd name="T43" fmla="*/ 1 h 108"/>
                <a:gd name="T44" fmla="*/ 1 w 80"/>
                <a:gd name="T45" fmla="*/ 1 h 108"/>
                <a:gd name="T46" fmla="*/ 1 w 80"/>
                <a:gd name="T47" fmla="*/ 1 h 108"/>
                <a:gd name="T48" fmla="*/ 1 w 80"/>
                <a:gd name="T49" fmla="*/ 1 h 108"/>
                <a:gd name="T50" fmla="*/ 1 w 80"/>
                <a:gd name="T51" fmla="*/ 0 h 108"/>
                <a:gd name="T52" fmla="*/ 1 w 80"/>
                <a:gd name="T53" fmla="*/ 0 h 108"/>
                <a:gd name="T54" fmla="*/ 1 w 80"/>
                <a:gd name="T55" fmla="*/ 1 h 108"/>
                <a:gd name="T56" fmla="*/ 1 w 80"/>
                <a:gd name="T57" fmla="*/ 1 h 108"/>
                <a:gd name="T58" fmla="*/ 1 w 80"/>
                <a:gd name="T59" fmla="*/ 1 h 108"/>
                <a:gd name="T60" fmla="*/ 1 w 80"/>
                <a:gd name="T61" fmla="*/ 1 h 108"/>
                <a:gd name="T62" fmla="*/ 1 w 80"/>
                <a:gd name="T63" fmla="*/ 1 h 108"/>
                <a:gd name="T64" fmla="*/ 1 w 80"/>
                <a:gd name="T65" fmla="*/ 1 h 10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108"/>
                <a:gd name="T101" fmla="*/ 80 w 80"/>
                <a:gd name="T102" fmla="*/ 108 h 10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108">
                  <a:moveTo>
                    <a:pt x="80" y="24"/>
                  </a:moveTo>
                  <a:lnTo>
                    <a:pt x="79" y="37"/>
                  </a:lnTo>
                  <a:lnTo>
                    <a:pt x="77" y="48"/>
                  </a:lnTo>
                  <a:lnTo>
                    <a:pt x="73" y="61"/>
                  </a:lnTo>
                  <a:lnTo>
                    <a:pt x="69" y="71"/>
                  </a:lnTo>
                  <a:lnTo>
                    <a:pt x="62" y="82"/>
                  </a:lnTo>
                  <a:lnTo>
                    <a:pt x="55" y="91"/>
                  </a:lnTo>
                  <a:lnTo>
                    <a:pt x="46" y="100"/>
                  </a:lnTo>
                  <a:lnTo>
                    <a:pt x="36" y="107"/>
                  </a:lnTo>
                  <a:lnTo>
                    <a:pt x="31" y="108"/>
                  </a:lnTo>
                  <a:lnTo>
                    <a:pt x="24" y="108"/>
                  </a:lnTo>
                  <a:lnTo>
                    <a:pt x="17" y="108"/>
                  </a:lnTo>
                  <a:lnTo>
                    <a:pt x="11" y="105"/>
                  </a:lnTo>
                  <a:lnTo>
                    <a:pt x="7" y="100"/>
                  </a:lnTo>
                  <a:lnTo>
                    <a:pt x="4" y="93"/>
                  </a:lnTo>
                  <a:lnTo>
                    <a:pt x="2" y="86"/>
                  </a:lnTo>
                  <a:lnTo>
                    <a:pt x="0" y="79"/>
                  </a:lnTo>
                  <a:lnTo>
                    <a:pt x="1" y="68"/>
                  </a:lnTo>
                  <a:lnTo>
                    <a:pt x="3" y="56"/>
                  </a:lnTo>
                  <a:lnTo>
                    <a:pt x="7" y="45"/>
                  </a:lnTo>
                  <a:lnTo>
                    <a:pt x="12" y="35"/>
                  </a:lnTo>
                  <a:lnTo>
                    <a:pt x="18" y="25"/>
                  </a:lnTo>
                  <a:lnTo>
                    <a:pt x="26" y="16"/>
                  </a:lnTo>
                  <a:lnTo>
                    <a:pt x="35" y="8"/>
                  </a:lnTo>
                  <a:lnTo>
                    <a:pt x="46" y="2"/>
                  </a:lnTo>
                  <a:lnTo>
                    <a:pt x="51" y="0"/>
                  </a:lnTo>
                  <a:lnTo>
                    <a:pt x="57" y="0"/>
                  </a:lnTo>
                  <a:lnTo>
                    <a:pt x="63" y="1"/>
                  </a:lnTo>
                  <a:lnTo>
                    <a:pt x="69" y="5"/>
                  </a:lnTo>
                  <a:lnTo>
                    <a:pt x="73" y="8"/>
                  </a:lnTo>
                  <a:lnTo>
                    <a:pt x="77" y="13"/>
                  </a:lnTo>
                  <a:lnTo>
                    <a:pt x="79" y="18"/>
                  </a:lnTo>
                  <a:lnTo>
                    <a:pt x="8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93" name="Freeform 90">
              <a:extLst>
                <a:ext uri="{FF2B5EF4-FFF2-40B4-BE49-F238E27FC236}">
                  <a16:creationId xmlns:a16="http://schemas.microsoft.com/office/drawing/2014/main" id="{C4E9DDC3-F77B-4485-853F-F07401A9365C}"/>
                </a:ext>
              </a:extLst>
            </p:cNvPr>
            <p:cNvSpPr>
              <a:spLocks/>
            </p:cNvSpPr>
            <p:nvPr/>
          </p:nvSpPr>
          <p:spPr bwMode="auto">
            <a:xfrm>
              <a:off x="5053" y="1018"/>
              <a:ext cx="23" cy="42"/>
            </a:xfrm>
            <a:custGeom>
              <a:avLst/>
              <a:gdLst>
                <a:gd name="T0" fmla="*/ 1 w 46"/>
                <a:gd name="T1" fmla="*/ 1 h 84"/>
                <a:gd name="T2" fmla="*/ 1 w 46"/>
                <a:gd name="T3" fmla="*/ 1 h 84"/>
                <a:gd name="T4" fmla="*/ 1 w 46"/>
                <a:gd name="T5" fmla="*/ 1 h 84"/>
                <a:gd name="T6" fmla="*/ 1 w 46"/>
                <a:gd name="T7" fmla="*/ 0 h 84"/>
                <a:gd name="T8" fmla="*/ 1 w 46"/>
                <a:gd name="T9" fmla="*/ 0 h 84"/>
                <a:gd name="T10" fmla="*/ 1 w 46"/>
                <a:gd name="T11" fmla="*/ 1 h 84"/>
                <a:gd name="T12" fmla="*/ 1 w 46"/>
                <a:gd name="T13" fmla="*/ 1 h 84"/>
                <a:gd name="T14" fmla="*/ 1 w 46"/>
                <a:gd name="T15" fmla="*/ 1 h 84"/>
                <a:gd name="T16" fmla="*/ 1 w 46"/>
                <a:gd name="T17" fmla="*/ 1 h 84"/>
                <a:gd name="T18" fmla="*/ 1 w 46"/>
                <a:gd name="T19" fmla="*/ 1 h 84"/>
                <a:gd name="T20" fmla="*/ 1 w 46"/>
                <a:gd name="T21" fmla="*/ 1 h 84"/>
                <a:gd name="T22" fmla="*/ 1 w 46"/>
                <a:gd name="T23" fmla="*/ 1 h 84"/>
                <a:gd name="T24" fmla="*/ 1 w 46"/>
                <a:gd name="T25" fmla="*/ 1 h 84"/>
                <a:gd name="T26" fmla="*/ 1 w 46"/>
                <a:gd name="T27" fmla="*/ 1 h 84"/>
                <a:gd name="T28" fmla="*/ 1 w 46"/>
                <a:gd name="T29" fmla="*/ 1 h 84"/>
                <a:gd name="T30" fmla="*/ 1 w 46"/>
                <a:gd name="T31" fmla="*/ 1 h 84"/>
                <a:gd name="T32" fmla="*/ 0 w 46"/>
                <a:gd name="T33" fmla="*/ 1 h 84"/>
                <a:gd name="T34" fmla="*/ 0 w 46"/>
                <a:gd name="T35" fmla="*/ 1 h 84"/>
                <a:gd name="T36" fmla="*/ 1 w 46"/>
                <a:gd name="T37" fmla="*/ 1 h 84"/>
                <a:gd name="T38" fmla="*/ 1 w 46"/>
                <a:gd name="T39" fmla="*/ 1 h 84"/>
                <a:gd name="T40" fmla="*/ 1 w 46"/>
                <a:gd name="T41" fmla="*/ 1 h 84"/>
                <a:gd name="T42" fmla="*/ 1 w 46"/>
                <a:gd name="T43" fmla="*/ 1 h 84"/>
                <a:gd name="T44" fmla="*/ 1 w 46"/>
                <a:gd name="T45" fmla="*/ 1 h 84"/>
                <a:gd name="T46" fmla="*/ 1 w 46"/>
                <a:gd name="T47" fmla="*/ 1 h 84"/>
                <a:gd name="T48" fmla="*/ 1 w 46"/>
                <a:gd name="T49" fmla="*/ 1 h 84"/>
                <a:gd name="T50" fmla="*/ 1 w 46"/>
                <a:gd name="T51" fmla="*/ 1 h 84"/>
                <a:gd name="T52" fmla="*/ 1 w 46"/>
                <a:gd name="T53" fmla="*/ 1 h 84"/>
                <a:gd name="T54" fmla="*/ 1 w 46"/>
                <a:gd name="T55" fmla="*/ 1 h 84"/>
                <a:gd name="T56" fmla="*/ 1 w 46"/>
                <a:gd name="T57" fmla="*/ 1 h 8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6"/>
                <a:gd name="T88" fmla="*/ 0 h 84"/>
                <a:gd name="T89" fmla="*/ 46 w 46"/>
                <a:gd name="T90" fmla="*/ 84 h 8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6" h="84">
                  <a:moveTo>
                    <a:pt x="43" y="8"/>
                  </a:moveTo>
                  <a:lnTo>
                    <a:pt x="40" y="5"/>
                  </a:lnTo>
                  <a:lnTo>
                    <a:pt x="36" y="1"/>
                  </a:lnTo>
                  <a:lnTo>
                    <a:pt x="31" y="0"/>
                  </a:lnTo>
                  <a:lnTo>
                    <a:pt x="26" y="0"/>
                  </a:lnTo>
                  <a:lnTo>
                    <a:pt x="23" y="2"/>
                  </a:lnTo>
                  <a:lnTo>
                    <a:pt x="19" y="5"/>
                  </a:lnTo>
                  <a:lnTo>
                    <a:pt x="16" y="7"/>
                  </a:lnTo>
                  <a:lnTo>
                    <a:pt x="13" y="9"/>
                  </a:lnTo>
                  <a:lnTo>
                    <a:pt x="17" y="16"/>
                  </a:lnTo>
                  <a:lnTo>
                    <a:pt x="19" y="23"/>
                  </a:lnTo>
                  <a:lnTo>
                    <a:pt x="20" y="30"/>
                  </a:lnTo>
                  <a:lnTo>
                    <a:pt x="21" y="38"/>
                  </a:lnTo>
                  <a:lnTo>
                    <a:pt x="20" y="52"/>
                  </a:lnTo>
                  <a:lnTo>
                    <a:pt x="16" y="66"/>
                  </a:lnTo>
                  <a:lnTo>
                    <a:pt x="9" y="76"/>
                  </a:lnTo>
                  <a:lnTo>
                    <a:pt x="0" y="83"/>
                  </a:lnTo>
                  <a:lnTo>
                    <a:pt x="0" y="84"/>
                  </a:lnTo>
                  <a:lnTo>
                    <a:pt x="2" y="84"/>
                  </a:lnTo>
                  <a:lnTo>
                    <a:pt x="3" y="84"/>
                  </a:lnTo>
                  <a:lnTo>
                    <a:pt x="6" y="84"/>
                  </a:lnTo>
                  <a:lnTo>
                    <a:pt x="12" y="83"/>
                  </a:lnTo>
                  <a:lnTo>
                    <a:pt x="18" y="80"/>
                  </a:lnTo>
                  <a:lnTo>
                    <a:pt x="24" y="75"/>
                  </a:lnTo>
                  <a:lnTo>
                    <a:pt x="28" y="70"/>
                  </a:lnTo>
                  <a:lnTo>
                    <a:pt x="36" y="55"/>
                  </a:lnTo>
                  <a:lnTo>
                    <a:pt x="43" y="40"/>
                  </a:lnTo>
                  <a:lnTo>
                    <a:pt x="46" y="24"/>
                  </a:lnTo>
                  <a:lnTo>
                    <a:pt x="43"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94" name="Freeform 91">
              <a:extLst>
                <a:ext uri="{FF2B5EF4-FFF2-40B4-BE49-F238E27FC236}">
                  <a16:creationId xmlns:a16="http://schemas.microsoft.com/office/drawing/2014/main" id="{E50DF17D-C2A5-4331-BCE4-632D002918E7}"/>
                </a:ext>
              </a:extLst>
            </p:cNvPr>
            <p:cNvSpPr>
              <a:spLocks/>
            </p:cNvSpPr>
            <p:nvPr/>
          </p:nvSpPr>
          <p:spPr bwMode="auto">
            <a:xfrm>
              <a:off x="5126" y="1004"/>
              <a:ext cx="21" cy="42"/>
            </a:xfrm>
            <a:custGeom>
              <a:avLst/>
              <a:gdLst>
                <a:gd name="T0" fmla="*/ 1 w 42"/>
                <a:gd name="T1" fmla="*/ 1 h 84"/>
                <a:gd name="T2" fmla="*/ 1 w 42"/>
                <a:gd name="T3" fmla="*/ 1 h 84"/>
                <a:gd name="T4" fmla="*/ 1 w 42"/>
                <a:gd name="T5" fmla="*/ 1 h 84"/>
                <a:gd name="T6" fmla="*/ 1 w 42"/>
                <a:gd name="T7" fmla="*/ 0 h 84"/>
                <a:gd name="T8" fmla="*/ 1 w 42"/>
                <a:gd name="T9" fmla="*/ 1 h 84"/>
                <a:gd name="T10" fmla="*/ 1 w 42"/>
                <a:gd name="T11" fmla="*/ 1 h 84"/>
                <a:gd name="T12" fmla="*/ 1 w 42"/>
                <a:gd name="T13" fmla="*/ 1 h 84"/>
                <a:gd name="T14" fmla="*/ 1 w 42"/>
                <a:gd name="T15" fmla="*/ 1 h 84"/>
                <a:gd name="T16" fmla="*/ 1 w 42"/>
                <a:gd name="T17" fmla="*/ 1 h 84"/>
                <a:gd name="T18" fmla="*/ 1 w 42"/>
                <a:gd name="T19" fmla="*/ 1 h 84"/>
                <a:gd name="T20" fmla="*/ 1 w 42"/>
                <a:gd name="T21" fmla="*/ 1 h 84"/>
                <a:gd name="T22" fmla="*/ 1 w 42"/>
                <a:gd name="T23" fmla="*/ 1 h 84"/>
                <a:gd name="T24" fmla="*/ 1 w 42"/>
                <a:gd name="T25" fmla="*/ 1 h 84"/>
                <a:gd name="T26" fmla="*/ 1 w 42"/>
                <a:gd name="T27" fmla="*/ 1 h 84"/>
                <a:gd name="T28" fmla="*/ 1 w 42"/>
                <a:gd name="T29" fmla="*/ 1 h 84"/>
                <a:gd name="T30" fmla="*/ 1 w 42"/>
                <a:gd name="T31" fmla="*/ 1 h 84"/>
                <a:gd name="T32" fmla="*/ 0 w 42"/>
                <a:gd name="T33" fmla="*/ 1 h 84"/>
                <a:gd name="T34" fmla="*/ 1 w 42"/>
                <a:gd name="T35" fmla="*/ 1 h 84"/>
                <a:gd name="T36" fmla="*/ 1 w 42"/>
                <a:gd name="T37" fmla="*/ 1 h 84"/>
                <a:gd name="T38" fmla="*/ 1 w 42"/>
                <a:gd name="T39" fmla="*/ 1 h 84"/>
                <a:gd name="T40" fmla="*/ 1 w 42"/>
                <a:gd name="T41" fmla="*/ 1 h 84"/>
                <a:gd name="T42" fmla="*/ 1 w 42"/>
                <a:gd name="T43" fmla="*/ 1 h 84"/>
                <a:gd name="T44" fmla="*/ 1 w 42"/>
                <a:gd name="T45" fmla="*/ 1 h 84"/>
                <a:gd name="T46" fmla="*/ 1 w 42"/>
                <a:gd name="T47" fmla="*/ 1 h 84"/>
                <a:gd name="T48" fmla="*/ 1 w 42"/>
                <a:gd name="T49" fmla="*/ 1 h 8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2"/>
                <a:gd name="T76" fmla="*/ 0 h 84"/>
                <a:gd name="T77" fmla="*/ 42 w 42"/>
                <a:gd name="T78" fmla="*/ 84 h 8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2" h="84">
                  <a:moveTo>
                    <a:pt x="42" y="26"/>
                  </a:moveTo>
                  <a:lnTo>
                    <a:pt x="41" y="15"/>
                  </a:lnTo>
                  <a:lnTo>
                    <a:pt x="37" y="5"/>
                  </a:lnTo>
                  <a:lnTo>
                    <a:pt x="29" y="0"/>
                  </a:lnTo>
                  <a:lnTo>
                    <a:pt x="18" y="5"/>
                  </a:lnTo>
                  <a:lnTo>
                    <a:pt x="16" y="6"/>
                  </a:lnTo>
                  <a:lnTo>
                    <a:pt x="14" y="7"/>
                  </a:lnTo>
                  <a:lnTo>
                    <a:pt x="11" y="8"/>
                  </a:lnTo>
                  <a:lnTo>
                    <a:pt x="9" y="10"/>
                  </a:lnTo>
                  <a:lnTo>
                    <a:pt x="14" y="17"/>
                  </a:lnTo>
                  <a:lnTo>
                    <a:pt x="16" y="25"/>
                  </a:lnTo>
                  <a:lnTo>
                    <a:pt x="18" y="34"/>
                  </a:lnTo>
                  <a:lnTo>
                    <a:pt x="19" y="43"/>
                  </a:lnTo>
                  <a:lnTo>
                    <a:pt x="18" y="56"/>
                  </a:lnTo>
                  <a:lnTo>
                    <a:pt x="14" y="67"/>
                  </a:lnTo>
                  <a:lnTo>
                    <a:pt x="8" y="78"/>
                  </a:lnTo>
                  <a:lnTo>
                    <a:pt x="0" y="84"/>
                  </a:lnTo>
                  <a:lnTo>
                    <a:pt x="8" y="80"/>
                  </a:lnTo>
                  <a:lnTo>
                    <a:pt x="16" y="75"/>
                  </a:lnTo>
                  <a:lnTo>
                    <a:pt x="23" y="68"/>
                  </a:lnTo>
                  <a:lnTo>
                    <a:pt x="30" y="61"/>
                  </a:lnTo>
                  <a:lnTo>
                    <a:pt x="34" y="53"/>
                  </a:lnTo>
                  <a:lnTo>
                    <a:pt x="39" y="45"/>
                  </a:lnTo>
                  <a:lnTo>
                    <a:pt x="41" y="36"/>
                  </a:lnTo>
                  <a:lnTo>
                    <a:pt x="42"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95" name="Freeform 92">
              <a:extLst>
                <a:ext uri="{FF2B5EF4-FFF2-40B4-BE49-F238E27FC236}">
                  <a16:creationId xmlns:a16="http://schemas.microsoft.com/office/drawing/2014/main" id="{87A4A37C-DFB4-4DD9-A823-3E38CB9925B4}"/>
                </a:ext>
              </a:extLst>
            </p:cNvPr>
            <p:cNvSpPr>
              <a:spLocks/>
            </p:cNvSpPr>
            <p:nvPr/>
          </p:nvSpPr>
          <p:spPr bwMode="auto">
            <a:xfrm>
              <a:off x="5048" y="1095"/>
              <a:ext cx="25" cy="43"/>
            </a:xfrm>
            <a:custGeom>
              <a:avLst/>
              <a:gdLst>
                <a:gd name="T0" fmla="*/ 0 w 52"/>
                <a:gd name="T1" fmla="*/ 0 h 87"/>
                <a:gd name="T2" fmla="*/ 0 w 52"/>
                <a:gd name="T3" fmla="*/ 0 h 87"/>
                <a:gd name="T4" fmla="*/ 0 w 52"/>
                <a:gd name="T5" fmla="*/ 0 h 87"/>
                <a:gd name="T6" fmla="*/ 0 w 52"/>
                <a:gd name="T7" fmla="*/ 0 h 87"/>
                <a:gd name="T8" fmla="*/ 0 w 52"/>
                <a:gd name="T9" fmla="*/ 0 h 87"/>
                <a:gd name="T10" fmla="*/ 0 w 52"/>
                <a:gd name="T11" fmla="*/ 0 h 87"/>
                <a:gd name="T12" fmla="*/ 0 w 52"/>
                <a:gd name="T13" fmla="*/ 0 h 87"/>
                <a:gd name="T14" fmla="*/ 0 w 52"/>
                <a:gd name="T15" fmla="*/ 0 h 87"/>
                <a:gd name="T16" fmla="*/ 0 w 52"/>
                <a:gd name="T17" fmla="*/ 0 h 87"/>
                <a:gd name="T18" fmla="*/ 0 w 52"/>
                <a:gd name="T19" fmla="*/ 0 h 87"/>
                <a:gd name="T20" fmla="*/ 0 w 52"/>
                <a:gd name="T21" fmla="*/ 0 h 87"/>
                <a:gd name="T22" fmla="*/ 0 w 52"/>
                <a:gd name="T23" fmla="*/ 0 h 87"/>
                <a:gd name="T24" fmla="*/ 0 w 52"/>
                <a:gd name="T25" fmla="*/ 0 h 87"/>
                <a:gd name="T26" fmla="*/ 0 w 52"/>
                <a:gd name="T27" fmla="*/ 0 h 87"/>
                <a:gd name="T28" fmla="*/ 0 w 52"/>
                <a:gd name="T29" fmla="*/ 0 h 87"/>
                <a:gd name="T30" fmla="*/ 0 w 52"/>
                <a:gd name="T31" fmla="*/ 0 h 87"/>
                <a:gd name="T32" fmla="*/ 0 w 52"/>
                <a:gd name="T33" fmla="*/ 0 h 87"/>
                <a:gd name="T34" fmla="*/ 0 w 52"/>
                <a:gd name="T35" fmla="*/ 0 h 87"/>
                <a:gd name="T36" fmla="*/ 0 w 52"/>
                <a:gd name="T37" fmla="*/ 0 h 87"/>
                <a:gd name="T38" fmla="*/ 0 w 52"/>
                <a:gd name="T39" fmla="*/ 0 h 87"/>
                <a:gd name="T40" fmla="*/ 0 w 52"/>
                <a:gd name="T41" fmla="*/ 0 h 87"/>
                <a:gd name="T42" fmla="*/ 0 w 52"/>
                <a:gd name="T43" fmla="*/ 0 h 87"/>
                <a:gd name="T44" fmla="*/ 0 w 52"/>
                <a:gd name="T45" fmla="*/ 0 h 87"/>
                <a:gd name="T46" fmla="*/ 0 w 52"/>
                <a:gd name="T47" fmla="*/ 0 h 87"/>
                <a:gd name="T48" fmla="*/ 0 w 52"/>
                <a:gd name="T49" fmla="*/ 0 h 87"/>
                <a:gd name="T50" fmla="*/ 0 w 52"/>
                <a:gd name="T51" fmla="*/ 0 h 87"/>
                <a:gd name="T52" fmla="*/ 0 w 52"/>
                <a:gd name="T53" fmla="*/ 0 h 87"/>
                <a:gd name="T54" fmla="*/ 0 w 52"/>
                <a:gd name="T55" fmla="*/ 0 h 87"/>
                <a:gd name="T56" fmla="*/ 0 w 52"/>
                <a:gd name="T57" fmla="*/ 0 h 8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
                <a:gd name="T88" fmla="*/ 0 h 87"/>
                <a:gd name="T89" fmla="*/ 52 w 52"/>
                <a:gd name="T90" fmla="*/ 87 h 8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 h="87">
                  <a:moveTo>
                    <a:pt x="14" y="87"/>
                  </a:moveTo>
                  <a:lnTo>
                    <a:pt x="23" y="81"/>
                  </a:lnTo>
                  <a:lnTo>
                    <a:pt x="31" y="73"/>
                  </a:lnTo>
                  <a:lnTo>
                    <a:pt x="38" y="65"/>
                  </a:lnTo>
                  <a:lnTo>
                    <a:pt x="43" y="57"/>
                  </a:lnTo>
                  <a:lnTo>
                    <a:pt x="47" y="46"/>
                  </a:lnTo>
                  <a:lnTo>
                    <a:pt x="50" y="36"/>
                  </a:lnTo>
                  <a:lnTo>
                    <a:pt x="52" y="26"/>
                  </a:lnTo>
                  <a:lnTo>
                    <a:pt x="52" y="14"/>
                  </a:lnTo>
                  <a:lnTo>
                    <a:pt x="48" y="11"/>
                  </a:lnTo>
                  <a:lnTo>
                    <a:pt x="46" y="6"/>
                  </a:lnTo>
                  <a:lnTo>
                    <a:pt x="43" y="3"/>
                  </a:lnTo>
                  <a:lnTo>
                    <a:pt x="38" y="0"/>
                  </a:lnTo>
                  <a:lnTo>
                    <a:pt x="33" y="2"/>
                  </a:lnTo>
                  <a:lnTo>
                    <a:pt x="29" y="3"/>
                  </a:lnTo>
                  <a:lnTo>
                    <a:pt x="24" y="5"/>
                  </a:lnTo>
                  <a:lnTo>
                    <a:pt x="21" y="8"/>
                  </a:lnTo>
                  <a:lnTo>
                    <a:pt x="24" y="15"/>
                  </a:lnTo>
                  <a:lnTo>
                    <a:pt x="27" y="22"/>
                  </a:lnTo>
                  <a:lnTo>
                    <a:pt x="28" y="30"/>
                  </a:lnTo>
                  <a:lnTo>
                    <a:pt x="28" y="38"/>
                  </a:lnTo>
                  <a:lnTo>
                    <a:pt x="25" y="54"/>
                  </a:lnTo>
                  <a:lnTo>
                    <a:pt x="20" y="68"/>
                  </a:lnTo>
                  <a:lnTo>
                    <a:pt x="12" y="79"/>
                  </a:lnTo>
                  <a:lnTo>
                    <a:pt x="0" y="84"/>
                  </a:lnTo>
                  <a:lnTo>
                    <a:pt x="4" y="86"/>
                  </a:lnTo>
                  <a:lnTo>
                    <a:pt x="7" y="87"/>
                  </a:lnTo>
                  <a:lnTo>
                    <a:pt x="10" y="87"/>
                  </a:lnTo>
                  <a:lnTo>
                    <a:pt x="14" y="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96" name="Freeform 93">
              <a:extLst>
                <a:ext uri="{FF2B5EF4-FFF2-40B4-BE49-F238E27FC236}">
                  <a16:creationId xmlns:a16="http://schemas.microsoft.com/office/drawing/2014/main" id="{A1E9B1A7-A163-4EAB-A2C7-C1FB68E345D2}"/>
                </a:ext>
              </a:extLst>
            </p:cNvPr>
            <p:cNvSpPr>
              <a:spLocks/>
            </p:cNvSpPr>
            <p:nvPr/>
          </p:nvSpPr>
          <p:spPr bwMode="auto">
            <a:xfrm>
              <a:off x="5138" y="927"/>
              <a:ext cx="17" cy="35"/>
            </a:xfrm>
            <a:custGeom>
              <a:avLst/>
              <a:gdLst>
                <a:gd name="T0" fmla="*/ 0 w 33"/>
                <a:gd name="T1" fmla="*/ 1 h 70"/>
                <a:gd name="T2" fmla="*/ 1 w 33"/>
                <a:gd name="T3" fmla="*/ 1 h 70"/>
                <a:gd name="T4" fmla="*/ 1 w 33"/>
                <a:gd name="T5" fmla="*/ 1 h 70"/>
                <a:gd name="T6" fmla="*/ 1 w 33"/>
                <a:gd name="T7" fmla="*/ 1 h 70"/>
                <a:gd name="T8" fmla="*/ 1 w 33"/>
                <a:gd name="T9" fmla="*/ 1 h 70"/>
                <a:gd name="T10" fmla="*/ 1 w 33"/>
                <a:gd name="T11" fmla="*/ 1 h 70"/>
                <a:gd name="T12" fmla="*/ 1 w 33"/>
                <a:gd name="T13" fmla="*/ 1 h 70"/>
                <a:gd name="T14" fmla="*/ 1 w 33"/>
                <a:gd name="T15" fmla="*/ 1 h 70"/>
                <a:gd name="T16" fmla="*/ 1 w 33"/>
                <a:gd name="T17" fmla="*/ 1 h 70"/>
                <a:gd name="T18" fmla="*/ 1 w 33"/>
                <a:gd name="T19" fmla="*/ 1 h 70"/>
                <a:gd name="T20" fmla="*/ 1 w 33"/>
                <a:gd name="T21" fmla="*/ 1 h 70"/>
                <a:gd name="T22" fmla="*/ 1 w 33"/>
                <a:gd name="T23" fmla="*/ 1 h 70"/>
                <a:gd name="T24" fmla="*/ 1 w 33"/>
                <a:gd name="T25" fmla="*/ 1 h 70"/>
                <a:gd name="T26" fmla="*/ 1 w 33"/>
                <a:gd name="T27" fmla="*/ 1 h 70"/>
                <a:gd name="T28" fmla="*/ 1 w 33"/>
                <a:gd name="T29" fmla="*/ 1 h 70"/>
                <a:gd name="T30" fmla="*/ 1 w 33"/>
                <a:gd name="T31" fmla="*/ 1 h 70"/>
                <a:gd name="T32" fmla="*/ 1 w 33"/>
                <a:gd name="T33" fmla="*/ 1 h 70"/>
                <a:gd name="T34" fmla="*/ 1 w 33"/>
                <a:gd name="T35" fmla="*/ 1 h 70"/>
                <a:gd name="T36" fmla="*/ 1 w 33"/>
                <a:gd name="T37" fmla="*/ 1 h 70"/>
                <a:gd name="T38" fmla="*/ 1 w 33"/>
                <a:gd name="T39" fmla="*/ 1 h 70"/>
                <a:gd name="T40" fmla="*/ 1 w 33"/>
                <a:gd name="T41" fmla="*/ 0 h 70"/>
                <a:gd name="T42" fmla="*/ 1 w 33"/>
                <a:gd name="T43" fmla="*/ 0 h 70"/>
                <a:gd name="T44" fmla="*/ 1 w 33"/>
                <a:gd name="T45" fmla="*/ 1 h 70"/>
                <a:gd name="T46" fmla="*/ 1 w 33"/>
                <a:gd name="T47" fmla="*/ 1 h 70"/>
                <a:gd name="T48" fmla="*/ 1 w 33"/>
                <a:gd name="T49" fmla="*/ 1 h 70"/>
                <a:gd name="T50" fmla="*/ 0 w 33"/>
                <a:gd name="T51" fmla="*/ 1 h 7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3"/>
                <a:gd name="T79" fmla="*/ 0 h 70"/>
                <a:gd name="T80" fmla="*/ 33 w 33"/>
                <a:gd name="T81" fmla="*/ 70 h 7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3" h="70">
                  <a:moveTo>
                    <a:pt x="0" y="5"/>
                  </a:moveTo>
                  <a:lnTo>
                    <a:pt x="7" y="13"/>
                  </a:lnTo>
                  <a:lnTo>
                    <a:pt x="11" y="22"/>
                  </a:lnTo>
                  <a:lnTo>
                    <a:pt x="15" y="33"/>
                  </a:lnTo>
                  <a:lnTo>
                    <a:pt x="16" y="45"/>
                  </a:lnTo>
                  <a:lnTo>
                    <a:pt x="16" y="52"/>
                  </a:lnTo>
                  <a:lnTo>
                    <a:pt x="15" y="59"/>
                  </a:lnTo>
                  <a:lnTo>
                    <a:pt x="14" y="65"/>
                  </a:lnTo>
                  <a:lnTo>
                    <a:pt x="11" y="70"/>
                  </a:lnTo>
                  <a:lnTo>
                    <a:pt x="13" y="70"/>
                  </a:lnTo>
                  <a:lnTo>
                    <a:pt x="24" y="55"/>
                  </a:lnTo>
                  <a:lnTo>
                    <a:pt x="31" y="39"/>
                  </a:lnTo>
                  <a:lnTo>
                    <a:pt x="33" y="22"/>
                  </a:lnTo>
                  <a:lnTo>
                    <a:pt x="31" y="5"/>
                  </a:lnTo>
                  <a:lnTo>
                    <a:pt x="30" y="4"/>
                  </a:lnTo>
                  <a:lnTo>
                    <a:pt x="30" y="2"/>
                  </a:lnTo>
                  <a:lnTo>
                    <a:pt x="30" y="1"/>
                  </a:lnTo>
                  <a:lnTo>
                    <a:pt x="30" y="0"/>
                  </a:lnTo>
                  <a:lnTo>
                    <a:pt x="5" y="0"/>
                  </a:lnTo>
                  <a:lnTo>
                    <a:pt x="3" y="1"/>
                  </a:lnTo>
                  <a:lnTo>
                    <a:pt x="2" y="2"/>
                  </a:lnTo>
                  <a:lnTo>
                    <a:pt x="1" y="4"/>
                  </a:ln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97" name="Freeform 94">
              <a:extLst>
                <a:ext uri="{FF2B5EF4-FFF2-40B4-BE49-F238E27FC236}">
                  <a16:creationId xmlns:a16="http://schemas.microsoft.com/office/drawing/2014/main" id="{CB68FCBD-FD0E-455B-9C91-0FB529BFEF01}"/>
                </a:ext>
              </a:extLst>
            </p:cNvPr>
            <p:cNvSpPr>
              <a:spLocks/>
            </p:cNvSpPr>
            <p:nvPr/>
          </p:nvSpPr>
          <p:spPr bwMode="auto">
            <a:xfrm>
              <a:off x="5049" y="1023"/>
              <a:ext cx="15" cy="37"/>
            </a:xfrm>
            <a:custGeom>
              <a:avLst/>
              <a:gdLst>
                <a:gd name="T0" fmla="*/ 0 w 31"/>
                <a:gd name="T1" fmla="*/ 1 h 74"/>
                <a:gd name="T2" fmla="*/ 0 w 31"/>
                <a:gd name="T3" fmla="*/ 1 h 74"/>
                <a:gd name="T4" fmla="*/ 0 w 31"/>
                <a:gd name="T5" fmla="*/ 1 h 74"/>
                <a:gd name="T6" fmla="*/ 0 w 31"/>
                <a:gd name="T7" fmla="*/ 1 h 74"/>
                <a:gd name="T8" fmla="*/ 0 w 31"/>
                <a:gd name="T9" fmla="*/ 0 h 74"/>
                <a:gd name="T10" fmla="*/ 0 w 31"/>
                <a:gd name="T11" fmla="*/ 1 h 74"/>
                <a:gd name="T12" fmla="*/ 0 w 31"/>
                <a:gd name="T13" fmla="*/ 1 h 74"/>
                <a:gd name="T14" fmla="*/ 0 w 31"/>
                <a:gd name="T15" fmla="*/ 1 h 74"/>
                <a:gd name="T16" fmla="*/ 0 w 31"/>
                <a:gd name="T17" fmla="*/ 1 h 74"/>
                <a:gd name="T18" fmla="*/ 0 w 31"/>
                <a:gd name="T19" fmla="*/ 1 h 74"/>
                <a:gd name="T20" fmla="*/ 0 w 31"/>
                <a:gd name="T21" fmla="*/ 1 h 74"/>
                <a:gd name="T22" fmla="*/ 0 w 31"/>
                <a:gd name="T23" fmla="*/ 1 h 74"/>
                <a:gd name="T24" fmla="*/ 0 w 31"/>
                <a:gd name="T25" fmla="*/ 1 h 74"/>
                <a:gd name="T26" fmla="*/ 0 w 31"/>
                <a:gd name="T27" fmla="*/ 1 h 74"/>
                <a:gd name="T28" fmla="*/ 0 w 31"/>
                <a:gd name="T29" fmla="*/ 1 h 74"/>
                <a:gd name="T30" fmla="*/ 0 w 31"/>
                <a:gd name="T31" fmla="*/ 1 h 74"/>
                <a:gd name="T32" fmla="*/ 0 w 31"/>
                <a:gd name="T33" fmla="*/ 1 h 74"/>
                <a:gd name="T34" fmla="*/ 0 w 31"/>
                <a:gd name="T35" fmla="*/ 1 h 74"/>
                <a:gd name="T36" fmla="*/ 0 w 31"/>
                <a:gd name="T37" fmla="*/ 1 h 74"/>
                <a:gd name="T38" fmla="*/ 0 w 31"/>
                <a:gd name="T39" fmla="*/ 1 h 74"/>
                <a:gd name="T40" fmla="*/ 0 w 31"/>
                <a:gd name="T41" fmla="*/ 1 h 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1"/>
                <a:gd name="T64" fmla="*/ 0 h 74"/>
                <a:gd name="T65" fmla="*/ 31 w 31"/>
                <a:gd name="T66" fmla="*/ 74 h 7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1" h="74">
                  <a:moveTo>
                    <a:pt x="31" y="29"/>
                  </a:moveTo>
                  <a:lnTo>
                    <a:pt x="30" y="21"/>
                  </a:lnTo>
                  <a:lnTo>
                    <a:pt x="29" y="14"/>
                  </a:lnTo>
                  <a:lnTo>
                    <a:pt x="27" y="7"/>
                  </a:lnTo>
                  <a:lnTo>
                    <a:pt x="23" y="0"/>
                  </a:lnTo>
                  <a:lnTo>
                    <a:pt x="13" y="13"/>
                  </a:lnTo>
                  <a:lnTo>
                    <a:pt x="5" y="27"/>
                  </a:lnTo>
                  <a:lnTo>
                    <a:pt x="0" y="42"/>
                  </a:lnTo>
                  <a:lnTo>
                    <a:pt x="0" y="59"/>
                  </a:lnTo>
                  <a:lnTo>
                    <a:pt x="3" y="60"/>
                  </a:lnTo>
                  <a:lnTo>
                    <a:pt x="4" y="60"/>
                  </a:lnTo>
                  <a:lnTo>
                    <a:pt x="5" y="61"/>
                  </a:lnTo>
                  <a:lnTo>
                    <a:pt x="4" y="63"/>
                  </a:lnTo>
                  <a:lnTo>
                    <a:pt x="5" y="66"/>
                  </a:lnTo>
                  <a:lnTo>
                    <a:pt x="7" y="69"/>
                  </a:lnTo>
                  <a:lnTo>
                    <a:pt x="8" y="72"/>
                  </a:lnTo>
                  <a:lnTo>
                    <a:pt x="10" y="74"/>
                  </a:lnTo>
                  <a:lnTo>
                    <a:pt x="19" y="67"/>
                  </a:lnTo>
                  <a:lnTo>
                    <a:pt x="26" y="57"/>
                  </a:lnTo>
                  <a:lnTo>
                    <a:pt x="30" y="43"/>
                  </a:lnTo>
                  <a:lnTo>
                    <a:pt x="31" y="29"/>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98" name="Freeform 95">
              <a:extLst>
                <a:ext uri="{FF2B5EF4-FFF2-40B4-BE49-F238E27FC236}">
                  <a16:creationId xmlns:a16="http://schemas.microsoft.com/office/drawing/2014/main" id="{F1AD51A3-8B74-4C9F-9FCC-3859A26816AC}"/>
                </a:ext>
              </a:extLst>
            </p:cNvPr>
            <p:cNvSpPr>
              <a:spLocks/>
            </p:cNvSpPr>
            <p:nvPr/>
          </p:nvSpPr>
          <p:spPr bwMode="auto">
            <a:xfrm>
              <a:off x="5128" y="929"/>
              <a:ext cx="18" cy="38"/>
            </a:xfrm>
            <a:custGeom>
              <a:avLst/>
              <a:gdLst>
                <a:gd name="T0" fmla="*/ 0 w 37"/>
                <a:gd name="T1" fmla="*/ 0 h 76"/>
                <a:gd name="T2" fmla="*/ 0 w 37"/>
                <a:gd name="T3" fmla="*/ 1 h 76"/>
                <a:gd name="T4" fmla="*/ 0 w 37"/>
                <a:gd name="T5" fmla="*/ 1 h 76"/>
                <a:gd name="T6" fmla="*/ 0 w 37"/>
                <a:gd name="T7" fmla="*/ 1 h 76"/>
                <a:gd name="T8" fmla="*/ 0 w 37"/>
                <a:gd name="T9" fmla="*/ 1 h 76"/>
                <a:gd name="T10" fmla="*/ 0 w 37"/>
                <a:gd name="T11" fmla="*/ 1 h 76"/>
                <a:gd name="T12" fmla="*/ 0 w 37"/>
                <a:gd name="T13" fmla="*/ 1 h 76"/>
                <a:gd name="T14" fmla="*/ 0 w 37"/>
                <a:gd name="T15" fmla="*/ 1 h 76"/>
                <a:gd name="T16" fmla="*/ 0 w 37"/>
                <a:gd name="T17" fmla="*/ 1 h 76"/>
                <a:gd name="T18" fmla="*/ 0 w 37"/>
                <a:gd name="T19" fmla="*/ 1 h 76"/>
                <a:gd name="T20" fmla="*/ 0 w 37"/>
                <a:gd name="T21" fmla="*/ 1 h 76"/>
                <a:gd name="T22" fmla="*/ 0 w 37"/>
                <a:gd name="T23" fmla="*/ 1 h 76"/>
                <a:gd name="T24" fmla="*/ 0 w 37"/>
                <a:gd name="T25" fmla="*/ 1 h 76"/>
                <a:gd name="T26" fmla="*/ 0 w 37"/>
                <a:gd name="T27" fmla="*/ 1 h 76"/>
                <a:gd name="T28" fmla="*/ 0 w 37"/>
                <a:gd name="T29" fmla="*/ 1 h 76"/>
                <a:gd name="T30" fmla="*/ 0 w 37"/>
                <a:gd name="T31" fmla="*/ 1 h 76"/>
                <a:gd name="T32" fmla="*/ 0 w 37"/>
                <a:gd name="T33" fmla="*/ 1 h 76"/>
                <a:gd name="T34" fmla="*/ 0 w 37"/>
                <a:gd name="T35" fmla="*/ 1 h 76"/>
                <a:gd name="T36" fmla="*/ 0 w 37"/>
                <a:gd name="T37" fmla="*/ 1 h 76"/>
                <a:gd name="T38" fmla="*/ 0 w 37"/>
                <a:gd name="T39" fmla="*/ 1 h 76"/>
                <a:gd name="T40" fmla="*/ 0 w 37"/>
                <a:gd name="T41" fmla="*/ 1 h 76"/>
                <a:gd name="T42" fmla="*/ 0 w 37"/>
                <a:gd name="T43" fmla="*/ 1 h 76"/>
                <a:gd name="T44" fmla="*/ 0 w 37"/>
                <a:gd name="T45" fmla="*/ 1 h 76"/>
                <a:gd name="T46" fmla="*/ 0 w 37"/>
                <a:gd name="T47" fmla="*/ 1 h 76"/>
                <a:gd name="T48" fmla="*/ 0 w 37"/>
                <a:gd name="T49" fmla="*/ 0 h 7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7"/>
                <a:gd name="T76" fmla="*/ 0 h 76"/>
                <a:gd name="T77" fmla="*/ 37 w 37"/>
                <a:gd name="T78" fmla="*/ 76 h 7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7" h="76">
                  <a:moveTo>
                    <a:pt x="21" y="0"/>
                  </a:moveTo>
                  <a:lnTo>
                    <a:pt x="20" y="1"/>
                  </a:lnTo>
                  <a:lnTo>
                    <a:pt x="19" y="3"/>
                  </a:lnTo>
                  <a:lnTo>
                    <a:pt x="16" y="4"/>
                  </a:lnTo>
                  <a:lnTo>
                    <a:pt x="15" y="7"/>
                  </a:lnTo>
                  <a:lnTo>
                    <a:pt x="6" y="22"/>
                  </a:lnTo>
                  <a:lnTo>
                    <a:pt x="0" y="39"/>
                  </a:lnTo>
                  <a:lnTo>
                    <a:pt x="0" y="56"/>
                  </a:lnTo>
                  <a:lnTo>
                    <a:pt x="6" y="73"/>
                  </a:lnTo>
                  <a:lnTo>
                    <a:pt x="12" y="76"/>
                  </a:lnTo>
                  <a:lnTo>
                    <a:pt x="17" y="76"/>
                  </a:lnTo>
                  <a:lnTo>
                    <a:pt x="23" y="73"/>
                  </a:lnTo>
                  <a:lnTo>
                    <a:pt x="28" y="70"/>
                  </a:lnTo>
                  <a:lnTo>
                    <a:pt x="29" y="68"/>
                  </a:lnTo>
                  <a:lnTo>
                    <a:pt x="30" y="66"/>
                  </a:lnTo>
                  <a:lnTo>
                    <a:pt x="30" y="65"/>
                  </a:lnTo>
                  <a:lnTo>
                    <a:pt x="32" y="65"/>
                  </a:lnTo>
                  <a:lnTo>
                    <a:pt x="35" y="60"/>
                  </a:lnTo>
                  <a:lnTo>
                    <a:pt x="36" y="54"/>
                  </a:lnTo>
                  <a:lnTo>
                    <a:pt x="37" y="47"/>
                  </a:lnTo>
                  <a:lnTo>
                    <a:pt x="37" y="40"/>
                  </a:lnTo>
                  <a:lnTo>
                    <a:pt x="36" y="28"/>
                  </a:lnTo>
                  <a:lnTo>
                    <a:pt x="32" y="17"/>
                  </a:lnTo>
                  <a:lnTo>
                    <a:pt x="28" y="8"/>
                  </a:lnTo>
                  <a:lnTo>
                    <a:pt x="21"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99" name="Freeform 96">
              <a:extLst>
                <a:ext uri="{FF2B5EF4-FFF2-40B4-BE49-F238E27FC236}">
                  <a16:creationId xmlns:a16="http://schemas.microsoft.com/office/drawing/2014/main" id="{E0920C38-9D80-4B0C-B565-5F6679BFE656}"/>
                </a:ext>
              </a:extLst>
            </p:cNvPr>
            <p:cNvSpPr>
              <a:spLocks/>
            </p:cNvSpPr>
            <p:nvPr/>
          </p:nvSpPr>
          <p:spPr bwMode="auto">
            <a:xfrm>
              <a:off x="5119" y="1008"/>
              <a:ext cx="17" cy="38"/>
            </a:xfrm>
            <a:custGeom>
              <a:avLst/>
              <a:gdLst>
                <a:gd name="T0" fmla="*/ 1 w 33"/>
                <a:gd name="T1" fmla="*/ 1 h 74"/>
                <a:gd name="T2" fmla="*/ 1 w 33"/>
                <a:gd name="T3" fmla="*/ 1 h 74"/>
                <a:gd name="T4" fmla="*/ 1 w 33"/>
                <a:gd name="T5" fmla="*/ 1 h 74"/>
                <a:gd name="T6" fmla="*/ 1 w 33"/>
                <a:gd name="T7" fmla="*/ 1 h 74"/>
                <a:gd name="T8" fmla="*/ 1 w 33"/>
                <a:gd name="T9" fmla="*/ 0 h 74"/>
                <a:gd name="T10" fmla="*/ 1 w 33"/>
                <a:gd name="T11" fmla="*/ 1 h 74"/>
                <a:gd name="T12" fmla="*/ 1 w 33"/>
                <a:gd name="T13" fmla="*/ 1 h 74"/>
                <a:gd name="T14" fmla="*/ 1 w 33"/>
                <a:gd name="T15" fmla="*/ 1 h 74"/>
                <a:gd name="T16" fmla="*/ 1 w 33"/>
                <a:gd name="T17" fmla="*/ 1 h 74"/>
                <a:gd name="T18" fmla="*/ 0 w 33"/>
                <a:gd name="T19" fmla="*/ 1 h 74"/>
                <a:gd name="T20" fmla="*/ 0 w 33"/>
                <a:gd name="T21" fmla="*/ 1 h 74"/>
                <a:gd name="T22" fmla="*/ 1 w 33"/>
                <a:gd name="T23" fmla="*/ 1 h 74"/>
                <a:gd name="T24" fmla="*/ 1 w 33"/>
                <a:gd name="T25" fmla="*/ 1 h 74"/>
                <a:gd name="T26" fmla="*/ 1 w 33"/>
                <a:gd name="T27" fmla="*/ 1 h 74"/>
                <a:gd name="T28" fmla="*/ 1 w 33"/>
                <a:gd name="T29" fmla="*/ 1 h 74"/>
                <a:gd name="T30" fmla="*/ 1 w 33"/>
                <a:gd name="T31" fmla="*/ 1 h 74"/>
                <a:gd name="T32" fmla="*/ 1 w 33"/>
                <a:gd name="T33" fmla="*/ 1 h 74"/>
                <a:gd name="T34" fmla="*/ 1 w 33"/>
                <a:gd name="T35" fmla="*/ 1 h 74"/>
                <a:gd name="T36" fmla="*/ 1 w 33"/>
                <a:gd name="T37" fmla="*/ 1 h 74"/>
                <a:gd name="T38" fmla="*/ 1 w 33"/>
                <a:gd name="T39" fmla="*/ 1 h 74"/>
                <a:gd name="T40" fmla="*/ 1 w 33"/>
                <a:gd name="T41" fmla="*/ 1 h 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3"/>
                <a:gd name="T64" fmla="*/ 0 h 74"/>
                <a:gd name="T65" fmla="*/ 33 w 33"/>
                <a:gd name="T66" fmla="*/ 74 h 7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3" h="74">
                  <a:moveTo>
                    <a:pt x="33" y="33"/>
                  </a:moveTo>
                  <a:lnTo>
                    <a:pt x="32" y="24"/>
                  </a:lnTo>
                  <a:lnTo>
                    <a:pt x="30" y="15"/>
                  </a:lnTo>
                  <a:lnTo>
                    <a:pt x="28" y="7"/>
                  </a:lnTo>
                  <a:lnTo>
                    <a:pt x="23" y="0"/>
                  </a:lnTo>
                  <a:lnTo>
                    <a:pt x="16" y="7"/>
                  </a:lnTo>
                  <a:lnTo>
                    <a:pt x="10" y="16"/>
                  </a:lnTo>
                  <a:lnTo>
                    <a:pt x="6" y="25"/>
                  </a:lnTo>
                  <a:lnTo>
                    <a:pt x="1" y="34"/>
                  </a:lnTo>
                  <a:lnTo>
                    <a:pt x="0" y="46"/>
                  </a:lnTo>
                  <a:lnTo>
                    <a:pt x="0" y="56"/>
                  </a:lnTo>
                  <a:lnTo>
                    <a:pt x="3" y="66"/>
                  </a:lnTo>
                  <a:lnTo>
                    <a:pt x="11" y="74"/>
                  </a:lnTo>
                  <a:lnTo>
                    <a:pt x="13" y="74"/>
                  </a:lnTo>
                  <a:lnTo>
                    <a:pt x="14" y="74"/>
                  </a:lnTo>
                  <a:lnTo>
                    <a:pt x="22" y="68"/>
                  </a:lnTo>
                  <a:lnTo>
                    <a:pt x="28" y="57"/>
                  </a:lnTo>
                  <a:lnTo>
                    <a:pt x="32" y="46"/>
                  </a:lnTo>
                  <a:lnTo>
                    <a:pt x="33" y="33"/>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00" name="Freeform 97">
              <a:extLst>
                <a:ext uri="{FF2B5EF4-FFF2-40B4-BE49-F238E27FC236}">
                  <a16:creationId xmlns:a16="http://schemas.microsoft.com/office/drawing/2014/main" id="{5170796D-B4C5-4B64-A212-2C8A649DFD47}"/>
                </a:ext>
              </a:extLst>
            </p:cNvPr>
            <p:cNvSpPr>
              <a:spLocks/>
            </p:cNvSpPr>
            <p:nvPr/>
          </p:nvSpPr>
          <p:spPr bwMode="auto">
            <a:xfrm>
              <a:off x="5045" y="1099"/>
              <a:ext cx="16" cy="38"/>
            </a:xfrm>
            <a:custGeom>
              <a:avLst/>
              <a:gdLst>
                <a:gd name="T0" fmla="*/ 0 w 34"/>
                <a:gd name="T1" fmla="*/ 1 h 76"/>
                <a:gd name="T2" fmla="*/ 0 w 34"/>
                <a:gd name="T3" fmla="*/ 1 h 76"/>
                <a:gd name="T4" fmla="*/ 0 w 34"/>
                <a:gd name="T5" fmla="*/ 1 h 76"/>
                <a:gd name="T6" fmla="*/ 0 w 34"/>
                <a:gd name="T7" fmla="*/ 1 h 76"/>
                <a:gd name="T8" fmla="*/ 0 w 34"/>
                <a:gd name="T9" fmla="*/ 0 h 76"/>
                <a:gd name="T10" fmla="*/ 0 w 34"/>
                <a:gd name="T11" fmla="*/ 1 h 76"/>
                <a:gd name="T12" fmla="*/ 0 w 34"/>
                <a:gd name="T13" fmla="*/ 1 h 76"/>
                <a:gd name="T14" fmla="*/ 0 w 34"/>
                <a:gd name="T15" fmla="*/ 1 h 76"/>
                <a:gd name="T16" fmla="*/ 0 w 34"/>
                <a:gd name="T17" fmla="*/ 1 h 76"/>
                <a:gd name="T18" fmla="*/ 0 w 34"/>
                <a:gd name="T19" fmla="*/ 1 h 76"/>
                <a:gd name="T20" fmla="*/ 0 w 34"/>
                <a:gd name="T21" fmla="*/ 1 h 76"/>
                <a:gd name="T22" fmla="*/ 0 w 34"/>
                <a:gd name="T23" fmla="*/ 1 h 76"/>
                <a:gd name="T24" fmla="*/ 0 w 34"/>
                <a:gd name="T25" fmla="*/ 1 h 76"/>
                <a:gd name="T26" fmla="*/ 0 w 34"/>
                <a:gd name="T27" fmla="*/ 1 h 76"/>
                <a:gd name="T28" fmla="*/ 0 w 34"/>
                <a:gd name="T29" fmla="*/ 1 h 76"/>
                <a:gd name="T30" fmla="*/ 0 w 34"/>
                <a:gd name="T31" fmla="*/ 1 h 76"/>
                <a:gd name="T32" fmla="*/ 0 w 34"/>
                <a:gd name="T33" fmla="*/ 1 h 76"/>
                <a:gd name="T34" fmla="*/ 0 w 34"/>
                <a:gd name="T35" fmla="*/ 1 h 76"/>
                <a:gd name="T36" fmla="*/ 0 w 34"/>
                <a:gd name="T37" fmla="*/ 1 h 76"/>
                <a:gd name="T38" fmla="*/ 0 w 34"/>
                <a:gd name="T39" fmla="*/ 1 h 76"/>
                <a:gd name="T40" fmla="*/ 0 w 34"/>
                <a:gd name="T41" fmla="*/ 1 h 7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4"/>
                <a:gd name="T64" fmla="*/ 0 h 76"/>
                <a:gd name="T65" fmla="*/ 34 w 34"/>
                <a:gd name="T66" fmla="*/ 76 h 7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4" h="76">
                  <a:moveTo>
                    <a:pt x="34" y="30"/>
                  </a:moveTo>
                  <a:lnTo>
                    <a:pt x="34" y="22"/>
                  </a:lnTo>
                  <a:lnTo>
                    <a:pt x="33" y="14"/>
                  </a:lnTo>
                  <a:lnTo>
                    <a:pt x="30" y="7"/>
                  </a:lnTo>
                  <a:lnTo>
                    <a:pt x="27" y="0"/>
                  </a:lnTo>
                  <a:lnTo>
                    <a:pt x="23" y="3"/>
                  </a:lnTo>
                  <a:lnTo>
                    <a:pt x="20" y="5"/>
                  </a:lnTo>
                  <a:lnTo>
                    <a:pt x="18" y="8"/>
                  </a:lnTo>
                  <a:lnTo>
                    <a:pt x="15" y="13"/>
                  </a:lnTo>
                  <a:lnTo>
                    <a:pt x="7" y="27"/>
                  </a:lnTo>
                  <a:lnTo>
                    <a:pt x="1" y="42"/>
                  </a:lnTo>
                  <a:lnTo>
                    <a:pt x="0" y="58"/>
                  </a:lnTo>
                  <a:lnTo>
                    <a:pt x="4" y="73"/>
                  </a:lnTo>
                  <a:lnTo>
                    <a:pt x="5" y="74"/>
                  </a:lnTo>
                  <a:lnTo>
                    <a:pt x="5" y="75"/>
                  </a:lnTo>
                  <a:lnTo>
                    <a:pt x="5" y="76"/>
                  </a:lnTo>
                  <a:lnTo>
                    <a:pt x="6" y="76"/>
                  </a:lnTo>
                  <a:lnTo>
                    <a:pt x="18" y="71"/>
                  </a:lnTo>
                  <a:lnTo>
                    <a:pt x="26" y="60"/>
                  </a:lnTo>
                  <a:lnTo>
                    <a:pt x="31" y="46"/>
                  </a:lnTo>
                  <a:lnTo>
                    <a:pt x="34" y="3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grpSp>
    </p:spTree>
    <p:extLst>
      <p:ext uri="{BB962C8B-B14F-4D97-AF65-F5344CB8AC3E}">
        <p14:creationId xmlns:p14="http://schemas.microsoft.com/office/powerpoint/2010/main" val="4016602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a:extLst>
              <a:ext uri="{FF2B5EF4-FFF2-40B4-BE49-F238E27FC236}">
                <a16:creationId xmlns:a16="http://schemas.microsoft.com/office/drawing/2014/main" id="{1EADC22B-49F4-4339-A170-F52D6EE0080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fld id="{0A06B00C-6364-4927-93CF-BA508BBF6117}" type="slidenum">
              <a:rPr lang="en-AU" altLang="en-US" sz="1400"/>
              <a:pPr eaLnBrk="1" hangingPunct="1">
                <a:spcBef>
                  <a:spcPct val="0"/>
                </a:spcBef>
                <a:buClrTx/>
                <a:buSzTx/>
                <a:buFontTx/>
                <a:buNone/>
              </a:pPr>
              <a:t>2</a:t>
            </a:fld>
            <a:endParaRPr lang="en-AU" altLang="en-US" sz="1400"/>
          </a:p>
        </p:txBody>
      </p:sp>
      <p:sp>
        <p:nvSpPr>
          <p:cNvPr id="4099" name="Rectangle 1026">
            <a:extLst>
              <a:ext uri="{FF2B5EF4-FFF2-40B4-BE49-F238E27FC236}">
                <a16:creationId xmlns:a16="http://schemas.microsoft.com/office/drawing/2014/main" id="{EB658F77-3A4C-413A-BB68-75C28539A638}"/>
              </a:ext>
            </a:extLst>
          </p:cNvPr>
          <p:cNvSpPr>
            <a:spLocks noGrp="1" noChangeArrowheads="1"/>
          </p:cNvSpPr>
          <p:nvPr>
            <p:ph type="title"/>
          </p:nvPr>
        </p:nvSpPr>
        <p:spPr/>
        <p:txBody>
          <a:bodyPr/>
          <a:lstStyle/>
          <a:p>
            <a:pPr eaLnBrk="1" hangingPunct="1"/>
            <a:r>
              <a:rPr lang="en-US" altLang="en-US" dirty="0"/>
              <a:t> </a:t>
            </a:r>
            <a:r>
              <a:rPr lang="en-US" altLang="en-US" sz="4000" dirty="0"/>
              <a:t>Contents</a:t>
            </a:r>
            <a:endParaRPr lang="en-AU" altLang="en-US" sz="4000" dirty="0"/>
          </a:p>
        </p:txBody>
      </p:sp>
      <p:sp>
        <p:nvSpPr>
          <p:cNvPr id="4100" name="Rectangle 1027">
            <a:extLst>
              <a:ext uri="{FF2B5EF4-FFF2-40B4-BE49-F238E27FC236}">
                <a16:creationId xmlns:a16="http://schemas.microsoft.com/office/drawing/2014/main" id="{461FBA83-A356-4242-8CA2-DCFAD07D4F1D}"/>
              </a:ext>
            </a:extLst>
          </p:cNvPr>
          <p:cNvSpPr>
            <a:spLocks noGrp="1" noChangeArrowheads="1"/>
          </p:cNvSpPr>
          <p:nvPr>
            <p:ph type="body" idx="1"/>
          </p:nvPr>
        </p:nvSpPr>
        <p:spPr>
          <a:xfrm>
            <a:off x="1143000" y="2438400"/>
            <a:ext cx="7772400" cy="4114800"/>
          </a:xfrm>
        </p:spPr>
        <p:txBody>
          <a:bodyPr/>
          <a:lstStyle/>
          <a:p>
            <a:pPr eaLnBrk="1" hangingPunct="1"/>
            <a:r>
              <a:rPr lang="en-AU" altLang="en-US" sz="2800" dirty="0"/>
              <a:t>Randomized Algorithm</a:t>
            </a:r>
          </a:p>
          <a:p>
            <a:pPr eaLnBrk="1" hangingPunct="1"/>
            <a:r>
              <a:rPr lang="en-AU" altLang="en-US" sz="2800" dirty="0"/>
              <a:t>Quick Selection </a:t>
            </a:r>
            <a:endParaRPr lang="en-US" altLang="en-US" sz="2800" dirty="0"/>
          </a:p>
          <a:p>
            <a:pPr eaLnBrk="1" hangingPunct="1"/>
            <a:r>
              <a:rPr lang="en-US" altLang="en-US" sz="2800" dirty="0"/>
              <a:t>Skip Lists</a:t>
            </a:r>
          </a:p>
          <a:p>
            <a:pPr eaLnBrk="1" hangingPunct="1">
              <a:buFont typeface="Wingdings" panose="05000000000000000000" pitchFamily="2" charset="2"/>
              <a:buNone/>
            </a:pPr>
            <a:endParaRPr lang="en-AU" alt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86F58BA-66E2-4A7D-AC17-0E68C11604EF}"/>
              </a:ext>
            </a:extLst>
          </p:cNvPr>
          <p:cNvSpPr>
            <a:spLocks noGrp="1"/>
          </p:cNvSpPr>
          <p:nvPr>
            <p:ph type="sldNum" sz="quarter" idx="12"/>
          </p:nvPr>
        </p:nvSpPr>
        <p:spPr/>
        <p:txBody>
          <a:bodyPr/>
          <a:lstStyle/>
          <a:p>
            <a:fld id="{06C18BE3-BE8D-4BB1-9E21-524C9656177D}" type="slidenum">
              <a:rPr lang="en-AU" altLang="en-US" smtClean="0"/>
              <a:pPr/>
              <a:t>20</a:t>
            </a:fld>
            <a:endParaRPr lang="en-AU" altLang="en-US"/>
          </a:p>
        </p:txBody>
      </p:sp>
      <p:sp>
        <p:nvSpPr>
          <p:cNvPr id="5" name="Rectangle 3">
            <a:extLst>
              <a:ext uri="{FF2B5EF4-FFF2-40B4-BE49-F238E27FC236}">
                <a16:creationId xmlns:a16="http://schemas.microsoft.com/office/drawing/2014/main" id="{2A45257C-51AC-449A-B346-CAC35A9A2AC5}"/>
              </a:ext>
            </a:extLst>
          </p:cNvPr>
          <p:cNvSpPr txBox="1">
            <a:spLocks noChangeArrowheads="1"/>
          </p:cNvSpPr>
          <p:nvPr/>
        </p:nvSpPr>
        <p:spPr bwMode="auto">
          <a:xfrm>
            <a:off x="733425" y="1752600"/>
            <a:ext cx="8410575"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eaLnBrk="1" hangingPunct="1">
              <a:lnSpc>
                <a:spcPct val="90000"/>
              </a:lnSpc>
            </a:pPr>
            <a:r>
              <a:rPr lang="en-US" altLang="en-US" sz="2000" kern="0" dirty="0">
                <a:solidFill>
                  <a:schemeClr val="tx2"/>
                </a:solidFill>
              </a:rPr>
              <a:t>Probabilistic Fact #1:</a:t>
            </a:r>
            <a:r>
              <a:rPr lang="en-US" altLang="en-US" sz="2000" kern="0" dirty="0"/>
              <a:t> The expected number of coin tosses required in order to get one head is two</a:t>
            </a:r>
            <a:endParaRPr lang="en-US" altLang="en-US" sz="2000" kern="0" dirty="0">
              <a:latin typeface="Times New Roman" panose="02020603050405020304" pitchFamily="18" charset="0"/>
            </a:endParaRPr>
          </a:p>
          <a:p>
            <a:pPr eaLnBrk="1" hangingPunct="1">
              <a:lnSpc>
                <a:spcPct val="90000"/>
              </a:lnSpc>
            </a:pPr>
            <a:r>
              <a:rPr lang="en-US" altLang="en-US" sz="2000" kern="0" dirty="0">
                <a:solidFill>
                  <a:schemeClr val="tx2"/>
                </a:solidFill>
              </a:rPr>
              <a:t>Probabilistic Fact #2:</a:t>
            </a:r>
            <a:r>
              <a:rPr lang="en-US" altLang="en-US" sz="2000" kern="0" dirty="0"/>
              <a:t> Expectation is a linear function:</a:t>
            </a:r>
          </a:p>
          <a:p>
            <a:pPr lvl="1" eaLnBrk="1" hangingPunct="1">
              <a:lnSpc>
                <a:spcPct val="90000"/>
              </a:lnSpc>
            </a:pPr>
            <a:r>
              <a:rPr lang="en-US" altLang="en-US" sz="1800" b="1" i="1" kern="0" dirty="0">
                <a:latin typeface="Times New Roman" panose="02020603050405020304" pitchFamily="18" charset="0"/>
              </a:rPr>
              <a:t>E</a:t>
            </a:r>
            <a:r>
              <a:rPr lang="en-US" altLang="en-US" sz="1800" b="1" kern="0" dirty="0">
                <a:latin typeface="Times New Roman" panose="02020603050405020304" pitchFamily="18" charset="0"/>
              </a:rPr>
              <a:t>(</a:t>
            </a:r>
            <a:r>
              <a:rPr lang="en-US" altLang="en-US" sz="1800" b="1" i="1" kern="0" dirty="0">
                <a:latin typeface="Times New Roman" panose="02020603050405020304" pitchFamily="18" charset="0"/>
              </a:rPr>
              <a:t>X + Y </a:t>
            </a:r>
            <a:r>
              <a:rPr lang="en-US" altLang="en-US" sz="1800" b="1" kern="0" dirty="0">
                <a:latin typeface="Times New Roman" panose="02020603050405020304" pitchFamily="18" charset="0"/>
              </a:rPr>
              <a:t>) = </a:t>
            </a:r>
            <a:r>
              <a:rPr lang="en-US" altLang="en-US" sz="1800" b="1" i="1" kern="0" dirty="0">
                <a:latin typeface="Times New Roman" panose="02020603050405020304" pitchFamily="18" charset="0"/>
              </a:rPr>
              <a:t>E</a:t>
            </a:r>
            <a:r>
              <a:rPr lang="en-US" altLang="en-US" sz="1800" b="1" kern="0" dirty="0">
                <a:latin typeface="Times New Roman" panose="02020603050405020304" pitchFamily="18" charset="0"/>
              </a:rPr>
              <a:t>(</a:t>
            </a:r>
            <a:r>
              <a:rPr lang="en-US" altLang="en-US" sz="1800" b="1" i="1" kern="0" dirty="0">
                <a:latin typeface="Times New Roman" panose="02020603050405020304" pitchFamily="18" charset="0"/>
              </a:rPr>
              <a:t>X </a:t>
            </a:r>
            <a:r>
              <a:rPr lang="en-US" altLang="en-US" sz="1800" b="1" kern="0" dirty="0">
                <a:latin typeface="Times New Roman" panose="02020603050405020304" pitchFamily="18" charset="0"/>
              </a:rPr>
              <a:t>) + </a:t>
            </a:r>
            <a:r>
              <a:rPr lang="en-US" altLang="en-US" sz="1800" b="1" i="1" kern="0" dirty="0">
                <a:latin typeface="Times New Roman" panose="02020603050405020304" pitchFamily="18" charset="0"/>
              </a:rPr>
              <a:t>E</a:t>
            </a:r>
            <a:r>
              <a:rPr lang="en-US" altLang="en-US" sz="1800" b="1" kern="0" dirty="0">
                <a:latin typeface="Times New Roman" panose="02020603050405020304" pitchFamily="18" charset="0"/>
              </a:rPr>
              <a:t>(</a:t>
            </a:r>
            <a:r>
              <a:rPr lang="en-US" altLang="en-US" sz="1800" b="1" i="1" kern="0" dirty="0">
                <a:latin typeface="Times New Roman" panose="02020603050405020304" pitchFamily="18" charset="0"/>
              </a:rPr>
              <a:t>Y </a:t>
            </a:r>
            <a:r>
              <a:rPr lang="en-US" altLang="en-US" sz="1800" b="1" kern="0" dirty="0">
                <a:latin typeface="Times New Roman" panose="02020603050405020304" pitchFamily="18" charset="0"/>
              </a:rPr>
              <a:t>)</a:t>
            </a:r>
          </a:p>
          <a:p>
            <a:pPr lvl="1" eaLnBrk="1" hangingPunct="1">
              <a:lnSpc>
                <a:spcPct val="90000"/>
              </a:lnSpc>
            </a:pPr>
            <a:r>
              <a:rPr lang="en-US" altLang="en-US" sz="1800" b="1" i="1" kern="0" dirty="0">
                <a:latin typeface="Times New Roman" panose="02020603050405020304" pitchFamily="18" charset="0"/>
              </a:rPr>
              <a:t>E</a:t>
            </a:r>
            <a:r>
              <a:rPr lang="en-US" altLang="en-US" sz="1800" b="1" kern="0" dirty="0">
                <a:latin typeface="Times New Roman" panose="02020603050405020304" pitchFamily="18" charset="0"/>
              </a:rPr>
              <a:t>(</a:t>
            </a:r>
            <a:r>
              <a:rPr lang="en-US" altLang="en-US" sz="1800" b="1" i="1" kern="0" dirty="0" err="1">
                <a:latin typeface="Times New Roman" panose="02020603050405020304" pitchFamily="18" charset="0"/>
              </a:rPr>
              <a:t>cX</a:t>
            </a:r>
            <a:r>
              <a:rPr lang="en-US" altLang="en-US" sz="1800" b="1" i="1" kern="0" dirty="0">
                <a:latin typeface="Times New Roman" panose="02020603050405020304" pitchFamily="18" charset="0"/>
              </a:rPr>
              <a:t> </a:t>
            </a:r>
            <a:r>
              <a:rPr lang="en-US" altLang="en-US" sz="1800" b="1" kern="0" dirty="0">
                <a:latin typeface="Times New Roman" panose="02020603050405020304" pitchFamily="18" charset="0"/>
              </a:rPr>
              <a:t>) = </a:t>
            </a:r>
            <a:r>
              <a:rPr lang="en-US" altLang="en-US" sz="1800" b="1" i="1" kern="0" dirty="0" err="1">
                <a:latin typeface="Times New Roman" panose="02020603050405020304" pitchFamily="18" charset="0"/>
              </a:rPr>
              <a:t>cE</a:t>
            </a:r>
            <a:r>
              <a:rPr lang="en-US" altLang="en-US" sz="1800" b="1" kern="0" dirty="0">
                <a:latin typeface="Times New Roman" panose="02020603050405020304" pitchFamily="18" charset="0"/>
              </a:rPr>
              <a:t>(</a:t>
            </a:r>
            <a:r>
              <a:rPr lang="en-US" altLang="en-US" sz="1800" b="1" i="1" kern="0" dirty="0">
                <a:latin typeface="Times New Roman" panose="02020603050405020304" pitchFamily="18" charset="0"/>
              </a:rPr>
              <a:t>X </a:t>
            </a:r>
            <a:r>
              <a:rPr lang="en-US" altLang="en-US" sz="1800" b="1" kern="0" dirty="0">
                <a:latin typeface="Times New Roman" panose="02020603050405020304" pitchFamily="18" charset="0"/>
              </a:rPr>
              <a:t>)</a:t>
            </a:r>
            <a:endParaRPr lang="en-US" altLang="en-US" sz="1800" b="1" i="1" kern="0" dirty="0">
              <a:latin typeface="Times New Roman" panose="02020603050405020304" pitchFamily="18" charset="0"/>
            </a:endParaRPr>
          </a:p>
          <a:p>
            <a:pPr eaLnBrk="1" hangingPunct="1">
              <a:lnSpc>
                <a:spcPct val="90000"/>
              </a:lnSpc>
            </a:pPr>
            <a:r>
              <a:rPr lang="en-US" altLang="en-US" sz="2000" kern="0" dirty="0"/>
              <a:t>Let T(n) denote the expected running time of quick-select.</a:t>
            </a:r>
          </a:p>
          <a:p>
            <a:pPr eaLnBrk="1" hangingPunct="1">
              <a:lnSpc>
                <a:spcPct val="90000"/>
              </a:lnSpc>
            </a:pPr>
            <a:r>
              <a:rPr lang="en-US" altLang="en-US" sz="2000" kern="0" dirty="0"/>
              <a:t>By Fact #2,</a:t>
            </a:r>
          </a:p>
          <a:p>
            <a:pPr lvl="1" eaLnBrk="1" hangingPunct="1">
              <a:lnSpc>
                <a:spcPct val="90000"/>
              </a:lnSpc>
            </a:pPr>
            <a:r>
              <a:rPr lang="en-US" altLang="en-US" sz="2000" i="1" kern="0" dirty="0">
                <a:latin typeface="Times New Roman" panose="02020603050405020304" pitchFamily="18" charset="0"/>
              </a:rPr>
              <a:t>T</a:t>
            </a:r>
            <a:r>
              <a:rPr lang="en-US" altLang="en-US" sz="2000" kern="0" dirty="0">
                <a:latin typeface="Times New Roman" panose="02020603050405020304" pitchFamily="18" charset="0"/>
              </a:rPr>
              <a:t>(</a:t>
            </a:r>
            <a:r>
              <a:rPr lang="en-US" altLang="en-US" sz="2000" i="1" kern="0" dirty="0">
                <a:latin typeface="Times New Roman" panose="02020603050405020304" pitchFamily="18" charset="0"/>
              </a:rPr>
              <a:t>n</a:t>
            </a:r>
            <a:r>
              <a:rPr lang="en-US" altLang="en-US" sz="2000" kern="0" dirty="0">
                <a:latin typeface="Times New Roman" panose="02020603050405020304" pitchFamily="18" charset="0"/>
              </a:rPr>
              <a:t>) </a:t>
            </a:r>
            <a:r>
              <a:rPr lang="en-US" altLang="en-US" sz="2000" u="sng" kern="0" dirty="0">
                <a:latin typeface="Times New Roman" panose="02020603050405020304" pitchFamily="18" charset="0"/>
              </a:rPr>
              <a:t>&lt;</a:t>
            </a:r>
            <a:r>
              <a:rPr lang="en-US" altLang="en-US" sz="2000" kern="0" dirty="0">
                <a:latin typeface="Times New Roman" panose="02020603050405020304" pitchFamily="18" charset="0"/>
              </a:rPr>
              <a:t> </a:t>
            </a:r>
            <a:r>
              <a:rPr lang="en-US" altLang="en-US" sz="2000" i="1" kern="0" dirty="0">
                <a:latin typeface="Times New Roman" panose="02020603050405020304" pitchFamily="18" charset="0"/>
              </a:rPr>
              <a:t>T</a:t>
            </a:r>
            <a:r>
              <a:rPr lang="en-US" altLang="en-US" sz="2000" kern="0" dirty="0">
                <a:latin typeface="Times New Roman" panose="02020603050405020304" pitchFamily="18" charset="0"/>
              </a:rPr>
              <a:t>(3</a:t>
            </a:r>
            <a:r>
              <a:rPr lang="en-US" altLang="en-US" sz="2000" i="1" kern="0" dirty="0">
                <a:latin typeface="Times New Roman" panose="02020603050405020304" pitchFamily="18" charset="0"/>
              </a:rPr>
              <a:t>n</a:t>
            </a:r>
            <a:r>
              <a:rPr lang="en-US" altLang="en-US" sz="2000" kern="0" dirty="0">
                <a:latin typeface="Times New Roman" panose="02020603050405020304" pitchFamily="18" charset="0"/>
              </a:rPr>
              <a:t>/4) + </a:t>
            </a:r>
            <a:r>
              <a:rPr lang="en-US" altLang="en-US" sz="2000" i="1" kern="0" dirty="0">
                <a:latin typeface="Times New Roman" panose="02020603050405020304" pitchFamily="18" charset="0"/>
              </a:rPr>
              <a:t>bn</a:t>
            </a:r>
            <a:r>
              <a:rPr lang="en-US" altLang="en-US" sz="2000" kern="0" dirty="0">
                <a:latin typeface="Times New Roman" panose="02020603050405020304" pitchFamily="18" charset="0"/>
              </a:rPr>
              <a:t>*(expected # of calls for a good call)</a:t>
            </a:r>
          </a:p>
          <a:p>
            <a:pPr eaLnBrk="1" hangingPunct="1">
              <a:lnSpc>
                <a:spcPct val="90000"/>
              </a:lnSpc>
            </a:pPr>
            <a:r>
              <a:rPr lang="en-US" altLang="en-US" sz="2000" kern="0" dirty="0"/>
              <a:t>By Fact #1,</a:t>
            </a:r>
          </a:p>
          <a:p>
            <a:pPr lvl="1" eaLnBrk="1" hangingPunct="1">
              <a:lnSpc>
                <a:spcPct val="90000"/>
              </a:lnSpc>
            </a:pPr>
            <a:r>
              <a:rPr lang="en-US" altLang="en-US" sz="2000" i="1" kern="0" dirty="0">
                <a:latin typeface="Times New Roman" panose="02020603050405020304" pitchFamily="18" charset="0"/>
              </a:rPr>
              <a:t>T</a:t>
            </a:r>
            <a:r>
              <a:rPr lang="en-US" altLang="en-US" sz="2000" kern="0" dirty="0">
                <a:latin typeface="Times New Roman" panose="02020603050405020304" pitchFamily="18" charset="0"/>
              </a:rPr>
              <a:t>(</a:t>
            </a:r>
            <a:r>
              <a:rPr lang="en-US" altLang="en-US" sz="2000" i="1" kern="0" dirty="0">
                <a:latin typeface="Times New Roman" panose="02020603050405020304" pitchFamily="18" charset="0"/>
              </a:rPr>
              <a:t>n</a:t>
            </a:r>
            <a:r>
              <a:rPr lang="en-US" altLang="en-US" sz="2000" kern="0" dirty="0">
                <a:latin typeface="Times New Roman" panose="02020603050405020304" pitchFamily="18" charset="0"/>
              </a:rPr>
              <a:t>) </a:t>
            </a:r>
            <a:r>
              <a:rPr lang="en-US" altLang="en-US" sz="2000" u="sng" kern="0" dirty="0">
                <a:latin typeface="Times New Roman" panose="02020603050405020304" pitchFamily="18" charset="0"/>
              </a:rPr>
              <a:t>&lt;</a:t>
            </a:r>
            <a:r>
              <a:rPr lang="en-US" altLang="en-US" sz="2000" kern="0" dirty="0">
                <a:latin typeface="Times New Roman" panose="02020603050405020304" pitchFamily="18" charset="0"/>
              </a:rPr>
              <a:t> </a:t>
            </a:r>
            <a:r>
              <a:rPr lang="en-US" altLang="en-US" sz="2000" i="1" kern="0" dirty="0">
                <a:latin typeface="Times New Roman" panose="02020603050405020304" pitchFamily="18" charset="0"/>
              </a:rPr>
              <a:t>T</a:t>
            </a:r>
            <a:r>
              <a:rPr lang="en-US" altLang="en-US" sz="2000" kern="0" dirty="0">
                <a:latin typeface="Times New Roman" panose="02020603050405020304" pitchFamily="18" charset="0"/>
              </a:rPr>
              <a:t>(3</a:t>
            </a:r>
            <a:r>
              <a:rPr lang="en-US" altLang="en-US" sz="2000" i="1" kern="0" dirty="0">
                <a:latin typeface="Times New Roman" panose="02020603050405020304" pitchFamily="18" charset="0"/>
              </a:rPr>
              <a:t>n</a:t>
            </a:r>
            <a:r>
              <a:rPr lang="en-US" altLang="en-US" sz="2000" kern="0" dirty="0">
                <a:latin typeface="Times New Roman" panose="02020603050405020304" pitchFamily="18" charset="0"/>
              </a:rPr>
              <a:t>/4) + 2</a:t>
            </a:r>
            <a:r>
              <a:rPr lang="en-US" altLang="en-US" sz="2000" i="1" kern="0" dirty="0">
                <a:latin typeface="Times New Roman" panose="02020603050405020304" pitchFamily="18" charset="0"/>
              </a:rPr>
              <a:t>bn</a:t>
            </a:r>
          </a:p>
          <a:p>
            <a:pPr eaLnBrk="1" hangingPunct="1">
              <a:lnSpc>
                <a:spcPct val="90000"/>
              </a:lnSpc>
            </a:pPr>
            <a:r>
              <a:rPr lang="en-US" altLang="en-US" sz="2000" kern="0" dirty="0"/>
              <a:t>That is, T(n) is a geometric series:</a:t>
            </a:r>
          </a:p>
          <a:p>
            <a:pPr lvl="1" eaLnBrk="1" hangingPunct="1">
              <a:lnSpc>
                <a:spcPct val="90000"/>
              </a:lnSpc>
            </a:pPr>
            <a:r>
              <a:rPr lang="en-US" altLang="en-US" sz="2000" i="1" kern="0" dirty="0">
                <a:latin typeface="Times New Roman" panose="02020603050405020304" pitchFamily="18" charset="0"/>
              </a:rPr>
              <a:t>T</a:t>
            </a:r>
            <a:r>
              <a:rPr lang="en-US" altLang="en-US" sz="2000" kern="0" dirty="0">
                <a:latin typeface="Times New Roman" panose="02020603050405020304" pitchFamily="18" charset="0"/>
              </a:rPr>
              <a:t>(</a:t>
            </a:r>
            <a:r>
              <a:rPr lang="en-US" altLang="en-US" sz="2000" i="1" kern="0" dirty="0">
                <a:latin typeface="Times New Roman" panose="02020603050405020304" pitchFamily="18" charset="0"/>
              </a:rPr>
              <a:t>n</a:t>
            </a:r>
            <a:r>
              <a:rPr lang="en-US" altLang="en-US" sz="2000" kern="0" dirty="0">
                <a:latin typeface="Times New Roman" panose="02020603050405020304" pitchFamily="18" charset="0"/>
              </a:rPr>
              <a:t>) </a:t>
            </a:r>
            <a:r>
              <a:rPr lang="en-US" altLang="en-US" sz="2000" u="sng" kern="0" dirty="0">
                <a:latin typeface="Times New Roman" panose="02020603050405020304" pitchFamily="18" charset="0"/>
              </a:rPr>
              <a:t>&lt;</a:t>
            </a:r>
            <a:r>
              <a:rPr lang="en-US" altLang="en-US" sz="2000" kern="0" dirty="0">
                <a:latin typeface="Times New Roman" panose="02020603050405020304" pitchFamily="18" charset="0"/>
              </a:rPr>
              <a:t> 2</a:t>
            </a:r>
            <a:r>
              <a:rPr lang="en-US" altLang="en-US" sz="2000" i="1" kern="0" dirty="0">
                <a:latin typeface="Times New Roman" panose="02020603050405020304" pitchFamily="18" charset="0"/>
              </a:rPr>
              <a:t>bn + 2b</a:t>
            </a:r>
            <a:r>
              <a:rPr lang="en-US" altLang="en-US" sz="2000" kern="0" dirty="0">
                <a:latin typeface="Times New Roman" panose="02020603050405020304" pitchFamily="18" charset="0"/>
              </a:rPr>
              <a:t>(3/4)</a:t>
            </a:r>
            <a:r>
              <a:rPr lang="en-US" altLang="en-US" sz="2000" i="1" kern="0" dirty="0">
                <a:latin typeface="Times New Roman" panose="02020603050405020304" pitchFamily="18" charset="0"/>
              </a:rPr>
              <a:t>n + 2b</a:t>
            </a:r>
            <a:r>
              <a:rPr lang="en-US" altLang="en-US" sz="2000" kern="0" dirty="0">
                <a:latin typeface="Times New Roman" panose="02020603050405020304" pitchFamily="18" charset="0"/>
              </a:rPr>
              <a:t>(3/4)</a:t>
            </a:r>
            <a:r>
              <a:rPr lang="en-US" altLang="en-US" sz="2000" kern="0" baseline="30000" dirty="0">
                <a:latin typeface="Times New Roman" panose="02020603050405020304" pitchFamily="18" charset="0"/>
              </a:rPr>
              <a:t>2</a:t>
            </a:r>
            <a:r>
              <a:rPr lang="en-US" altLang="en-US" sz="2000" i="1" kern="0" dirty="0">
                <a:latin typeface="Times New Roman" panose="02020603050405020304" pitchFamily="18" charset="0"/>
              </a:rPr>
              <a:t>n + 2b</a:t>
            </a:r>
            <a:r>
              <a:rPr lang="en-US" altLang="en-US" sz="2000" kern="0" dirty="0">
                <a:latin typeface="Times New Roman" panose="02020603050405020304" pitchFamily="18" charset="0"/>
              </a:rPr>
              <a:t>(3/4)</a:t>
            </a:r>
            <a:r>
              <a:rPr lang="en-US" altLang="en-US" sz="2000" kern="0" baseline="30000" dirty="0">
                <a:latin typeface="Times New Roman" panose="02020603050405020304" pitchFamily="18" charset="0"/>
              </a:rPr>
              <a:t>3</a:t>
            </a:r>
            <a:r>
              <a:rPr lang="en-US" altLang="en-US" sz="2000" i="1" kern="0" dirty="0">
                <a:latin typeface="Times New Roman" panose="02020603050405020304" pitchFamily="18" charset="0"/>
              </a:rPr>
              <a:t>n + …</a:t>
            </a:r>
          </a:p>
          <a:p>
            <a:pPr eaLnBrk="1" hangingPunct="1">
              <a:lnSpc>
                <a:spcPct val="90000"/>
              </a:lnSpc>
            </a:pPr>
            <a:r>
              <a:rPr lang="en-US" altLang="en-US" sz="2000" kern="0" dirty="0"/>
              <a:t>So T(n) is O(n).</a:t>
            </a:r>
          </a:p>
          <a:p>
            <a:pPr eaLnBrk="1" hangingPunct="1">
              <a:lnSpc>
                <a:spcPct val="90000"/>
              </a:lnSpc>
            </a:pPr>
            <a:r>
              <a:rPr lang="en-US" altLang="en-US" sz="2400" kern="0" dirty="0"/>
              <a:t>We can solve the selection problem in O(n) expected time.</a:t>
            </a:r>
            <a:endParaRPr lang="en-US" altLang="en-US" sz="2400" i="1" kern="0" dirty="0"/>
          </a:p>
        </p:txBody>
      </p:sp>
      <p:sp>
        <p:nvSpPr>
          <p:cNvPr id="6" name="Rectangle 2">
            <a:extLst>
              <a:ext uri="{FF2B5EF4-FFF2-40B4-BE49-F238E27FC236}">
                <a16:creationId xmlns:a16="http://schemas.microsoft.com/office/drawing/2014/main" id="{BD0460C8-1B44-4CE7-A8FD-5763D982A7EE}"/>
              </a:ext>
            </a:extLst>
          </p:cNvPr>
          <p:cNvSpPr>
            <a:spLocks noGrp="1" noChangeArrowheads="1"/>
          </p:cNvSpPr>
          <p:nvPr>
            <p:ph type="title"/>
          </p:nvPr>
        </p:nvSpPr>
        <p:spPr>
          <a:xfrm>
            <a:off x="1295400" y="609600"/>
            <a:ext cx="5811838" cy="1143000"/>
          </a:xfrm>
        </p:spPr>
        <p:txBody>
          <a:bodyPr/>
          <a:lstStyle/>
          <a:p>
            <a:pPr eaLnBrk="1" hangingPunct="1"/>
            <a:r>
              <a:rPr lang="en-US" altLang="en-US" sz="4000" dirty="0"/>
              <a:t>Expected Running Time (2/2)</a:t>
            </a:r>
          </a:p>
        </p:txBody>
      </p:sp>
    </p:spTree>
    <p:extLst>
      <p:ext uri="{BB962C8B-B14F-4D97-AF65-F5344CB8AC3E}">
        <p14:creationId xmlns:p14="http://schemas.microsoft.com/office/powerpoint/2010/main" val="2635407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6">
            <a:extLst>
              <a:ext uri="{FF2B5EF4-FFF2-40B4-BE49-F238E27FC236}">
                <a16:creationId xmlns:a16="http://schemas.microsoft.com/office/drawing/2014/main" id="{7F083790-49FF-4839-B2E7-19193ADA650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fld id="{C6B741A5-BCCA-4B59-A58E-DB4053C64C44}" type="slidenum">
              <a:rPr lang="en-AU" altLang="en-US" sz="1400">
                <a:solidFill>
                  <a:schemeClr val="bg2"/>
                </a:solidFill>
              </a:rPr>
              <a:pPr eaLnBrk="1" hangingPunct="1">
                <a:spcBef>
                  <a:spcPct val="0"/>
                </a:spcBef>
                <a:buClrTx/>
                <a:buSzTx/>
                <a:buFontTx/>
                <a:buNone/>
              </a:pPr>
              <a:t>21</a:t>
            </a:fld>
            <a:endParaRPr lang="en-AU" altLang="en-US" sz="1400">
              <a:solidFill>
                <a:schemeClr val="bg2"/>
              </a:solidFill>
            </a:endParaRPr>
          </a:p>
        </p:txBody>
      </p:sp>
      <p:sp>
        <p:nvSpPr>
          <p:cNvPr id="50179" name="Rectangle 2">
            <a:extLst>
              <a:ext uri="{FF2B5EF4-FFF2-40B4-BE49-F238E27FC236}">
                <a16:creationId xmlns:a16="http://schemas.microsoft.com/office/drawing/2014/main" id="{827FF99C-FA8C-45A0-BE75-EA797126C550}"/>
              </a:ext>
            </a:extLst>
          </p:cNvPr>
          <p:cNvSpPr>
            <a:spLocks noGrp="1" noChangeArrowheads="1"/>
          </p:cNvSpPr>
          <p:nvPr>
            <p:ph type="ctrTitle"/>
          </p:nvPr>
        </p:nvSpPr>
        <p:spPr>
          <a:xfrm>
            <a:off x="914400" y="1676400"/>
            <a:ext cx="7772400" cy="1143000"/>
          </a:xfrm>
        </p:spPr>
        <p:txBody>
          <a:bodyPr/>
          <a:lstStyle/>
          <a:p>
            <a:pPr eaLnBrk="1" hangingPunct="1"/>
            <a:r>
              <a:rPr lang="en-US" altLang="en-US"/>
              <a:t>Skip Lists</a:t>
            </a:r>
          </a:p>
        </p:txBody>
      </p:sp>
      <p:grpSp>
        <p:nvGrpSpPr>
          <p:cNvPr id="50180" name="Group 3">
            <a:extLst>
              <a:ext uri="{FF2B5EF4-FFF2-40B4-BE49-F238E27FC236}">
                <a16:creationId xmlns:a16="http://schemas.microsoft.com/office/drawing/2014/main" id="{FBBC6E7D-5075-4683-9008-0097D3016457}"/>
              </a:ext>
            </a:extLst>
          </p:cNvPr>
          <p:cNvGrpSpPr>
            <a:grpSpLocks/>
          </p:cNvGrpSpPr>
          <p:nvPr/>
        </p:nvGrpSpPr>
        <p:grpSpPr bwMode="auto">
          <a:xfrm>
            <a:off x="4381500" y="3403600"/>
            <a:ext cx="3460750" cy="215900"/>
            <a:chOff x="3154" y="2834"/>
            <a:chExt cx="2180" cy="136"/>
          </a:xfrm>
        </p:grpSpPr>
        <p:sp>
          <p:nvSpPr>
            <p:cNvPr id="50211" name="Rectangle 4">
              <a:extLst>
                <a:ext uri="{FF2B5EF4-FFF2-40B4-BE49-F238E27FC236}">
                  <a16:creationId xmlns:a16="http://schemas.microsoft.com/office/drawing/2014/main" id="{87387C34-18E3-4836-9E0B-564BD2EF7A2F}"/>
                </a:ext>
              </a:extLst>
            </p:cNvPr>
            <p:cNvSpPr>
              <a:spLocks noChangeArrowheads="1"/>
            </p:cNvSpPr>
            <p:nvPr/>
          </p:nvSpPr>
          <p:spPr bwMode="auto">
            <a:xfrm>
              <a:off x="5106" y="2834"/>
              <a:ext cx="228" cy="136"/>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sym typeface="Symbol" panose="05050102010706020507" pitchFamily="18" charset="2"/>
                </a:rPr>
                <a:t></a:t>
              </a:r>
              <a:endParaRPr lang="en-US" altLang="en-US" sz="2400"/>
            </a:p>
          </p:txBody>
        </p:sp>
        <p:sp>
          <p:nvSpPr>
            <p:cNvPr id="50212" name="Rectangle 5">
              <a:extLst>
                <a:ext uri="{FF2B5EF4-FFF2-40B4-BE49-F238E27FC236}">
                  <a16:creationId xmlns:a16="http://schemas.microsoft.com/office/drawing/2014/main" id="{7DECC7FA-DA32-4C9D-B28A-D4AAB98696C9}"/>
                </a:ext>
              </a:extLst>
            </p:cNvPr>
            <p:cNvSpPr>
              <a:spLocks noChangeArrowheads="1"/>
            </p:cNvSpPr>
            <p:nvPr/>
          </p:nvSpPr>
          <p:spPr bwMode="auto">
            <a:xfrm>
              <a:off x="3154" y="2834"/>
              <a:ext cx="229" cy="136"/>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sym typeface="Symbol" panose="05050102010706020507" pitchFamily="18" charset="2"/>
                </a:rPr>
                <a:t></a:t>
              </a:r>
            </a:p>
          </p:txBody>
        </p:sp>
        <p:cxnSp>
          <p:nvCxnSpPr>
            <p:cNvPr id="50213" name="AutoShape 6">
              <a:extLst>
                <a:ext uri="{FF2B5EF4-FFF2-40B4-BE49-F238E27FC236}">
                  <a16:creationId xmlns:a16="http://schemas.microsoft.com/office/drawing/2014/main" id="{F0BFF2FD-F721-4992-931E-69BEDF67825E}"/>
                </a:ext>
              </a:extLst>
            </p:cNvPr>
            <p:cNvCxnSpPr>
              <a:cxnSpLocks noChangeShapeType="1"/>
              <a:stCxn id="50212" idx="3"/>
              <a:endCxn id="50211" idx="1"/>
            </p:cNvCxnSpPr>
            <p:nvPr/>
          </p:nvCxnSpPr>
          <p:spPr bwMode="auto">
            <a:xfrm>
              <a:off x="3389" y="2902"/>
              <a:ext cx="1711"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
        <p:nvSpPr>
          <p:cNvPr id="50181" name="Text Box 7">
            <a:extLst>
              <a:ext uri="{FF2B5EF4-FFF2-40B4-BE49-F238E27FC236}">
                <a16:creationId xmlns:a16="http://schemas.microsoft.com/office/drawing/2014/main" id="{EE554927-990E-4F16-A2DC-526FAD5C8934}"/>
              </a:ext>
            </a:extLst>
          </p:cNvPr>
          <p:cNvSpPr txBox="1">
            <a:spLocks noChangeArrowheads="1"/>
          </p:cNvSpPr>
          <p:nvPr/>
        </p:nvSpPr>
        <p:spPr bwMode="auto">
          <a:xfrm>
            <a:off x="4041775" y="4848225"/>
            <a:ext cx="387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b="1" i="1">
                <a:latin typeface="Times New Roman" panose="02020603050405020304" pitchFamily="18" charset="0"/>
              </a:rPr>
              <a:t>S</a:t>
            </a:r>
            <a:r>
              <a:rPr lang="en-US" altLang="en-US" sz="1800" baseline="-25000">
                <a:latin typeface="Times New Roman" panose="02020603050405020304" pitchFamily="18" charset="0"/>
              </a:rPr>
              <a:t>0</a:t>
            </a:r>
          </a:p>
        </p:txBody>
      </p:sp>
      <p:sp>
        <p:nvSpPr>
          <p:cNvPr id="50182" name="Text Box 8">
            <a:extLst>
              <a:ext uri="{FF2B5EF4-FFF2-40B4-BE49-F238E27FC236}">
                <a16:creationId xmlns:a16="http://schemas.microsoft.com/office/drawing/2014/main" id="{FC80C818-964E-49BD-81CE-F22AAE00763B}"/>
              </a:ext>
            </a:extLst>
          </p:cNvPr>
          <p:cNvSpPr txBox="1">
            <a:spLocks noChangeArrowheads="1"/>
          </p:cNvSpPr>
          <p:nvPr/>
        </p:nvSpPr>
        <p:spPr bwMode="auto">
          <a:xfrm>
            <a:off x="4041775" y="4340225"/>
            <a:ext cx="387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b="1" i="1">
                <a:latin typeface="Times New Roman" panose="02020603050405020304" pitchFamily="18" charset="0"/>
              </a:rPr>
              <a:t>S</a:t>
            </a:r>
            <a:r>
              <a:rPr lang="en-US" altLang="en-US" sz="1800" baseline="-25000">
                <a:latin typeface="Times New Roman" panose="02020603050405020304" pitchFamily="18" charset="0"/>
              </a:rPr>
              <a:t>1</a:t>
            </a:r>
          </a:p>
        </p:txBody>
      </p:sp>
      <p:sp>
        <p:nvSpPr>
          <p:cNvPr id="50183" name="Text Box 9">
            <a:extLst>
              <a:ext uri="{FF2B5EF4-FFF2-40B4-BE49-F238E27FC236}">
                <a16:creationId xmlns:a16="http://schemas.microsoft.com/office/drawing/2014/main" id="{A79FD744-3A24-485D-8453-04B41BF598CB}"/>
              </a:ext>
            </a:extLst>
          </p:cNvPr>
          <p:cNvSpPr txBox="1">
            <a:spLocks noChangeArrowheads="1"/>
          </p:cNvSpPr>
          <p:nvPr/>
        </p:nvSpPr>
        <p:spPr bwMode="auto">
          <a:xfrm>
            <a:off x="4041775" y="3832225"/>
            <a:ext cx="387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b="1" i="1">
                <a:latin typeface="Times New Roman" panose="02020603050405020304" pitchFamily="18" charset="0"/>
              </a:rPr>
              <a:t>S</a:t>
            </a:r>
            <a:r>
              <a:rPr lang="en-US" altLang="en-US" sz="1800" baseline="-25000">
                <a:latin typeface="Times New Roman" panose="02020603050405020304" pitchFamily="18" charset="0"/>
              </a:rPr>
              <a:t>2</a:t>
            </a:r>
          </a:p>
        </p:txBody>
      </p:sp>
      <p:sp>
        <p:nvSpPr>
          <p:cNvPr id="50184" name="Text Box 10">
            <a:extLst>
              <a:ext uri="{FF2B5EF4-FFF2-40B4-BE49-F238E27FC236}">
                <a16:creationId xmlns:a16="http://schemas.microsoft.com/office/drawing/2014/main" id="{1F5F4D81-A7AB-4579-897A-A45717F2FA07}"/>
              </a:ext>
            </a:extLst>
          </p:cNvPr>
          <p:cNvSpPr txBox="1">
            <a:spLocks noChangeArrowheads="1"/>
          </p:cNvSpPr>
          <p:nvPr/>
        </p:nvSpPr>
        <p:spPr bwMode="auto">
          <a:xfrm>
            <a:off x="4041775" y="3324225"/>
            <a:ext cx="387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b="1" i="1">
                <a:latin typeface="Times New Roman" panose="02020603050405020304" pitchFamily="18" charset="0"/>
              </a:rPr>
              <a:t>S</a:t>
            </a:r>
            <a:r>
              <a:rPr lang="en-US" altLang="en-US" sz="1800" baseline="-25000">
                <a:latin typeface="Times New Roman" panose="02020603050405020304" pitchFamily="18" charset="0"/>
              </a:rPr>
              <a:t>3</a:t>
            </a:r>
          </a:p>
        </p:txBody>
      </p:sp>
      <p:grpSp>
        <p:nvGrpSpPr>
          <p:cNvPr id="50185" name="Group 11">
            <a:extLst>
              <a:ext uri="{FF2B5EF4-FFF2-40B4-BE49-F238E27FC236}">
                <a16:creationId xmlns:a16="http://schemas.microsoft.com/office/drawing/2014/main" id="{89673E43-AF10-4E53-A2D8-321DA8B0C212}"/>
              </a:ext>
            </a:extLst>
          </p:cNvPr>
          <p:cNvGrpSpPr>
            <a:grpSpLocks/>
          </p:cNvGrpSpPr>
          <p:nvPr/>
        </p:nvGrpSpPr>
        <p:grpSpPr bwMode="auto">
          <a:xfrm>
            <a:off x="4381500" y="4922838"/>
            <a:ext cx="3460750" cy="217487"/>
            <a:chOff x="3154" y="3791"/>
            <a:chExt cx="2180" cy="137"/>
          </a:xfrm>
        </p:grpSpPr>
        <p:sp>
          <p:nvSpPr>
            <p:cNvPr id="50200" name="Rectangle 12">
              <a:extLst>
                <a:ext uri="{FF2B5EF4-FFF2-40B4-BE49-F238E27FC236}">
                  <a16:creationId xmlns:a16="http://schemas.microsoft.com/office/drawing/2014/main" id="{088A38E2-CC0A-490C-863C-05DD4D2CDC14}"/>
                </a:ext>
              </a:extLst>
            </p:cNvPr>
            <p:cNvSpPr>
              <a:spLocks noChangeArrowheads="1"/>
            </p:cNvSpPr>
            <p:nvPr/>
          </p:nvSpPr>
          <p:spPr bwMode="auto">
            <a:xfrm>
              <a:off x="5106" y="3791"/>
              <a:ext cx="228" cy="136"/>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sym typeface="Symbol" panose="05050102010706020507" pitchFamily="18" charset="2"/>
                </a:rPr>
                <a:t></a:t>
              </a:r>
              <a:endParaRPr lang="en-US" altLang="en-US" sz="2400">
                <a:latin typeface="Times New Roman" panose="02020603050405020304" pitchFamily="18" charset="0"/>
              </a:endParaRPr>
            </a:p>
          </p:txBody>
        </p:sp>
        <p:sp>
          <p:nvSpPr>
            <p:cNvPr id="50201" name="Rectangle 13">
              <a:extLst>
                <a:ext uri="{FF2B5EF4-FFF2-40B4-BE49-F238E27FC236}">
                  <a16:creationId xmlns:a16="http://schemas.microsoft.com/office/drawing/2014/main" id="{DF6A1FA0-49CA-4C33-954C-7D65EC4DEF9A}"/>
                </a:ext>
              </a:extLst>
            </p:cNvPr>
            <p:cNvSpPr>
              <a:spLocks noChangeArrowheads="1"/>
            </p:cNvSpPr>
            <p:nvPr/>
          </p:nvSpPr>
          <p:spPr bwMode="auto">
            <a:xfrm>
              <a:off x="3154" y="3791"/>
              <a:ext cx="229" cy="136"/>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sym typeface="Symbol" panose="05050102010706020507" pitchFamily="18" charset="2"/>
                </a:rPr>
                <a:t></a:t>
              </a:r>
            </a:p>
          </p:txBody>
        </p:sp>
        <p:sp>
          <p:nvSpPr>
            <p:cNvPr id="50202" name="Rectangle 14">
              <a:extLst>
                <a:ext uri="{FF2B5EF4-FFF2-40B4-BE49-F238E27FC236}">
                  <a16:creationId xmlns:a16="http://schemas.microsoft.com/office/drawing/2014/main" id="{40CBD267-FF84-4901-B483-70C8A2A7D248}"/>
                </a:ext>
              </a:extLst>
            </p:cNvPr>
            <p:cNvSpPr>
              <a:spLocks noChangeArrowheads="1"/>
            </p:cNvSpPr>
            <p:nvPr/>
          </p:nvSpPr>
          <p:spPr bwMode="auto">
            <a:xfrm>
              <a:off x="3544" y="3791"/>
              <a:ext cx="229" cy="136"/>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a:latin typeface="Times New Roman" panose="02020603050405020304" pitchFamily="18" charset="0"/>
                </a:rPr>
                <a:t>10</a:t>
              </a:r>
            </a:p>
          </p:txBody>
        </p:sp>
        <p:sp>
          <p:nvSpPr>
            <p:cNvPr id="50203" name="Rectangle 15">
              <a:extLst>
                <a:ext uri="{FF2B5EF4-FFF2-40B4-BE49-F238E27FC236}">
                  <a16:creationId xmlns:a16="http://schemas.microsoft.com/office/drawing/2014/main" id="{6289E9CD-32AD-4B37-8998-9739A4C1C320}"/>
                </a:ext>
              </a:extLst>
            </p:cNvPr>
            <p:cNvSpPr>
              <a:spLocks noChangeArrowheads="1"/>
            </p:cNvSpPr>
            <p:nvPr/>
          </p:nvSpPr>
          <p:spPr bwMode="auto">
            <a:xfrm>
              <a:off x="4715" y="3791"/>
              <a:ext cx="229" cy="136"/>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a:latin typeface="Times New Roman" panose="02020603050405020304" pitchFamily="18" charset="0"/>
                </a:rPr>
                <a:t>36</a:t>
              </a:r>
            </a:p>
          </p:txBody>
        </p:sp>
        <p:cxnSp>
          <p:nvCxnSpPr>
            <p:cNvPr id="50204" name="AutoShape 16">
              <a:extLst>
                <a:ext uri="{FF2B5EF4-FFF2-40B4-BE49-F238E27FC236}">
                  <a16:creationId xmlns:a16="http://schemas.microsoft.com/office/drawing/2014/main" id="{2A2954C0-A3D1-4D74-9AB1-EC9700C2AE52}"/>
                </a:ext>
              </a:extLst>
            </p:cNvPr>
            <p:cNvCxnSpPr>
              <a:cxnSpLocks noChangeShapeType="1"/>
              <a:stCxn id="50201" idx="3"/>
              <a:endCxn id="50202" idx="1"/>
            </p:cNvCxnSpPr>
            <p:nvPr/>
          </p:nvCxnSpPr>
          <p:spPr bwMode="auto">
            <a:xfrm>
              <a:off x="3389" y="3859"/>
              <a:ext cx="149"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0205" name="AutoShape 17">
              <a:extLst>
                <a:ext uri="{FF2B5EF4-FFF2-40B4-BE49-F238E27FC236}">
                  <a16:creationId xmlns:a16="http://schemas.microsoft.com/office/drawing/2014/main" id="{0C34BE45-E5D6-41EE-8D04-6CA877CDA880}"/>
                </a:ext>
              </a:extLst>
            </p:cNvPr>
            <p:cNvCxnSpPr>
              <a:cxnSpLocks noChangeShapeType="1"/>
              <a:stCxn id="50208" idx="3"/>
              <a:endCxn id="50203" idx="1"/>
            </p:cNvCxnSpPr>
            <p:nvPr/>
          </p:nvCxnSpPr>
          <p:spPr bwMode="auto">
            <a:xfrm>
              <a:off x="4559" y="3859"/>
              <a:ext cx="150"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0206" name="AutoShape 18">
              <a:extLst>
                <a:ext uri="{FF2B5EF4-FFF2-40B4-BE49-F238E27FC236}">
                  <a16:creationId xmlns:a16="http://schemas.microsoft.com/office/drawing/2014/main" id="{3B377F9B-F2D2-4D1A-8BA9-DFAA0614EA5E}"/>
                </a:ext>
              </a:extLst>
            </p:cNvPr>
            <p:cNvCxnSpPr>
              <a:cxnSpLocks noChangeShapeType="1"/>
              <a:stCxn id="50202" idx="3"/>
              <a:endCxn id="50209" idx="1"/>
            </p:cNvCxnSpPr>
            <p:nvPr/>
          </p:nvCxnSpPr>
          <p:spPr bwMode="auto">
            <a:xfrm>
              <a:off x="3779" y="3859"/>
              <a:ext cx="151" cy="1"/>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0207" name="AutoShape 19">
              <a:extLst>
                <a:ext uri="{FF2B5EF4-FFF2-40B4-BE49-F238E27FC236}">
                  <a16:creationId xmlns:a16="http://schemas.microsoft.com/office/drawing/2014/main" id="{3CCD013E-F8BA-4072-8ED6-30C8748B5A42}"/>
                </a:ext>
              </a:extLst>
            </p:cNvPr>
            <p:cNvCxnSpPr>
              <a:cxnSpLocks noChangeShapeType="1"/>
              <a:stCxn id="50203" idx="3"/>
              <a:endCxn id="50200" idx="1"/>
            </p:cNvCxnSpPr>
            <p:nvPr/>
          </p:nvCxnSpPr>
          <p:spPr bwMode="auto">
            <a:xfrm>
              <a:off x="4950" y="3859"/>
              <a:ext cx="150"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50208" name="Rectangle 20">
              <a:extLst>
                <a:ext uri="{FF2B5EF4-FFF2-40B4-BE49-F238E27FC236}">
                  <a16:creationId xmlns:a16="http://schemas.microsoft.com/office/drawing/2014/main" id="{728F428B-5878-4784-9CB1-3078BB5E858F}"/>
                </a:ext>
              </a:extLst>
            </p:cNvPr>
            <p:cNvSpPr>
              <a:spLocks noChangeArrowheads="1"/>
            </p:cNvSpPr>
            <p:nvPr/>
          </p:nvSpPr>
          <p:spPr bwMode="auto">
            <a:xfrm>
              <a:off x="4324" y="3791"/>
              <a:ext cx="229" cy="136"/>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a:latin typeface="Times New Roman" panose="02020603050405020304" pitchFamily="18" charset="0"/>
                </a:rPr>
                <a:t>23</a:t>
              </a:r>
            </a:p>
          </p:txBody>
        </p:sp>
        <p:sp>
          <p:nvSpPr>
            <p:cNvPr id="50209" name="Rectangle 21">
              <a:extLst>
                <a:ext uri="{FF2B5EF4-FFF2-40B4-BE49-F238E27FC236}">
                  <a16:creationId xmlns:a16="http://schemas.microsoft.com/office/drawing/2014/main" id="{640EF0A9-ABF7-44DA-BB6E-D009D8C80F33}"/>
                </a:ext>
              </a:extLst>
            </p:cNvPr>
            <p:cNvSpPr>
              <a:spLocks noChangeArrowheads="1"/>
            </p:cNvSpPr>
            <p:nvPr/>
          </p:nvSpPr>
          <p:spPr bwMode="auto">
            <a:xfrm>
              <a:off x="3936" y="3792"/>
              <a:ext cx="229" cy="13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dirty="0">
                  <a:latin typeface="Times New Roman" panose="02020603050405020304" pitchFamily="18" charset="0"/>
                </a:rPr>
                <a:t>15</a:t>
              </a:r>
            </a:p>
          </p:txBody>
        </p:sp>
        <p:cxnSp>
          <p:nvCxnSpPr>
            <p:cNvPr id="50210" name="AutoShape 22">
              <a:extLst>
                <a:ext uri="{FF2B5EF4-FFF2-40B4-BE49-F238E27FC236}">
                  <a16:creationId xmlns:a16="http://schemas.microsoft.com/office/drawing/2014/main" id="{A089D502-CD2E-4DCC-8A28-18EB1EBF1A2A}"/>
                </a:ext>
              </a:extLst>
            </p:cNvPr>
            <p:cNvCxnSpPr>
              <a:cxnSpLocks noChangeShapeType="1"/>
              <a:stCxn id="50209" idx="3"/>
              <a:endCxn id="50208" idx="1"/>
            </p:cNvCxnSpPr>
            <p:nvPr/>
          </p:nvCxnSpPr>
          <p:spPr bwMode="auto">
            <a:xfrm flipV="1">
              <a:off x="4171" y="3859"/>
              <a:ext cx="147" cy="1"/>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grpSp>
        <p:nvGrpSpPr>
          <p:cNvPr id="50186" name="Group 23">
            <a:extLst>
              <a:ext uri="{FF2B5EF4-FFF2-40B4-BE49-F238E27FC236}">
                <a16:creationId xmlns:a16="http://schemas.microsoft.com/office/drawing/2014/main" id="{A0299303-4997-4E89-BC04-3237D0C523D9}"/>
              </a:ext>
            </a:extLst>
          </p:cNvPr>
          <p:cNvGrpSpPr>
            <a:grpSpLocks/>
          </p:cNvGrpSpPr>
          <p:nvPr/>
        </p:nvGrpSpPr>
        <p:grpSpPr bwMode="auto">
          <a:xfrm>
            <a:off x="4381500" y="3910013"/>
            <a:ext cx="3460750" cy="215900"/>
            <a:chOff x="3154" y="3173"/>
            <a:chExt cx="2180" cy="136"/>
          </a:xfrm>
        </p:grpSpPr>
        <p:sp>
          <p:nvSpPr>
            <p:cNvPr id="50195" name="Rectangle 24">
              <a:extLst>
                <a:ext uri="{FF2B5EF4-FFF2-40B4-BE49-F238E27FC236}">
                  <a16:creationId xmlns:a16="http://schemas.microsoft.com/office/drawing/2014/main" id="{D98136F6-7102-4B71-9937-0541918618A7}"/>
                </a:ext>
              </a:extLst>
            </p:cNvPr>
            <p:cNvSpPr>
              <a:spLocks noChangeArrowheads="1"/>
            </p:cNvSpPr>
            <p:nvPr/>
          </p:nvSpPr>
          <p:spPr bwMode="auto">
            <a:xfrm>
              <a:off x="5106" y="3173"/>
              <a:ext cx="228" cy="136"/>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sym typeface="Symbol" panose="05050102010706020507" pitchFamily="18" charset="2"/>
                </a:rPr>
                <a:t></a:t>
              </a:r>
              <a:endParaRPr lang="en-US" altLang="en-US" sz="2400"/>
            </a:p>
          </p:txBody>
        </p:sp>
        <p:sp>
          <p:nvSpPr>
            <p:cNvPr id="50196" name="Rectangle 25">
              <a:extLst>
                <a:ext uri="{FF2B5EF4-FFF2-40B4-BE49-F238E27FC236}">
                  <a16:creationId xmlns:a16="http://schemas.microsoft.com/office/drawing/2014/main" id="{9F5E45B0-90E1-42E4-A694-17D475020896}"/>
                </a:ext>
              </a:extLst>
            </p:cNvPr>
            <p:cNvSpPr>
              <a:spLocks noChangeArrowheads="1"/>
            </p:cNvSpPr>
            <p:nvPr/>
          </p:nvSpPr>
          <p:spPr bwMode="auto">
            <a:xfrm>
              <a:off x="3154" y="3173"/>
              <a:ext cx="229" cy="136"/>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sym typeface="Symbol" panose="05050102010706020507" pitchFamily="18" charset="2"/>
                </a:rPr>
                <a:t></a:t>
              </a:r>
              <a:endParaRPr lang="en-US" altLang="en-US" sz="2400"/>
            </a:p>
          </p:txBody>
        </p:sp>
        <p:cxnSp>
          <p:nvCxnSpPr>
            <p:cNvPr id="50197" name="AutoShape 26">
              <a:extLst>
                <a:ext uri="{FF2B5EF4-FFF2-40B4-BE49-F238E27FC236}">
                  <a16:creationId xmlns:a16="http://schemas.microsoft.com/office/drawing/2014/main" id="{0B628B7B-C8D8-47EF-A10C-CBF9610053F5}"/>
                </a:ext>
              </a:extLst>
            </p:cNvPr>
            <p:cNvCxnSpPr>
              <a:cxnSpLocks noChangeShapeType="1"/>
              <a:stCxn id="50196" idx="3"/>
              <a:endCxn id="50198" idx="1"/>
            </p:cNvCxnSpPr>
            <p:nvPr/>
          </p:nvCxnSpPr>
          <p:spPr bwMode="auto">
            <a:xfrm>
              <a:off x="3389" y="3241"/>
              <a:ext cx="541"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50198" name="Rectangle 27">
              <a:extLst>
                <a:ext uri="{FF2B5EF4-FFF2-40B4-BE49-F238E27FC236}">
                  <a16:creationId xmlns:a16="http://schemas.microsoft.com/office/drawing/2014/main" id="{76E3FE53-7943-45F4-92C3-51AE69A96E53}"/>
                </a:ext>
              </a:extLst>
            </p:cNvPr>
            <p:cNvSpPr>
              <a:spLocks noChangeArrowheads="1"/>
            </p:cNvSpPr>
            <p:nvPr/>
          </p:nvSpPr>
          <p:spPr bwMode="auto">
            <a:xfrm>
              <a:off x="3936" y="3173"/>
              <a:ext cx="229" cy="13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dirty="0">
                  <a:latin typeface="Times New Roman" panose="02020603050405020304" pitchFamily="18" charset="0"/>
                </a:rPr>
                <a:t>15</a:t>
              </a:r>
            </a:p>
          </p:txBody>
        </p:sp>
        <p:cxnSp>
          <p:nvCxnSpPr>
            <p:cNvPr id="50199" name="AutoShape 28">
              <a:extLst>
                <a:ext uri="{FF2B5EF4-FFF2-40B4-BE49-F238E27FC236}">
                  <a16:creationId xmlns:a16="http://schemas.microsoft.com/office/drawing/2014/main" id="{3A7374F9-ACE9-461E-AA76-D7DFC6DC1FAC}"/>
                </a:ext>
              </a:extLst>
            </p:cNvPr>
            <p:cNvCxnSpPr>
              <a:cxnSpLocks noChangeShapeType="1"/>
              <a:stCxn id="50198" idx="3"/>
              <a:endCxn id="50195" idx="1"/>
            </p:cNvCxnSpPr>
            <p:nvPr/>
          </p:nvCxnSpPr>
          <p:spPr bwMode="auto">
            <a:xfrm>
              <a:off x="4171" y="3241"/>
              <a:ext cx="929"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grpSp>
        <p:nvGrpSpPr>
          <p:cNvPr id="50187" name="Group 29">
            <a:extLst>
              <a:ext uri="{FF2B5EF4-FFF2-40B4-BE49-F238E27FC236}">
                <a16:creationId xmlns:a16="http://schemas.microsoft.com/office/drawing/2014/main" id="{5F6F3551-2514-4EE9-AD23-6FFF08E55DC6}"/>
              </a:ext>
            </a:extLst>
          </p:cNvPr>
          <p:cNvGrpSpPr>
            <a:grpSpLocks/>
          </p:cNvGrpSpPr>
          <p:nvPr/>
        </p:nvGrpSpPr>
        <p:grpSpPr bwMode="auto">
          <a:xfrm>
            <a:off x="4381500" y="4416425"/>
            <a:ext cx="3460750" cy="215900"/>
            <a:chOff x="3154" y="3504"/>
            <a:chExt cx="2180" cy="136"/>
          </a:xfrm>
        </p:grpSpPr>
        <p:sp>
          <p:nvSpPr>
            <p:cNvPr id="50188" name="Rectangle 30">
              <a:extLst>
                <a:ext uri="{FF2B5EF4-FFF2-40B4-BE49-F238E27FC236}">
                  <a16:creationId xmlns:a16="http://schemas.microsoft.com/office/drawing/2014/main" id="{33843E0C-DDE8-45BA-8A2C-2771D2282797}"/>
                </a:ext>
              </a:extLst>
            </p:cNvPr>
            <p:cNvSpPr>
              <a:spLocks noChangeArrowheads="1"/>
            </p:cNvSpPr>
            <p:nvPr/>
          </p:nvSpPr>
          <p:spPr bwMode="auto">
            <a:xfrm>
              <a:off x="5106" y="3504"/>
              <a:ext cx="228" cy="136"/>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sym typeface="Symbol" panose="05050102010706020507" pitchFamily="18" charset="2"/>
                </a:rPr>
                <a:t></a:t>
              </a:r>
              <a:endParaRPr lang="en-US" altLang="en-US" sz="2400"/>
            </a:p>
          </p:txBody>
        </p:sp>
        <p:sp>
          <p:nvSpPr>
            <p:cNvPr id="50189" name="Rectangle 31">
              <a:extLst>
                <a:ext uri="{FF2B5EF4-FFF2-40B4-BE49-F238E27FC236}">
                  <a16:creationId xmlns:a16="http://schemas.microsoft.com/office/drawing/2014/main" id="{C6DE1E30-C777-4D87-80D0-09EC5B16D052}"/>
                </a:ext>
              </a:extLst>
            </p:cNvPr>
            <p:cNvSpPr>
              <a:spLocks noChangeArrowheads="1"/>
            </p:cNvSpPr>
            <p:nvPr/>
          </p:nvSpPr>
          <p:spPr bwMode="auto">
            <a:xfrm>
              <a:off x="3154" y="3504"/>
              <a:ext cx="229" cy="136"/>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sym typeface="Symbol" panose="05050102010706020507" pitchFamily="18" charset="2"/>
                </a:rPr>
                <a:t></a:t>
              </a:r>
              <a:endParaRPr lang="en-US" altLang="en-US" sz="2400"/>
            </a:p>
          </p:txBody>
        </p:sp>
        <p:sp>
          <p:nvSpPr>
            <p:cNvPr id="50190" name="Rectangle 32">
              <a:extLst>
                <a:ext uri="{FF2B5EF4-FFF2-40B4-BE49-F238E27FC236}">
                  <a16:creationId xmlns:a16="http://schemas.microsoft.com/office/drawing/2014/main" id="{0E934410-F7B3-42C2-95BC-3BB58CCF0750}"/>
                </a:ext>
              </a:extLst>
            </p:cNvPr>
            <p:cNvSpPr>
              <a:spLocks noChangeArrowheads="1"/>
            </p:cNvSpPr>
            <p:nvPr/>
          </p:nvSpPr>
          <p:spPr bwMode="auto">
            <a:xfrm>
              <a:off x="4325" y="3504"/>
              <a:ext cx="229" cy="136"/>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dirty="0">
                  <a:latin typeface="Times New Roman" panose="02020603050405020304" pitchFamily="18" charset="0"/>
                </a:rPr>
                <a:t>23</a:t>
              </a:r>
            </a:p>
          </p:txBody>
        </p:sp>
        <p:cxnSp>
          <p:nvCxnSpPr>
            <p:cNvPr id="50191" name="AutoShape 33">
              <a:extLst>
                <a:ext uri="{FF2B5EF4-FFF2-40B4-BE49-F238E27FC236}">
                  <a16:creationId xmlns:a16="http://schemas.microsoft.com/office/drawing/2014/main" id="{ED1ECB2C-1780-44E6-B6CE-05EB5E8C6AF8}"/>
                </a:ext>
              </a:extLst>
            </p:cNvPr>
            <p:cNvCxnSpPr>
              <a:cxnSpLocks noChangeShapeType="1"/>
              <a:stCxn id="50189" idx="3"/>
              <a:endCxn id="50193" idx="1"/>
            </p:cNvCxnSpPr>
            <p:nvPr/>
          </p:nvCxnSpPr>
          <p:spPr bwMode="auto">
            <a:xfrm>
              <a:off x="3389" y="3572"/>
              <a:ext cx="541"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0192" name="AutoShape 34">
              <a:extLst>
                <a:ext uri="{FF2B5EF4-FFF2-40B4-BE49-F238E27FC236}">
                  <a16:creationId xmlns:a16="http://schemas.microsoft.com/office/drawing/2014/main" id="{9B5CE89F-DD57-4499-A5B1-0F22D566D45A}"/>
                </a:ext>
              </a:extLst>
            </p:cNvPr>
            <p:cNvCxnSpPr>
              <a:cxnSpLocks noChangeShapeType="1"/>
              <a:stCxn id="50190" idx="3"/>
              <a:endCxn id="50188" idx="1"/>
            </p:cNvCxnSpPr>
            <p:nvPr/>
          </p:nvCxnSpPr>
          <p:spPr bwMode="auto">
            <a:xfrm>
              <a:off x="4560" y="3572"/>
              <a:ext cx="540"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50193" name="Rectangle 35">
              <a:extLst>
                <a:ext uri="{FF2B5EF4-FFF2-40B4-BE49-F238E27FC236}">
                  <a16:creationId xmlns:a16="http://schemas.microsoft.com/office/drawing/2014/main" id="{A569CEFF-88CE-46B0-B4E7-B047A0C6B0BD}"/>
                </a:ext>
              </a:extLst>
            </p:cNvPr>
            <p:cNvSpPr>
              <a:spLocks noChangeArrowheads="1"/>
            </p:cNvSpPr>
            <p:nvPr/>
          </p:nvSpPr>
          <p:spPr bwMode="auto">
            <a:xfrm>
              <a:off x="3936" y="3504"/>
              <a:ext cx="229" cy="13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dirty="0">
                  <a:latin typeface="Times New Roman" panose="02020603050405020304" pitchFamily="18" charset="0"/>
                </a:rPr>
                <a:t>15</a:t>
              </a:r>
            </a:p>
          </p:txBody>
        </p:sp>
        <p:cxnSp>
          <p:nvCxnSpPr>
            <p:cNvPr id="50194" name="AutoShape 36">
              <a:extLst>
                <a:ext uri="{FF2B5EF4-FFF2-40B4-BE49-F238E27FC236}">
                  <a16:creationId xmlns:a16="http://schemas.microsoft.com/office/drawing/2014/main" id="{7CD5B273-4D36-4A9E-B602-D3C381DA21A2}"/>
                </a:ext>
              </a:extLst>
            </p:cNvPr>
            <p:cNvCxnSpPr>
              <a:cxnSpLocks noChangeShapeType="1"/>
              <a:stCxn id="50193" idx="3"/>
              <a:endCxn id="50190" idx="1"/>
            </p:cNvCxnSpPr>
            <p:nvPr/>
          </p:nvCxnSpPr>
          <p:spPr bwMode="auto">
            <a:xfrm>
              <a:off x="4171" y="3572"/>
              <a:ext cx="148"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6">
            <a:extLst>
              <a:ext uri="{FF2B5EF4-FFF2-40B4-BE49-F238E27FC236}">
                <a16:creationId xmlns:a16="http://schemas.microsoft.com/office/drawing/2014/main" id="{78B1BD2A-6A69-413F-A622-7F8ED9AA1ED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fld id="{B7F79DE0-09DE-485F-BDB3-9328F8047941}" type="slidenum">
              <a:rPr lang="en-AU" altLang="en-US" sz="1400"/>
              <a:pPr eaLnBrk="1" hangingPunct="1">
                <a:spcBef>
                  <a:spcPct val="0"/>
                </a:spcBef>
                <a:buClrTx/>
                <a:buSzTx/>
                <a:buFontTx/>
                <a:buNone/>
              </a:pPr>
              <a:t>22</a:t>
            </a:fld>
            <a:endParaRPr lang="en-AU" altLang="en-US" sz="1400"/>
          </a:p>
        </p:txBody>
      </p:sp>
      <p:sp>
        <p:nvSpPr>
          <p:cNvPr id="51203" name="Rectangle 2">
            <a:extLst>
              <a:ext uri="{FF2B5EF4-FFF2-40B4-BE49-F238E27FC236}">
                <a16:creationId xmlns:a16="http://schemas.microsoft.com/office/drawing/2014/main" id="{37E05249-55BA-4351-AA5C-64DB5EFE1CDF}"/>
              </a:ext>
            </a:extLst>
          </p:cNvPr>
          <p:cNvSpPr>
            <a:spLocks noGrp="1" noChangeArrowheads="1"/>
          </p:cNvSpPr>
          <p:nvPr>
            <p:ph type="title"/>
          </p:nvPr>
        </p:nvSpPr>
        <p:spPr>
          <a:xfrm>
            <a:off x="1350963" y="381000"/>
            <a:ext cx="7793037" cy="1143000"/>
          </a:xfrm>
        </p:spPr>
        <p:txBody>
          <a:bodyPr/>
          <a:lstStyle/>
          <a:p>
            <a:pPr eaLnBrk="1" hangingPunct="1"/>
            <a:r>
              <a:rPr lang="en-US" altLang="en-US" sz="4000"/>
              <a:t>What is a Skip List</a:t>
            </a:r>
          </a:p>
        </p:txBody>
      </p:sp>
      <p:sp>
        <p:nvSpPr>
          <p:cNvPr id="51204" name="Rectangle 3">
            <a:extLst>
              <a:ext uri="{FF2B5EF4-FFF2-40B4-BE49-F238E27FC236}">
                <a16:creationId xmlns:a16="http://schemas.microsoft.com/office/drawing/2014/main" id="{D68D5483-CB3F-412E-AD5A-6C72B1B42EA3}"/>
              </a:ext>
            </a:extLst>
          </p:cNvPr>
          <p:cNvSpPr>
            <a:spLocks noGrp="1" noChangeArrowheads="1"/>
          </p:cNvSpPr>
          <p:nvPr>
            <p:ph type="body" sz="half" idx="1"/>
          </p:nvPr>
        </p:nvSpPr>
        <p:spPr>
          <a:xfrm>
            <a:off x="838200" y="1981200"/>
            <a:ext cx="7924800" cy="2438400"/>
          </a:xfrm>
        </p:spPr>
        <p:txBody>
          <a:bodyPr/>
          <a:lstStyle/>
          <a:p>
            <a:pPr eaLnBrk="1" hangingPunct="1">
              <a:lnSpc>
                <a:spcPct val="90000"/>
              </a:lnSpc>
            </a:pPr>
            <a:r>
              <a:rPr lang="en-US" altLang="en-US" sz="2000"/>
              <a:t>A </a:t>
            </a:r>
            <a:r>
              <a:rPr lang="en-US" altLang="en-US" sz="2000">
                <a:solidFill>
                  <a:schemeClr val="tx2"/>
                </a:solidFill>
              </a:rPr>
              <a:t>skip list</a:t>
            </a:r>
            <a:r>
              <a:rPr lang="en-US" altLang="en-US" sz="2000"/>
              <a:t> for a set </a:t>
            </a:r>
            <a:r>
              <a:rPr lang="en-US" altLang="en-US" sz="2000" b="1" i="1">
                <a:latin typeface="Times New Roman" panose="02020603050405020304" pitchFamily="18" charset="0"/>
              </a:rPr>
              <a:t>S</a:t>
            </a:r>
            <a:r>
              <a:rPr lang="en-US" altLang="en-US" sz="2000"/>
              <a:t> of distinct (key, element) items is a series of lists </a:t>
            </a:r>
            <a:r>
              <a:rPr lang="en-US" altLang="en-US" sz="2000" b="1" i="1">
                <a:latin typeface="Times New Roman" panose="02020603050405020304" pitchFamily="18" charset="0"/>
              </a:rPr>
              <a:t>S</a:t>
            </a:r>
            <a:r>
              <a:rPr lang="en-US" altLang="en-US" sz="2000" baseline="-25000">
                <a:latin typeface="Times New Roman" panose="02020603050405020304" pitchFamily="18" charset="0"/>
              </a:rPr>
              <a:t>0</a:t>
            </a:r>
            <a:r>
              <a:rPr lang="en-US" altLang="en-US" sz="2000">
                <a:latin typeface="Times New Roman" panose="02020603050405020304" pitchFamily="18" charset="0"/>
              </a:rPr>
              <a:t>, </a:t>
            </a:r>
            <a:r>
              <a:rPr lang="en-US" altLang="en-US" sz="2000" b="1" i="1">
                <a:latin typeface="Times New Roman" panose="02020603050405020304" pitchFamily="18" charset="0"/>
              </a:rPr>
              <a:t>S</a:t>
            </a:r>
            <a:r>
              <a:rPr lang="en-US" altLang="en-US" sz="2000" baseline="-25000">
                <a:latin typeface="Times New Roman" panose="02020603050405020304" pitchFamily="18" charset="0"/>
              </a:rPr>
              <a:t>1 </a:t>
            </a:r>
            <a:r>
              <a:rPr lang="en-US" altLang="en-US" sz="2000">
                <a:latin typeface="Times New Roman" panose="02020603050405020304" pitchFamily="18" charset="0"/>
              </a:rPr>
              <a:t>, … , </a:t>
            </a:r>
            <a:r>
              <a:rPr lang="en-US" altLang="en-US" sz="2000" b="1" i="1">
                <a:latin typeface="Times New Roman" panose="02020603050405020304" pitchFamily="18" charset="0"/>
              </a:rPr>
              <a:t>S</a:t>
            </a:r>
            <a:r>
              <a:rPr lang="en-US" altLang="en-US" sz="2000" b="1" i="1" baseline="-25000">
                <a:latin typeface="Times New Roman" panose="02020603050405020304" pitchFamily="18" charset="0"/>
              </a:rPr>
              <a:t>h</a:t>
            </a:r>
            <a:r>
              <a:rPr lang="en-US" altLang="en-US" sz="2000"/>
              <a:t> such that</a:t>
            </a:r>
          </a:p>
          <a:p>
            <a:pPr lvl="1" eaLnBrk="1" hangingPunct="1">
              <a:lnSpc>
                <a:spcPct val="90000"/>
              </a:lnSpc>
            </a:pPr>
            <a:r>
              <a:rPr lang="en-US" altLang="en-US" sz="1800"/>
              <a:t>Each list </a:t>
            </a:r>
            <a:r>
              <a:rPr lang="en-US" altLang="en-US" sz="1800" b="1" i="1">
                <a:latin typeface="Times New Roman" panose="02020603050405020304" pitchFamily="18" charset="0"/>
              </a:rPr>
              <a:t>S</a:t>
            </a:r>
            <a:r>
              <a:rPr lang="en-US" altLang="en-US" sz="1800" b="1" i="1" baseline="-25000">
                <a:latin typeface="Times New Roman" panose="02020603050405020304" pitchFamily="18" charset="0"/>
              </a:rPr>
              <a:t>i</a:t>
            </a:r>
            <a:r>
              <a:rPr lang="en-US" altLang="en-US" sz="1800"/>
              <a:t> contains the special keys </a:t>
            </a:r>
            <a:r>
              <a:rPr lang="en-US" altLang="en-US" sz="1800">
                <a:latin typeface="Symbol" panose="05050102010706020507" pitchFamily="18" charset="2"/>
                <a:sym typeface="Symbol" panose="05050102010706020507" pitchFamily="18" charset="2"/>
              </a:rPr>
              <a:t>+</a:t>
            </a:r>
            <a:r>
              <a:rPr lang="en-US" altLang="en-US" sz="1800">
                <a:sym typeface="Symbol" panose="05050102010706020507" pitchFamily="18" charset="2"/>
              </a:rPr>
              <a:t> </a:t>
            </a:r>
            <a:r>
              <a:rPr lang="en-US" altLang="en-US" sz="1800"/>
              <a:t>and </a:t>
            </a:r>
            <a:r>
              <a:rPr lang="en-US" altLang="en-US" sz="1800">
                <a:latin typeface="Symbol" panose="05050102010706020507" pitchFamily="18" charset="2"/>
                <a:sym typeface="Symbol" panose="05050102010706020507" pitchFamily="18" charset="2"/>
              </a:rPr>
              <a:t>-</a:t>
            </a:r>
            <a:r>
              <a:rPr lang="en-US" altLang="en-US" sz="1800">
                <a:sym typeface="Symbol" panose="05050102010706020507" pitchFamily="18" charset="2"/>
              </a:rPr>
              <a:t></a:t>
            </a:r>
            <a:r>
              <a:rPr lang="en-US" altLang="en-US" sz="1800"/>
              <a:t> </a:t>
            </a:r>
          </a:p>
          <a:p>
            <a:pPr lvl="1" eaLnBrk="1" hangingPunct="1">
              <a:lnSpc>
                <a:spcPct val="90000"/>
              </a:lnSpc>
            </a:pPr>
            <a:r>
              <a:rPr lang="en-US" altLang="en-US" sz="1800"/>
              <a:t>List </a:t>
            </a:r>
            <a:r>
              <a:rPr lang="en-US" altLang="en-US" sz="1800" b="1" i="1">
                <a:latin typeface="Times New Roman" panose="02020603050405020304" pitchFamily="18" charset="0"/>
              </a:rPr>
              <a:t>S</a:t>
            </a:r>
            <a:r>
              <a:rPr lang="en-US" altLang="en-US" sz="1800" baseline="-25000">
                <a:latin typeface="Times New Roman" panose="02020603050405020304" pitchFamily="18" charset="0"/>
              </a:rPr>
              <a:t>0</a:t>
            </a:r>
            <a:r>
              <a:rPr lang="en-US" altLang="en-US" sz="1800"/>
              <a:t> contains the keys of </a:t>
            </a:r>
            <a:r>
              <a:rPr lang="en-US" altLang="en-US" sz="1800" b="1" i="1">
                <a:latin typeface="Times New Roman" panose="02020603050405020304" pitchFamily="18" charset="0"/>
              </a:rPr>
              <a:t>S </a:t>
            </a:r>
            <a:r>
              <a:rPr lang="en-US" altLang="en-US" sz="1800"/>
              <a:t>in nondecreasing order </a:t>
            </a:r>
            <a:endParaRPr lang="en-US" altLang="en-US" sz="1800" baseline="-25000">
              <a:latin typeface="Times New Roman" panose="02020603050405020304" pitchFamily="18" charset="0"/>
            </a:endParaRPr>
          </a:p>
          <a:p>
            <a:pPr lvl="1" eaLnBrk="1" hangingPunct="1">
              <a:lnSpc>
                <a:spcPct val="90000"/>
              </a:lnSpc>
            </a:pPr>
            <a:r>
              <a:rPr lang="en-US" altLang="en-US" sz="1800"/>
              <a:t>Each list is a subsequence of the previous one, i.e.,</a:t>
            </a:r>
            <a:br>
              <a:rPr lang="en-US" altLang="en-US" sz="1800"/>
            </a:br>
            <a:r>
              <a:rPr lang="en-US" altLang="en-US" sz="1800"/>
              <a:t>			</a:t>
            </a:r>
            <a:r>
              <a:rPr lang="en-US" altLang="en-US" sz="1800" b="1" i="1">
                <a:latin typeface="Times New Roman" panose="02020603050405020304" pitchFamily="18" charset="0"/>
              </a:rPr>
              <a:t>S</a:t>
            </a:r>
            <a:r>
              <a:rPr lang="en-US" altLang="en-US" sz="1800" baseline="-25000">
                <a:latin typeface="Times New Roman" panose="02020603050405020304" pitchFamily="18" charset="0"/>
              </a:rPr>
              <a:t>0 </a:t>
            </a:r>
            <a:r>
              <a:rPr lang="en-US" altLang="en-US" sz="1800">
                <a:latin typeface="Times New Roman" panose="02020603050405020304" pitchFamily="18" charset="0"/>
                <a:sym typeface="Symbol" panose="05050102010706020507" pitchFamily="18" charset="2"/>
              </a:rPr>
              <a:t></a:t>
            </a:r>
            <a:r>
              <a:rPr lang="en-US" altLang="en-US" sz="1800" baseline="-25000">
                <a:latin typeface="Times New Roman" panose="02020603050405020304" pitchFamily="18" charset="0"/>
              </a:rPr>
              <a:t> </a:t>
            </a:r>
            <a:r>
              <a:rPr lang="en-US" altLang="en-US" sz="1800" b="1" i="1">
                <a:latin typeface="Times New Roman" panose="02020603050405020304" pitchFamily="18" charset="0"/>
              </a:rPr>
              <a:t>S</a:t>
            </a:r>
            <a:r>
              <a:rPr lang="en-US" altLang="en-US" sz="1800" baseline="-25000">
                <a:latin typeface="Times New Roman" panose="02020603050405020304" pitchFamily="18" charset="0"/>
              </a:rPr>
              <a:t>1 </a:t>
            </a:r>
            <a:r>
              <a:rPr lang="en-US" altLang="en-US" sz="1800">
                <a:latin typeface="Times New Roman" panose="02020603050405020304" pitchFamily="18" charset="0"/>
                <a:sym typeface="Symbol" panose="05050102010706020507" pitchFamily="18" charset="2"/>
              </a:rPr>
              <a:t></a:t>
            </a:r>
            <a:r>
              <a:rPr lang="en-US" altLang="en-US" sz="1800" baseline="-25000">
                <a:latin typeface="Times New Roman" panose="02020603050405020304" pitchFamily="18" charset="0"/>
              </a:rPr>
              <a:t> </a:t>
            </a:r>
            <a:r>
              <a:rPr lang="en-US" altLang="en-US" sz="1800">
                <a:latin typeface="Times New Roman" panose="02020603050405020304" pitchFamily="18" charset="0"/>
              </a:rPr>
              <a:t> …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b="1" i="1">
                <a:latin typeface="Times New Roman" panose="02020603050405020304" pitchFamily="18" charset="0"/>
              </a:rPr>
              <a:t>S</a:t>
            </a:r>
            <a:r>
              <a:rPr lang="en-US" altLang="en-US" sz="1800" b="1" i="1" baseline="-25000">
                <a:latin typeface="Times New Roman" panose="02020603050405020304" pitchFamily="18" charset="0"/>
              </a:rPr>
              <a:t>h</a:t>
            </a:r>
          </a:p>
          <a:p>
            <a:pPr lvl="1" eaLnBrk="1" hangingPunct="1">
              <a:lnSpc>
                <a:spcPct val="90000"/>
              </a:lnSpc>
            </a:pPr>
            <a:r>
              <a:rPr lang="en-US" altLang="en-US" sz="1800"/>
              <a:t>List </a:t>
            </a:r>
            <a:r>
              <a:rPr lang="en-US" altLang="en-US" sz="1800" b="1" i="1">
                <a:latin typeface="Times New Roman" panose="02020603050405020304" pitchFamily="18" charset="0"/>
              </a:rPr>
              <a:t>S</a:t>
            </a:r>
            <a:r>
              <a:rPr lang="en-US" altLang="en-US" sz="1800" b="1" i="1" baseline="-25000">
                <a:latin typeface="Times New Roman" panose="02020603050405020304" pitchFamily="18" charset="0"/>
              </a:rPr>
              <a:t>h </a:t>
            </a:r>
            <a:r>
              <a:rPr lang="en-US" altLang="en-US" sz="1800"/>
              <a:t>contains only the two special keys</a:t>
            </a:r>
          </a:p>
          <a:p>
            <a:pPr eaLnBrk="1" hangingPunct="1">
              <a:lnSpc>
                <a:spcPct val="90000"/>
              </a:lnSpc>
            </a:pPr>
            <a:r>
              <a:rPr lang="en-US" altLang="en-US" sz="2000"/>
              <a:t>We show how to use a skip list to implement the dictionary ADT</a:t>
            </a:r>
          </a:p>
        </p:txBody>
      </p:sp>
      <p:grpSp>
        <p:nvGrpSpPr>
          <p:cNvPr id="51205" name="Group 4">
            <a:extLst>
              <a:ext uri="{FF2B5EF4-FFF2-40B4-BE49-F238E27FC236}">
                <a16:creationId xmlns:a16="http://schemas.microsoft.com/office/drawing/2014/main" id="{4C783C6D-81EE-4B91-8FA7-1AA81FDCFC46}"/>
              </a:ext>
            </a:extLst>
          </p:cNvPr>
          <p:cNvGrpSpPr>
            <a:grpSpLocks/>
          </p:cNvGrpSpPr>
          <p:nvPr/>
        </p:nvGrpSpPr>
        <p:grpSpPr bwMode="auto">
          <a:xfrm>
            <a:off x="1330325" y="6167438"/>
            <a:ext cx="7280275" cy="215900"/>
            <a:chOff x="838" y="3693"/>
            <a:chExt cx="4586" cy="136"/>
          </a:xfrm>
        </p:grpSpPr>
        <p:sp>
          <p:nvSpPr>
            <p:cNvPr id="51230" name="Rectangle 5">
              <a:extLst>
                <a:ext uri="{FF2B5EF4-FFF2-40B4-BE49-F238E27FC236}">
                  <a16:creationId xmlns:a16="http://schemas.microsoft.com/office/drawing/2014/main" id="{FBD38AA4-659A-40B8-9BE8-E9E40FF4FA33}"/>
                </a:ext>
              </a:extLst>
            </p:cNvPr>
            <p:cNvSpPr>
              <a:spLocks noChangeArrowheads="1"/>
            </p:cNvSpPr>
            <p:nvPr/>
          </p:nvSpPr>
          <p:spPr bwMode="auto">
            <a:xfrm>
              <a:off x="3896" y="3693"/>
              <a:ext cx="229" cy="136"/>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a:latin typeface="Times New Roman" panose="02020603050405020304" pitchFamily="18" charset="0"/>
                </a:rPr>
                <a:t>56</a:t>
              </a:r>
            </a:p>
          </p:txBody>
        </p:sp>
        <p:sp>
          <p:nvSpPr>
            <p:cNvPr id="51231" name="Rectangle 6">
              <a:extLst>
                <a:ext uri="{FF2B5EF4-FFF2-40B4-BE49-F238E27FC236}">
                  <a16:creationId xmlns:a16="http://schemas.microsoft.com/office/drawing/2014/main" id="{543C7ABC-F32A-44DB-ABD6-977DE5EF4B08}"/>
                </a:ext>
              </a:extLst>
            </p:cNvPr>
            <p:cNvSpPr>
              <a:spLocks noChangeArrowheads="1"/>
            </p:cNvSpPr>
            <p:nvPr/>
          </p:nvSpPr>
          <p:spPr bwMode="auto">
            <a:xfrm>
              <a:off x="4330" y="3693"/>
              <a:ext cx="227" cy="136"/>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a:latin typeface="Times New Roman" panose="02020603050405020304" pitchFamily="18" charset="0"/>
                </a:rPr>
                <a:t>64</a:t>
              </a:r>
            </a:p>
          </p:txBody>
        </p:sp>
        <p:sp>
          <p:nvSpPr>
            <p:cNvPr id="51232" name="Rectangle 7">
              <a:extLst>
                <a:ext uri="{FF2B5EF4-FFF2-40B4-BE49-F238E27FC236}">
                  <a16:creationId xmlns:a16="http://schemas.microsoft.com/office/drawing/2014/main" id="{C9E98588-A064-420F-A8C3-F1CF275FF606}"/>
                </a:ext>
              </a:extLst>
            </p:cNvPr>
            <p:cNvSpPr>
              <a:spLocks noChangeArrowheads="1"/>
            </p:cNvSpPr>
            <p:nvPr/>
          </p:nvSpPr>
          <p:spPr bwMode="auto">
            <a:xfrm>
              <a:off x="4762" y="3693"/>
              <a:ext cx="228" cy="136"/>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a:latin typeface="Times New Roman" panose="02020603050405020304" pitchFamily="18" charset="0"/>
                </a:rPr>
                <a:t>78</a:t>
              </a:r>
            </a:p>
          </p:txBody>
        </p:sp>
        <p:sp>
          <p:nvSpPr>
            <p:cNvPr id="51233" name="Rectangle 8">
              <a:extLst>
                <a:ext uri="{FF2B5EF4-FFF2-40B4-BE49-F238E27FC236}">
                  <a16:creationId xmlns:a16="http://schemas.microsoft.com/office/drawing/2014/main" id="{415D6CE0-57AD-4F68-9FA6-1378E30EF683}"/>
                </a:ext>
              </a:extLst>
            </p:cNvPr>
            <p:cNvSpPr>
              <a:spLocks noChangeArrowheads="1"/>
            </p:cNvSpPr>
            <p:nvPr/>
          </p:nvSpPr>
          <p:spPr bwMode="auto">
            <a:xfrm>
              <a:off x="5196" y="3693"/>
              <a:ext cx="228" cy="136"/>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sym typeface="Symbol" panose="05050102010706020507" pitchFamily="18" charset="2"/>
                </a:rPr>
                <a:t></a:t>
              </a:r>
              <a:endParaRPr lang="en-US" altLang="en-US" sz="2400">
                <a:latin typeface="Times New Roman" panose="02020603050405020304" pitchFamily="18" charset="0"/>
              </a:endParaRPr>
            </a:p>
          </p:txBody>
        </p:sp>
        <p:sp>
          <p:nvSpPr>
            <p:cNvPr id="51234" name="Rectangle 9">
              <a:extLst>
                <a:ext uri="{FF2B5EF4-FFF2-40B4-BE49-F238E27FC236}">
                  <a16:creationId xmlns:a16="http://schemas.microsoft.com/office/drawing/2014/main" id="{791D3A1C-67C9-4D75-B178-CF283DE8B84C}"/>
                </a:ext>
              </a:extLst>
            </p:cNvPr>
            <p:cNvSpPr>
              <a:spLocks noChangeArrowheads="1"/>
            </p:cNvSpPr>
            <p:nvPr/>
          </p:nvSpPr>
          <p:spPr bwMode="auto">
            <a:xfrm>
              <a:off x="2610" y="3693"/>
              <a:ext cx="228" cy="136"/>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a:latin typeface="Times New Roman" panose="02020603050405020304" pitchFamily="18" charset="0"/>
                </a:rPr>
                <a:t>31</a:t>
              </a:r>
            </a:p>
          </p:txBody>
        </p:sp>
        <p:sp>
          <p:nvSpPr>
            <p:cNvPr id="51235" name="Rectangle 10">
              <a:extLst>
                <a:ext uri="{FF2B5EF4-FFF2-40B4-BE49-F238E27FC236}">
                  <a16:creationId xmlns:a16="http://schemas.microsoft.com/office/drawing/2014/main" id="{A6775BB9-9C63-4BD9-BA81-BB1EABBCEB53}"/>
                </a:ext>
              </a:extLst>
            </p:cNvPr>
            <p:cNvSpPr>
              <a:spLocks noChangeArrowheads="1"/>
            </p:cNvSpPr>
            <p:nvPr/>
          </p:nvSpPr>
          <p:spPr bwMode="auto">
            <a:xfrm>
              <a:off x="3043" y="3693"/>
              <a:ext cx="229" cy="136"/>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a:latin typeface="Times New Roman" panose="02020603050405020304" pitchFamily="18" charset="0"/>
                </a:rPr>
                <a:t>34</a:t>
              </a:r>
            </a:p>
          </p:txBody>
        </p:sp>
        <p:sp>
          <p:nvSpPr>
            <p:cNvPr id="51236" name="Rectangle 11">
              <a:extLst>
                <a:ext uri="{FF2B5EF4-FFF2-40B4-BE49-F238E27FC236}">
                  <a16:creationId xmlns:a16="http://schemas.microsoft.com/office/drawing/2014/main" id="{77F14EF7-60D0-46A7-BEBE-A25812B2CCA5}"/>
                </a:ext>
              </a:extLst>
            </p:cNvPr>
            <p:cNvSpPr>
              <a:spLocks noChangeArrowheads="1"/>
            </p:cNvSpPr>
            <p:nvPr/>
          </p:nvSpPr>
          <p:spPr bwMode="auto">
            <a:xfrm>
              <a:off x="3462" y="3693"/>
              <a:ext cx="229" cy="136"/>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a:latin typeface="Times New Roman" panose="02020603050405020304" pitchFamily="18" charset="0"/>
                </a:rPr>
                <a:t>44</a:t>
              </a:r>
            </a:p>
          </p:txBody>
        </p:sp>
        <p:sp>
          <p:nvSpPr>
            <p:cNvPr id="51237" name="Rectangle 12">
              <a:extLst>
                <a:ext uri="{FF2B5EF4-FFF2-40B4-BE49-F238E27FC236}">
                  <a16:creationId xmlns:a16="http://schemas.microsoft.com/office/drawing/2014/main" id="{F3FE1A2D-B860-4A5D-BB3D-F4DF9C6AEFE3}"/>
                </a:ext>
              </a:extLst>
            </p:cNvPr>
            <p:cNvSpPr>
              <a:spLocks noChangeArrowheads="1"/>
            </p:cNvSpPr>
            <p:nvPr/>
          </p:nvSpPr>
          <p:spPr bwMode="auto">
            <a:xfrm>
              <a:off x="838" y="3693"/>
              <a:ext cx="229" cy="136"/>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sym typeface="Symbol" panose="05050102010706020507" pitchFamily="18" charset="2"/>
                </a:rPr>
                <a:t></a:t>
              </a:r>
            </a:p>
          </p:txBody>
        </p:sp>
        <p:sp>
          <p:nvSpPr>
            <p:cNvPr id="51238" name="Rectangle 13">
              <a:extLst>
                <a:ext uri="{FF2B5EF4-FFF2-40B4-BE49-F238E27FC236}">
                  <a16:creationId xmlns:a16="http://schemas.microsoft.com/office/drawing/2014/main" id="{00EA2725-A8D6-4F36-AF51-E98C0C81D7C1}"/>
                </a:ext>
              </a:extLst>
            </p:cNvPr>
            <p:cNvSpPr>
              <a:spLocks noChangeArrowheads="1"/>
            </p:cNvSpPr>
            <p:nvPr/>
          </p:nvSpPr>
          <p:spPr bwMode="auto">
            <a:xfrm>
              <a:off x="1272" y="3693"/>
              <a:ext cx="229" cy="136"/>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a:latin typeface="Times New Roman" panose="02020603050405020304" pitchFamily="18" charset="0"/>
                </a:rPr>
                <a:t>12</a:t>
              </a:r>
            </a:p>
          </p:txBody>
        </p:sp>
        <p:sp>
          <p:nvSpPr>
            <p:cNvPr id="51239" name="Rectangle 14">
              <a:extLst>
                <a:ext uri="{FF2B5EF4-FFF2-40B4-BE49-F238E27FC236}">
                  <a16:creationId xmlns:a16="http://schemas.microsoft.com/office/drawing/2014/main" id="{C15ED661-962B-423E-8D7A-16AA5E5DDFCB}"/>
                </a:ext>
              </a:extLst>
            </p:cNvPr>
            <p:cNvSpPr>
              <a:spLocks noChangeArrowheads="1"/>
            </p:cNvSpPr>
            <p:nvPr/>
          </p:nvSpPr>
          <p:spPr bwMode="auto">
            <a:xfrm>
              <a:off x="1705" y="3693"/>
              <a:ext cx="229" cy="136"/>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a:latin typeface="Times New Roman" panose="02020603050405020304" pitchFamily="18" charset="0"/>
                </a:rPr>
                <a:t>23</a:t>
              </a:r>
            </a:p>
          </p:txBody>
        </p:sp>
        <p:sp>
          <p:nvSpPr>
            <p:cNvPr id="51240" name="Rectangle 15">
              <a:extLst>
                <a:ext uri="{FF2B5EF4-FFF2-40B4-BE49-F238E27FC236}">
                  <a16:creationId xmlns:a16="http://schemas.microsoft.com/office/drawing/2014/main" id="{732795D6-6DAC-49BC-B17E-E0F0C27AAC89}"/>
                </a:ext>
              </a:extLst>
            </p:cNvPr>
            <p:cNvSpPr>
              <a:spLocks noChangeArrowheads="1"/>
            </p:cNvSpPr>
            <p:nvPr/>
          </p:nvSpPr>
          <p:spPr bwMode="auto">
            <a:xfrm>
              <a:off x="2139" y="3693"/>
              <a:ext cx="229" cy="136"/>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a:latin typeface="Times New Roman" panose="02020603050405020304" pitchFamily="18" charset="0"/>
                </a:rPr>
                <a:t>26</a:t>
              </a:r>
            </a:p>
          </p:txBody>
        </p:sp>
        <p:cxnSp>
          <p:nvCxnSpPr>
            <p:cNvPr id="51241" name="AutoShape 16">
              <a:extLst>
                <a:ext uri="{FF2B5EF4-FFF2-40B4-BE49-F238E27FC236}">
                  <a16:creationId xmlns:a16="http://schemas.microsoft.com/office/drawing/2014/main" id="{AEAB96C4-6C89-4969-8D5B-3294B8732DB2}"/>
                </a:ext>
              </a:extLst>
            </p:cNvPr>
            <p:cNvCxnSpPr>
              <a:cxnSpLocks noChangeShapeType="1"/>
              <a:stCxn id="51237" idx="3"/>
              <a:endCxn id="51238" idx="1"/>
            </p:cNvCxnSpPr>
            <p:nvPr/>
          </p:nvCxnSpPr>
          <p:spPr bwMode="auto">
            <a:xfrm>
              <a:off x="1073" y="3761"/>
              <a:ext cx="193"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1242" name="AutoShape 17">
              <a:extLst>
                <a:ext uri="{FF2B5EF4-FFF2-40B4-BE49-F238E27FC236}">
                  <a16:creationId xmlns:a16="http://schemas.microsoft.com/office/drawing/2014/main" id="{9978C6FC-F85D-402A-904E-D826498D0465}"/>
                </a:ext>
              </a:extLst>
            </p:cNvPr>
            <p:cNvCxnSpPr>
              <a:cxnSpLocks noChangeShapeType="1"/>
              <a:stCxn id="51239" idx="3"/>
              <a:endCxn id="51240" idx="1"/>
            </p:cNvCxnSpPr>
            <p:nvPr/>
          </p:nvCxnSpPr>
          <p:spPr bwMode="auto">
            <a:xfrm>
              <a:off x="1940" y="3761"/>
              <a:ext cx="193"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1243" name="AutoShape 18">
              <a:extLst>
                <a:ext uri="{FF2B5EF4-FFF2-40B4-BE49-F238E27FC236}">
                  <a16:creationId xmlns:a16="http://schemas.microsoft.com/office/drawing/2014/main" id="{88DDF95C-C2E3-4FD8-863A-EA5FF8B9F07E}"/>
                </a:ext>
              </a:extLst>
            </p:cNvPr>
            <p:cNvCxnSpPr>
              <a:cxnSpLocks noChangeShapeType="1"/>
              <a:stCxn id="51234" idx="3"/>
              <a:endCxn id="51235" idx="1"/>
            </p:cNvCxnSpPr>
            <p:nvPr/>
          </p:nvCxnSpPr>
          <p:spPr bwMode="auto">
            <a:xfrm>
              <a:off x="2844" y="3761"/>
              <a:ext cx="193"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1244" name="AutoShape 19">
              <a:extLst>
                <a:ext uri="{FF2B5EF4-FFF2-40B4-BE49-F238E27FC236}">
                  <a16:creationId xmlns:a16="http://schemas.microsoft.com/office/drawing/2014/main" id="{460EEB52-8B60-4FBD-A6E0-809F061AC0DF}"/>
                </a:ext>
              </a:extLst>
            </p:cNvPr>
            <p:cNvCxnSpPr>
              <a:cxnSpLocks noChangeShapeType="1"/>
              <a:stCxn id="51238" idx="3"/>
              <a:endCxn id="51239" idx="1"/>
            </p:cNvCxnSpPr>
            <p:nvPr/>
          </p:nvCxnSpPr>
          <p:spPr bwMode="auto">
            <a:xfrm>
              <a:off x="1507" y="3761"/>
              <a:ext cx="192"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1245" name="AutoShape 20">
              <a:extLst>
                <a:ext uri="{FF2B5EF4-FFF2-40B4-BE49-F238E27FC236}">
                  <a16:creationId xmlns:a16="http://schemas.microsoft.com/office/drawing/2014/main" id="{3080AEC8-BFEE-4E33-A98D-CB99B908F313}"/>
                </a:ext>
              </a:extLst>
            </p:cNvPr>
            <p:cNvCxnSpPr>
              <a:cxnSpLocks noChangeShapeType="1"/>
              <a:stCxn id="51240" idx="3"/>
              <a:endCxn id="51234" idx="1"/>
            </p:cNvCxnSpPr>
            <p:nvPr/>
          </p:nvCxnSpPr>
          <p:spPr bwMode="auto">
            <a:xfrm>
              <a:off x="2374" y="3761"/>
              <a:ext cx="230"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1246" name="AutoShape 21">
              <a:extLst>
                <a:ext uri="{FF2B5EF4-FFF2-40B4-BE49-F238E27FC236}">
                  <a16:creationId xmlns:a16="http://schemas.microsoft.com/office/drawing/2014/main" id="{6C888927-CFB2-4AC5-B97F-9E8B25F17A60}"/>
                </a:ext>
              </a:extLst>
            </p:cNvPr>
            <p:cNvCxnSpPr>
              <a:cxnSpLocks noChangeShapeType="1"/>
              <a:stCxn id="51235" idx="3"/>
              <a:endCxn id="51236" idx="1"/>
            </p:cNvCxnSpPr>
            <p:nvPr/>
          </p:nvCxnSpPr>
          <p:spPr bwMode="auto">
            <a:xfrm>
              <a:off x="3278" y="3761"/>
              <a:ext cx="178"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1247" name="AutoShape 22">
              <a:extLst>
                <a:ext uri="{FF2B5EF4-FFF2-40B4-BE49-F238E27FC236}">
                  <a16:creationId xmlns:a16="http://schemas.microsoft.com/office/drawing/2014/main" id="{1F411C73-FF34-4ED9-9073-F4FCA32706DE}"/>
                </a:ext>
              </a:extLst>
            </p:cNvPr>
            <p:cNvCxnSpPr>
              <a:cxnSpLocks noChangeShapeType="1"/>
              <a:stCxn id="51236" idx="3"/>
              <a:endCxn id="51230" idx="1"/>
            </p:cNvCxnSpPr>
            <p:nvPr/>
          </p:nvCxnSpPr>
          <p:spPr bwMode="auto">
            <a:xfrm>
              <a:off x="3697" y="3761"/>
              <a:ext cx="193"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1248" name="AutoShape 23">
              <a:extLst>
                <a:ext uri="{FF2B5EF4-FFF2-40B4-BE49-F238E27FC236}">
                  <a16:creationId xmlns:a16="http://schemas.microsoft.com/office/drawing/2014/main" id="{8FA58612-6739-4C8F-94D1-4A55BFF0D434}"/>
                </a:ext>
              </a:extLst>
            </p:cNvPr>
            <p:cNvCxnSpPr>
              <a:cxnSpLocks noChangeShapeType="1"/>
              <a:stCxn id="51230" idx="3"/>
              <a:endCxn id="51231" idx="1"/>
            </p:cNvCxnSpPr>
            <p:nvPr/>
          </p:nvCxnSpPr>
          <p:spPr bwMode="auto">
            <a:xfrm>
              <a:off x="4131" y="3761"/>
              <a:ext cx="193"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1249" name="AutoShape 24">
              <a:extLst>
                <a:ext uri="{FF2B5EF4-FFF2-40B4-BE49-F238E27FC236}">
                  <a16:creationId xmlns:a16="http://schemas.microsoft.com/office/drawing/2014/main" id="{A6C92908-1BAD-49F3-B57D-2A90380957E5}"/>
                </a:ext>
              </a:extLst>
            </p:cNvPr>
            <p:cNvCxnSpPr>
              <a:cxnSpLocks noChangeShapeType="1"/>
              <a:stCxn id="51231" idx="3"/>
              <a:endCxn id="51232" idx="1"/>
            </p:cNvCxnSpPr>
            <p:nvPr/>
          </p:nvCxnSpPr>
          <p:spPr bwMode="auto">
            <a:xfrm>
              <a:off x="4563" y="3761"/>
              <a:ext cx="193"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1250" name="AutoShape 25">
              <a:extLst>
                <a:ext uri="{FF2B5EF4-FFF2-40B4-BE49-F238E27FC236}">
                  <a16:creationId xmlns:a16="http://schemas.microsoft.com/office/drawing/2014/main" id="{5BAD2684-F181-48AC-AAFA-7433DCE4A033}"/>
                </a:ext>
              </a:extLst>
            </p:cNvPr>
            <p:cNvCxnSpPr>
              <a:cxnSpLocks noChangeShapeType="1"/>
              <a:stCxn id="51232" idx="3"/>
              <a:endCxn id="51233" idx="1"/>
            </p:cNvCxnSpPr>
            <p:nvPr/>
          </p:nvCxnSpPr>
          <p:spPr bwMode="auto">
            <a:xfrm>
              <a:off x="4996" y="3761"/>
              <a:ext cx="194"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grpSp>
        <p:nvGrpSpPr>
          <p:cNvPr id="51206" name="Group 26">
            <a:extLst>
              <a:ext uri="{FF2B5EF4-FFF2-40B4-BE49-F238E27FC236}">
                <a16:creationId xmlns:a16="http://schemas.microsoft.com/office/drawing/2014/main" id="{1C2D2C01-E66A-41AA-9826-FB4179C288ED}"/>
              </a:ext>
            </a:extLst>
          </p:cNvPr>
          <p:cNvGrpSpPr>
            <a:grpSpLocks/>
          </p:cNvGrpSpPr>
          <p:nvPr/>
        </p:nvGrpSpPr>
        <p:grpSpPr bwMode="auto">
          <a:xfrm>
            <a:off x="1330325" y="4648200"/>
            <a:ext cx="7280275" cy="215900"/>
            <a:chOff x="838" y="2736"/>
            <a:chExt cx="4586" cy="136"/>
          </a:xfrm>
        </p:grpSpPr>
        <p:sp>
          <p:nvSpPr>
            <p:cNvPr id="51227" name="Rectangle 27">
              <a:extLst>
                <a:ext uri="{FF2B5EF4-FFF2-40B4-BE49-F238E27FC236}">
                  <a16:creationId xmlns:a16="http://schemas.microsoft.com/office/drawing/2014/main" id="{E1DFA684-F436-4F04-BA41-0487A435A809}"/>
                </a:ext>
              </a:extLst>
            </p:cNvPr>
            <p:cNvSpPr>
              <a:spLocks noChangeArrowheads="1"/>
            </p:cNvSpPr>
            <p:nvPr/>
          </p:nvSpPr>
          <p:spPr bwMode="auto">
            <a:xfrm>
              <a:off x="5196" y="2736"/>
              <a:ext cx="228" cy="136"/>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sym typeface="Symbol" panose="05050102010706020507" pitchFamily="18" charset="2"/>
                </a:rPr>
                <a:t></a:t>
              </a:r>
              <a:endParaRPr lang="en-US" altLang="en-US" sz="2400"/>
            </a:p>
          </p:txBody>
        </p:sp>
        <p:sp>
          <p:nvSpPr>
            <p:cNvPr id="51228" name="Rectangle 28">
              <a:extLst>
                <a:ext uri="{FF2B5EF4-FFF2-40B4-BE49-F238E27FC236}">
                  <a16:creationId xmlns:a16="http://schemas.microsoft.com/office/drawing/2014/main" id="{260A2121-4AC2-4EAF-A3AD-342888FEB2CA}"/>
                </a:ext>
              </a:extLst>
            </p:cNvPr>
            <p:cNvSpPr>
              <a:spLocks noChangeArrowheads="1"/>
            </p:cNvSpPr>
            <p:nvPr/>
          </p:nvSpPr>
          <p:spPr bwMode="auto">
            <a:xfrm>
              <a:off x="838" y="2736"/>
              <a:ext cx="229" cy="136"/>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sym typeface="Symbol" panose="05050102010706020507" pitchFamily="18" charset="2"/>
                </a:rPr>
                <a:t></a:t>
              </a:r>
            </a:p>
          </p:txBody>
        </p:sp>
        <p:cxnSp>
          <p:nvCxnSpPr>
            <p:cNvPr id="51229" name="AutoShape 29">
              <a:extLst>
                <a:ext uri="{FF2B5EF4-FFF2-40B4-BE49-F238E27FC236}">
                  <a16:creationId xmlns:a16="http://schemas.microsoft.com/office/drawing/2014/main" id="{5F8A5E36-2F58-4723-8D81-69FC06184FE5}"/>
                </a:ext>
              </a:extLst>
            </p:cNvPr>
            <p:cNvCxnSpPr>
              <a:cxnSpLocks noChangeShapeType="1"/>
              <a:stCxn id="51228" idx="3"/>
              <a:endCxn id="51227" idx="1"/>
            </p:cNvCxnSpPr>
            <p:nvPr/>
          </p:nvCxnSpPr>
          <p:spPr bwMode="auto">
            <a:xfrm>
              <a:off x="1073" y="2804"/>
              <a:ext cx="4117"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
        <p:nvSpPr>
          <p:cNvPr id="51207" name="Rectangle 30">
            <a:extLst>
              <a:ext uri="{FF2B5EF4-FFF2-40B4-BE49-F238E27FC236}">
                <a16:creationId xmlns:a16="http://schemas.microsoft.com/office/drawing/2014/main" id="{174BF28A-E74B-4845-9C65-8C285F52A0A9}"/>
              </a:ext>
            </a:extLst>
          </p:cNvPr>
          <p:cNvSpPr>
            <a:spLocks noChangeArrowheads="1"/>
          </p:cNvSpPr>
          <p:nvPr/>
        </p:nvSpPr>
        <p:spPr bwMode="auto">
          <a:xfrm>
            <a:off x="8248650" y="5154613"/>
            <a:ext cx="361950" cy="215900"/>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sym typeface="Symbol" panose="05050102010706020507" pitchFamily="18" charset="2"/>
              </a:rPr>
              <a:t></a:t>
            </a:r>
            <a:endParaRPr lang="en-US" altLang="en-US" sz="2400"/>
          </a:p>
        </p:txBody>
      </p:sp>
      <p:sp>
        <p:nvSpPr>
          <p:cNvPr id="51208" name="Rectangle 31">
            <a:extLst>
              <a:ext uri="{FF2B5EF4-FFF2-40B4-BE49-F238E27FC236}">
                <a16:creationId xmlns:a16="http://schemas.microsoft.com/office/drawing/2014/main" id="{185C46B6-4F39-4335-B3D2-1B328145057C}"/>
              </a:ext>
            </a:extLst>
          </p:cNvPr>
          <p:cNvSpPr>
            <a:spLocks noChangeArrowheads="1"/>
          </p:cNvSpPr>
          <p:nvPr/>
        </p:nvSpPr>
        <p:spPr bwMode="auto">
          <a:xfrm>
            <a:off x="4143375" y="5154613"/>
            <a:ext cx="361950" cy="215900"/>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a:latin typeface="Times New Roman" panose="02020603050405020304" pitchFamily="18" charset="0"/>
              </a:rPr>
              <a:t>31</a:t>
            </a:r>
          </a:p>
        </p:txBody>
      </p:sp>
      <p:sp>
        <p:nvSpPr>
          <p:cNvPr id="51209" name="Rectangle 32">
            <a:extLst>
              <a:ext uri="{FF2B5EF4-FFF2-40B4-BE49-F238E27FC236}">
                <a16:creationId xmlns:a16="http://schemas.microsoft.com/office/drawing/2014/main" id="{E9E473D0-E895-4E10-8D42-FB8958663D28}"/>
              </a:ext>
            </a:extLst>
          </p:cNvPr>
          <p:cNvSpPr>
            <a:spLocks noChangeArrowheads="1"/>
          </p:cNvSpPr>
          <p:nvPr/>
        </p:nvSpPr>
        <p:spPr bwMode="auto">
          <a:xfrm>
            <a:off x="1330325" y="5154613"/>
            <a:ext cx="363538" cy="215900"/>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sym typeface="Symbol" panose="05050102010706020507" pitchFamily="18" charset="2"/>
              </a:rPr>
              <a:t></a:t>
            </a:r>
            <a:endParaRPr lang="en-US" altLang="en-US" sz="2400"/>
          </a:p>
        </p:txBody>
      </p:sp>
      <p:cxnSp>
        <p:nvCxnSpPr>
          <p:cNvPr id="51210" name="AutoShape 33">
            <a:extLst>
              <a:ext uri="{FF2B5EF4-FFF2-40B4-BE49-F238E27FC236}">
                <a16:creationId xmlns:a16="http://schemas.microsoft.com/office/drawing/2014/main" id="{0C97916B-E45E-4E21-B462-749BE090E587}"/>
              </a:ext>
            </a:extLst>
          </p:cNvPr>
          <p:cNvCxnSpPr>
            <a:cxnSpLocks noChangeShapeType="1"/>
            <a:stCxn id="51209" idx="3"/>
            <a:endCxn id="51208" idx="1"/>
          </p:cNvCxnSpPr>
          <p:nvPr/>
        </p:nvCxnSpPr>
        <p:spPr bwMode="auto">
          <a:xfrm>
            <a:off x="1703388" y="5262563"/>
            <a:ext cx="2430462"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1211" name="AutoShape 34">
            <a:extLst>
              <a:ext uri="{FF2B5EF4-FFF2-40B4-BE49-F238E27FC236}">
                <a16:creationId xmlns:a16="http://schemas.microsoft.com/office/drawing/2014/main" id="{9D31DDB1-3BD7-4C86-AB4B-A98C1BF59C0A}"/>
              </a:ext>
            </a:extLst>
          </p:cNvPr>
          <p:cNvCxnSpPr>
            <a:cxnSpLocks noChangeShapeType="1"/>
            <a:stCxn id="51208" idx="3"/>
            <a:endCxn id="51207" idx="1"/>
          </p:cNvCxnSpPr>
          <p:nvPr/>
        </p:nvCxnSpPr>
        <p:spPr bwMode="auto">
          <a:xfrm>
            <a:off x="4514850" y="5262563"/>
            <a:ext cx="3724275"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51212" name="Rectangle 35">
            <a:extLst>
              <a:ext uri="{FF2B5EF4-FFF2-40B4-BE49-F238E27FC236}">
                <a16:creationId xmlns:a16="http://schemas.microsoft.com/office/drawing/2014/main" id="{5FDF8018-9B62-4624-B9AF-94E2C713FF3C}"/>
              </a:ext>
            </a:extLst>
          </p:cNvPr>
          <p:cNvSpPr>
            <a:spLocks noChangeArrowheads="1"/>
          </p:cNvSpPr>
          <p:nvPr/>
        </p:nvSpPr>
        <p:spPr bwMode="auto">
          <a:xfrm>
            <a:off x="6873875" y="5661025"/>
            <a:ext cx="360363" cy="215900"/>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a:latin typeface="Times New Roman" panose="02020603050405020304" pitchFamily="18" charset="0"/>
              </a:rPr>
              <a:t>64</a:t>
            </a:r>
          </a:p>
        </p:txBody>
      </p:sp>
      <p:sp>
        <p:nvSpPr>
          <p:cNvPr id="51213" name="Rectangle 36">
            <a:extLst>
              <a:ext uri="{FF2B5EF4-FFF2-40B4-BE49-F238E27FC236}">
                <a16:creationId xmlns:a16="http://schemas.microsoft.com/office/drawing/2014/main" id="{4B3876CE-3221-4D62-9BC0-6EF53271F117}"/>
              </a:ext>
            </a:extLst>
          </p:cNvPr>
          <p:cNvSpPr>
            <a:spLocks noChangeArrowheads="1"/>
          </p:cNvSpPr>
          <p:nvPr/>
        </p:nvSpPr>
        <p:spPr bwMode="auto">
          <a:xfrm>
            <a:off x="8248650" y="5661025"/>
            <a:ext cx="361950" cy="215900"/>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sym typeface="Symbol" panose="05050102010706020507" pitchFamily="18" charset="2"/>
              </a:rPr>
              <a:t></a:t>
            </a:r>
            <a:endParaRPr lang="en-US" altLang="en-US" sz="2400"/>
          </a:p>
        </p:txBody>
      </p:sp>
      <p:sp>
        <p:nvSpPr>
          <p:cNvPr id="51214" name="Rectangle 37">
            <a:extLst>
              <a:ext uri="{FF2B5EF4-FFF2-40B4-BE49-F238E27FC236}">
                <a16:creationId xmlns:a16="http://schemas.microsoft.com/office/drawing/2014/main" id="{50EB2EA1-A4A6-46F8-A02D-BD1082B4B0F6}"/>
              </a:ext>
            </a:extLst>
          </p:cNvPr>
          <p:cNvSpPr>
            <a:spLocks noChangeArrowheads="1"/>
          </p:cNvSpPr>
          <p:nvPr/>
        </p:nvSpPr>
        <p:spPr bwMode="auto">
          <a:xfrm>
            <a:off x="4143375" y="5661025"/>
            <a:ext cx="361950" cy="215900"/>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a:latin typeface="Times New Roman" panose="02020603050405020304" pitchFamily="18" charset="0"/>
              </a:rPr>
              <a:t>31</a:t>
            </a:r>
          </a:p>
        </p:txBody>
      </p:sp>
      <p:sp>
        <p:nvSpPr>
          <p:cNvPr id="51215" name="Rectangle 38">
            <a:extLst>
              <a:ext uri="{FF2B5EF4-FFF2-40B4-BE49-F238E27FC236}">
                <a16:creationId xmlns:a16="http://schemas.microsoft.com/office/drawing/2014/main" id="{C11CD8B2-7C9F-4030-B98E-E96A6D39AEC6}"/>
              </a:ext>
            </a:extLst>
          </p:cNvPr>
          <p:cNvSpPr>
            <a:spLocks noChangeArrowheads="1"/>
          </p:cNvSpPr>
          <p:nvPr/>
        </p:nvSpPr>
        <p:spPr bwMode="auto">
          <a:xfrm>
            <a:off x="4830763" y="5661025"/>
            <a:ext cx="363537" cy="215900"/>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a:latin typeface="Times New Roman" panose="02020603050405020304" pitchFamily="18" charset="0"/>
              </a:rPr>
              <a:t>34</a:t>
            </a:r>
          </a:p>
        </p:txBody>
      </p:sp>
      <p:sp>
        <p:nvSpPr>
          <p:cNvPr id="51216" name="Rectangle 39">
            <a:extLst>
              <a:ext uri="{FF2B5EF4-FFF2-40B4-BE49-F238E27FC236}">
                <a16:creationId xmlns:a16="http://schemas.microsoft.com/office/drawing/2014/main" id="{5630E5F0-52F1-4455-B87C-92980367FEDB}"/>
              </a:ext>
            </a:extLst>
          </p:cNvPr>
          <p:cNvSpPr>
            <a:spLocks noChangeArrowheads="1"/>
          </p:cNvSpPr>
          <p:nvPr/>
        </p:nvSpPr>
        <p:spPr bwMode="auto">
          <a:xfrm>
            <a:off x="1330325" y="5661025"/>
            <a:ext cx="363538" cy="215900"/>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sym typeface="Symbol" panose="05050102010706020507" pitchFamily="18" charset="2"/>
              </a:rPr>
              <a:t></a:t>
            </a:r>
            <a:endParaRPr lang="en-US" altLang="en-US" sz="2400"/>
          </a:p>
        </p:txBody>
      </p:sp>
      <p:sp>
        <p:nvSpPr>
          <p:cNvPr id="51217" name="Rectangle 40">
            <a:extLst>
              <a:ext uri="{FF2B5EF4-FFF2-40B4-BE49-F238E27FC236}">
                <a16:creationId xmlns:a16="http://schemas.microsoft.com/office/drawing/2014/main" id="{4D1AC54B-503B-4B15-B082-67F986E727C7}"/>
              </a:ext>
            </a:extLst>
          </p:cNvPr>
          <p:cNvSpPr>
            <a:spLocks noChangeArrowheads="1"/>
          </p:cNvSpPr>
          <p:nvPr/>
        </p:nvSpPr>
        <p:spPr bwMode="auto">
          <a:xfrm>
            <a:off x="2706688" y="5661025"/>
            <a:ext cx="363537" cy="215900"/>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a:latin typeface="Times New Roman" panose="02020603050405020304" pitchFamily="18" charset="0"/>
              </a:rPr>
              <a:t>23</a:t>
            </a:r>
          </a:p>
        </p:txBody>
      </p:sp>
      <p:cxnSp>
        <p:nvCxnSpPr>
          <p:cNvPr id="51218" name="AutoShape 41">
            <a:extLst>
              <a:ext uri="{FF2B5EF4-FFF2-40B4-BE49-F238E27FC236}">
                <a16:creationId xmlns:a16="http://schemas.microsoft.com/office/drawing/2014/main" id="{74672EBD-6B43-4E5E-A390-16A700D5E099}"/>
              </a:ext>
            </a:extLst>
          </p:cNvPr>
          <p:cNvCxnSpPr>
            <a:cxnSpLocks noChangeShapeType="1"/>
            <a:stCxn id="51216" idx="3"/>
            <a:endCxn id="51217" idx="1"/>
          </p:cNvCxnSpPr>
          <p:nvPr/>
        </p:nvCxnSpPr>
        <p:spPr bwMode="auto">
          <a:xfrm>
            <a:off x="1703388" y="5768975"/>
            <a:ext cx="993775"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1219" name="AutoShape 42">
            <a:extLst>
              <a:ext uri="{FF2B5EF4-FFF2-40B4-BE49-F238E27FC236}">
                <a16:creationId xmlns:a16="http://schemas.microsoft.com/office/drawing/2014/main" id="{F82875AC-B72C-4516-AC2E-A1E7942E399C}"/>
              </a:ext>
            </a:extLst>
          </p:cNvPr>
          <p:cNvCxnSpPr>
            <a:cxnSpLocks noChangeShapeType="1"/>
            <a:stCxn id="51217" idx="3"/>
            <a:endCxn id="51214" idx="1"/>
          </p:cNvCxnSpPr>
          <p:nvPr/>
        </p:nvCxnSpPr>
        <p:spPr bwMode="auto">
          <a:xfrm>
            <a:off x="3079750" y="5768975"/>
            <a:ext cx="1054100"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1220" name="AutoShape 43">
            <a:extLst>
              <a:ext uri="{FF2B5EF4-FFF2-40B4-BE49-F238E27FC236}">
                <a16:creationId xmlns:a16="http://schemas.microsoft.com/office/drawing/2014/main" id="{051A4F5F-F579-4702-8CB1-43667AC75048}"/>
              </a:ext>
            </a:extLst>
          </p:cNvPr>
          <p:cNvCxnSpPr>
            <a:cxnSpLocks noChangeShapeType="1"/>
            <a:stCxn id="51214" idx="3"/>
            <a:endCxn id="51215" idx="1"/>
          </p:cNvCxnSpPr>
          <p:nvPr/>
        </p:nvCxnSpPr>
        <p:spPr bwMode="auto">
          <a:xfrm>
            <a:off x="4514850" y="5768975"/>
            <a:ext cx="306388"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1221" name="AutoShape 44">
            <a:extLst>
              <a:ext uri="{FF2B5EF4-FFF2-40B4-BE49-F238E27FC236}">
                <a16:creationId xmlns:a16="http://schemas.microsoft.com/office/drawing/2014/main" id="{A91E2972-239F-4D00-AF6B-E2FFD51B24B6}"/>
              </a:ext>
            </a:extLst>
          </p:cNvPr>
          <p:cNvCxnSpPr>
            <a:cxnSpLocks noChangeShapeType="1"/>
            <a:stCxn id="51215" idx="3"/>
            <a:endCxn id="51212" idx="1"/>
          </p:cNvCxnSpPr>
          <p:nvPr/>
        </p:nvCxnSpPr>
        <p:spPr bwMode="auto">
          <a:xfrm>
            <a:off x="5203825" y="5768975"/>
            <a:ext cx="1660525"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1222" name="AutoShape 45">
            <a:extLst>
              <a:ext uri="{FF2B5EF4-FFF2-40B4-BE49-F238E27FC236}">
                <a16:creationId xmlns:a16="http://schemas.microsoft.com/office/drawing/2014/main" id="{C40EB44A-CA9C-4843-A389-9DEBDE47C89D}"/>
              </a:ext>
            </a:extLst>
          </p:cNvPr>
          <p:cNvCxnSpPr>
            <a:cxnSpLocks noChangeShapeType="1"/>
            <a:stCxn id="51212" idx="3"/>
            <a:endCxn id="51213" idx="1"/>
          </p:cNvCxnSpPr>
          <p:nvPr/>
        </p:nvCxnSpPr>
        <p:spPr bwMode="auto">
          <a:xfrm>
            <a:off x="7243763" y="5768975"/>
            <a:ext cx="995362"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51223" name="Text Box 46">
            <a:extLst>
              <a:ext uri="{FF2B5EF4-FFF2-40B4-BE49-F238E27FC236}">
                <a16:creationId xmlns:a16="http://schemas.microsoft.com/office/drawing/2014/main" id="{7077CF8D-2E39-4A07-B1EE-F0B373E82432}"/>
              </a:ext>
            </a:extLst>
          </p:cNvPr>
          <p:cNvSpPr txBox="1">
            <a:spLocks noChangeArrowheads="1"/>
          </p:cNvSpPr>
          <p:nvPr/>
        </p:nvSpPr>
        <p:spPr bwMode="auto">
          <a:xfrm>
            <a:off x="838200" y="6019800"/>
            <a:ext cx="455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b="1" i="1">
                <a:latin typeface="Times New Roman" panose="02020603050405020304" pitchFamily="18" charset="0"/>
              </a:rPr>
              <a:t>S</a:t>
            </a:r>
            <a:r>
              <a:rPr lang="en-US" altLang="en-US" sz="2400" baseline="-25000">
                <a:latin typeface="Times New Roman" panose="02020603050405020304" pitchFamily="18" charset="0"/>
              </a:rPr>
              <a:t>0</a:t>
            </a:r>
          </a:p>
        </p:txBody>
      </p:sp>
      <p:sp>
        <p:nvSpPr>
          <p:cNvPr id="51224" name="Text Box 47">
            <a:extLst>
              <a:ext uri="{FF2B5EF4-FFF2-40B4-BE49-F238E27FC236}">
                <a16:creationId xmlns:a16="http://schemas.microsoft.com/office/drawing/2014/main" id="{C2405720-BBF5-4B14-B86A-4CF1C8A631D8}"/>
              </a:ext>
            </a:extLst>
          </p:cNvPr>
          <p:cNvSpPr txBox="1">
            <a:spLocks noChangeArrowheads="1"/>
          </p:cNvSpPr>
          <p:nvPr/>
        </p:nvSpPr>
        <p:spPr bwMode="auto">
          <a:xfrm>
            <a:off x="838200" y="5511800"/>
            <a:ext cx="455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b="1" i="1">
                <a:latin typeface="Times New Roman" panose="02020603050405020304" pitchFamily="18" charset="0"/>
              </a:rPr>
              <a:t>S</a:t>
            </a:r>
            <a:r>
              <a:rPr lang="en-US" altLang="en-US" sz="2400" baseline="-25000">
                <a:latin typeface="Times New Roman" panose="02020603050405020304" pitchFamily="18" charset="0"/>
              </a:rPr>
              <a:t>1</a:t>
            </a:r>
          </a:p>
        </p:txBody>
      </p:sp>
      <p:sp>
        <p:nvSpPr>
          <p:cNvPr id="51225" name="Text Box 48">
            <a:extLst>
              <a:ext uri="{FF2B5EF4-FFF2-40B4-BE49-F238E27FC236}">
                <a16:creationId xmlns:a16="http://schemas.microsoft.com/office/drawing/2014/main" id="{26F6431F-BF77-408E-9B29-C6B75C1238CD}"/>
              </a:ext>
            </a:extLst>
          </p:cNvPr>
          <p:cNvSpPr txBox="1">
            <a:spLocks noChangeArrowheads="1"/>
          </p:cNvSpPr>
          <p:nvPr/>
        </p:nvSpPr>
        <p:spPr bwMode="auto">
          <a:xfrm>
            <a:off x="838200" y="5003800"/>
            <a:ext cx="455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b="1" i="1">
                <a:latin typeface="Times New Roman" panose="02020603050405020304" pitchFamily="18" charset="0"/>
              </a:rPr>
              <a:t>S</a:t>
            </a:r>
            <a:r>
              <a:rPr lang="en-US" altLang="en-US" sz="2400" baseline="-25000">
                <a:latin typeface="Times New Roman" panose="02020603050405020304" pitchFamily="18" charset="0"/>
              </a:rPr>
              <a:t>2</a:t>
            </a:r>
          </a:p>
        </p:txBody>
      </p:sp>
      <p:sp>
        <p:nvSpPr>
          <p:cNvPr id="51226" name="Text Box 49">
            <a:extLst>
              <a:ext uri="{FF2B5EF4-FFF2-40B4-BE49-F238E27FC236}">
                <a16:creationId xmlns:a16="http://schemas.microsoft.com/office/drawing/2014/main" id="{808D5B1B-75FF-4C77-9239-E99871945E62}"/>
              </a:ext>
            </a:extLst>
          </p:cNvPr>
          <p:cNvSpPr txBox="1">
            <a:spLocks noChangeArrowheads="1"/>
          </p:cNvSpPr>
          <p:nvPr/>
        </p:nvSpPr>
        <p:spPr bwMode="auto">
          <a:xfrm>
            <a:off x="838200" y="4495800"/>
            <a:ext cx="455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b="1" i="1">
                <a:latin typeface="Times New Roman" panose="02020603050405020304" pitchFamily="18" charset="0"/>
              </a:rPr>
              <a:t>S</a:t>
            </a:r>
            <a:r>
              <a:rPr lang="en-US" altLang="en-US" sz="2400" baseline="-25000">
                <a:latin typeface="Times New Roman" panose="02020603050405020304" pitchFamily="18" charset="0"/>
              </a:rPr>
              <a:t>3</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6">
            <a:extLst>
              <a:ext uri="{FF2B5EF4-FFF2-40B4-BE49-F238E27FC236}">
                <a16:creationId xmlns:a16="http://schemas.microsoft.com/office/drawing/2014/main" id="{1C9BEE67-3906-47B2-AC0C-CED1CA4180D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fld id="{0CB037A5-0448-4EF7-BD34-D37FFDABCE39}" type="slidenum">
              <a:rPr lang="en-AU" altLang="en-US" sz="1400"/>
              <a:pPr eaLnBrk="1" hangingPunct="1">
                <a:spcBef>
                  <a:spcPct val="0"/>
                </a:spcBef>
                <a:buClrTx/>
                <a:buSzTx/>
                <a:buFontTx/>
                <a:buNone/>
              </a:pPr>
              <a:t>23</a:t>
            </a:fld>
            <a:endParaRPr lang="en-AU" altLang="en-US" sz="1400"/>
          </a:p>
        </p:txBody>
      </p:sp>
      <p:sp>
        <p:nvSpPr>
          <p:cNvPr id="52227" name="Rectangle 2">
            <a:extLst>
              <a:ext uri="{FF2B5EF4-FFF2-40B4-BE49-F238E27FC236}">
                <a16:creationId xmlns:a16="http://schemas.microsoft.com/office/drawing/2014/main" id="{F626CA14-63CC-4D51-A070-521EC4EB3700}"/>
              </a:ext>
            </a:extLst>
          </p:cNvPr>
          <p:cNvSpPr>
            <a:spLocks noGrp="1" noChangeArrowheads="1"/>
          </p:cNvSpPr>
          <p:nvPr>
            <p:ph type="title"/>
          </p:nvPr>
        </p:nvSpPr>
        <p:spPr>
          <a:xfrm>
            <a:off x="1350963" y="381000"/>
            <a:ext cx="7793037" cy="1143000"/>
          </a:xfrm>
        </p:spPr>
        <p:txBody>
          <a:bodyPr/>
          <a:lstStyle/>
          <a:p>
            <a:pPr eaLnBrk="1" hangingPunct="1"/>
            <a:r>
              <a:rPr lang="en-US" altLang="en-US" sz="4000"/>
              <a:t>Search</a:t>
            </a:r>
          </a:p>
        </p:txBody>
      </p:sp>
      <p:sp>
        <p:nvSpPr>
          <p:cNvPr id="52228" name="Rectangle 3">
            <a:extLst>
              <a:ext uri="{FF2B5EF4-FFF2-40B4-BE49-F238E27FC236}">
                <a16:creationId xmlns:a16="http://schemas.microsoft.com/office/drawing/2014/main" id="{A1832F07-B174-472A-B164-556345D1405F}"/>
              </a:ext>
            </a:extLst>
          </p:cNvPr>
          <p:cNvSpPr>
            <a:spLocks noGrp="1" noChangeArrowheads="1"/>
          </p:cNvSpPr>
          <p:nvPr>
            <p:ph type="body" sz="half" idx="1"/>
          </p:nvPr>
        </p:nvSpPr>
        <p:spPr>
          <a:xfrm>
            <a:off x="685800" y="1905000"/>
            <a:ext cx="8077200" cy="2514600"/>
          </a:xfrm>
        </p:spPr>
        <p:txBody>
          <a:bodyPr/>
          <a:lstStyle/>
          <a:p>
            <a:pPr eaLnBrk="1" hangingPunct="1">
              <a:lnSpc>
                <a:spcPct val="90000"/>
              </a:lnSpc>
            </a:pPr>
            <a:r>
              <a:rPr lang="en-US" altLang="en-US" sz="2000"/>
              <a:t>We search for a key </a:t>
            </a:r>
            <a:r>
              <a:rPr lang="en-US" altLang="en-US" sz="2000" b="1" i="1">
                <a:latin typeface="Times New Roman" panose="02020603050405020304" pitchFamily="18" charset="0"/>
              </a:rPr>
              <a:t>x</a:t>
            </a:r>
            <a:r>
              <a:rPr lang="en-US" altLang="en-US" sz="2000"/>
              <a:t> in a a skip list as follows:</a:t>
            </a:r>
          </a:p>
          <a:p>
            <a:pPr lvl="1" eaLnBrk="1" hangingPunct="1">
              <a:lnSpc>
                <a:spcPct val="90000"/>
              </a:lnSpc>
            </a:pPr>
            <a:r>
              <a:rPr lang="en-US" altLang="en-US" sz="1800"/>
              <a:t>We start at the first position of the top list </a:t>
            </a:r>
          </a:p>
          <a:p>
            <a:pPr lvl="1" eaLnBrk="1" hangingPunct="1">
              <a:lnSpc>
                <a:spcPct val="90000"/>
              </a:lnSpc>
            </a:pPr>
            <a:r>
              <a:rPr lang="en-US" altLang="en-US" sz="1800"/>
              <a:t>At the current position </a:t>
            </a:r>
            <a:r>
              <a:rPr lang="en-US" altLang="en-US" sz="1800" b="1" i="1">
                <a:latin typeface="Times New Roman" panose="02020603050405020304" pitchFamily="18" charset="0"/>
              </a:rPr>
              <a:t>p</a:t>
            </a:r>
            <a:r>
              <a:rPr lang="en-US" altLang="en-US" sz="1800"/>
              <a:t>, we compare </a:t>
            </a:r>
            <a:r>
              <a:rPr lang="en-US" altLang="en-US" sz="1800" b="1" i="1">
                <a:latin typeface="Times New Roman" panose="02020603050405020304" pitchFamily="18" charset="0"/>
              </a:rPr>
              <a:t>x</a:t>
            </a:r>
            <a:r>
              <a:rPr lang="en-US" altLang="en-US" sz="1800"/>
              <a:t> with </a:t>
            </a:r>
            <a:r>
              <a:rPr lang="en-US" altLang="en-US" sz="1800" b="1" i="1">
                <a:latin typeface="Times New Roman" panose="02020603050405020304" pitchFamily="18" charset="0"/>
              </a:rPr>
              <a:t>y </a:t>
            </a:r>
            <a:r>
              <a:rPr lang="en-US" altLang="en-US" sz="2000">
                <a:latin typeface="Symbol" panose="05050102010706020507" pitchFamily="18" charset="2"/>
                <a:sym typeface="Symbol" panose="05050102010706020507" pitchFamily="18" charset="2"/>
              </a:rPr>
              <a:t></a:t>
            </a:r>
            <a:r>
              <a:rPr lang="en-US" altLang="en-US" sz="1800" b="1" i="1">
                <a:latin typeface="Times New Roman" panose="02020603050405020304" pitchFamily="18" charset="0"/>
              </a:rPr>
              <a:t> key</a:t>
            </a:r>
            <a:r>
              <a:rPr lang="en-US" altLang="en-US" sz="1800">
                <a:latin typeface="Times New Roman" panose="02020603050405020304" pitchFamily="18" charset="0"/>
              </a:rPr>
              <a:t>(</a:t>
            </a:r>
            <a:r>
              <a:rPr lang="en-US" altLang="en-US" sz="1800" b="1" i="1">
                <a:latin typeface="Times New Roman" panose="02020603050405020304" pitchFamily="18" charset="0"/>
              </a:rPr>
              <a:t>next</a:t>
            </a:r>
            <a:r>
              <a:rPr lang="en-US" altLang="en-US" sz="1800">
                <a:latin typeface="Times New Roman" panose="02020603050405020304" pitchFamily="18" charset="0"/>
              </a:rPr>
              <a:t>(</a:t>
            </a:r>
            <a:r>
              <a:rPr lang="en-US" altLang="en-US" sz="1800" b="1" i="1">
                <a:latin typeface="Times New Roman" panose="02020603050405020304" pitchFamily="18" charset="0"/>
              </a:rPr>
              <a:t>p</a:t>
            </a:r>
            <a:r>
              <a:rPr lang="en-US" altLang="en-US" sz="1800">
                <a:latin typeface="Times New Roman" panose="02020603050405020304" pitchFamily="18" charset="0"/>
              </a:rPr>
              <a:t>))</a:t>
            </a:r>
          </a:p>
          <a:p>
            <a:pPr lvl="1" eaLnBrk="1" hangingPunct="1">
              <a:lnSpc>
                <a:spcPct val="90000"/>
              </a:lnSpc>
              <a:buFont typeface="Wingdings" panose="05000000000000000000" pitchFamily="2" charset="2"/>
              <a:buNone/>
            </a:pPr>
            <a:r>
              <a:rPr lang="en-US" altLang="en-US" sz="1800" b="1" i="1">
                <a:latin typeface="Times New Roman" panose="02020603050405020304" pitchFamily="18" charset="0"/>
              </a:rPr>
              <a:t>		x </a:t>
            </a:r>
            <a:r>
              <a:rPr lang="en-US" altLang="en-US" sz="1800">
                <a:latin typeface="Symbol" panose="05050102010706020507" pitchFamily="18" charset="2"/>
              </a:rPr>
              <a:t>=</a:t>
            </a:r>
            <a:r>
              <a:rPr lang="en-US" altLang="en-US" sz="1800" b="1" i="1">
                <a:latin typeface="Times New Roman" panose="02020603050405020304" pitchFamily="18" charset="0"/>
              </a:rPr>
              <a:t> y</a:t>
            </a:r>
            <a:r>
              <a:rPr lang="en-US" altLang="en-US" sz="1800"/>
              <a:t>: we return </a:t>
            </a:r>
            <a:r>
              <a:rPr lang="en-US" altLang="en-US" sz="1800" b="1" i="1">
                <a:latin typeface="Times New Roman" panose="02020603050405020304" pitchFamily="18" charset="0"/>
              </a:rPr>
              <a:t>element</a:t>
            </a:r>
            <a:r>
              <a:rPr lang="en-US" altLang="en-US" sz="1800">
                <a:latin typeface="Times New Roman" panose="02020603050405020304" pitchFamily="18" charset="0"/>
              </a:rPr>
              <a:t>(</a:t>
            </a:r>
            <a:r>
              <a:rPr lang="en-US" altLang="en-US" sz="1800" b="1" i="1">
                <a:latin typeface="Times New Roman" panose="02020603050405020304" pitchFamily="18" charset="0"/>
              </a:rPr>
              <a:t>next</a:t>
            </a:r>
            <a:r>
              <a:rPr lang="en-US" altLang="en-US" sz="1800">
                <a:latin typeface="Times New Roman" panose="02020603050405020304" pitchFamily="18" charset="0"/>
              </a:rPr>
              <a:t>(</a:t>
            </a:r>
            <a:r>
              <a:rPr lang="en-US" altLang="en-US" sz="1800" b="1" i="1">
                <a:latin typeface="Times New Roman" panose="02020603050405020304" pitchFamily="18" charset="0"/>
              </a:rPr>
              <a:t>p</a:t>
            </a:r>
            <a:r>
              <a:rPr lang="en-US" altLang="en-US" sz="1800">
                <a:latin typeface="Times New Roman" panose="02020603050405020304" pitchFamily="18" charset="0"/>
              </a:rPr>
              <a:t>))</a:t>
            </a:r>
          </a:p>
          <a:p>
            <a:pPr lvl="1" eaLnBrk="1" hangingPunct="1">
              <a:lnSpc>
                <a:spcPct val="90000"/>
              </a:lnSpc>
              <a:buFont typeface="Wingdings" panose="05000000000000000000" pitchFamily="2" charset="2"/>
              <a:buNone/>
            </a:pPr>
            <a:r>
              <a:rPr lang="en-US" altLang="en-US" sz="1800" b="1" i="1">
                <a:latin typeface="Times New Roman" panose="02020603050405020304" pitchFamily="18" charset="0"/>
              </a:rPr>
              <a:t>		x </a:t>
            </a:r>
            <a:r>
              <a:rPr lang="en-US" altLang="en-US" sz="1800">
                <a:latin typeface="Symbol" panose="05050102010706020507" pitchFamily="18" charset="2"/>
              </a:rPr>
              <a:t>&gt;</a:t>
            </a:r>
            <a:r>
              <a:rPr lang="en-US" altLang="en-US" sz="1800" b="1" i="1">
                <a:latin typeface="Times New Roman" panose="02020603050405020304" pitchFamily="18" charset="0"/>
              </a:rPr>
              <a:t> y</a:t>
            </a:r>
            <a:r>
              <a:rPr lang="en-US" altLang="en-US" sz="1800"/>
              <a:t>: we “scan forward” </a:t>
            </a:r>
          </a:p>
          <a:p>
            <a:pPr lvl="1" eaLnBrk="1" hangingPunct="1">
              <a:lnSpc>
                <a:spcPct val="90000"/>
              </a:lnSpc>
              <a:buFont typeface="Wingdings" panose="05000000000000000000" pitchFamily="2" charset="2"/>
              <a:buNone/>
            </a:pPr>
            <a:r>
              <a:rPr lang="en-US" altLang="en-US" sz="1800" b="1" i="1">
                <a:latin typeface="Times New Roman" panose="02020603050405020304" pitchFamily="18" charset="0"/>
              </a:rPr>
              <a:t>		x </a:t>
            </a:r>
            <a:r>
              <a:rPr lang="en-US" altLang="en-US" sz="1800">
                <a:latin typeface="Symbol" panose="05050102010706020507" pitchFamily="18" charset="2"/>
              </a:rPr>
              <a:t>&lt;</a:t>
            </a:r>
            <a:r>
              <a:rPr lang="en-US" altLang="en-US" sz="1800" b="1" i="1">
                <a:latin typeface="Times New Roman" panose="02020603050405020304" pitchFamily="18" charset="0"/>
              </a:rPr>
              <a:t> y</a:t>
            </a:r>
            <a:r>
              <a:rPr lang="en-US" altLang="en-US" sz="1800"/>
              <a:t>: we “drop down”</a:t>
            </a:r>
          </a:p>
          <a:p>
            <a:pPr lvl="1" eaLnBrk="1" hangingPunct="1">
              <a:lnSpc>
                <a:spcPct val="90000"/>
              </a:lnSpc>
            </a:pPr>
            <a:r>
              <a:rPr lang="en-US" altLang="en-US" sz="1800"/>
              <a:t>If we try to drop down past the bottom list, we return </a:t>
            </a:r>
            <a:r>
              <a:rPr lang="en-US" altLang="en-US" sz="1800" b="1" i="1">
                <a:latin typeface="Times New Roman" panose="02020603050405020304" pitchFamily="18" charset="0"/>
              </a:rPr>
              <a:t>null</a:t>
            </a:r>
          </a:p>
          <a:p>
            <a:pPr eaLnBrk="1" hangingPunct="1">
              <a:lnSpc>
                <a:spcPct val="90000"/>
              </a:lnSpc>
            </a:pPr>
            <a:r>
              <a:rPr lang="en-US" altLang="en-US" sz="2000"/>
              <a:t>Example: search for 78</a:t>
            </a:r>
          </a:p>
        </p:txBody>
      </p:sp>
      <p:grpSp>
        <p:nvGrpSpPr>
          <p:cNvPr id="52229" name="Group 4">
            <a:extLst>
              <a:ext uri="{FF2B5EF4-FFF2-40B4-BE49-F238E27FC236}">
                <a16:creationId xmlns:a16="http://schemas.microsoft.com/office/drawing/2014/main" id="{87134215-0296-4110-9771-F4FCED6AEC4D}"/>
              </a:ext>
            </a:extLst>
          </p:cNvPr>
          <p:cNvGrpSpPr>
            <a:grpSpLocks/>
          </p:cNvGrpSpPr>
          <p:nvPr/>
        </p:nvGrpSpPr>
        <p:grpSpPr bwMode="auto">
          <a:xfrm>
            <a:off x="1330325" y="4724400"/>
            <a:ext cx="7280275" cy="215900"/>
            <a:chOff x="838" y="2832"/>
            <a:chExt cx="4586" cy="136"/>
          </a:xfrm>
        </p:grpSpPr>
        <p:sp>
          <p:nvSpPr>
            <p:cNvPr id="52278" name="Rectangle 5">
              <a:extLst>
                <a:ext uri="{FF2B5EF4-FFF2-40B4-BE49-F238E27FC236}">
                  <a16:creationId xmlns:a16="http://schemas.microsoft.com/office/drawing/2014/main" id="{81ED2FE4-922B-468D-90EE-617FE59BDF43}"/>
                </a:ext>
              </a:extLst>
            </p:cNvPr>
            <p:cNvSpPr>
              <a:spLocks noChangeArrowheads="1"/>
            </p:cNvSpPr>
            <p:nvPr/>
          </p:nvSpPr>
          <p:spPr bwMode="auto">
            <a:xfrm>
              <a:off x="5196" y="2832"/>
              <a:ext cx="228" cy="136"/>
            </a:xfrm>
            <a:prstGeom prst="rect">
              <a:avLst/>
            </a:prstGeom>
            <a:solidFill>
              <a:schemeClr val="accent1"/>
            </a:solidFill>
            <a:ln w="381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sym typeface="Symbol" panose="05050102010706020507" pitchFamily="18" charset="2"/>
                </a:rPr>
                <a:t></a:t>
              </a:r>
              <a:endParaRPr lang="en-US" altLang="en-US" sz="2400"/>
            </a:p>
          </p:txBody>
        </p:sp>
        <p:sp>
          <p:nvSpPr>
            <p:cNvPr id="52279" name="Rectangle 6">
              <a:extLst>
                <a:ext uri="{FF2B5EF4-FFF2-40B4-BE49-F238E27FC236}">
                  <a16:creationId xmlns:a16="http://schemas.microsoft.com/office/drawing/2014/main" id="{0C0461CB-6007-4D03-B65B-83AE0AFD481B}"/>
                </a:ext>
              </a:extLst>
            </p:cNvPr>
            <p:cNvSpPr>
              <a:spLocks noChangeArrowheads="1"/>
            </p:cNvSpPr>
            <p:nvPr/>
          </p:nvSpPr>
          <p:spPr bwMode="auto">
            <a:xfrm>
              <a:off x="838" y="2832"/>
              <a:ext cx="229" cy="136"/>
            </a:xfrm>
            <a:prstGeom prst="rect">
              <a:avLst/>
            </a:prstGeom>
            <a:solidFill>
              <a:schemeClr val="accent1"/>
            </a:solidFill>
            <a:ln w="381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sym typeface="Symbol" panose="05050102010706020507" pitchFamily="18" charset="2"/>
                </a:rPr>
                <a:t></a:t>
              </a:r>
            </a:p>
          </p:txBody>
        </p:sp>
        <p:cxnSp>
          <p:nvCxnSpPr>
            <p:cNvPr id="52280" name="AutoShape 7">
              <a:extLst>
                <a:ext uri="{FF2B5EF4-FFF2-40B4-BE49-F238E27FC236}">
                  <a16:creationId xmlns:a16="http://schemas.microsoft.com/office/drawing/2014/main" id="{BB45FD6F-268D-4F68-904D-C1D3BD63385B}"/>
                </a:ext>
              </a:extLst>
            </p:cNvPr>
            <p:cNvCxnSpPr>
              <a:cxnSpLocks noChangeShapeType="1"/>
              <a:stCxn id="52279" idx="3"/>
              <a:endCxn id="52278" idx="1"/>
            </p:cNvCxnSpPr>
            <p:nvPr/>
          </p:nvCxnSpPr>
          <p:spPr bwMode="auto">
            <a:xfrm>
              <a:off x="1079" y="2900"/>
              <a:ext cx="4105"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
        <p:nvSpPr>
          <p:cNvPr id="52230" name="Text Box 8">
            <a:extLst>
              <a:ext uri="{FF2B5EF4-FFF2-40B4-BE49-F238E27FC236}">
                <a16:creationId xmlns:a16="http://schemas.microsoft.com/office/drawing/2014/main" id="{4C694746-A327-411D-AE45-29AC27E317BC}"/>
              </a:ext>
            </a:extLst>
          </p:cNvPr>
          <p:cNvSpPr txBox="1">
            <a:spLocks noChangeArrowheads="1"/>
          </p:cNvSpPr>
          <p:nvPr/>
        </p:nvSpPr>
        <p:spPr bwMode="auto">
          <a:xfrm>
            <a:off x="838200" y="6096000"/>
            <a:ext cx="455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b="1" i="1">
                <a:latin typeface="Times New Roman" panose="02020603050405020304" pitchFamily="18" charset="0"/>
              </a:rPr>
              <a:t>S</a:t>
            </a:r>
            <a:r>
              <a:rPr lang="en-US" altLang="en-US" sz="2400" baseline="-25000">
                <a:latin typeface="Times New Roman" panose="02020603050405020304" pitchFamily="18" charset="0"/>
              </a:rPr>
              <a:t>0</a:t>
            </a:r>
          </a:p>
        </p:txBody>
      </p:sp>
      <p:sp>
        <p:nvSpPr>
          <p:cNvPr id="52231" name="Text Box 9">
            <a:extLst>
              <a:ext uri="{FF2B5EF4-FFF2-40B4-BE49-F238E27FC236}">
                <a16:creationId xmlns:a16="http://schemas.microsoft.com/office/drawing/2014/main" id="{B1446A2A-1BE2-41A9-8E52-08E7E0E5EADF}"/>
              </a:ext>
            </a:extLst>
          </p:cNvPr>
          <p:cNvSpPr txBox="1">
            <a:spLocks noChangeArrowheads="1"/>
          </p:cNvSpPr>
          <p:nvPr/>
        </p:nvSpPr>
        <p:spPr bwMode="auto">
          <a:xfrm>
            <a:off x="838200" y="5588000"/>
            <a:ext cx="455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b="1" i="1">
                <a:latin typeface="Times New Roman" panose="02020603050405020304" pitchFamily="18" charset="0"/>
              </a:rPr>
              <a:t>S</a:t>
            </a:r>
            <a:r>
              <a:rPr lang="en-US" altLang="en-US" sz="2400" baseline="-25000">
                <a:latin typeface="Times New Roman" panose="02020603050405020304" pitchFamily="18" charset="0"/>
              </a:rPr>
              <a:t>1</a:t>
            </a:r>
          </a:p>
        </p:txBody>
      </p:sp>
      <p:sp>
        <p:nvSpPr>
          <p:cNvPr id="52232" name="Text Box 10">
            <a:extLst>
              <a:ext uri="{FF2B5EF4-FFF2-40B4-BE49-F238E27FC236}">
                <a16:creationId xmlns:a16="http://schemas.microsoft.com/office/drawing/2014/main" id="{DBD6E0C6-C2AF-4127-A211-85EB25C87A9A}"/>
              </a:ext>
            </a:extLst>
          </p:cNvPr>
          <p:cNvSpPr txBox="1">
            <a:spLocks noChangeArrowheads="1"/>
          </p:cNvSpPr>
          <p:nvPr/>
        </p:nvSpPr>
        <p:spPr bwMode="auto">
          <a:xfrm>
            <a:off x="838200" y="5080000"/>
            <a:ext cx="455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b="1" i="1">
                <a:latin typeface="Times New Roman" panose="02020603050405020304" pitchFamily="18" charset="0"/>
              </a:rPr>
              <a:t>S</a:t>
            </a:r>
            <a:r>
              <a:rPr lang="en-US" altLang="en-US" sz="2400" baseline="-25000">
                <a:latin typeface="Times New Roman" panose="02020603050405020304" pitchFamily="18" charset="0"/>
              </a:rPr>
              <a:t>2</a:t>
            </a:r>
          </a:p>
        </p:txBody>
      </p:sp>
      <p:sp>
        <p:nvSpPr>
          <p:cNvPr id="52233" name="Text Box 11">
            <a:extLst>
              <a:ext uri="{FF2B5EF4-FFF2-40B4-BE49-F238E27FC236}">
                <a16:creationId xmlns:a16="http://schemas.microsoft.com/office/drawing/2014/main" id="{4F78C020-B19B-4DB6-83FA-4DFC032B622F}"/>
              </a:ext>
            </a:extLst>
          </p:cNvPr>
          <p:cNvSpPr txBox="1">
            <a:spLocks noChangeArrowheads="1"/>
          </p:cNvSpPr>
          <p:nvPr/>
        </p:nvSpPr>
        <p:spPr bwMode="auto">
          <a:xfrm>
            <a:off x="838200" y="4572000"/>
            <a:ext cx="455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b="1" i="1">
                <a:latin typeface="Times New Roman" panose="02020603050405020304" pitchFamily="18" charset="0"/>
              </a:rPr>
              <a:t>S</a:t>
            </a:r>
            <a:r>
              <a:rPr lang="en-US" altLang="en-US" sz="2400" baseline="-25000">
                <a:latin typeface="Times New Roman" panose="02020603050405020304" pitchFamily="18" charset="0"/>
              </a:rPr>
              <a:t>3</a:t>
            </a:r>
          </a:p>
        </p:txBody>
      </p:sp>
      <p:sp>
        <p:nvSpPr>
          <p:cNvPr id="52234" name="Rectangle 12">
            <a:extLst>
              <a:ext uri="{FF2B5EF4-FFF2-40B4-BE49-F238E27FC236}">
                <a16:creationId xmlns:a16="http://schemas.microsoft.com/office/drawing/2014/main" id="{957C7017-264B-463C-B9AF-7571E0FF7143}"/>
              </a:ext>
            </a:extLst>
          </p:cNvPr>
          <p:cNvSpPr>
            <a:spLocks noChangeArrowheads="1"/>
          </p:cNvSpPr>
          <p:nvPr/>
        </p:nvSpPr>
        <p:spPr bwMode="auto">
          <a:xfrm>
            <a:off x="8248650" y="5230813"/>
            <a:ext cx="361950" cy="215900"/>
          </a:xfrm>
          <a:prstGeom prst="rect">
            <a:avLst/>
          </a:prstGeom>
          <a:solidFill>
            <a:schemeClr val="accent1"/>
          </a:solidFill>
          <a:ln w="381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sym typeface="Symbol" panose="05050102010706020507" pitchFamily="18" charset="2"/>
              </a:rPr>
              <a:t></a:t>
            </a:r>
            <a:endParaRPr lang="en-US" altLang="en-US" sz="2400"/>
          </a:p>
        </p:txBody>
      </p:sp>
      <p:sp>
        <p:nvSpPr>
          <p:cNvPr id="52235" name="Rectangle 13">
            <a:extLst>
              <a:ext uri="{FF2B5EF4-FFF2-40B4-BE49-F238E27FC236}">
                <a16:creationId xmlns:a16="http://schemas.microsoft.com/office/drawing/2014/main" id="{53709A9B-25E7-48AE-8DCA-0107B54FF6E7}"/>
              </a:ext>
            </a:extLst>
          </p:cNvPr>
          <p:cNvSpPr>
            <a:spLocks noChangeArrowheads="1"/>
          </p:cNvSpPr>
          <p:nvPr/>
        </p:nvSpPr>
        <p:spPr bwMode="auto">
          <a:xfrm>
            <a:off x="4143375" y="5230813"/>
            <a:ext cx="361950" cy="215900"/>
          </a:xfrm>
          <a:prstGeom prst="rect">
            <a:avLst/>
          </a:prstGeom>
          <a:solidFill>
            <a:schemeClr val="accent1"/>
          </a:solidFill>
          <a:ln w="381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a:latin typeface="Times New Roman" panose="02020603050405020304" pitchFamily="18" charset="0"/>
              </a:rPr>
              <a:t>31</a:t>
            </a:r>
          </a:p>
        </p:txBody>
      </p:sp>
      <p:sp>
        <p:nvSpPr>
          <p:cNvPr id="52236" name="Rectangle 14">
            <a:extLst>
              <a:ext uri="{FF2B5EF4-FFF2-40B4-BE49-F238E27FC236}">
                <a16:creationId xmlns:a16="http://schemas.microsoft.com/office/drawing/2014/main" id="{3D24041B-2A19-4463-B712-49AC4BE0CF00}"/>
              </a:ext>
            </a:extLst>
          </p:cNvPr>
          <p:cNvSpPr>
            <a:spLocks noChangeArrowheads="1"/>
          </p:cNvSpPr>
          <p:nvPr/>
        </p:nvSpPr>
        <p:spPr bwMode="auto">
          <a:xfrm>
            <a:off x="1330325" y="5230813"/>
            <a:ext cx="363538" cy="215900"/>
          </a:xfrm>
          <a:prstGeom prst="rect">
            <a:avLst/>
          </a:prstGeom>
          <a:solidFill>
            <a:schemeClr val="accent1"/>
          </a:solidFill>
          <a:ln w="381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sym typeface="Symbol" panose="05050102010706020507" pitchFamily="18" charset="2"/>
              </a:rPr>
              <a:t></a:t>
            </a:r>
            <a:endParaRPr lang="en-US" altLang="en-US" sz="2400"/>
          </a:p>
        </p:txBody>
      </p:sp>
      <p:cxnSp>
        <p:nvCxnSpPr>
          <p:cNvPr id="52237" name="AutoShape 15">
            <a:extLst>
              <a:ext uri="{FF2B5EF4-FFF2-40B4-BE49-F238E27FC236}">
                <a16:creationId xmlns:a16="http://schemas.microsoft.com/office/drawing/2014/main" id="{5E0599AE-9C56-4730-81B8-BB5F6B5E0C06}"/>
              </a:ext>
            </a:extLst>
          </p:cNvPr>
          <p:cNvCxnSpPr>
            <a:cxnSpLocks noChangeShapeType="1"/>
            <a:stCxn id="52236" idx="3"/>
            <a:endCxn id="52235" idx="1"/>
          </p:cNvCxnSpPr>
          <p:nvPr/>
        </p:nvCxnSpPr>
        <p:spPr bwMode="auto">
          <a:xfrm>
            <a:off x="1712913" y="5338763"/>
            <a:ext cx="2411412"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2238" name="AutoShape 16">
            <a:extLst>
              <a:ext uri="{FF2B5EF4-FFF2-40B4-BE49-F238E27FC236}">
                <a16:creationId xmlns:a16="http://schemas.microsoft.com/office/drawing/2014/main" id="{0F17EA4E-4AE3-45BD-84AD-BD35384E7EE2}"/>
              </a:ext>
            </a:extLst>
          </p:cNvPr>
          <p:cNvCxnSpPr>
            <a:cxnSpLocks noChangeShapeType="1"/>
            <a:stCxn id="52235" idx="3"/>
            <a:endCxn id="52234" idx="1"/>
          </p:cNvCxnSpPr>
          <p:nvPr/>
        </p:nvCxnSpPr>
        <p:spPr bwMode="auto">
          <a:xfrm>
            <a:off x="4524375" y="5338763"/>
            <a:ext cx="3705225"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17137" name="AutoShape 17">
            <a:extLst>
              <a:ext uri="{FF2B5EF4-FFF2-40B4-BE49-F238E27FC236}">
                <a16:creationId xmlns:a16="http://schemas.microsoft.com/office/drawing/2014/main" id="{5A874393-9F6C-4134-8BAB-F6533F9120AE}"/>
              </a:ext>
            </a:extLst>
          </p:cNvPr>
          <p:cNvCxnSpPr>
            <a:cxnSpLocks noChangeShapeType="1"/>
            <a:stCxn id="52236" idx="0"/>
            <a:endCxn id="52235" idx="0"/>
          </p:cNvCxnSpPr>
          <p:nvPr/>
        </p:nvCxnSpPr>
        <p:spPr bwMode="auto">
          <a:xfrm rot="5400000" flipV="1">
            <a:off x="2917825" y="3806826"/>
            <a:ext cx="1587" cy="2811462"/>
          </a:xfrm>
          <a:prstGeom prst="curvedConnector3">
            <a:avLst>
              <a:gd name="adj1" fmla="val -20900009"/>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2240" name="AutoShape 18">
            <a:extLst>
              <a:ext uri="{FF2B5EF4-FFF2-40B4-BE49-F238E27FC236}">
                <a16:creationId xmlns:a16="http://schemas.microsoft.com/office/drawing/2014/main" id="{C10E1DD4-8EB5-4A69-8578-6DB11768D907}"/>
              </a:ext>
            </a:extLst>
          </p:cNvPr>
          <p:cNvCxnSpPr>
            <a:cxnSpLocks noChangeShapeType="1"/>
            <a:stCxn id="52279" idx="2"/>
            <a:endCxn id="52236" idx="0"/>
          </p:cNvCxnSpPr>
          <p:nvPr/>
        </p:nvCxnSpPr>
        <p:spPr bwMode="auto">
          <a:xfrm>
            <a:off x="1512888" y="4959350"/>
            <a:ext cx="0" cy="252413"/>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2241" name="AutoShape 19">
            <a:extLst>
              <a:ext uri="{FF2B5EF4-FFF2-40B4-BE49-F238E27FC236}">
                <a16:creationId xmlns:a16="http://schemas.microsoft.com/office/drawing/2014/main" id="{1EBA1838-1AE7-4551-9873-339178C856A9}"/>
              </a:ext>
            </a:extLst>
          </p:cNvPr>
          <p:cNvCxnSpPr>
            <a:cxnSpLocks noChangeShapeType="1"/>
            <a:stCxn id="52235" idx="2"/>
            <a:endCxn id="52245" idx="0"/>
          </p:cNvCxnSpPr>
          <p:nvPr/>
        </p:nvCxnSpPr>
        <p:spPr bwMode="auto">
          <a:xfrm>
            <a:off x="4324350" y="5465763"/>
            <a:ext cx="0" cy="252412"/>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2242" name="AutoShape 20">
            <a:extLst>
              <a:ext uri="{FF2B5EF4-FFF2-40B4-BE49-F238E27FC236}">
                <a16:creationId xmlns:a16="http://schemas.microsoft.com/office/drawing/2014/main" id="{6C61478C-7033-4CA4-BC0D-C51541CE53C9}"/>
              </a:ext>
            </a:extLst>
          </p:cNvPr>
          <p:cNvCxnSpPr>
            <a:cxnSpLocks noChangeShapeType="1"/>
            <a:stCxn id="52243" idx="2"/>
            <a:endCxn id="52257" idx="0"/>
          </p:cNvCxnSpPr>
          <p:nvPr/>
        </p:nvCxnSpPr>
        <p:spPr bwMode="auto">
          <a:xfrm>
            <a:off x="7054850" y="5972175"/>
            <a:ext cx="0" cy="252413"/>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52243" name="Rectangle 21">
            <a:extLst>
              <a:ext uri="{FF2B5EF4-FFF2-40B4-BE49-F238E27FC236}">
                <a16:creationId xmlns:a16="http://schemas.microsoft.com/office/drawing/2014/main" id="{230DF568-7577-4ADB-8947-63DA454F9B40}"/>
              </a:ext>
            </a:extLst>
          </p:cNvPr>
          <p:cNvSpPr>
            <a:spLocks noChangeArrowheads="1"/>
          </p:cNvSpPr>
          <p:nvPr/>
        </p:nvSpPr>
        <p:spPr bwMode="auto">
          <a:xfrm>
            <a:off x="6873875" y="5737225"/>
            <a:ext cx="360363" cy="215900"/>
          </a:xfrm>
          <a:prstGeom prst="rect">
            <a:avLst/>
          </a:prstGeom>
          <a:solidFill>
            <a:schemeClr val="accent1"/>
          </a:solidFill>
          <a:ln w="381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a:latin typeface="Times New Roman" panose="02020603050405020304" pitchFamily="18" charset="0"/>
              </a:rPr>
              <a:t>64</a:t>
            </a:r>
          </a:p>
        </p:txBody>
      </p:sp>
      <p:sp>
        <p:nvSpPr>
          <p:cNvPr id="52244" name="Rectangle 22">
            <a:extLst>
              <a:ext uri="{FF2B5EF4-FFF2-40B4-BE49-F238E27FC236}">
                <a16:creationId xmlns:a16="http://schemas.microsoft.com/office/drawing/2014/main" id="{72F3E93C-05C0-4FCF-8DC7-C03E4A867359}"/>
              </a:ext>
            </a:extLst>
          </p:cNvPr>
          <p:cNvSpPr>
            <a:spLocks noChangeArrowheads="1"/>
          </p:cNvSpPr>
          <p:nvPr/>
        </p:nvSpPr>
        <p:spPr bwMode="auto">
          <a:xfrm>
            <a:off x="8248650" y="5737225"/>
            <a:ext cx="361950" cy="215900"/>
          </a:xfrm>
          <a:prstGeom prst="rect">
            <a:avLst/>
          </a:prstGeom>
          <a:solidFill>
            <a:schemeClr val="accent1"/>
          </a:solidFill>
          <a:ln w="381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sym typeface="Symbol" panose="05050102010706020507" pitchFamily="18" charset="2"/>
              </a:rPr>
              <a:t></a:t>
            </a:r>
            <a:endParaRPr lang="en-US" altLang="en-US" sz="2400"/>
          </a:p>
        </p:txBody>
      </p:sp>
      <p:sp>
        <p:nvSpPr>
          <p:cNvPr id="52245" name="Rectangle 23">
            <a:extLst>
              <a:ext uri="{FF2B5EF4-FFF2-40B4-BE49-F238E27FC236}">
                <a16:creationId xmlns:a16="http://schemas.microsoft.com/office/drawing/2014/main" id="{DC6A09E0-7A98-45F0-9F50-FD2BDCDC649A}"/>
              </a:ext>
            </a:extLst>
          </p:cNvPr>
          <p:cNvSpPr>
            <a:spLocks noChangeArrowheads="1"/>
          </p:cNvSpPr>
          <p:nvPr/>
        </p:nvSpPr>
        <p:spPr bwMode="auto">
          <a:xfrm>
            <a:off x="4143375" y="5737225"/>
            <a:ext cx="361950" cy="215900"/>
          </a:xfrm>
          <a:prstGeom prst="rect">
            <a:avLst/>
          </a:prstGeom>
          <a:solidFill>
            <a:schemeClr val="accent1"/>
          </a:solidFill>
          <a:ln w="381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a:latin typeface="Times New Roman" panose="02020603050405020304" pitchFamily="18" charset="0"/>
              </a:rPr>
              <a:t>31</a:t>
            </a:r>
          </a:p>
        </p:txBody>
      </p:sp>
      <p:sp>
        <p:nvSpPr>
          <p:cNvPr id="52246" name="Rectangle 24">
            <a:extLst>
              <a:ext uri="{FF2B5EF4-FFF2-40B4-BE49-F238E27FC236}">
                <a16:creationId xmlns:a16="http://schemas.microsoft.com/office/drawing/2014/main" id="{61DB93AB-7286-45C0-B64C-89769195D71B}"/>
              </a:ext>
            </a:extLst>
          </p:cNvPr>
          <p:cNvSpPr>
            <a:spLocks noChangeArrowheads="1"/>
          </p:cNvSpPr>
          <p:nvPr/>
        </p:nvSpPr>
        <p:spPr bwMode="auto">
          <a:xfrm>
            <a:off x="4830763" y="5737225"/>
            <a:ext cx="363537" cy="215900"/>
          </a:xfrm>
          <a:prstGeom prst="rect">
            <a:avLst/>
          </a:prstGeom>
          <a:solidFill>
            <a:schemeClr val="accent1"/>
          </a:solidFill>
          <a:ln w="381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a:latin typeface="Times New Roman" panose="02020603050405020304" pitchFamily="18" charset="0"/>
              </a:rPr>
              <a:t>34</a:t>
            </a:r>
          </a:p>
        </p:txBody>
      </p:sp>
      <p:sp>
        <p:nvSpPr>
          <p:cNvPr id="52247" name="Rectangle 25">
            <a:extLst>
              <a:ext uri="{FF2B5EF4-FFF2-40B4-BE49-F238E27FC236}">
                <a16:creationId xmlns:a16="http://schemas.microsoft.com/office/drawing/2014/main" id="{BDA60F14-047C-4154-9E84-F77A358F46CC}"/>
              </a:ext>
            </a:extLst>
          </p:cNvPr>
          <p:cNvSpPr>
            <a:spLocks noChangeArrowheads="1"/>
          </p:cNvSpPr>
          <p:nvPr/>
        </p:nvSpPr>
        <p:spPr bwMode="auto">
          <a:xfrm>
            <a:off x="1330325" y="5737225"/>
            <a:ext cx="363538" cy="215900"/>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sym typeface="Symbol" panose="05050102010706020507" pitchFamily="18" charset="2"/>
              </a:rPr>
              <a:t></a:t>
            </a:r>
            <a:endParaRPr lang="en-US" altLang="en-US" sz="2400"/>
          </a:p>
        </p:txBody>
      </p:sp>
      <p:sp>
        <p:nvSpPr>
          <p:cNvPr id="52248" name="Rectangle 26">
            <a:extLst>
              <a:ext uri="{FF2B5EF4-FFF2-40B4-BE49-F238E27FC236}">
                <a16:creationId xmlns:a16="http://schemas.microsoft.com/office/drawing/2014/main" id="{61F8286C-A187-4E17-821A-24F3D170CEA7}"/>
              </a:ext>
            </a:extLst>
          </p:cNvPr>
          <p:cNvSpPr>
            <a:spLocks noChangeArrowheads="1"/>
          </p:cNvSpPr>
          <p:nvPr/>
        </p:nvSpPr>
        <p:spPr bwMode="auto">
          <a:xfrm>
            <a:off x="2706688" y="5737225"/>
            <a:ext cx="363537" cy="215900"/>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a:latin typeface="Times New Roman" panose="02020603050405020304" pitchFamily="18" charset="0"/>
              </a:rPr>
              <a:t>23</a:t>
            </a:r>
          </a:p>
        </p:txBody>
      </p:sp>
      <p:cxnSp>
        <p:nvCxnSpPr>
          <p:cNvPr id="52249" name="AutoShape 27">
            <a:extLst>
              <a:ext uri="{FF2B5EF4-FFF2-40B4-BE49-F238E27FC236}">
                <a16:creationId xmlns:a16="http://schemas.microsoft.com/office/drawing/2014/main" id="{820CD20A-23FD-4680-BFB9-1422A871DE4F}"/>
              </a:ext>
            </a:extLst>
          </p:cNvPr>
          <p:cNvCxnSpPr>
            <a:cxnSpLocks noChangeShapeType="1"/>
            <a:stCxn id="52247" idx="3"/>
            <a:endCxn id="52248" idx="1"/>
          </p:cNvCxnSpPr>
          <p:nvPr/>
        </p:nvCxnSpPr>
        <p:spPr bwMode="auto">
          <a:xfrm>
            <a:off x="1703388" y="5845175"/>
            <a:ext cx="993775"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2250" name="AutoShape 28">
            <a:extLst>
              <a:ext uri="{FF2B5EF4-FFF2-40B4-BE49-F238E27FC236}">
                <a16:creationId xmlns:a16="http://schemas.microsoft.com/office/drawing/2014/main" id="{9B0E2393-2ACD-4637-B4A7-2A5B48D810DB}"/>
              </a:ext>
            </a:extLst>
          </p:cNvPr>
          <p:cNvCxnSpPr>
            <a:cxnSpLocks noChangeShapeType="1"/>
            <a:stCxn id="52248" idx="3"/>
            <a:endCxn id="52245" idx="1"/>
          </p:cNvCxnSpPr>
          <p:nvPr/>
        </p:nvCxnSpPr>
        <p:spPr bwMode="auto">
          <a:xfrm>
            <a:off x="3079750" y="5845175"/>
            <a:ext cx="1044575"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2251" name="AutoShape 29">
            <a:extLst>
              <a:ext uri="{FF2B5EF4-FFF2-40B4-BE49-F238E27FC236}">
                <a16:creationId xmlns:a16="http://schemas.microsoft.com/office/drawing/2014/main" id="{47BF7044-7341-4607-8CDD-58A36D9BF50F}"/>
              </a:ext>
            </a:extLst>
          </p:cNvPr>
          <p:cNvCxnSpPr>
            <a:cxnSpLocks noChangeShapeType="1"/>
            <a:stCxn id="52245" idx="3"/>
            <a:endCxn id="52246" idx="1"/>
          </p:cNvCxnSpPr>
          <p:nvPr/>
        </p:nvCxnSpPr>
        <p:spPr bwMode="auto">
          <a:xfrm>
            <a:off x="4524375" y="5845175"/>
            <a:ext cx="287338"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2252" name="AutoShape 30">
            <a:extLst>
              <a:ext uri="{FF2B5EF4-FFF2-40B4-BE49-F238E27FC236}">
                <a16:creationId xmlns:a16="http://schemas.microsoft.com/office/drawing/2014/main" id="{25DCA43E-E8A2-49C3-B8CD-681B45522850}"/>
              </a:ext>
            </a:extLst>
          </p:cNvPr>
          <p:cNvCxnSpPr>
            <a:cxnSpLocks noChangeShapeType="1"/>
            <a:stCxn id="52246" idx="3"/>
            <a:endCxn id="52243" idx="1"/>
          </p:cNvCxnSpPr>
          <p:nvPr/>
        </p:nvCxnSpPr>
        <p:spPr bwMode="auto">
          <a:xfrm>
            <a:off x="5213350" y="5845175"/>
            <a:ext cx="1641475"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2253" name="AutoShape 31">
            <a:extLst>
              <a:ext uri="{FF2B5EF4-FFF2-40B4-BE49-F238E27FC236}">
                <a16:creationId xmlns:a16="http://schemas.microsoft.com/office/drawing/2014/main" id="{C768A17A-0549-41D8-B012-D68581586395}"/>
              </a:ext>
            </a:extLst>
          </p:cNvPr>
          <p:cNvCxnSpPr>
            <a:cxnSpLocks noChangeShapeType="1"/>
            <a:stCxn id="52243" idx="3"/>
            <a:endCxn id="52244" idx="1"/>
          </p:cNvCxnSpPr>
          <p:nvPr/>
        </p:nvCxnSpPr>
        <p:spPr bwMode="auto">
          <a:xfrm>
            <a:off x="7253288" y="5845175"/>
            <a:ext cx="976312"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17152" name="AutoShape 32">
            <a:extLst>
              <a:ext uri="{FF2B5EF4-FFF2-40B4-BE49-F238E27FC236}">
                <a16:creationId xmlns:a16="http://schemas.microsoft.com/office/drawing/2014/main" id="{93C0E329-A712-4221-A0B9-D5409C632409}"/>
              </a:ext>
            </a:extLst>
          </p:cNvPr>
          <p:cNvCxnSpPr>
            <a:cxnSpLocks noChangeShapeType="1"/>
            <a:stCxn id="52245" idx="0"/>
            <a:endCxn id="52246" idx="0"/>
          </p:cNvCxnSpPr>
          <p:nvPr/>
        </p:nvCxnSpPr>
        <p:spPr bwMode="auto">
          <a:xfrm rot="5400000" flipV="1">
            <a:off x="4668044" y="5374481"/>
            <a:ext cx="1588" cy="688975"/>
          </a:xfrm>
          <a:prstGeom prst="curvedConnector3">
            <a:avLst>
              <a:gd name="adj1" fmla="val -13200005"/>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17153" name="AutoShape 33">
            <a:extLst>
              <a:ext uri="{FF2B5EF4-FFF2-40B4-BE49-F238E27FC236}">
                <a16:creationId xmlns:a16="http://schemas.microsoft.com/office/drawing/2014/main" id="{F8EC6233-7FA8-414B-BF82-1B8DD159A60E}"/>
              </a:ext>
            </a:extLst>
          </p:cNvPr>
          <p:cNvCxnSpPr>
            <a:cxnSpLocks noChangeShapeType="1"/>
            <a:stCxn id="52246" idx="0"/>
            <a:endCxn id="52243" idx="0"/>
          </p:cNvCxnSpPr>
          <p:nvPr/>
        </p:nvCxnSpPr>
        <p:spPr bwMode="auto">
          <a:xfrm rot="5400000" flipV="1">
            <a:off x="6033294" y="4698206"/>
            <a:ext cx="1588" cy="2041525"/>
          </a:xfrm>
          <a:prstGeom prst="curvedConnector3">
            <a:avLst>
              <a:gd name="adj1" fmla="val -13200005"/>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52256" name="Rectangle 34">
            <a:extLst>
              <a:ext uri="{FF2B5EF4-FFF2-40B4-BE49-F238E27FC236}">
                <a16:creationId xmlns:a16="http://schemas.microsoft.com/office/drawing/2014/main" id="{44136DCE-1B1E-464F-B873-8A89408C2606}"/>
              </a:ext>
            </a:extLst>
          </p:cNvPr>
          <p:cNvSpPr>
            <a:spLocks noChangeArrowheads="1"/>
          </p:cNvSpPr>
          <p:nvPr/>
        </p:nvSpPr>
        <p:spPr bwMode="auto">
          <a:xfrm>
            <a:off x="6184900" y="6243638"/>
            <a:ext cx="363538" cy="215900"/>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a:latin typeface="Times New Roman" panose="02020603050405020304" pitchFamily="18" charset="0"/>
              </a:rPr>
              <a:t>56</a:t>
            </a:r>
          </a:p>
        </p:txBody>
      </p:sp>
      <p:sp>
        <p:nvSpPr>
          <p:cNvPr id="52257" name="Rectangle 35">
            <a:extLst>
              <a:ext uri="{FF2B5EF4-FFF2-40B4-BE49-F238E27FC236}">
                <a16:creationId xmlns:a16="http://schemas.microsoft.com/office/drawing/2014/main" id="{DC62DDD2-FF85-48B0-AF90-88D6DB4ACBB8}"/>
              </a:ext>
            </a:extLst>
          </p:cNvPr>
          <p:cNvSpPr>
            <a:spLocks noChangeArrowheads="1"/>
          </p:cNvSpPr>
          <p:nvPr/>
        </p:nvSpPr>
        <p:spPr bwMode="auto">
          <a:xfrm>
            <a:off x="6873875" y="6243638"/>
            <a:ext cx="360363" cy="215900"/>
          </a:xfrm>
          <a:prstGeom prst="rect">
            <a:avLst/>
          </a:prstGeom>
          <a:solidFill>
            <a:schemeClr val="accent1"/>
          </a:solidFill>
          <a:ln w="381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a:latin typeface="Times New Roman" panose="02020603050405020304" pitchFamily="18" charset="0"/>
              </a:rPr>
              <a:t>64</a:t>
            </a:r>
          </a:p>
        </p:txBody>
      </p:sp>
      <p:sp>
        <p:nvSpPr>
          <p:cNvPr id="52258" name="Rectangle 36">
            <a:extLst>
              <a:ext uri="{FF2B5EF4-FFF2-40B4-BE49-F238E27FC236}">
                <a16:creationId xmlns:a16="http://schemas.microsoft.com/office/drawing/2014/main" id="{DCBAA4E0-33D2-4369-BB2A-974A91A9C573}"/>
              </a:ext>
            </a:extLst>
          </p:cNvPr>
          <p:cNvSpPr>
            <a:spLocks noChangeArrowheads="1"/>
          </p:cNvSpPr>
          <p:nvPr/>
        </p:nvSpPr>
        <p:spPr bwMode="auto">
          <a:xfrm>
            <a:off x="7559675" y="6243638"/>
            <a:ext cx="361950" cy="215900"/>
          </a:xfrm>
          <a:prstGeom prst="rect">
            <a:avLst/>
          </a:prstGeom>
          <a:solidFill>
            <a:schemeClr val="accent1"/>
          </a:solidFill>
          <a:ln w="381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a:latin typeface="Times New Roman" panose="02020603050405020304" pitchFamily="18" charset="0"/>
              </a:rPr>
              <a:t>78</a:t>
            </a:r>
          </a:p>
        </p:txBody>
      </p:sp>
      <p:sp>
        <p:nvSpPr>
          <p:cNvPr id="52259" name="Rectangle 37">
            <a:extLst>
              <a:ext uri="{FF2B5EF4-FFF2-40B4-BE49-F238E27FC236}">
                <a16:creationId xmlns:a16="http://schemas.microsoft.com/office/drawing/2014/main" id="{9EDC477D-847F-4C29-AFC1-3B6848ECD19D}"/>
              </a:ext>
            </a:extLst>
          </p:cNvPr>
          <p:cNvSpPr>
            <a:spLocks noChangeArrowheads="1"/>
          </p:cNvSpPr>
          <p:nvPr/>
        </p:nvSpPr>
        <p:spPr bwMode="auto">
          <a:xfrm>
            <a:off x="8248650" y="6243638"/>
            <a:ext cx="361950" cy="215900"/>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sym typeface="Symbol" panose="05050102010706020507" pitchFamily="18" charset="2"/>
              </a:rPr>
              <a:t></a:t>
            </a:r>
            <a:endParaRPr lang="en-US" altLang="en-US" sz="2400">
              <a:latin typeface="Times New Roman" panose="02020603050405020304" pitchFamily="18" charset="0"/>
            </a:endParaRPr>
          </a:p>
        </p:txBody>
      </p:sp>
      <p:sp>
        <p:nvSpPr>
          <p:cNvPr id="52260" name="Rectangle 38">
            <a:extLst>
              <a:ext uri="{FF2B5EF4-FFF2-40B4-BE49-F238E27FC236}">
                <a16:creationId xmlns:a16="http://schemas.microsoft.com/office/drawing/2014/main" id="{BD441F29-35B8-4A24-B09F-EE6FE0B2F8F5}"/>
              </a:ext>
            </a:extLst>
          </p:cNvPr>
          <p:cNvSpPr>
            <a:spLocks noChangeArrowheads="1"/>
          </p:cNvSpPr>
          <p:nvPr/>
        </p:nvSpPr>
        <p:spPr bwMode="auto">
          <a:xfrm>
            <a:off x="4143375" y="6243638"/>
            <a:ext cx="361950" cy="215900"/>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a:latin typeface="Times New Roman" panose="02020603050405020304" pitchFamily="18" charset="0"/>
              </a:rPr>
              <a:t>31</a:t>
            </a:r>
          </a:p>
        </p:txBody>
      </p:sp>
      <p:sp>
        <p:nvSpPr>
          <p:cNvPr id="52261" name="Rectangle 39">
            <a:extLst>
              <a:ext uri="{FF2B5EF4-FFF2-40B4-BE49-F238E27FC236}">
                <a16:creationId xmlns:a16="http://schemas.microsoft.com/office/drawing/2014/main" id="{AFC8ED21-C463-495D-A0F2-AC2BC9A79419}"/>
              </a:ext>
            </a:extLst>
          </p:cNvPr>
          <p:cNvSpPr>
            <a:spLocks noChangeArrowheads="1"/>
          </p:cNvSpPr>
          <p:nvPr/>
        </p:nvSpPr>
        <p:spPr bwMode="auto">
          <a:xfrm>
            <a:off x="4830763" y="6243638"/>
            <a:ext cx="363537" cy="215900"/>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a:latin typeface="Times New Roman" panose="02020603050405020304" pitchFamily="18" charset="0"/>
              </a:rPr>
              <a:t>34</a:t>
            </a:r>
          </a:p>
        </p:txBody>
      </p:sp>
      <p:sp>
        <p:nvSpPr>
          <p:cNvPr id="52262" name="Rectangle 40">
            <a:extLst>
              <a:ext uri="{FF2B5EF4-FFF2-40B4-BE49-F238E27FC236}">
                <a16:creationId xmlns:a16="http://schemas.microsoft.com/office/drawing/2014/main" id="{FD5B32C2-2885-408A-A3C6-5396BE6F1FFC}"/>
              </a:ext>
            </a:extLst>
          </p:cNvPr>
          <p:cNvSpPr>
            <a:spLocks noChangeArrowheads="1"/>
          </p:cNvSpPr>
          <p:nvPr/>
        </p:nvSpPr>
        <p:spPr bwMode="auto">
          <a:xfrm>
            <a:off x="5495925" y="6243638"/>
            <a:ext cx="363538" cy="215900"/>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a:latin typeface="Times New Roman" panose="02020603050405020304" pitchFamily="18" charset="0"/>
              </a:rPr>
              <a:t>44</a:t>
            </a:r>
          </a:p>
        </p:txBody>
      </p:sp>
      <p:sp>
        <p:nvSpPr>
          <p:cNvPr id="52263" name="Rectangle 41">
            <a:extLst>
              <a:ext uri="{FF2B5EF4-FFF2-40B4-BE49-F238E27FC236}">
                <a16:creationId xmlns:a16="http://schemas.microsoft.com/office/drawing/2014/main" id="{E93724B8-008A-419B-84F1-C6FAD3A13176}"/>
              </a:ext>
            </a:extLst>
          </p:cNvPr>
          <p:cNvSpPr>
            <a:spLocks noChangeArrowheads="1"/>
          </p:cNvSpPr>
          <p:nvPr/>
        </p:nvSpPr>
        <p:spPr bwMode="auto">
          <a:xfrm>
            <a:off x="1330325" y="6243638"/>
            <a:ext cx="363538" cy="215900"/>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sym typeface="Symbol" panose="05050102010706020507" pitchFamily="18" charset="2"/>
              </a:rPr>
              <a:t></a:t>
            </a:r>
          </a:p>
        </p:txBody>
      </p:sp>
      <p:sp>
        <p:nvSpPr>
          <p:cNvPr id="52264" name="Rectangle 42">
            <a:extLst>
              <a:ext uri="{FF2B5EF4-FFF2-40B4-BE49-F238E27FC236}">
                <a16:creationId xmlns:a16="http://schemas.microsoft.com/office/drawing/2014/main" id="{567BCF63-2057-4BBB-9B8D-4E3C8EC0D57A}"/>
              </a:ext>
            </a:extLst>
          </p:cNvPr>
          <p:cNvSpPr>
            <a:spLocks noChangeArrowheads="1"/>
          </p:cNvSpPr>
          <p:nvPr/>
        </p:nvSpPr>
        <p:spPr bwMode="auto">
          <a:xfrm>
            <a:off x="2019300" y="6243638"/>
            <a:ext cx="363538" cy="215900"/>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a:latin typeface="Times New Roman" panose="02020603050405020304" pitchFamily="18" charset="0"/>
              </a:rPr>
              <a:t>12</a:t>
            </a:r>
          </a:p>
        </p:txBody>
      </p:sp>
      <p:sp>
        <p:nvSpPr>
          <p:cNvPr id="52265" name="Rectangle 43">
            <a:extLst>
              <a:ext uri="{FF2B5EF4-FFF2-40B4-BE49-F238E27FC236}">
                <a16:creationId xmlns:a16="http://schemas.microsoft.com/office/drawing/2014/main" id="{5D0C8EA9-3D93-4B3F-8619-150BBE62E21E}"/>
              </a:ext>
            </a:extLst>
          </p:cNvPr>
          <p:cNvSpPr>
            <a:spLocks noChangeArrowheads="1"/>
          </p:cNvSpPr>
          <p:nvPr/>
        </p:nvSpPr>
        <p:spPr bwMode="auto">
          <a:xfrm>
            <a:off x="2706688" y="6243638"/>
            <a:ext cx="363537" cy="215900"/>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a:latin typeface="Times New Roman" panose="02020603050405020304" pitchFamily="18" charset="0"/>
              </a:rPr>
              <a:t>23</a:t>
            </a:r>
          </a:p>
        </p:txBody>
      </p:sp>
      <p:sp>
        <p:nvSpPr>
          <p:cNvPr id="52266" name="Rectangle 44">
            <a:extLst>
              <a:ext uri="{FF2B5EF4-FFF2-40B4-BE49-F238E27FC236}">
                <a16:creationId xmlns:a16="http://schemas.microsoft.com/office/drawing/2014/main" id="{6A1BD10F-7E03-4440-94EE-A72EB8E6BFD9}"/>
              </a:ext>
            </a:extLst>
          </p:cNvPr>
          <p:cNvSpPr>
            <a:spLocks noChangeArrowheads="1"/>
          </p:cNvSpPr>
          <p:nvPr/>
        </p:nvSpPr>
        <p:spPr bwMode="auto">
          <a:xfrm>
            <a:off x="3395663" y="6243638"/>
            <a:ext cx="363537" cy="215900"/>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a:latin typeface="Times New Roman" panose="02020603050405020304" pitchFamily="18" charset="0"/>
              </a:rPr>
              <a:t>26</a:t>
            </a:r>
          </a:p>
        </p:txBody>
      </p:sp>
      <p:cxnSp>
        <p:nvCxnSpPr>
          <p:cNvPr id="52267" name="AutoShape 45">
            <a:extLst>
              <a:ext uri="{FF2B5EF4-FFF2-40B4-BE49-F238E27FC236}">
                <a16:creationId xmlns:a16="http://schemas.microsoft.com/office/drawing/2014/main" id="{40240AF5-9791-4827-8175-45CDD141AF4D}"/>
              </a:ext>
            </a:extLst>
          </p:cNvPr>
          <p:cNvCxnSpPr>
            <a:cxnSpLocks noChangeShapeType="1"/>
            <a:stCxn id="52263" idx="3"/>
            <a:endCxn id="52264" idx="1"/>
          </p:cNvCxnSpPr>
          <p:nvPr/>
        </p:nvCxnSpPr>
        <p:spPr bwMode="auto">
          <a:xfrm>
            <a:off x="1703388" y="6351588"/>
            <a:ext cx="306387"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2268" name="AutoShape 46">
            <a:extLst>
              <a:ext uri="{FF2B5EF4-FFF2-40B4-BE49-F238E27FC236}">
                <a16:creationId xmlns:a16="http://schemas.microsoft.com/office/drawing/2014/main" id="{7C95FEE7-9D19-4376-9860-506B4D1197C4}"/>
              </a:ext>
            </a:extLst>
          </p:cNvPr>
          <p:cNvCxnSpPr>
            <a:cxnSpLocks noChangeShapeType="1"/>
            <a:stCxn id="52265" idx="3"/>
            <a:endCxn id="52266" idx="1"/>
          </p:cNvCxnSpPr>
          <p:nvPr/>
        </p:nvCxnSpPr>
        <p:spPr bwMode="auto">
          <a:xfrm>
            <a:off x="3079750" y="6351588"/>
            <a:ext cx="306388"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2269" name="AutoShape 47">
            <a:extLst>
              <a:ext uri="{FF2B5EF4-FFF2-40B4-BE49-F238E27FC236}">
                <a16:creationId xmlns:a16="http://schemas.microsoft.com/office/drawing/2014/main" id="{D2211D8C-B3F6-4AD6-85E4-3247F9796C9B}"/>
              </a:ext>
            </a:extLst>
          </p:cNvPr>
          <p:cNvCxnSpPr>
            <a:cxnSpLocks noChangeShapeType="1"/>
            <a:stCxn id="52260" idx="3"/>
            <a:endCxn id="52261" idx="1"/>
          </p:cNvCxnSpPr>
          <p:nvPr/>
        </p:nvCxnSpPr>
        <p:spPr bwMode="auto">
          <a:xfrm>
            <a:off x="4514850" y="6351588"/>
            <a:ext cx="306388"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2270" name="AutoShape 48">
            <a:extLst>
              <a:ext uri="{FF2B5EF4-FFF2-40B4-BE49-F238E27FC236}">
                <a16:creationId xmlns:a16="http://schemas.microsoft.com/office/drawing/2014/main" id="{9EB9F35D-3B82-4D9F-B425-05BB3BD9E38D}"/>
              </a:ext>
            </a:extLst>
          </p:cNvPr>
          <p:cNvCxnSpPr>
            <a:cxnSpLocks noChangeShapeType="1"/>
            <a:stCxn id="52264" idx="3"/>
            <a:endCxn id="52265" idx="1"/>
          </p:cNvCxnSpPr>
          <p:nvPr/>
        </p:nvCxnSpPr>
        <p:spPr bwMode="auto">
          <a:xfrm>
            <a:off x="2392363" y="6351588"/>
            <a:ext cx="304800"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2271" name="AutoShape 49">
            <a:extLst>
              <a:ext uri="{FF2B5EF4-FFF2-40B4-BE49-F238E27FC236}">
                <a16:creationId xmlns:a16="http://schemas.microsoft.com/office/drawing/2014/main" id="{37A37662-990B-4D7F-A861-E5C43A0C856A}"/>
              </a:ext>
            </a:extLst>
          </p:cNvPr>
          <p:cNvCxnSpPr>
            <a:cxnSpLocks noChangeShapeType="1"/>
            <a:stCxn id="52266" idx="3"/>
            <a:endCxn id="52260" idx="1"/>
          </p:cNvCxnSpPr>
          <p:nvPr/>
        </p:nvCxnSpPr>
        <p:spPr bwMode="auto">
          <a:xfrm>
            <a:off x="3768725" y="6351588"/>
            <a:ext cx="365125"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2272" name="AutoShape 50">
            <a:extLst>
              <a:ext uri="{FF2B5EF4-FFF2-40B4-BE49-F238E27FC236}">
                <a16:creationId xmlns:a16="http://schemas.microsoft.com/office/drawing/2014/main" id="{FB486CB0-850B-4D6D-8B0D-8D826ADCF144}"/>
              </a:ext>
            </a:extLst>
          </p:cNvPr>
          <p:cNvCxnSpPr>
            <a:cxnSpLocks noChangeShapeType="1"/>
            <a:stCxn id="52261" idx="3"/>
            <a:endCxn id="52262" idx="1"/>
          </p:cNvCxnSpPr>
          <p:nvPr/>
        </p:nvCxnSpPr>
        <p:spPr bwMode="auto">
          <a:xfrm>
            <a:off x="5203825" y="6351588"/>
            <a:ext cx="282575"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2273" name="AutoShape 51">
            <a:extLst>
              <a:ext uri="{FF2B5EF4-FFF2-40B4-BE49-F238E27FC236}">
                <a16:creationId xmlns:a16="http://schemas.microsoft.com/office/drawing/2014/main" id="{7039CA68-9C2F-4832-A6A9-819FCBC7A4C2}"/>
              </a:ext>
            </a:extLst>
          </p:cNvPr>
          <p:cNvCxnSpPr>
            <a:cxnSpLocks noChangeShapeType="1"/>
            <a:stCxn id="52262" idx="3"/>
            <a:endCxn id="52256" idx="1"/>
          </p:cNvCxnSpPr>
          <p:nvPr/>
        </p:nvCxnSpPr>
        <p:spPr bwMode="auto">
          <a:xfrm>
            <a:off x="5868988" y="6351588"/>
            <a:ext cx="306387"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2274" name="AutoShape 52">
            <a:extLst>
              <a:ext uri="{FF2B5EF4-FFF2-40B4-BE49-F238E27FC236}">
                <a16:creationId xmlns:a16="http://schemas.microsoft.com/office/drawing/2014/main" id="{D7503E27-BE23-4913-A430-3E86A87E11BA}"/>
              </a:ext>
            </a:extLst>
          </p:cNvPr>
          <p:cNvCxnSpPr>
            <a:cxnSpLocks noChangeShapeType="1"/>
            <a:stCxn id="52256" idx="3"/>
            <a:endCxn id="52257" idx="1"/>
          </p:cNvCxnSpPr>
          <p:nvPr/>
        </p:nvCxnSpPr>
        <p:spPr bwMode="auto">
          <a:xfrm>
            <a:off x="6557963" y="6351588"/>
            <a:ext cx="296862"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2275" name="AutoShape 53">
            <a:extLst>
              <a:ext uri="{FF2B5EF4-FFF2-40B4-BE49-F238E27FC236}">
                <a16:creationId xmlns:a16="http://schemas.microsoft.com/office/drawing/2014/main" id="{4DEF7325-9362-4D3B-BAD0-C556AACCDA95}"/>
              </a:ext>
            </a:extLst>
          </p:cNvPr>
          <p:cNvCxnSpPr>
            <a:cxnSpLocks noChangeShapeType="1"/>
            <a:stCxn id="52257" idx="3"/>
            <a:endCxn id="52258" idx="1"/>
          </p:cNvCxnSpPr>
          <p:nvPr/>
        </p:nvCxnSpPr>
        <p:spPr bwMode="auto">
          <a:xfrm>
            <a:off x="7253288" y="6351588"/>
            <a:ext cx="287337"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2276" name="AutoShape 54">
            <a:extLst>
              <a:ext uri="{FF2B5EF4-FFF2-40B4-BE49-F238E27FC236}">
                <a16:creationId xmlns:a16="http://schemas.microsoft.com/office/drawing/2014/main" id="{81848B26-6295-4C01-A4DA-6A8301BDDD2E}"/>
              </a:ext>
            </a:extLst>
          </p:cNvPr>
          <p:cNvCxnSpPr>
            <a:cxnSpLocks noChangeShapeType="1"/>
            <a:stCxn id="52258" idx="3"/>
            <a:endCxn id="52259" idx="1"/>
          </p:cNvCxnSpPr>
          <p:nvPr/>
        </p:nvCxnSpPr>
        <p:spPr bwMode="auto">
          <a:xfrm>
            <a:off x="7940675" y="6351588"/>
            <a:ext cx="298450"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17175" name="AutoShape 55">
            <a:extLst>
              <a:ext uri="{FF2B5EF4-FFF2-40B4-BE49-F238E27FC236}">
                <a16:creationId xmlns:a16="http://schemas.microsoft.com/office/drawing/2014/main" id="{33193E3B-7696-4AD5-8F3A-A8F473AB7D3D}"/>
              </a:ext>
            </a:extLst>
          </p:cNvPr>
          <p:cNvCxnSpPr>
            <a:cxnSpLocks noChangeShapeType="1"/>
            <a:stCxn id="52257" idx="0"/>
            <a:endCxn id="52258" idx="0"/>
          </p:cNvCxnSpPr>
          <p:nvPr/>
        </p:nvCxnSpPr>
        <p:spPr bwMode="auto">
          <a:xfrm rot="5400000" flipV="1">
            <a:off x="7396956" y="5882482"/>
            <a:ext cx="1587" cy="685800"/>
          </a:xfrm>
          <a:prstGeom prst="curvedConnector3">
            <a:avLst>
              <a:gd name="adj1" fmla="val -13200005"/>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17137"/>
                                        </p:tgtEl>
                                        <p:attrNameLst>
                                          <p:attrName>style.visibility</p:attrName>
                                        </p:attrNameLst>
                                      </p:cBhvr>
                                      <p:to>
                                        <p:strVal val="visible"/>
                                      </p:to>
                                    </p:set>
                                    <p:animEffect transition="in" filter="wipe(left)">
                                      <p:cBhvr>
                                        <p:cTn id="7" dur="500"/>
                                        <p:tgtEl>
                                          <p:spTgt spid="5171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17152"/>
                                        </p:tgtEl>
                                        <p:attrNameLst>
                                          <p:attrName>style.visibility</p:attrName>
                                        </p:attrNameLst>
                                      </p:cBhvr>
                                      <p:to>
                                        <p:strVal val="visible"/>
                                      </p:to>
                                    </p:set>
                                    <p:animEffect transition="in" filter="wipe(left)">
                                      <p:cBhvr>
                                        <p:cTn id="12" dur="500"/>
                                        <p:tgtEl>
                                          <p:spTgt spid="5171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17153"/>
                                        </p:tgtEl>
                                        <p:attrNameLst>
                                          <p:attrName>style.visibility</p:attrName>
                                        </p:attrNameLst>
                                      </p:cBhvr>
                                      <p:to>
                                        <p:strVal val="visible"/>
                                      </p:to>
                                    </p:set>
                                    <p:animEffect transition="in" filter="wipe(left)">
                                      <p:cBhvr>
                                        <p:cTn id="17" dur="500"/>
                                        <p:tgtEl>
                                          <p:spTgt spid="5171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17175"/>
                                        </p:tgtEl>
                                        <p:attrNameLst>
                                          <p:attrName>style.visibility</p:attrName>
                                        </p:attrNameLst>
                                      </p:cBhvr>
                                      <p:to>
                                        <p:strVal val="visible"/>
                                      </p:to>
                                    </p:set>
                                    <p:animEffect transition="in" filter="wipe(left)">
                                      <p:cBhvr>
                                        <p:cTn id="22" dur="500"/>
                                        <p:tgtEl>
                                          <p:spTgt spid="517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a:extLst>
              <a:ext uri="{FF2B5EF4-FFF2-40B4-BE49-F238E27FC236}">
                <a16:creationId xmlns:a16="http://schemas.microsoft.com/office/drawing/2014/main" id="{0126B134-A9C5-430C-B650-FE18A83805C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fld id="{643858C0-EA2E-4E7E-A18D-131947FDDB4B}" type="slidenum">
              <a:rPr lang="en-AU" altLang="en-US" sz="1400"/>
              <a:pPr eaLnBrk="1" hangingPunct="1">
                <a:spcBef>
                  <a:spcPct val="0"/>
                </a:spcBef>
                <a:buClrTx/>
                <a:buSzTx/>
                <a:buFontTx/>
                <a:buNone/>
              </a:pPr>
              <a:t>24</a:t>
            </a:fld>
            <a:endParaRPr lang="en-AU" altLang="en-US" sz="1400"/>
          </a:p>
        </p:txBody>
      </p:sp>
      <p:sp>
        <p:nvSpPr>
          <p:cNvPr id="54275" name="Rectangle 2">
            <a:extLst>
              <a:ext uri="{FF2B5EF4-FFF2-40B4-BE49-F238E27FC236}">
                <a16:creationId xmlns:a16="http://schemas.microsoft.com/office/drawing/2014/main" id="{2C26F481-B272-4DEF-9243-E4608D644FEB}"/>
              </a:ext>
            </a:extLst>
          </p:cNvPr>
          <p:cNvSpPr>
            <a:spLocks noGrp="1" noChangeArrowheads="1"/>
          </p:cNvSpPr>
          <p:nvPr>
            <p:ph type="body" idx="1"/>
          </p:nvPr>
        </p:nvSpPr>
        <p:spPr>
          <a:xfrm>
            <a:off x="685800" y="1828800"/>
            <a:ext cx="7696200" cy="2971800"/>
          </a:xfrm>
        </p:spPr>
        <p:txBody>
          <a:bodyPr/>
          <a:lstStyle/>
          <a:p>
            <a:pPr eaLnBrk="1" hangingPunct="1">
              <a:lnSpc>
                <a:spcPct val="90000"/>
              </a:lnSpc>
            </a:pPr>
            <a:r>
              <a:rPr lang="en-US" altLang="en-US" sz="2000" dirty="0"/>
              <a:t>To insert an entry </a:t>
            </a:r>
            <a:r>
              <a:rPr lang="en-US" altLang="en-US" sz="2000" dirty="0">
                <a:latin typeface="Times New Roman" panose="02020603050405020304" pitchFamily="18" charset="0"/>
              </a:rPr>
              <a:t>(</a:t>
            </a:r>
            <a:r>
              <a:rPr lang="en-US" altLang="en-US" sz="2000" b="1" i="1" dirty="0">
                <a:latin typeface="Times New Roman" panose="02020603050405020304" pitchFamily="18" charset="0"/>
              </a:rPr>
              <a:t>x</a:t>
            </a:r>
            <a:r>
              <a:rPr lang="en-US" altLang="en-US" sz="2000" dirty="0">
                <a:latin typeface="Times New Roman" panose="02020603050405020304" pitchFamily="18" charset="0"/>
              </a:rPr>
              <a:t>, </a:t>
            </a:r>
            <a:r>
              <a:rPr lang="en-US" altLang="en-US" sz="2000" b="1" i="1" dirty="0">
                <a:latin typeface="Times New Roman" panose="02020603050405020304" pitchFamily="18" charset="0"/>
              </a:rPr>
              <a:t>o</a:t>
            </a:r>
            <a:r>
              <a:rPr lang="en-US" altLang="en-US" sz="2000" dirty="0">
                <a:latin typeface="Times New Roman" panose="02020603050405020304" pitchFamily="18" charset="0"/>
              </a:rPr>
              <a:t>)</a:t>
            </a:r>
            <a:r>
              <a:rPr lang="en-US" altLang="en-US" sz="2000" dirty="0"/>
              <a:t> into a skip list, we use a randomized algorithm:</a:t>
            </a:r>
          </a:p>
          <a:p>
            <a:pPr lvl="1" eaLnBrk="1" hangingPunct="1">
              <a:lnSpc>
                <a:spcPct val="90000"/>
              </a:lnSpc>
            </a:pPr>
            <a:r>
              <a:rPr lang="en-US" altLang="en-US" sz="1800" dirty="0"/>
              <a:t>We repeatedly toss a coin until we get a tail, and we denote with </a:t>
            </a:r>
            <a:r>
              <a:rPr lang="en-US" altLang="en-US" sz="1800" b="1" i="1" dirty="0" err="1">
                <a:latin typeface="Times New Roman" panose="02020603050405020304" pitchFamily="18" charset="0"/>
              </a:rPr>
              <a:t>i</a:t>
            </a:r>
            <a:r>
              <a:rPr lang="en-US" altLang="en-US" sz="1800" b="1" i="1" dirty="0">
                <a:latin typeface="Times New Roman" panose="02020603050405020304" pitchFamily="18" charset="0"/>
              </a:rPr>
              <a:t> </a:t>
            </a:r>
            <a:r>
              <a:rPr lang="en-US" altLang="en-US" sz="1800" dirty="0"/>
              <a:t>the number of times the coin came up with heads</a:t>
            </a:r>
          </a:p>
          <a:p>
            <a:pPr lvl="1" eaLnBrk="1" hangingPunct="1">
              <a:lnSpc>
                <a:spcPct val="90000"/>
              </a:lnSpc>
            </a:pPr>
            <a:r>
              <a:rPr lang="en-US" altLang="en-US" sz="1800" dirty="0"/>
              <a:t>If </a:t>
            </a:r>
            <a:r>
              <a:rPr lang="en-US" altLang="en-US" sz="1800" b="1" i="1" dirty="0" err="1">
                <a:latin typeface="Times New Roman" panose="02020603050405020304" pitchFamily="18" charset="0"/>
              </a:rPr>
              <a:t>i</a:t>
            </a:r>
            <a:r>
              <a:rPr lang="en-US" altLang="en-US" sz="1800" b="1" i="1" dirty="0">
                <a:latin typeface="Times New Roman" panose="02020603050405020304" pitchFamily="18" charset="0"/>
              </a:rPr>
              <a:t> </a:t>
            </a:r>
            <a:r>
              <a:rPr lang="en-US" altLang="en-US" sz="1800" dirty="0">
                <a:latin typeface="Symbol" panose="05050102010706020507" pitchFamily="18" charset="2"/>
                <a:sym typeface="Symbol" panose="05050102010706020507" pitchFamily="18" charset="2"/>
              </a:rPr>
              <a:t></a:t>
            </a:r>
            <a:r>
              <a:rPr lang="en-US" altLang="en-US" sz="1800" b="1" i="1" dirty="0">
                <a:latin typeface="Times New Roman" panose="02020603050405020304" pitchFamily="18" charset="0"/>
              </a:rPr>
              <a:t> h</a:t>
            </a:r>
            <a:r>
              <a:rPr lang="en-US" altLang="en-US" sz="1800" dirty="0"/>
              <a:t>, we add to the skip list new lists </a:t>
            </a:r>
            <a:r>
              <a:rPr lang="en-US" altLang="en-US" sz="1800" b="1" i="1" dirty="0">
                <a:latin typeface="Times New Roman" panose="02020603050405020304" pitchFamily="18" charset="0"/>
              </a:rPr>
              <a:t>S</a:t>
            </a:r>
            <a:r>
              <a:rPr lang="en-US" altLang="en-US" sz="1800" b="1" i="1" baseline="-25000" dirty="0">
                <a:latin typeface="Times New Roman" panose="02020603050405020304" pitchFamily="18" charset="0"/>
              </a:rPr>
              <a:t>h</a:t>
            </a:r>
            <a:r>
              <a:rPr lang="en-US" altLang="en-US" sz="1800" baseline="-25000" dirty="0">
                <a:latin typeface="Symbol" panose="05050102010706020507" pitchFamily="18" charset="2"/>
              </a:rPr>
              <a:t>+</a:t>
            </a:r>
            <a:r>
              <a:rPr lang="en-US" altLang="en-US" sz="1800" baseline="-25000" dirty="0">
                <a:latin typeface="Times New Roman" panose="02020603050405020304" pitchFamily="18" charset="0"/>
              </a:rPr>
              <a:t>1</a:t>
            </a:r>
            <a:r>
              <a:rPr lang="en-US" altLang="en-US" sz="1800" dirty="0">
                <a:latin typeface="Times New Roman" panose="02020603050405020304" pitchFamily="18" charset="0"/>
              </a:rPr>
              <a:t>, … , </a:t>
            </a:r>
            <a:r>
              <a:rPr lang="en-US" altLang="en-US" sz="1800" b="1" i="1" dirty="0">
                <a:latin typeface="Times New Roman" panose="02020603050405020304" pitchFamily="18" charset="0"/>
              </a:rPr>
              <a:t>S</a:t>
            </a:r>
            <a:r>
              <a:rPr lang="en-US" altLang="en-US" sz="1800" b="1" i="1" baseline="-25000" dirty="0">
                <a:latin typeface="Times New Roman" panose="02020603050405020304" pitchFamily="18" charset="0"/>
              </a:rPr>
              <a:t>i </a:t>
            </a:r>
            <a:r>
              <a:rPr lang="en-US" altLang="en-US" sz="1800" baseline="-25000" dirty="0">
                <a:latin typeface="Symbol" panose="05050102010706020507" pitchFamily="18" charset="2"/>
              </a:rPr>
              <a:t>+</a:t>
            </a:r>
            <a:r>
              <a:rPr lang="en-US" altLang="en-US" sz="1800" baseline="-25000" dirty="0">
                <a:latin typeface="Times New Roman" panose="02020603050405020304" pitchFamily="18" charset="0"/>
              </a:rPr>
              <a:t>1</a:t>
            </a:r>
            <a:r>
              <a:rPr lang="en-US" altLang="en-US" sz="1800" dirty="0"/>
              <a:t>, each containing only the two special keys</a:t>
            </a:r>
          </a:p>
          <a:p>
            <a:pPr lvl="1" eaLnBrk="1" hangingPunct="1">
              <a:lnSpc>
                <a:spcPct val="90000"/>
              </a:lnSpc>
            </a:pPr>
            <a:r>
              <a:rPr lang="en-US" altLang="en-US" sz="1800" dirty="0"/>
              <a:t>We search for </a:t>
            </a:r>
            <a:r>
              <a:rPr lang="en-US" altLang="en-US" sz="1800" b="1" i="1" dirty="0">
                <a:latin typeface="Times New Roman" panose="02020603050405020304" pitchFamily="18" charset="0"/>
              </a:rPr>
              <a:t>x </a:t>
            </a:r>
            <a:r>
              <a:rPr lang="en-US" altLang="en-US" sz="1800" dirty="0"/>
              <a:t>in the skip list and find the positions </a:t>
            </a:r>
            <a:r>
              <a:rPr lang="en-US" altLang="en-US" sz="1800" b="1" i="1" dirty="0">
                <a:latin typeface="Times New Roman" panose="02020603050405020304" pitchFamily="18" charset="0"/>
              </a:rPr>
              <a:t>p</a:t>
            </a:r>
            <a:r>
              <a:rPr lang="en-US" altLang="en-US" sz="1800" baseline="-25000" dirty="0">
                <a:latin typeface="Times New Roman" panose="02020603050405020304" pitchFamily="18" charset="0"/>
              </a:rPr>
              <a:t>0</a:t>
            </a:r>
            <a:r>
              <a:rPr lang="en-US" altLang="en-US" sz="1800" dirty="0">
                <a:latin typeface="Times New Roman" panose="02020603050405020304" pitchFamily="18" charset="0"/>
              </a:rPr>
              <a:t>, </a:t>
            </a:r>
            <a:r>
              <a:rPr lang="en-US" altLang="en-US" sz="1800" baseline="-25000" dirty="0">
                <a:latin typeface="Times New Roman" panose="02020603050405020304" pitchFamily="18" charset="0"/>
              </a:rPr>
              <a:t> </a:t>
            </a:r>
            <a:r>
              <a:rPr lang="en-US" altLang="en-US" sz="1800" b="1" i="1" dirty="0">
                <a:latin typeface="Times New Roman" panose="02020603050405020304" pitchFamily="18" charset="0"/>
              </a:rPr>
              <a:t>p</a:t>
            </a:r>
            <a:r>
              <a:rPr lang="en-US" altLang="en-US" sz="1800" baseline="-25000" dirty="0">
                <a:latin typeface="Times New Roman" panose="02020603050405020304" pitchFamily="18" charset="0"/>
              </a:rPr>
              <a:t>1 </a:t>
            </a:r>
            <a:r>
              <a:rPr lang="en-US" altLang="en-US" sz="1800" dirty="0">
                <a:latin typeface="Times New Roman" panose="02020603050405020304" pitchFamily="18" charset="0"/>
              </a:rPr>
              <a:t>, …, </a:t>
            </a:r>
            <a:r>
              <a:rPr lang="en-US" altLang="en-US" sz="1800" b="1" i="1" dirty="0">
                <a:latin typeface="Times New Roman" panose="02020603050405020304" pitchFamily="18" charset="0"/>
              </a:rPr>
              <a:t>p</a:t>
            </a:r>
            <a:r>
              <a:rPr lang="en-US" altLang="en-US" sz="1800" b="1" i="1" baseline="-25000" dirty="0">
                <a:latin typeface="Times New Roman" panose="02020603050405020304" pitchFamily="18" charset="0"/>
              </a:rPr>
              <a:t>i </a:t>
            </a:r>
            <a:r>
              <a:rPr lang="en-US" altLang="en-US" sz="1800" dirty="0"/>
              <a:t>of the items with largest key less than </a:t>
            </a:r>
            <a:r>
              <a:rPr lang="en-US" altLang="en-US" sz="1800" b="1" i="1" dirty="0">
                <a:latin typeface="Times New Roman" panose="02020603050405020304" pitchFamily="18" charset="0"/>
              </a:rPr>
              <a:t>x</a:t>
            </a:r>
            <a:r>
              <a:rPr lang="en-US" altLang="en-US" sz="1800" dirty="0"/>
              <a:t> in each list </a:t>
            </a:r>
            <a:r>
              <a:rPr lang="en-US" altLang="en-US" sz="1800" b="1" i="1" dirty="0">
                <a:latin typeface="Times New Roman" panose="02020603050405020304" pitchFamily="18" charset="0"/>
              </a:rPr>
              <a:t>S</a:t>
            </a:r>
            <a:r>
              <a:rPr lang="en-US" altLang="en-US" sz="1800" baseline="-25000" dirty="0">
                <a:latin typeface="Times New Roman" panose="02020603050405020304" pitchFamily="18" charset="0"/>
              </a:rPr>
              <a:t>0</a:t>
            </a:r>
            <a:r>
              <a:rPr lang="en-US" altLang="en-US" sz="1800" dirty="0">
                <a:latin typeface="Times New Roman" panose="02020603050405020304" pitchFamily="18" charset="0"/>
              </a:rPr>
              <a:t>, </a:t>
            </a:r>
            <a:r>
              <a:rPr lang="en-US" altLang="en-US" sz="1800" b="1" i="1" dirty="0">
                <a:latin typeface="Times New Roman" panose="02020603050405020304" pitchFamily="18" charset="0"/>
              </a:rPr>
              <a:t>S</a:t>
            </a:r>
            <a:r>
              <a:rPr lang="en-US" altLang="en-US" sz="1800" baseline="-25000" dirty="0">
                <a:latin typeface="Times New Roman" panose="02020603050405020304" pitchFamily="18" charset="0"/>
              </a:rPr>
              <a:t>1</a:t>
            </a:r>
            <a:r>
              <a:rPr lang="en-US" altLang="en-US" sz="1800" dirty="0">
                <a:latin typeface="Times New Roman" panose="02020603050405020304" pitchFamily="18" charset="0"/>
              </a:rPr>
              <a:t>, … , </a:t>
            </a:r>
            <a:r>
              <a:rPr lang="en-US" altLang="en-US" sz="1800" b="1" i="1" dirty="0">
                <a:latin typeface="Times New Roman" panose="02020603050405020304" pitchFamily="18" charset="0"/>
              </a:rPr>
              <a:t>S</a:t>
            </a:r>
            <a:r>
              <a:rPr lang="en-US" altLang="en-US" sz="1800" b="1" i="1" baseline="-25000" dirty="0">
                <a:latin typeface="Times New Roman" panose="02020603050405020304" pitchFamily="18" charset="0"/>
              </a:rPr>
              <a:t>i</a:t>
            </a:r>
            <a:endParaRPr lang="en-US" altLang="en-US" sz="1800" dirty="0"/>
          </a:p>
          <a:p>
            <a:pPr lvl="1" eaLnBrk="1" hangingPunct="1">
              <a:lnSpc>
                <a:spcPct val="90000"/>
              </a:lnSpc>
            </a:pPr>
            <a:r>
              <a:rPr lang="en-US" altLang="en-US" sz="1800" dirty="0"/>
              <a:t>For </a:t>
            </a:r>
            <a:r>
              <a:rPr lang="en-US" altLang="en-US" sz="1800" b="1" i="1" dirty="0">
                <a:latin typeface="Times New Roman" panose="02020603050405020304" pitchFamily="18" charset="0"/>
              </a:rPr>
              <a:t>j</a:t>
            </a:r>
            <a:r>
              <a:rPr lang="en-US" altLang="en-US" sz="1800" dirty="0">
                <a:latin typeface="Times New Roman" panose="02020603050405020304" pitchFamily="18" charset="0"/>
              </a:rPr>
              <a:t> </a:t>
            </a:r>
            <a:r>
              <a:rPr lang="en-US" altLang="en-US" sz="1800" dirty="0">
                <a:latin typeface="Symbol" panose="05050102010706020507" pitchFamily="18" charset="2"/>
                <a:sym typeface="Symbol" panose="05050102010706020507" pitchFamily="18" charset="2"/>
              </a:rPr>
              <a:t></a:t>
            </a:r>
            <a:r>
              <a:rPr lang="en-US" altLang="en-US" sz="1800" dirty="0">
                <a:latin typeface="Times New Roman" panose="02020603050405020304" pitchFamily="18" charset="0"/>
              </a:rPr>
              <a:t> 0, …, </a:t>
            </a:r>
            <a:r>
              <a:rPr lang="en-US" altLang="en-US" sz="1800" b="1" i="1" dirty="0" err="1">
                <a:latin typeface="Times New Roman" panose="02020603050405020304" pitchFamily="18" charset="0"/>
              </a:rPr>
              <a:t>i</a:t>
            </a:r>
            <a:r>
              <a:rPr lang="en-US" altLang="en-US" sz="1800" dirty="0"/>
              <a:t>, we insert item </a:t>
            </a:r>
            <a:r>
              <a:rPr lang="en-US" altLang="en-US" sz="1800" dirty="0">
                <a:latin typeface="Times New Roman" panose="02020603050405020304" pitchFamily="18" charset="0"/>
              </a:rPr>
              <a:t>(</a:t>
            </a:r>
            <a:r>
              <a:rPr lang="en-US" altLang="en-US" sz="1800" b="1" i="1" dirty="0">
                <a:latin typeface="Times New Roman" panose="02020603050405020304" pitchFamily="18" charset="0"/>
              </a:rPr>
              <a:t>x</a:t>
            </a:r>
            <a:r>
              <a:rPr lang="en-US" altLang="en-US" sz="1800" dirty="0">
                <a:latin typeface="Times New Roman" panose="02020603050405020304" pitchFamily="18" charset="0"/>
              </a:rPr>
              <a:t>, </a:t>
            </a:r>
            <a:r>
              <a:rPr lang="en-US" altLang="en-US" sz="1800" b="1" i="1" dirty="0">
                <a:latin typeface="Times New Roman" panose="02020603050405020304" pitchFamily="18" charset="0"/>
              </a:rPr>
              <a:t>o</a:t>
            </a:r>
            <a:r>
              <a:rPr lang="en-US" altLang="en-US" sz="1800" dirty="0">
                <a:latin typeface="Times New Roman" panose="02020603050405020304" pitchFamily="18" charset="0"/>
              </a:rPr>
              <a:t>)</a:t>
            </a:r>
            <a:r>
              <a:rPr lang="en-US" altLang="en-US" sz="1800" dirty="0"/>
              <a:t> into list </a:t>
            </a:r>
            <a:r>
              <a:rPr lang="en-US" altLang="en-US" sz="1800" b="1" i="1" dirty="0" err="1">
                <a:latin typeface="Times New Roman" panose="02020603050405020304" pitchFamily="18" charset="0"/>
              </a:rPr>
              <a:t>S</a:t>
            </a:r>
            <a:r>
              <a:rPr lang="en-US" altLang="en-US" sz="1800" b="1" i="1" baseline="-25000" dirty="0" err="1">
                <a:latin typeface="Times New Roman" panose="02020603050405020304" pitchFamily="18" charset="0"/>
              </a:rPr>
              <a:t>j</a:t>
            </a:r>
            <a:r>
              <a:rPr lang="en-US" altLang="en-US" sz="1800" dirty="0"/>
              <a:t> after position </a:t>
            </a:r>
            <a:r>
              <a:rPr lang="en-US" altLang="en-US" sz="1800" b="1" i="1" dirty="0" err="1">
                <a:latin typeface="Times New Roman" panose="02020603050405020304" pitchFamily="18" charset="0"/>
              </a:rPr>
              <a:t>p</a:t>
            </a:r>
            <a:r>
              <a:rPr lang="en-US" altLang="en-US" sz="1800" b="1" i="1" baseline="-25000" dirty="0" err="1">
                <a:latin typeface="Times New Roman" panose="02020603050405020304" pitchFamily="18" charset="0"/>
              </a:rPr>
              <a:t>j</a:t>
            </a:r>
            <a:endParaRPr lang="en-US" altLang="en-US" sz="1800" b="1" i="1" baseline="-25000" dirty="0">
              <a:latin typeface="Times New Roman" panose="02020603050405020304" pitchFamily="18" charset="0"/>
            </a:endParaRPr>
          </a:p>
          <a:p>
            <a:pPr eaLnBrk="1" hangingPunct="1">
              <a:lnSpc>
                <a:spcPct val="90000"/>
              </a:lnSpc>
            </a:pPr>
            <a:r>
              <a:rPr lang="en-US" altLang="en-US" sz="2000" dirty="0"/>
              <a:t>Example: insert key </a:t>
            </a:r>
            <a:r>
              <a:rPr lang="en-US" altLang="en-US" sz="2000" dirty="0">
                <a:latin typeface="Times New Roman" panose="02020603050405020304" pitchFamily="18" charset="0"/>
              </a:rPr>
              <a:t>15</a:t>
            </a:r>
            <a:r>
              <a:rPr lang="en-US" altLang="en-US" sz="2000" dirty="0"/>
              <a:t>, with </a:t>
            </a:r>
            <a:r>
              <a:rPr lang="en-US" altLang="en-US" sz="2000" b="1" i="1" dirty="0" err="1">
                <a:latin typeface="Times New Roman" panose="02020603050405020304" pitchFamily="18" charset="0"/>
              </a:rPr>
              <a:t>i</a:t>
            </a:r>
            <a:r>
              <a:rPr lang="en-US" altLang="en-US" sz="2000" dirty="0">
                <a:latin typeface="Times New Roman" panose="02020603050405020304" pitchFamily="18" charset="0"/>
              </a:rPr>
              <a:t> </a:t>
            </a:r>
            <a:r>
              <a:rPr lang="en-US" altLang="en-US" sz="2000" dirty="0">
                <a:latin typeface="Symbol" panose="05050102010706020507" pitchFamily="18" charset="2"/>
                <a:sym typeface="Symbol" panose="05050102010706020507" pitchFamily="18" charset="2"/>
              </a:rPr>
              <a:t>=</a:t>
            </a:r>
            <a:r>
              <a:rPr lang="en-US" altLang="en-US" sz="2000" dirty="0">
                <a:latin typeface="Times New Roman" panose="02020603050405020304" pitchFamily="18" charset="0"/>
              </a:rPr>
              <a:t> 2</a:t>
            </a:r>
          </a:p>
        </p:txBody>
      </p:sp>
      <p:sp>
        <p:nvSpPr>
          <p:cNvPr id="54276" name="Rectangle 3">
            <a:extLst>
              <a:ext uri="{FF2B5EF4-FFF2-40B4-BE49-F238E27FC236}">
                <a16:creationId xmlns:a16="http://schemas.microsoft.com/office/drawing/2014/main" id="{FB426EA1-0E71-433A-BCEA-6936976983C1}"/>
              </a:ext>
            </a:extLst>
          </p:cNvPr>
          <p:cNvSpPr>
            <a:spLocks noGrp="1" noChangeArrowheads="1"/>
          </p:cNvSpPr>
          <p:nvPr>
            <p:ph type="title"/>
          </p:nvPr>
        </p:nvSpPr>
        <p:spPr>
          <a:xfrm>
            <a:off x="1524000" y="304800"/>
            <a:ext cx="5562600" cy="1143000"/>
          </a:xfrm>
        </p:spPr>
        <p:txBody>
          <a:bodyPr/>
          <a:lstStyle/>
          <a:p>
            <a:pPr eaLnBrk="1" hangingPunct="1"/>
            <a:r>
              <a:rPr lang="en-US" altLang="en-US"/>
              <a:t>Insertion</a:t>
            </a:r>
          </a:p>
        </p:txBody>
      </p:sp>
      <p:sp>
        <p:nvSpPr>
          <p:cNvPr id="54277" name="Rectangle 4">
            <a:extLst>
              <a:ext uri="{FF2B5EF4-FFF2-40B4-BE49-F238E27FC236}">
                <a16:creationId xmlns:a16="http://schemas.microsoft.com/office/drawing/2014/main" id="{7CC7A83E-17DF-41BA-AD1C-824FFF6E43F2}"/>
              </a:ext>
            </a:extLst>
          </p:cNvPr>
          <p:cNvSpPr>
            <a:spLocks noChangeArrowheads="1"/>
          </p:cNvSpPr>
          <p:nvPr/>
        </p:nvSpPr>
        <p:spPr bwMode="auto">
          <a:xfrm>
            <a:off x="3505200" y="6167438"/>
            <a:ext cx="361950" cy="215900"/>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sym typeface="Symbol" panose="05050102010706020507" pitchFamily="18" charset="2"/>
              </a:rPr>
              <a:t></a:t>
            </a:r>
            <a:endParaRPr lang="en-US" altLang="en-US" sz="2400">
              <a:latin typeface="Times New Roman" panose="02020603050405020304" pitchFamily="18" charset="0"/>
            </a:endParaRPr>
          </a:p>
        </p:txBody>
      </p:sp>
      <p:sp>
        <p:nvSpPr>
          <p:cNvPr id="54278" name="Rectangle 5">
            <a:extLst>
              <a:ext uri="{FF2B5EF4-FFF2-40B4-BE49-F238E27FC236}">
                <a16:creationId xmlns:a16="http://schemas.microsoft.com/office/drawing/2014/main" id="{A77D26FD-74ED-47A0-8C66-30650F054BD7}"/>
              </a:ext>
            </a:extLst>
          </p:cNvPr>
          <p:cNvSpPr>
            <a:spLocks noChangeArrowheads="1"/>
          </p:cNvSpPr>
          <p:nvPr/>
        </p:nvSpPr>
        <p:spPr bwMode="auto">
          <a:xfrm>
            <a:off x="1025525" y="6167438"/>
            <a:ext cx="363538" cy="215900"/>
          </a:xfrm>
          <a:prstGeom prst="rect">
            <a:avLst/>
          </a:prstGeom>
          <a:solidFill>
            <a:schemeClr val="accent1"/>
          </a:solidFill>
          <a:ln w="381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sym typeface="Symbol" panose="05050102010706020507" pitchFamily="18" charset="2"/>
              </a:rPr>
              <a:t></a:t>
            </a:r>
          </a:p>
        </p:txBody>
      </p:sp>
      <p:sp>
        <p:nvSpPr>
          <p:cNvPr id="54279" name="Rectangle 6">
            <a:extLst>
              <a:ext uri="{FF2B5EF4-FFF2-40B4-BE49-F238E27FC236}">
                <a16:creationId xmlns:a16="http://schemas.microsoft.com/office/drawing/2014/main" id="{F785767E-8057-4DB9-89B1-3917ED526E5E}"/>
              </a:ext>
            </a:extLst>
          </p:cNvPr>
          <p:cNvSpPr>
            <a:spLocks noChangeArrowheads="1"/>
          </p:cNvSpPr>
          <p:nvPr/>
        </p:nvSpPr>
        <p:spPr bwMode="auto">
          <a:xfrm>
            <a:off x="1644650" y="6167438"/>
            <a:ext cx="363538" cy="215900"/>
          </a:xfrm>
          <a:prstGeom prst="rect">
            <a:avLst/>
          </a:prstGeom>
          <a:solidFill>
            <a:schemeClr val="accent1"/>
          </a:solidFill>
          <a:ln w="381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a:latin typeface="Times New Roman" panose="02020603050405020304" pitchFamily="18" charset="0"/>
              </a:rPr>
              <a:t>10</a:t>
            </a:r>
          </a:p>
        </p:txBody>
      </p:sp>
      <p:sp>
        <p:nvSpPr>
          <p:cNvPr id="54280" name="Rectangle 7">
            <a:extLst>
              <a:ext uri="{FF2B5EF4-FFF2-40B4-BE49-F238E27FC236}">
                <a16:creationId xmlns:a16="http://schemas.microsoft.com/office/drawing/2014/main" id="{BC3000CA-E12B-4929-B8B6-3A4A1313BDF8}"/>
              </a:ext>
            </a:extLst>
          </p:cNvPr>
          <p:cNvSpPr>
            <a:spLocks noChangeArrowheads="1"/>
          </p:cNvSpPr>
          <p:nvPr/>
        </p:nvSpPr>
        <p:spPr bwMode="auto">
          <a:xfrm>
            <a:off x="2884488" y="6167438"/>
            <a:ext cx="363537" cy="215900"/>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a:latin typeface="Times New Roman" panose="02020603050405020304" pitchFamily="18" charset="0"/>
              </a:rPr>
              <a:t>36</a:t>
            </a:r>
          </a:p>
        </p:txBody>
      </p:sp>
      <p:cxnSp>
        <p:nvCxnSpPr>
          <p:cNvPr id="54281" name="AutoShape 8">
            <a:extLst>
              <a:ext uri="{FF2B5EF4-FFF2-40B4-BE49-F238E27FC236}">
                <a16:creationId xmlns:a16="http://schemas.microsoft.com/office/drawing/2014/main" id="{CC4AF6CE-7331-4B64-B418-B1C80DAF6C2D}"/>
              </a:ext>
            </a:extLst>
          </p:cNvPr>
          <p:cNvCxnSpPr>
            <a:cxnSpLocks noChangeShapeType="1"/>
            <a:stCxn id="54278" idx="3"/>
            <a:endCxn id="54279" idx="1"/>
          </p:cNvCxnSpPr>
          <p:nvPr/>
        </p:nvCxnSpPr>
        <p:spPr bwMode="auto">
          <a:xfrm>
            <a:off x="1408113" y="6275388"/>
            <a:ext cx="217487"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4282" name="AutoShape 9">
            <a:extLst>
              <a:ext uri="{FF2B5EF4-FFF2-40B4-BE49-F238E27FC236}">
                <a16:creationId xmlns:a16="http://schemas.microsoft.com/office/drawing/2014/main" id="{4B74760D-1A72-4531-821F-C158575EF259}"/>
              </a:ext>
            </a:extLst>
          </p:cNvPr>
          <p:cNvCxnSpPr>
            <a:cxnSpLocks noChangeShapeType="1"/>
            <a:stCxn id="54288" idx="3"/>
            <a:endCxn id="54280" idx="1"/>
          </p:cNvCxnSpPr>
          <p:nvPr/>
        </p:nvCxnSpPr>
        <p:spPr bwMode="auto">
          <a:xfrm>
            <a:off x="2646363" y="6275388"/>
            <a:ext cx="228600"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4283" name="AutoShape 10">
            <a:extLst>
              <a:ext uri="{FF2B5EF4-FFF2-40B4-BE49-F238E27FC236}">
                <a16:creationId xmlns:a16="http://schemas.microsoft.com/office/drawing/2014/main" id="{C26D7A80-9DAE-4FB9-8803-599DA57EA8FF}"/>
              </a:ext>
            </a:extLst>
          </p:cNvPr>
          <p:cNvCxnSpPr>
            <a:cxnSpLocks noChangeShapeType="1"/>
            <a:stCxn id="54279" idx="3"/>
            <a:endCxn id="54288" idx="1"/>
          </p:cNvCxnSpPr>
          <p:nvPr/>
        </p:nvCxnSpPr>
        <p:spPr bwMode="auto">
          <a:xfrm>
            <a:off x="2027238" y="6275388"/>
            <a:ext cx="217487"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4284" name="AutoShape 11">
            <a:extLst>
              <a:ext uri="{FF2B5EF4-FFF2-40B4-BE49-F238E27FC236}">
                <a16:creationId xmlns:a16="http://schemas.microsoft.com/office/drawing/2014/main" id="{03409C43-7BBA-4DB6-94D2-DB7E289C199D}"/>
              </a:ext>
            </a:extLst>
          </p:cNvPr>
          <p:cNvCxnSpPr>
            <a:cxnSpLocks noChangeShapeType="1"/>
            <a:stCxn id="54280" idx="3"/>
            <a:endCxn id="54277" idx="1"/>
          </p:cNvCxnSpPr>
          <p:nvPr/>
        </p:nvCxnSpPr>
        <p:spPr bwMode="auto">
          <a:xfrm>
            <a:off x="3257550" y="6275388"/>
            <a:ext cx="238125"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54285" name="Rectangle 12">
            <a:extLst>
              <a:ext uri="{FF2B5EF4-FFF2-40B4-BE49-F238E27FC236}">
                <a16:creationId xmlns:a16="http://schemas.microsoft.com/office/drawing/2014/main" id="{71D2465D-5241-4AC8-AD72-7CDABE943DE2}"/>
              </a:ext>
            </a:extLst>
          </p:cNvPr>
          <p:cNvSpPr>
            <a:spLocks noChangeArrowheads="1"/>
          </p:cNvSpPr>
          <p:nvPr/>
        </p:nvSpPr>
        <p:spPr bwMode="auto">
          <a:xfrm>
            <a:off x="3505200" y="5154613"/>
            <a:ext cx="361950" cy="215900"/>
          </a:xfrm>
          <a:prstGeom prst="rect">
            <a:avLst/>
          </a:prstGeom>
          <a:solidFill>
            <a:schemeClr val="accent1"/>
          </a:solidFill>
          <a:ln w="381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sym typeface="Symbol" panose="05050102010706020507" pitchFamily="18" charset="2"/>
              </a:rPr>
              <a:t></a:t>
            </a:r>
            <a:endParaRPr lang="en-US" altLang="en-US" sz="2400"/>
          </a:p>
        </p:txBody>
      </p:sp>
      <p:sp>
        <p:nvSpPr>
          <p:cNvPr id="54286" name="Rectangle 13">
            <a:extLst>
              <a:ext uri="{FF2B5EF4-FFF2-40B4-BE49-F238E27FC236}">
                <a16:creationId xmlns:a16="http://schemas.microsoft.com/office/drawing/2014/main" id="{C90E7613-D981-4D21-AE2C-264EE51EF1EF}"/>
              </a:ext>
            </a:extLst>
          </p:cNvPr>
          <p:cNvSpPr>
            <a:spLocks noChangeArrowheads="1"/>
          </p:cNvSpPr>
          <p:nvPr/>
        </p:nvSpPr>
        <p:spPr bwMode="auto">
          <a:xfrm>
            <a:off x="1025525" y="5154613"/>
            <a:ext cx="363538" cy="215900"/>
          </a:xfrm>
          <a:prstGeom prst="rect">
            <a:avLst/>
          </a:prstGeom>
          <a:solidFill>
            <a:schemeClr val="accent1"/>
          </a:solidFill>
          <a:ln w="381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sym typeface="Symbol" panose="05050102010706020507" pitchFamily="18" charset="2"/>
              </a:rPr>
              <a:t></a:t>
            </a:r>
            <a:endParaRPr lang="en-US" altLang="en-US" sz="2400"/>
          </a:p>
        </p:txBody>
      </p:sp>
      <p:cxnSp>
        <p:nvCxnSpPr>
          <p:cNvPr id="54287" name="AutoShape 14">
            <a:extLst>
              <a:ext uri="{FF2B5EF4-FFF2-40B4-BE49-F238E27FC236}">
                <a16:creationId xmlns:a16="http://schemas.microsoft.com/office/drawing/2014/main" id="{F43A4769-9F98-4432-B781-1459EC6342C5}"/>
              </a:ext>
            </a:extLst>
          </p:cNvPr>
          <p:cNvCxnSpPr>
            <a:cxnSpLocks noChangeShapeType="1"/>
            <a:stCxn id="54286" idx="3"/>
            <a:endCxn id="54285" idx="1"/>
          </p:cNvCxnSpPr>
          <p:nvPr/>
        </p:nvCxnSpPr>
        <p:spPr bwMode="auto">
          <a:xfrm>
            <a:off x="1408113" y="5262563"/>
            <a:ext cx="2078037"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54288" name="Rectangle 15">
            <a:extLst>
              <a:ext uri="{FF2B5EF4-FFF2-40B4-BE49-F238E27FC236}">
                <a16:creationId xmlns:a16="http://schemas.microsoft.com/office/drawing/2014/main" id="{16AE265C-B55F-4D64-8A47-835D1CF1FD00}"/>
              </a:ext>
            </a:extLst>
          </p:cNvPr>
          <p:cNvSpPr>
            <a:spLocks noChangeArrowheads="1"/>
          </p:cNvSpPr>
          <p:nvPr/>
        </p:nvSpPr>
        <p:spPr bwMode="auto">
          <a:xfrm>
            <a:off x="2263775" y="6167438"/>
            <a:ext cx="363538" cy="215900"/>
          </a:xfrm>
          <a:prstGeom prst="rect">
            <a:avLst/>
          </a:prstGeom>
          <a:solidFill>
            <a:schemeClr val="accent1"/>
          </a:solidFill>
          <a:ln w="381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a:latin typeface="Times New Roman" panose="02020603050405020304" pitchFamily="18" charset="0"/>
              </a:rPr>
              <a:t>23</a:t>
            </a:r>
          </a:p>
        </p:txBody>
      </p:sp>
      <p:sp>
        <p:nvSpPr>
          <p:cNvPr id="54289" name="Rectangle 16">
            <a:extLst>
              <a:ext uri="{FF2B5EF4-FFF2-40B4-BE49-F238E27FC236}">
                <a16:creationId xmlns:a16="http://schemas.microsoft.com/office/drawing/2014/main" id="{C861ED3D-7AB9-4765-B2C6-69AFBB0BA569}"/>
              </a:ext>
            </a:extLst>
          </p:cNvPr>
          <p:cNvSpPr>
            <a:spLocks noChangeArrowheads="1"/>
          </p:cNvSpPr>
          <p:nvPr/>
        </p:nvSpPr>
        <p:spPr bwMode="auto">
          <a:xfrm>
            <a:off x="2265363" y="5667375"/>
            <a:ext cx="363537" cy="215900"/>
          </a:xfrm>
          <a:prstGeom prst="rect">
            <a:avLst/>
          </a:prstGeom>
          <a:solidFill>
            <a:schemeClr val="accent1"/>
          </a:solidFill>
          <a:ln w="381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a:latin typeface="Times New Roman" panose="02020603050405020304" pitchFamily="18" charset="0"/>
              </a:rPr>
              <a:t>23</a:t>
            </a:r>
          </a:p>
        </p:txBody>
      </p:sp>
      <p:sp>
        <p:nvSpPr>
          <p:cNvPr id="54290" name="Rectangle 17">
            <a:extLst>
              <a:ext uri="{FF2B5EF4-FFF2-40B4-BE49-F238E27FC236}">
                <a16:creationId xmlns:a16="http://schemas.microsoft.com/office/drawing/2014/main" id="{142566A9-4F77-4F18-85EC-984DFE3ED4D6}"/>
              </a:ext>
            </a:extLst>
          </p:cNvPr>
          <p:cNvSpPr>
            <a:spLocks noChangeArrowheads="1"/>
          </p:cNvSpPr>
          <p:nvPr/>
        </p:nvSpPr>
        <p:spPr bwMode="auto">
          <a:xfrm>
            <a:off x="3505200" y="5661025"/>
            <a:ext cx="361950" cy="215900"/>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sym typeface="Symbol" panose="05050102010706020507" pitchFamily="18" charset="2"/>
              </a:rPr>
              <a:t></a:t>
            </a:r>
            <a:endParaRPr lang="en-US" altLang="en-US" sz="2400"/>
          </a:p>
        </p:txBody>
      </p:sp>
      <p:sp>
        <p:nvSpPr>
          <p:cNvPr id="54291" name="Rectangle 18">
            <a:extLst>
              <a:ext uri="{FF2B5EF4-FFF2-40B4-BE49-F238E27FC236}">
                <a16:creationId xmlns:a16="http://schemas.microsoft.com/office/drawing/2014/main" id="{371FD531-1207-42F9-85ED-82CAEAD47892}"/>
              </a:ext>
            </a:extLst>
          </p:cNvPr>
          <p:cNvSpPr>
            <a:spLocks noChangeArrowheads="1"/>
          </p:cNvSpPr>
          <p:nvPr/>
        </p:nvSpPr>
        <p:spPr bwMode="auto">
          <a:xfrm>
            <a:off x="1025525" y="5661025"/>
            <a:ext cx="363538" cy="215900"/>
          </a:xfrm>
          <a:prstGeom prst="rect">
            <a:avLst/>
          </a:prstGeom>
          <a:solidFill>
            <a:schemeClr val="accent1"/>
          </a:solidFill>
          <a:ln w="381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sym typeface="Symbol" panose="05050102010706020507" pitchFamily="18" charset="2"/>
              </a:rPr>
              <a:t></a:t>
            </a:r>
            <a:endParaRPr lang="en-US" altLang="en-US" sz="2400"/>
          </a:p>
        </p:txBody>
      </p:sp>
      <p:cxnSp>
        <p:nvCxnSpPr>
          <p:cNvPr id="54292" name="AutoShape 19">
            <a:extLst>
              <a:ext uri="{FF2B5EF4-FFF2-40B4-BE49-F238E27FC236}">
                <a16:creationId xmlns:a16="http://schemas.microsoft.com/office/drawing/2014/main" id="{2B111386-281C-4EFF-924D-BF4F8C769699}"/>
              </a:ext>
            </a:extLst>
          </p:cNvPr>
          <p:cNvCxnSpPr>
            <a:cxnSpLocks noChangeShapeType="1"/>
            <a:stCxn id="54291" idx="3"/>
            <a:endCxn id="54289" idx="1"/>
          </p:cNvCxnSpPr>
          <p:nvPr/>
        </p:nvCxnSpPr>
        <p:spPr bwMode="auto">
          <a:xfrm>
            <a:off x="1408113" y="5768975"/>
            <a:ext cx="838200" cy="63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4293" name="AutoShape 20">
            <a:extLst>
              <a:ext uri="{FF2B5EF4-FFF2-40B4-BE49-F238E27FC236}">
                <a16:creationId xmlns:a16="http://schemas.microsoft.com/office/drawing/2014/main" id="{3F9CC491-EBFC-4035-A7BD-4AEBBAFCB7F3}"/>
              </a:ext>
            </a:extLst>
          </p:cNvPr>
          <p:cNvCxnSpPr>
            <a:cxnSpLocks noChangeShapeType="1"/>
            <a:stCxn id="54289" idx="3"/>
            <a:endCxn id="54290" idx="1"/>
          </p:cNvCxnSpPr>
          <p:nvPr/>
        </p:nvCxnSpPr>
        <p:spPr bwMode="auto">
          <a:xfrm flipV="1">
            <a:off x="2647950" y="5768975"/>
            <a:ext cx="847725" cy="63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54294" name="Text Box 21">
            <a:extLst>
              <a:ext uri="{FF2B5EF4-FFF2-40B4-BE49-F238E27FC236}">
                <a16:creationId xmlns:a16="http://schemas.microsoft.com/office/drawing/2014/main" id="{4C3DA66A-0D79-446A-9C42-CB317E8CDAA3}"/>
              </a:ext>
            </a:extLst>
          </p:cNvPr>
          <p:cNvSpPr txBox="1">
            <a:spLocks noChangeArrowheads="1"/>
          </p:cNvSpPr>
          <p:nvPr/>
        </p:nvSpPr>
        <p:spPr bwMode="auto">
          <a:xfrm>
            <a:off x="666750" y="6092825"/>
            <a:ext cx="387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b="1" i="1">
                <a:latin typeface="Times New Roman" panose="02020603050405020304" pitchFamily="18" charset="0"/>
              </a:rPr>
              <a:t>S</a:t>
            </a:r>
            <a:r>
              <a:rPr lang="en-US" altLang="en-US" sz="1800" baseline="-25000">
                <a:latin typeface="Times New Roman" panose="02020603050405020304" pitchFamily="18" charset="0"/>
              </a:rPr>
              <a:t>0</a:t>
            </a:r>
          </a:p>
        </p:txBody>
      </p:sp>
      <p:sp>
        <p:nvSpPr>
          <p:cNvPr id="54295" name="Text Box 22">
            <a:extLst>
              <a:ext uri="{FF2B5EF4-FFF2-40B4-BE49-F238E27FC236}">
                <a16:creationId xmlns:a16="http://schemas.microsoft.com/office/drawing/2014/main" id="{4964653E-A96C-4F69-B7A4-76EF38AE5085}"/>
              </a:ext>
            </a:extLst>
          </p:cNvPr>
          <p:cNvSpPr txBox="1">
            <a:spLocks noChangeArrowheads="1"/>
          </p:cNvSpPr>
          <p:nvPr/>
        </p:nvSpPr>
        <p:spPr bwMode="auto">
          <a:xfrm>
            <a:off x="666750" y="5584825"/>
            <a:ext cx="387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b="1" i="1">
                <a:latin typeface="Times New Roman" panose="02020603050405020304" pitchFamily="18" charset="0"/>
              </a:rPr>
              <a:t>S</a:t>
            </a:r>
            <a:r>
              <a:rPr lang="en-US" altLang="en-US" sz="1800" baseline="-25000">
                <a:latin typeface="Times New Roman" panose="02020603050405020304" pitchFamily="18" charset="0"/>
              </a:rPr>
              <a:t>1</a:t>
            </a:r>
          </a:p>
        </p:txBody>
      </p:sp>
      <p:sp>
        <p:nvSpPr>
          <p:cNvPr id="54296" name="Text Box 23">
            <a:extLst>
              <a:ext uri="{FF2B5EF4-FFF2-40B4-BE49-F238E27FC236}">
                <a16:creationId xmlns:a16="http://schemas.microsoft.com/office/drawing/2014/main" id="{AE29ECB5-FF4E-403E-8447-0DE32D4296FD}"/>
              </a:ext>
            </a:extLst>
          </p:cNvPr>
          <p:cNvSpPr txBox="1">
            <a:spLocks noChangeArrowheads="1"/>
          </p:cNvSpPr>
          <p:nvPr/>
        </p:nvSpPr>
        <p:spPr bwMode="auto">
          <a:xfrm>
            <a:off x="666750" y="5076825"/>
            <a:ext cx="387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b="1" i="1">
                <a:latin typeface="Times New Roman" panose="02020603050405020304" pitchFamily="18" charset="0"/>
              </a:rPr>
              <a:t>S</a:t>
            </a:r>
            <a:r>
              <a:rPr lang="en-US" altLang="en-US" sz="1800" baseline="-25000">
                <a:latin typeface="Times New Roman" panose="02020603050405020304" pitchFamily="18" charset="0"/>
              </a:rPr>
              <a:t>2</a:t>
            </a:r>
          </a:p>
        </p:txBody>
      </p:sp>
      <p:grpSp>
        <p:nvGrpSpPr>
          <p:cNvPr id="54297" name="Group 24">
            <a:extLst>
              <a:ext uri="{FF2B5EF4-FFF2-40B4-BE49-F238E27FC236}">
                <a16:creationId xmlns:a16="http://schemas.microsoft.com/office/drawing/2014/main" id="{D4AC44AC-9319-48B8-8631-BD8B075DE2D0}"/>
              </a:ext>
            </a:extLst>
          </p:cNvPr>
          <p:cNvGrpSpPr>
            <a:grpSpLocks/>
          </p:cNvGrpSpPr>
          <p:nvPr/>
        </p:nvGrpSpPr>
        <p:grpSpPr bwMode="auto">
          <a:xfrm>
            <a:off x="5378450" y="4651375"/>
            <a:ext cx="3460750" cy="215900"/>
            <a:chOff x="3154" y="2834"/>
            <a:chExt cx="2180" cy="136"/>
          </a:xfrm>
        </p:grpSpPr>
        <p:sp>
          <p:nvSpPr>
            <p:cNvPr id="54335" name="Rectangle 25">
              <a:extLst>
                <a:ext uri="{FF2B5EF4-FFF2-40B4-BE49-F238E27FC236}">
                  <a16:creationId xmlns:a16="http://schemas.microsoft.com/office/drawing/2014/main" id="{7BC72966-164E-44C7-A8DE-B88BF68516F5}"/>
                </a:ext>
              </a:extLst>
            </p:cNvPr>
            <p:cNvSpPr>
              <a:spLocks noChangeArrowheads="1"/>
            </p:cNvSpPr>
            <p:nvPr/>
          </p:nvSpPr>
          <p:spPr bwMode="auto">
            <a:xfrm>
              <a:off x="5106" y="2834"/>
              <a:ext cx="228" cy="136"/>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sym typeface="Symbol" panose="05050102010706020507" pitchFamily="18" charset="2"/>
                </a:rPr>
                <a:t></a:t>
              </a:r>
              <a:endParaRPr lang="en-US" altLang="en-US" sz="2400"/>
            </a:p>
          </p:txBody>
        </p:sp>
        <p:sp>
          <p:nvSpPr>
            <p:cNvPr id="54336" name="Rectangle 26">
              <a:extLst>
                <a:ext uri="{FF2B5EF4-FFF2-40B4-BE49-F238E27FC236}">
                  <a16:creationId xmlns:a16="http://schemas.microsoft.com/office/drawing/2014/main" id="{3754D073-BC27-42E1-835B-D928065885B9}"/>
                </a:ext>
              </a:extLst>
            </p:cNvPr>
            <p:cNvSpPr>
              <a:spLocks noChangeArrowheads="1"/>
            </p:cNvSpPr>
            <p:nvPr/>
          </p:nvSpPr>
          <p:spPr bwMode="auto">
            <a:xfrm>
              <a:off x="3154" y="2834"/>
              <a:ext cx="229" cy="136"/>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sym typeface="Symbol" panose="05050102010706020507" pitchFamily="18" charset="2"/>
                </a:rPr>
                <a:t></a:t>
              </a:r>
            </a:p>
          </p:txBody>
        </p:sp>
        <p:cxnSp>
          <p:nvCxnSpPr>
            <p:cNvPr id="54337" name="AutoShape 27">
              <a:extLst>
                <a:ext uri="{FF2B5EF4-FFF2-40B4-BE49-F238E27FC236}">
                  <a16:creationId xmlns:a16="http://schemas.microsoft.com/office/drawing/2014/main" id="{9F070D17-994C-4472-9A6E-850DBF2BEA43}"/>
                </a:ext>
              </a:extLst>
            </p:cNvPr>
            <p:cNvCxnSpPr>
              <a:cxnSpLocks noChangeShapeType="1"/>
              <a:stCxn id="54336" idx="3"/>
              <a:endCxn id="54335" idx="1"/>
            </p:cNvCxnSpPr>
            <p:nvPr/>
          </p:nvCxnSpPr>
          <p:spPr bwMode="auto">
            <a:xfrm>
              <a:off x="3389" y="2902"/>
              <a:ext cx="1711"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
        <p:nvSpPr>
          <p:cNvPr id="54298" name="Text Box 28">
            <a:extLst>
              <a:ext uri="{FF2B5EF4-FFF2-40B4-BE49-F238E27FC236}">
                <a16:creationId xmlns:a16="http://schemas.microsoft.com/office/drawing/2014/main" id="{CC9B04CD-6EE4-4D6C-A56F-CBBEAAC35E2C}"/>
              </a:ext>
            </a:extLst>
          </p:cNvPr>
          <p:cNvSpPr txBox="1">
            <a:spLocks noChangeArrowheads="1"/>
          </p:cNvSpPr>
          <p:nvPr/>
        </p:nvSpPr>
        <p:spPr bwMode="auto">
          <a:xfrm>
            <a:off x="5038725" y="6096000"/>
            <a:ext cx="387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b="1" i="1">
                <a:latin typeface="Times New Roman" panose="02020603050405020304" pitchFamily="18" charset="0"/>
              </a:rPr>
              <a:t>S</a:t>
            </a:r>
            <a:r>
              <a:rPr lang="en-US" altLang="en-US" sz="1800" baseline="-25000">
                <a:latin typeface="Times New Roman" panose="02020603050405020304" pitchFamily="18" charset="0"/>
              </a:rPr>
              <a:t>0</a:t>
            </a:r>
          </a:p>
        </p:txBody>
      </p:sp>
      <p:sp>
        <p:nvSpPr>
          <p:cNvPr id="54299" name="Text Box 29">
            <a:extLst>
              <a:ext uri="{FF2B5EF4-FFF2-40B4-BE49-F238E27FC236}">
                <a16:creationId xmlns:a16="http://schemas.microsoft.com/office/drawing/2014/main" id="{4E1487C1-E308-47C2-92C1-DC2464231988}"/>
              </a:ext>
            </a:extLst>
          </p:cNvPr>
          <p:cNvSpPr txBox="1">
            <a:spLocks noChangeArrowheads="1"/>
          </p:cNvSpPr>
          <p:nvPr/>
        </p:nvSpPr>
        <p:spPr bwMode="auto">
          <a:xfrm>
            <a:off x="5038725" y="5588000"/>
            <a:ext cx="387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b="1" i="1">
                <a:latin typeface="Times New Roman" panose="02020603050405020304" pitchFamily="18" charset="0"/>
              </a:rPr>
              <a:t>S</a:t>
            </a:r>
            <a:r>
              <a:rPr lang="en-US" altLang="en-US" sz="1800" baseline="-25000">
                <a:latin typeface="Times New Roman" panose="02020603050405020304" pitchFamily="18" charset="0"/>
              </a:rPr>
              <a:t>1</a:t>
            </a:r>
          </a:p>
        </p:txBody>
      </p:sp>
      <p:sp>
        <p:nvSpPr>
          <p:cNvPr id="54300" name="Text Box 30">
            <a:extLst>
              <a:ext uri="{FF2B5EF4-FFF2-40B4-BE49-F238E27FC236}">
                <a16:creationId xmlns:a16="http://schemas.microsoft.com/office/drawing/2014/main" id="{8CF10203-1D29-454E-A195-ADA2D5FBED2B}"/>
              </a:ext>
            </a:extLst>
          </p:cNvPr>
          <p:cNvSpPr txBox="1">
            <a:spLocks noChangeArrowheads="1"/>
          </p:cNvSpPr>
          <p:nvPr/>
        </p:nvSpPr>
        <p:spPr bwMode="auto">
          <a:xfrm>
            <a:off x="5038725" y="5080000"/>
            <a:ext cx="387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b="1" i="1">
                <a:latin typeface="Times New Roman" panose="02020603050405020304" pitchFamily="18" charset="0"/>
              </a:rPr>
              <a:t>S</a:t>
            </a:r>
            <a:r>
              <a:rPr lang="en-US" altLang="en-US" sz="1800" baseline="-25000">
                <a:latin typeface="Times New Roman" panose="02020603050405020304" pitchFamily="18" charset="0"/>
              </a:rPr>
              <a:t>2</a:t>
            </a:r>
          </a:p>
        </p:txBody>
      </p:sp>
      <p:sp>
        <p:nvSpPr>
          <p:cNvPr id="54301" name="Text Box 31">
            <a:extLst>
              <a:ext uri="{FF2B5EF4-FFF2-40B4-BE49-F238E27FC236}">
                <a16:creationId xmlns:a16="http://schemas.microsoft.com/office/drawing/2014/main" id="{9C914AC7-B530-4665-B9DC-927F7C2529D4}"/>
              </a:ext>
            </a:extLst>
          </p:cNvPr>
          <p:cNvSpPr txBox="1">
            <a:spLocks noChangeArrowheads="1"/>
          </p:cNvSpPr>
          <p:nvPr/>
        </p:nvSpPr>
        <p:spPr bwMode="auto">
          <a:xfrm>
            <a:off x="5038725" y="4572000"/>
            <a:ext cx="387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b="1" i="1">
                <a:latin typeface="Times New Roman" panose="02020603050405020304" pitchFamily="18" charset="0"/>
              </a:rPr>
              <a:t>S</a:t>
            </a:r>
            <a:r>
              <a:rPr lang="en-US" altLang="en-US" sz="1800" baseline="-25000">
                <a:latin typeface="Times New Roman" panose="02020603050405020304" pitchFamily="18" charset="0"/>
              </a:rPr>
              <a:t>3</a:t>
            </a:r>
          </a:p>
        </p:txBody>
      </p:sp>
      <p:grpSp>
        <p:nvGrpSpPr>
          <p:cNvPr id="54302" name="Group 32">
            <a:extLst>
              <a:ext uri="{FF2B5EF4-FFF2-40B4-BE49-F238E27FC236}">
                <a16:creationId xmlns:a16="http://schemas.microsoft.com/office/drawing/2014/main" id="{5931B336-A378-4178-8DB2-EF6A1206E192}"/>
              </a:ext>
            </a:extLst>
          </p:cNvPr>
          <p:cNvGrpSpPr>
            <a:grpSpLocks/>
          </p:cNvGrpSpPr>
          <p:nvPr/>
        </p:nvGrpSpPr>
        <p:grpSpPr bwMode="auto">
          <a:xfrm>
            <a:off x="5378450" y="6170613"/>
            <a:ext cx="3460750" cy="217487"/>
            <a:chOff x="3154" y="3791"/>
            <a:chExt cx="2180" cy="137"/>
          </a:xfrm>
        </p:grpSpPr>
        <p:sp>
          <p:nvSpPr>
            <p:cNvPr id="54324" name="Rectangle 33">
              <a:extLst>
                <a:ext uri="{FF2B5EF4-FFF2-40B4-BE49-F238E27FC236}">
                  <a16:creationId xmlns:a16="http://schemas.microsoft.com/office/drawing/2014/main" id="{C786E7E4-151D-4A54-BDC3-209FE4481302}"/>
                </a:ext>
              </a:extLst>
            </p:cNvPr>
            <p:cNvSpPr>
              <a:spLocks noChangeArrowheads="1"/>
            </p:cNvSpPr>
            <p:nvPr/>
          </p:nvSpPr>
          <p:spPr bwMode="auto">
            <a:xfrm>
              <a:off x="5106" y="3791"/>
              <a:ext cx="228" cy="136"/>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sym typeface="Symbol" panose="05050102010706020507" pitchFamily="18" charset="2"/>
                </a:rPr>
                <a:t></a:t>
              </a:r>
              <a:endParaRPr lang="en-US" altLang="en-US" sz="2400">
                <a:latin typeface="Times New Roman" panose="02020603050405020304" pitchFamily="18" charset="0"/>
              </a:endParaRPr>
            </a:p>
          </p:txBody>
        </p:sp>
        <p:sp>
          <p:nvSpPr>
            <p:cNvPr id="54325" name="Rectangle 34">
              <a:extLst>
                <a:ext uri="{FF2B5EF4-FFF2-40B4-BE49-F238E27FC236}">
                  <a16:creationId xmlns:a16="http://schemas.microsoft.com/office/drawing/2014/main" id="{39FA5B11-8CAF-4472-A437-58A00FFDF9E7}"/>
                </a:ext>
              </a:extLst>
            </p:cNvPr>
            <p:cNvSpPr>
              <a:spLocks noChangeArrowheads="1"/>
            </p:cNvSpPr>
            <p:nvPr/>
          </p:nvSpPr>
          <p:spPr bwMode="auto">
            <a:xfrm>
              <a:off x="3154" y="3791"/>
              <a:ext cx="229" cy="136"/>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sym typeface="Symbol" panose="05050102010706020507" pitchFamily="18" charset="2"/>
                </a:rPr>
                <a:t></a:t>
              </a:r>
            </a:p>
          </p:txBody>
        </p:sp>
        <p:sp>
          <p:nvSpPr>
            <p:cNvPr id="54326" name="Rectangle 35">
              <a:extLst>
                <a:ext uri="{FF2B5EF4-FFF2-40B4-BE49-F238E27FC236}">
                  <a16:creationId xmlns:a16="http://schemas.microsoft.com/office/drawing/2014/main" id="{97918E92-3CD5-48F9-A516-E8C2A9747B0F}"/>
                </a:ext>
              </a:extLst>
            </p:cNvPr>
            <p:cNvSpPr>
              <a:spLocks noChangeArrowheads="1"/>
            </p:cNvSpPr>
            <p:nvPr/>
          </p:nvSpPr>
          <p:spPr bwMode="auto">
            <a:xfrm>
              <a:off x="3544" y="3791"/>
              <a:ext cx="229" cy="136"/>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a:latin typeface="Times New Roman" panose="02020603050405020304" pitchFamily="18" charset="0"/>
                </a:rPr>
                <a:t>10</a:t>
              </a:r>
            </a:p>
          </p:txBody>
        </p:sp>
        <p:sp>
          <p:nvSpPr>
            <p:cNvPr id="54327" name="Rectangle 36">
              <a:extLst>
                <a:ext uri="{FF2B5EF4-FFF2-40B4-BE49-F238E27FC236}">
                  <a16:creationId xmlns:a16="http://schemas.microsoft.com/office/drawing/2014/main" id="{9290C398-2878-4A56-8E1C-00794A09B8AA}"/>
                </a:ext>
              </a:extLst>
            </p:cNvPr>
            <p:cNvSpPr>
              <a:spLocks noChangeArrowheads="1"/>
            </p:cNvSpPr>
            <p:nvPr/>
          </p:nvSpPr>
          <p:spPr bwMode="auto">
            <a:xfrm>
              <a:off x="4715" y="3791"/>
              <a:ext cx="229" cy="136"/>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a:latin typeface="Times New Roman" panose="02020603050405020304" pitchFamily="18" charset="0"/>
                </a:rPr>
                <a:t>36</a:t>
              </a:r>
            </a:p>
          </p:txBody>
        </p:sp>
        <p:cxnSp>
          <p:nvCxnSpPr>
            <p:cNvPr id="54328" name="AutoShape 37">
              <a:extLst>
                <a:ext uri="{FF2B5EF4-FFF2-40B4-BE49-F238E27FC236}">
                  <a16:creationId xmlns:a16="http://schemas.microsoft.com/office/drawing/2014/main" id="{02497512-A7C6-4FDC-A7B1-80A67749889D}"/>
                </a:ext>
              </a:extLst>
            </p:cNvPr>
            <p:cNvCxnSpPr>
              <a:cxnSpLocks noChangeShapeType="1"/>
              <a:stCxn id="54325" idx="3"/>
              <a:endCxn id="54326" idx="1"/>
            </p:cNvCxnSpPr>
            <p:nvPr/>
          </p:nvCxnSpPr>
          <p:spPr bwMode="auto">
            <a:xfrm>
              <a:off x="3389" y="3859"/>
              <a:ext cx="149"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4329" name="AutoShape 38">
              <a:extLst>
                <a:ext uri="{FF2B5EF4-FFF2-40B4-BE49-F238E27FC236}">
                  <a16:creationId xmlns:a16="http://schemas.microsoft.com/office/drawing/2014/main" id="{84F6BAA4-9E7C-49E8-AF7D-3E3F03EDD430}"/>
                </a:ext>
              </a:extLst>
            </p:cNvPr>
            <p:cNvCxnSpPr>
              <a:cxnSpLocks noChangeShapeType="1"/>
              <a:stCxn id="54332" idx="3"/>
              <a:endCxn id="54327" idx="1"/>
            </p:cNvCxnSpPr>
            <p:nvPr/>
          </p:nvCxnSpPr>
          <p:spPr bwMode="auto">
            <a:xfrm>
              <a:off x="4559" y="3859"/>
              <a:ext cx="150"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4330" name="AutoShape 39">
              <a:extLst>
                <a:ext uri="{FF2B5EF4-FFF2-40B4-BE49-F238E27FC236}">
                  <a16:creationId xmlns:a16="http://schemas.microsoft.com/office/drawing/2014/main" id="{4A01B2CB-D3CC-4B1C-A554-C9F07CBE1474}"/>
                </a:ext>
              </a:extLst>
            </p:cNvPr>
            <p:cNvCxnSpPr>
              <a:cxnSpLocks noChangeShapeType="1"/>
              <a:stCxn id="54326" idx="3"/>
              <a:endCxn id="54333" idx="1"/>
            </p:cNvCxnSpPr>
            <p:nvPr/>
          </p:nvCxnSpPr>
          <p:spPr bwMode="auto">
            <a:xfrm>
              <a:off x="3779" y="3859"/>
              <a:ext cx="151" cy="1"/>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4331" name="AutoShape 40">
              <a:extLst>
                <a:ext uri="{FF2B5EF4-FFF2-40B4-BE49-F238E27FC236}">
                  <a16:creationId xmlns:a16="http://schemas.microsoft.com/office/drawing/2014/main" id="{8823686A-7C87-4681-8BBA-8AD24ACF9BA9}"/>
                </a:ext>
              </a:extLst>
            </p:cNvPr>
            <p:cNvCxnSpPr>
              <a:cxnSpLocks noChangeShapeType="1"/>
              <a:stCxn id="54327" idx="3"/>
              <a:endCxn id="54324" idx="1"/>
            </p:cNvCxnSpPr>
            <p:nvPr/>
          </p:nvCxnSpPr>
          <p:spPr bwMode="auto">
            <a:xfrm>
              <a:off x="4950" y="3859"/>
              <a:ext cx="150"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54332" name="Rectangle 41">
              <a:extLst>
                <a:ext uri="{FF2B5EF4-FFF2-40B4-BE49-F238E27FC236}">
                  <a16:creationId xmlns:a16="http://schemas.microsoft.com/office/drawing/2014/main" id="{99A68B25-423D-44F2-9A14-CE2DBFCF6888}"/>
                </a:ext>
              </a:extLst>
            </p:cNvPr>
            <p:cNvSpPr>
              <a:spLocks noChangeArrowheads="1"/>
            </p:cNvSpPr>
            <p:nvPr/>
          </p:nvSpPr>
          <p:spPr bwMode="auto">
            <a:xfrm>
              <a:off x="4324" y="3791"/>
              <a:ext cx="229" cy="136"/>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a:latin typeface="Times New Roman" panose="02020603050405020304" pitchFamily="18" charset="0"/>
                </a:rPr>
                <a:t>23</a:t>
              </a:r>
            </a:p>
          </p:txBody>
        </p:sp>
        <p:sp>
          <p:nvSpPr>
            <p:cNvPr id="54333" name="Rectangle 42">
              <a:extLst>
                <a:ext uri="{FF2B5EF4-FFF2-40B4-BE49-F238E27FC236}">
                  <a16:creationId xmlns:a16="http://schemas.microsoft.com/office/drawing/2014/main" id="{25CD4739-03EF-46DE-84B1-AF47742C7E79}"/>
                </a:ext>
              </a:extLst>
            </p:cNvPr>
            <p:cNvSpPr>
              <a:spLocks noChangeArrowheads="1"/>
            </p:cNvSpPr>
            <p:nvPr/>
          </p:nvSpPr>
          <p:spPr bwMode="auto">
            <a:xfrm>
              <a:off x="3936" y="3792"/>
              <a:ext cx="229" cy="13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dirty="0">
                  <a:latin typeface="Times New Roman" panose="02020603050405020304" pitchFamily="18" charset="0"/>
                </a:rPr>
                <a:t>15</a:t>
              </a:r>
            </a:p>
          </p:txBody>
        </p:sp>
        <p:cxnSp>
          <p:nvCxnSpPr>
            <p:cNvPr id="54334" name="AutoShape 43">
              <a:extLst>
                <a:ext uri="{FF2B5EF4-FFF2-40B4-BE49-F238E27FC236}">
                  <a16:creationId xmlns:a16="http://schemas.microsoft.com/office/drawing/2014/main" id="{21CCD609-7739-454D-AFDB-22CF0B151DE5}"/>
                </a:ext>
              </a:extLst>
            </p:cNvPr>
            <p:cNvCxnSpPr>
              <a:cxnSpLocks noChangeShapeType="1"/>
              <a:stCxn id="54333" idx="3"/>
              <a:endCxn id="54332" idx="1"/>
            </p:cNvCxnSpPr>
            <p:nvPr/>
          </p:nvCxnSpPr>
          <p:spPr bwMode="auto">
            <a:xfrm flipV="1">
              <a:off x="4171" y="3859"/>
              <a:ext cx="147" cy="1"/>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grpSp>
        <p:nvGrpSpPr>
          <p:cNvPr id="54303" name="Group 44">
            <a:extLst>
              <a:ext uri="{FF2B5EF4-FFF2-40B4-BE49-F238E27FC236}">
                <a16:creationId xmlns:a16="http://schemas.microsoft.com/office/drawing/2014/main" id="{1BC138D8-7351-45F3-A46F-56E7D95B8389}"/>
              </a:ext>
            </a:extLst>
          </p:cNvPr>
          <p:cNvGrpSpPr>
            <a:grpSpLocks/>
          </p:cNvGrpSpPr>
          <p:nvPr/>
        </p:nvGrpSpPr>
        <p:grpSpPr bwMode="auto">
          <a:xfrm>
            <a:off x="5378450" y="5157788"/>
            <a:ext cx="3460750" cy="215900"/>
            <a:chOff x="3154" y="3173"/>
            <a:chExt cx="2180" cy="136"/>
          </a:xfrm>
        </p:grpSpPr>
        <p:sp>
          <p:nvSpPr>
            <p:cNvPr id="54319" name="Rectangle 45">
              <a:extLst>
                <a:ext uri="{FF2B5EF4-FFF2-40B4-BE49-F238E27FC236}">
                  <a16:creationId xmlns:a16="http://schemas.microsoft.com/office/drawing/2014/main" id="{46A483AC-5BDC-4F7A-A6ED-3AF8A9E9DD1D}"/>
                </a:ext>
              </a:extLst>
            </p:cNvPr>
            <p:cNvSpPr>
              <a:spLocks noChangeArrowheads="1"/>
            </p:cNvSpPr>
            <p:nvPr/>
          </p:nvSpPr>
          <p:spPr bwMode="auto">
            <a:xfrm>
              <a:off x="5106" y="3173"/>
              <a:ext cx="228" cy="136"/>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sym typeface="Symbol" panose="05050102010706020507" pitchFamily="18" charset="2"/>
                </a:rPr>
                <a:t></a:t>
              </a:r>
              <a:endParaRPr lang="en-US" altLang="en-US" sz="2400"/>
            </a:p>
          </p:txBody>
        </p:sp>
        <p:sp>
          <p:nvSpPr>
            <p:cNvPr id="54320" name="Rectangle 46">
              <a:extLst>
                <a:ext uri="{FF2B5EF4-FFF2-40B4-BE49-F238E27FC236}">
                  <a16:creationId xmlns:a16="http://schemas.microsoft.com/office/drawing/2014/main" id="{6314DDFF-1CC2-4C59-99D7-DB1910E9900E}"/>
                </a:ext>
              </a:extLst>
            </p:cNvPr>
            <p:cNvSpPr>
              <a:spLocks noChangeArrowheads="1"/>
            </p:cNvSpPr>
            <p:nvPr/>
          </p:nvSpPr>
          <p:spPr bwMode="auto">
            <a:xfrm>
              <a:off x="3154" y="3173"/>
              <a:ext cx="229" cy="136"/>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sym typeface="Symbol" panose="05050102010706020507" pitchFamily="18" charset="2"/>
                </a:rPr>
                <a:t></a:t>
              </a:r>
              <a:endParaRPr lang="en-US" altLang="en-US" sz="2400"/>
            </a:p>
          </p:txBody>
        </p:sp>
        <p:cxnSp>
          <p:nvCxnSpPr>
            <p:cNvPr id="54321" name="AutoShape 47">
              <a:extLst>
                <a:ext uri="{FF2B5EF4-FFF2-40B4-BE49-F238E27FC236}">
                  <a16:creationId xmlns:a16="http://schemas.microsoft.com/office/drawing/2014/main" id="{59D61168-2889-42ED-B8DC-9B6B6BFB63B2}"/>
                </a:ext>
              </a:extLst>
            </p:cNvPr>
            <p:cNvCxnSpPr>
              <a:cxnSpLocks noChangeShapeType="1"/>
              <a:stCxn id="54320" idx="3"/>
              <a:endCxn id="54322" idx="1"/>
            </p:cNvCxnSpPr>
            <p:nvPr/>
          </p:nvCxnSpPr>
          <p:spPr bwMode="auto">
            <a:xfrm>
              <a:off x="3389" y="3241"/>
              <a:ext cx="541"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54322" name="Rectangle 48">
              <a:extLst>
                <a:ext uri="{FF2B5EF4-FFF2-40B4-BE49-F238E27FC236}">
                  <a16:creationId xmlns:a16="http://schemas.microsoft.com/office/drawing/2014/main" id="{E3285CED-976B-43B2-9150-D5BA5FB4E99C}"/>
                </a:ext>
              </a:extLst>
            </p:cNvPr>
            <p:cNvSpPr>
              <a:spLocks noChangeArrowheads="1"/>
            </p:cNvSpPr>
            <p:nvPr/>
          </p:nvSpPr>
          <p:spPr bwMode="auto">
            <a:xfrm>
              <a:off x="3936" y="3173"/>
              <a:ext cx="229" cy="13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dirty="0">
                  <a:latin typeface="Times New Roman" panose="02020603050405020304" pitchFamily="18" charset="0"/>
                </a:rPr>
                <a:t>15</a:t>
              </a:r>
            </a:p>
          </p:txBody>
        </p:sp>
        <p:cxnSp>
          <p:nvCxnSpPr>
            <p:cNvPr id="54323" name="AutoShape 49">
              <a:extLst>
                <a:ext uri="{FF2B5EF4-FFF2-40B4-BE49-F238E27FC236}">
                  <a16:creationId xmlns:a16="http://schemas.microsoft.com/office/drawing/2014/main" id="{9ACBCF21-2753-4026-88F1-648EFCDD6961}"/>
                </a:ext>
              </a:extLst>
            </p:cNvPr>
            <p:cNvCxnSpPr>
              <a:cxnSpLocks noChangeShapeType="1"/>
              <a:stCxn id="54322" idx="3"/>
              <a:endCxn id="54319" idx="1"/>
            </p:cNvCxnSpPr>
            <p:nvPr/>
          </p:nvCxnSpPr>
          <p:spPr bwMode="auto">
            <a:xfrm>
              <a:off x="4171" y="3241"/>
              <a:ext cx="929"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grpSp>
        <p:nvGrpSpPr>
          <p:cNvPr id="54304" name="Group 50">
            <a:extLst>
              <a:ext uri="{FF2B5EF4-FFF2-40B4-BE49-F238E27FC236}">
                <a16:creationId xmlns:a16="http://schemas.microsoft.com/office/drawing/2014/main" id="{02095346-3B27-4119-B992-6EA2A7CE6F39}"/>
              </a:ext>
            </a:extLst>
          </p:cNvPr>
          <p:cNvGrpSpPr>
            <a:grpSpLocks/>
          </p:cNvGrpSpPr>
          <p:nvPr/>
        </p:nvGrpSpPr>
        <p:grpSpPr bwMode="auto">
          <a:xfrm>
            <a:off x="5378450" y="5664200"/>
            <a:ext cx="3460750" cy="215900"/>
            <a:chOff x="3154" y="3504"/>
            <a:chExt cx="2180" cy="136"/>
          </a:xfrm>
        </p:grpSpPr>
        <p:sp>
          <p:nvSpPr>
            <p:cNvPr id="54312" name="Rectangle 51">
              <a:extLst>
                <a:ext uri="{FF2B5EF4-FFF2-40B4-BE49-F238E27FC236}">
                  <a16:creationId xmlns:a16="http://schemas.microsoft.com/office/drawing/2014/main" id="{78A5D6C0-19BF-4042-B3B2-9FE69C81948F}"/>
                </a:ext>
              </a:extLst>
            </p:cNvPr>
            <p:cNvSpPr>
              <a:spLocks noChangeArrowheads="1"/>
            </p:cNvSpPr>
            <p:nvPr/>
          </p:nvSpPr>
          <p:spPr bwMode="auto">
            <a:xfrm>
              <a:off x="5106" y="3504"/>
              <a:ext cx="228" cy="136"/>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sym typeface="Symbol" panose="05050102010706020507" pitchFamily="18" charset="2"/>
                </a:rPr>
                <a:t></a:t>
              </a:r>
              <a:endParaRPr lang="en-US" altLang="en-US" sz="2400"/>
            </a:p>
          </p:txBody>
        </p:sp>
        <p:sp>
          <p:nvSpPr>
            <p:cNvPr id="54313" name="Rectangle 52">
              <a:extLst>
                <a:ext uri="{FF2B5EF4-FFF2-40B4-BE49-F238E27FC236}">
                  <a16:creationId xmlns:a16="http://schemas.microsoft.com/office/drawing/2014/main" id="{E951BB83-584E-4FA5-81B3-D7222A2D074C}"/>
                </a:ext>
              </a:extLst>
            </p:cNvPr>
            <p:cNvSpPr>
              <a:spLocks noChangeArrowheads="1"/>
            </p:cNvSpPr>
            <p:nvPr/>
          </p:nvSpPr>
          <p:spPr bwMode="auto">
            <a:xfrm>
              <a:off x="3154" y="3504"/>
              <a:ext cx="229" cy="136"/>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sym typeface="Symbol" panose="05050102010706020507" pitchFamily="18" charset="2"/>
                </a:rPr>
                <a:t></a:t>
              </a:r>
              <a:endParaRPr lang="en-US" altLang="en-US" sz="2400"/>
            </a:p>
          </p:txBody>
        </p:sp>
        <p:sp>
          <p:nvSpPr>
            <p:cNvPr id="54314" name="Rectangle 53">
              <a:extLst>
                <a:ext uri="{FF2B5EF4-FFF2-40B4-BE49-F238E27FC236}">
                  <a16:creationId xmlns:a16="http://schemas.microsoft.com/office/drawing/2014/main" id="{53C09861-75F7-4124-ACF6-8195A419871C}"/>
                </a:ext>
              </a:extLst>
            </p:cNvPr>
            <p:cNvSpPr>
              <a:spLocks noChangeArrowheads="1"/>
            </p:cNvSpPr>
            <p:nvPr/>
          </p:nvSpPr>
          <p:spPr bwMode="auto">
            <a:xfrm>
              <a:off x="4325" y="3504"/>
              <a:ext cx="229" cy="136"/>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a:latin typeface="Times New Roman" panose="02020603050405020304" pitchFamily="18" charset="0"/>
                </a:rPr>
                <a:t>23</a:t>
              </a:r>
            </a:p>
          </p:txBody>
        </p:sp>
        <p:cxnSp>
          <p:nvCxnSpPr>
            <p:cNvPr id="54315" name="AutoShape 54">
              <a:extLst>
                <a:ext uri="{FF2B5EF4-FFF2-40B4-BE49-F238E27FC236}">
                  <a16:creationId xmlns:a16="http://schemas.microsoft.com/office/drawing/2014/main" id="{4D262D85-5B5F-4550-A24F-127389C0BB9E}"/>
                </a:ext>
              </a:extLst>
            </p:cNvPr>
            <p:cNvCxnSpPr>
              <a:cxnSpLocks noChangeShapeType="1"/>
              <a:stCxn id="54313" idx="3"/>
              <a:endCxn id="54317" idx="1"/>
            </p:cNvCxnSpPr>
            <p:nvPr/>
          </p:nvCxnSpPr>
          <p:spPr bwMode="auto">
            <a:xfrm>
              <a:off x="3389" y="3572"/>
              <a:ext cx="541"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4316" name="AutoShape 55">
              <a:extLst>
                <a:ext uri="{FF2B5EF4-FFF2-40B4-BE49-F238E27FC236}">
                  <a16:creationId xmlns:a16="http://schemas.microsoft.com/office/drawing/2014/main" id="{47A5CAAB-B58D-4C85-A3C7-3A5225FCA3F0}"/>
                </a:ext>
              </a:extLst>
            </p:cNvPr>
            <p:cNvCxnSpPr>
              <a:cxnSpLocks noChangeShapeType="1"/>
              <a:stCxn id="54314" idx="3"/>
              <a:endCxn id="54312" idx="1"/>
            </p:cNvCxnSpPr>
            <p:nvPr/>
          </p:nvCxnSpPr>
          <p:spPr bwMode="auto">
            <a:xfrm>
              <a:off x="4560" y="3572"/>
              <a:ext cx="540"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54317" name="Rectangle 56">
              <a:extLst>
                <a:ext uri="{FF2B5EF4-FFF2-40B4-BE49-F238E27FC236}">
                  <a16:creationId xmlns:a16="http://schemas.microsoft.com/office/drawing/2014/main" id="{AE7B7021-3B50-434D-89C5-DBE901299A68}"/>
                </a:ext>
              </a:extLst>
            </p:cNvPr>
            <p:cNvSpPr>
              <a:spLocks noChangeArrowheads="1"/>
            </p:cNvSpPr>
            <p:nvPr/>
          </p:nvSpPr>
          <p:spPr bwMode="auto">
            <a:xfrm>
              <a:off x="3936" y="3504"/>
              <a:ext cx="229" cy="13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dirty="0">
                  <a:latin typeface="Times New Roman" panose="02020603050405020304" pitchFamily="18" charset="0"/>
                </a:rPr>
                <a:t>15</a:t>
              </a:r>
            </a:p>
          </p:txBody>
        </p:sp>
        <p:cxnSp>
          <p:nvCxnSpPr>
            <p:cNvPr id="54318" name="AutoShape 57">
              <a:extLst>
                <a:ext uri="{FF2B5EF4-FFF2-40B4-BE49-F238E27FC236}">
                  <a16:creationId xmlns:a16="http://schemas.microsoft.com/office/drawing/2014/main" id="{49E081C2-1937-4835-8937-F46F0677AEEA}"/>
                </a:ext>
              </a:extLst>
            </p:cNvPr>
            <p:cNvCxnSpPr>
              <a:cxnSpLocks noChangeShapeType="1"/>
              <a:stCxn id="54317" idx="3"/>
              <a:endCxn id="54314" idx="1"/>
            </p:cNvCxnSpPr>
            <p:nvPr/>
          </p:nvCxnSpPr>
          <p:spPr bwMode="auto">
            <a:xfrm>
              <a:off x="4171" y="3572"/>
              <a:ext cx="148"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
        <p:nvSpPr>
          <p:cNvPr id="54305" name="AutoShape 58">
            <a:extLst>
              <a:ext uri="{FF2B5EF4-FFF2-40B4-BE49-F238E27FC236}">
                <a16:creationId xmlns:a16="http://schemas.microsoft.com/office/drawing/2014/main" id="{306A1510-6E20-487D-B8A3-B0D2C83E30B1}"/>
              </a:ext>
            </a:extLst>
          </p:cNvPr>
          <p:cNvSpPr>
            <a:spLocks noChangeArrowheads="1"/>
          </p:cNvSpPr>
          <p:nvPr/>
        </p:nvSpPr>
        <p:spPr bwMode="auto">
          <a:xfrm>
            <a:off x="4229100" y="5640388"/>
            <a:ext cx="609600" cy="303212"/>
          </a:xfrm>
          <a:prstGeom prst="rightArrow">
            <a:avLst>
              <a:gd name="adj1" fmla="val 50000"/>
              <a:gd name="adj2" fmla="val 50262"/>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AU" altLang="en-US" sz="2400"/>
          </a:p>
        </p:txBody>
      </p:sp>
      <p:cxnSp>
        <p:nvCxnSpPr>
          <p:cNvPr id="54306" name="AutoShape 59">
            <a:extLst>
              <a:ext uri="{FF2B5EF4-FFF2-40B4-BE49-F238E27FC236}">
                <a16:creationId xmlns:a16="http://schemas.microsoft.com/office/drawing/2014/main" id="{1316DD31-276D-4FE8-B87C-D943572F09B3}"/>
              </a:ext>
            </a:extLst>
          </p:cNvPr>
          <p:cNvCxnSpPr>
            <a:cxnSpLocks noChangeShapeType="1"/>
            <a:stCxn id="54286" idx="2"/>
            <a:endCxn id="54291" idx="0"/>
          </p:cNvCxnSpPr>
          <p:nvPr/>
        </p:nvCxnSpPr>
        <p:spPr bwMode="auto">
          <a:xfrm>
            <a:off x="1208088" y="5389563"/>
            <a:ext cx="0" cy="252412"/>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20252" name="AutoShape 60">
            <a:extLst>
              <a:ext uri="{FF2B5EF4-FFF2-40B4-BE49-F238E27FC236}">
                <a16:creationId xmlns:a16="http://schemas.microsoft.com/office/drawing/2014/main" id="{37A355B6-83DB-4CF5-9047-D1E92684504E}"/>
              </a:ext>
            </a:extLst>
          </p:cNvPr>
          <p:cNvCxnSpPr>
            <a:cxnSpLocks noChangeShapeType="1"/>
            <a:stCxn id="54278" idx="0"/>
            <a:endCxn id="54279" idx="0"/>
          </p:cNvCxnSpPr>
          <p:nvPr/>
        </p:nvCxnSpPr>
        <p:spPr bwMode="auto">
          <a:xfrm rot="5400000" flipV="1">
            <a:off x="1516857" y="5839619"/>
            <a:ext cx="1587" cy="619125"/>
          </a:xfrm>
          <a:prstGeom prst="curvedConnector3">
            <a:avLst>
              <a:gd name="adj1" fmla="val -13200005"/>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4308" name="AutoShape 61">
            <a:extLst>
              <a:ext uri="{FF2B5EF4-FFF2-40B4-BE49-F238E27FC236}">
                <a16:creationId xmlns:a16="http://schemas.microsoft.com/office/drawing/2014/main" id="{016631B8-5AF7-427D-85E0-FBA8A4C93BFD}"/>
              </a:ext>
            </a:extLst>
          </p:cNvPr>
          <p:cNvCxnSpPr>
            <a:cxnSpLocks noChangeShapeType="1"/>
            <a:stCxn id="54291" idx="2"/>
            <a:endCxn id="54278" idx="0"/>
          </p:cNvCxnSpPr>
          <p:nvPr/>
        </p:nvCxnSpPr>
        <p:spPr bwMode="auto">
          <a:xfrm>
            <a:off x="1208088" y="5895975"/>
            <a:ext cx="0" cy="252413"/>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54309" name="Text Box 62">
            <a:extLst>
              <a:ext uri="{FF2B5EF4-FFF2-40B4-BE49-F238E27FC236}">
                <a16:creationId xmlns:a16="http://schemas.microsoft.com/office/drawing/2014/main" id="{A8A4119B-A5FF-4D48-A54B-21C79AC5212D}"/>
              </a:ext>
            </a:extLst>
          </p:cNvPr>
          <p:cNvSpPr txBox="1">
            <a:spLocks noChangeArrowheads="1"/>
          </p:cNvSpPr>
          <p:nvPr/>
        </p:nvSpPr>
        <p:spPr bwMode="auto">
          <a:xfrm>
            <a:off x="1800225" y="5791200"/>
            <a:ext cx="374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b="1" i="1">
                <a:latin typeface="Times New Roman" panose="02020603050405020304" pitchFamily="18" charset="0"/>
              </a:rPr>
              <a:t>p</a:t>
            </a:r>
            <a:r>
              <a:rPr lang="en-US" altLang="en-US" sz="1800" baseline="-25000">
                <a:latin typeface="Times New Roman" panose="02020603050405020304" pitchFamily="18" charset="0"/>
              </a:rPr>
              <a:t>0</a:t>
            </a:r>
          </a:p>
        </p:txBody>
      </p:sp>
      <p:sp>
        <p:nvSpPr>
          <p:cNvPr id="54310" name="Text Box 63">
            <a:extLst>
              <a:ext uri="{FF2B5EF4-FFF2-40B4-BE49-F238E27FC236}">
                <a16:creationId xmlns:a16="http://schemas.microsoft.com/office/drawing/2014/main" id="{A25653C8-6B79-4DF1-AA52-FAF24A995A7D}"/>
              </a:ext>
            </a:extLst>
          </p:cNvPr>
          <p:cNvSpPr txBox="1">
            <a:spLocks noChangeArrowheads="1"/>
          </p:cNvSpPr>
          <p:nvPr/>
        </p:nvSpPr>
        <p:spPr bwMode="auto">
          <a:xfrm>
            <a:off x="1219200" y="5308600"/>
            <a:ext cx="374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b="1" i="1">
                <a:latin typeface="Times New Roman" panose="02020603050405020304" pitchFamily="18" charset="0"/>
              </a:rPr>
              <a:t>p</a:t>
            </a:r>
            <a:r>
              <a:rPr lang="en-US" altLang="en-US" sz="1800" baseline="-25000">
                <a:latin typeface="Times New Roman" panose="02020603050405020304" pitchFamily="18" charset="0"/>
              </a:rPr>
              <a:t>1</a:t>
            </a:r>
          </a:p>
        </p:txBody>
      </p:sp>
      <p:sp>
        <p:nvSpPr>
          <p:cNvPr id="54311" name="Text Box 64">
            <a:extLst>
              <a:ext uri="{FF2B5EF4-FFF2-40B4-BE49-F238E27FC236}">
                <a16:creationId xmlns:a16="http://schemas.microsoft.com/office/drawing/2014/main" id="{DED50B76-D4D1-40CF-A834-1EF16E50FC70}"/>
              </a:ext>
            </a:extLst>
          </p:cNvPr>
          <p:cNvSpPr txBox="1">
            <a:spLocks noChangeArrowheads="1"/>
          </p:cNvSpPr>
          <p:nvPr/>
        </p:nvSpPr>
        <p:spPr bwMode="auto">
          <a:xfrm>
            <a:off x="1219200" y="4800600"/>
            <a:ext cx="374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b="1" i="1">
                <a:latin typeface="Times New Roman" panose="02020603050405020304" pitchFamily="18" charset="0"/>
              </a:rPr>
              <a:t>p</a:t>
            </a:r>
            <a:r>
              <a:rPr lang="en-US" altLang="en-US" sz="1800" baseline="-25000">
                <a:latin typeface="Times New Roman" panose="02020603050405020304" pitchFamily="18" charset="0"/>
              </a:rPr>
              <a:t>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20252"/>
                                        </p:tgtEl>
                                        <p:attrNameLst>
                                          <p:attrName>style.visibility</p:attrName>
                                        </p:attrNameLst>
                                      </p:cBhvr>
                                      <p:to>
                                        <p:strVal val="visible"/>
                                      </p:to>
                                    </p:set>
                                    <p:animEffect transition="in" filter="wipe(left)">
                                      <p:cBhvr>
                                        <p:cTn id="7" dur="500"/>
                                        <p:tgtEl>
                                          <p:spTgt spid="520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a:extLst>
              <a:ext uri="{FF2B5EF4-FFF2-40B4-BE49-F238E27FC236}">
                <a16:creationId xmlns:a16="http://schemas.microsoft.com/office/drawing/2014/main" id="{A2BB86B1-6DAF-43CD-9FD3-8522B56D516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fld id="{67FF79DD-66A1-459D-8BD2-FAF2186AD7C4}" type="slidenum">
              <a:rPr lang="en-AU" altLang="en-US" sz="1400"/>
              <a:pPr eaLnBrk="1" hangingPunct="1">
                <a:spcBef>
                  <a:spcPct val="0"/>
                </a:spcBef>
                <a:buClrTx/>
                <a:buSzTx/>
                <a:buFontTx/>
                <a:buNone/>
              </a:pPr>
              <a:t>25</a:t>
            </a:fld>
            <a:endParaRPr lang="en-AU" altLang="en-US" sz="1400"/>
          </a:p>
        </p:txBody>
      </p:sp>
      <p:sp>
        <p:nvSpPr>
          <p:cNvPr id="55299" name="Rectangle 2">
            <a:extLst>
              <a:ext uri="{FF2B5EF4-FFF2-40B4-BE49-F238E27FC236}">
                <a16:creationId xmlns:a16="http://schemas.microsoft.com/office/drawing/2014/main" id="{D512020B-686A-4B7A-8400-1A3D37CDD7A7}"/>
              </a:ext>
            </a:extLst>
          </p:cNvPr>
          <p:cNvSpPr>
            <a:spLocks noGrp="1" noChangeArrowheads="1"/>
          </p:cNvSpPr>
          <p:nvPr>
            <p:ph type="title"/>
          </p:nvPr>
        </p:nvSpPr>
        <p:spPr>
          <a:xfrm>
            <a:off x="1371600" y="381000"/>
            <a:ext cx="5478463" cy="1143000"/>
          </a:xfrm>
        </p:spPr>
        <p:txBody>
          <a:bodyPr/>
          <a:lstStyle/>
          <a:p>
            <a:pPr eaLnBrk="1" hangingPunct="1"/>
            <a:r>
              <a:rPr lang="en-US" altLang="en-US" sz="4000"/>
              <a:t>Deletion</a:t>
            </a:r>
          </a:p>
        </p:txBody>
      </p:sp>
      <p:sp>
        <p:nvSpPr>
          <p:cNvPr id="55300" name="Rectangle 3">
            <a:extLst>
              <a:ext uri="{FF2B5EF4-FFF2-40B4-BE49-F238E27FC236}">
                <a16:creationId xmlns:a16="http://schemas.microsoft.com/office/drawing/2014/main" id="{86E076A4-8E5B-49DF-988D-9DD5FA080D83}"/>
              </a:ext>
            </a:extLst>
          </p:cNvPr>
          <p:cNvSpPr>
            <a:spLocks noGrp="1" noChangeArrowheads="1"/>
          </p:cNvSpPr>
          <p:nvPr>
            <p:ph type="body" idx="1"/>
          </p:nvPr>
        </p:nvSpPr>
        <p:spPr>
          <a:xfrm>
            <a:off x="762000" y="1905000"/>
            <a:ext cx="7696200" cy="2362200"/>
          </a:xfrm>
        </p:spPr>
        <p:txBody>
          <a:bodyPr/>
          <a:lstStyle/>
          <a:p>
            <a:pPr eaLnBrk="1" hangingPunct="1"/>
            <a:r>
              <a:rPr lang="en-US" altLang="en-US" sz="2000"/>
              <a:t>To remove an entry with key </a:t>
            </a:r>
            <a:r>
              <a:rPr lang="en-US" altLang="en-US" sz="2000" b="1" i="1">
                <a:latin typeface="Times New Roman" panose="02020603050405020304" pitchFamily="18" charset="0"/>
              </a:rPr>
              <a:t>x</a:t>
            </a:r>
            <a:r>
              <a:rPr lang="en-US" altLang="en-US" sz="2000">
                <a:latin typeface="Times New Roman" panose="02020603050405020304" pitchFamily="18" charset="0"/>
              </a:rPr>
              <a:t> </a:t>
            </a:r>
            <a:r>
              <a:rPr lang="en-US" altLang="en-US" sz="2000"/>
              <a:t>from a skip list, we proceed as follows:</a:t>
            </a:r>
          </a:p>
          <a:p>
            <a:pPr lvl="1" eaLnBrk="1" hangingPunct="1"/>
            <a:r>
              <a:rPr lang="en-US" altLang="en-US" sz="1800"/>
              <a:t>We search for </a:t>
            </a:r>
            <a:r>
              <a:rPr lang="en-US" altLang="en-US" sz="1800" b="1" i="1">
                <a:latin typeface="Times New Roman" panose="02020603050405020304" pitchFamily="18" charset="0"/>
              </a:rPr>
              <a:t>x </a:t>
            </a:r>
            <a:r>
              <a:rPr lang="en-US" altLang="en-US" sz="1800"/>
              <a:t>in the skip list and find the positions </a:t>
            </a:r>
            <a:r>
              <a:rPr lang="en-US" altLang="en-US" sz="1800" b="1" i="1">
                <a:latin typeface="Times New Roman" panose="02020603050405020304" pitchFamily="18" charset="0"/>
              </a:rPr>
              <a:t>p</a:t>
            </a:r>
            <a:r>
              <a:rPr lang="en-US" altLang="en-US" sz="1800" baseline="-25000">
                <a:latin typeface="Times New Roman" panose="02020603050405020304" pitchFamily="18" charset="0"/>
              </a:rPr>
              <a:t>0</a:t>
            </a:r>
            <a:r>
              <a:rPr lang="en-US" altLang="en-US" sz="1800">
                <a:latin typeface="Times New Roman" panose="02020603050405020304" pitchFamily="18" charset="0"/>
              </a:rPr>
              <a:t>, </a:t>
            </a:r>
            <a:r>
              <a:rPr lang="en-US" altLang="en-US" sz="1800" baseline="-25000">
                <a:latin typeface="Times New Roman" panose="02020603050405020304" pitchFamily="18" charset="0"/>
              </a:rPr>
              <a:t> </a:t>
            </a:r>
            <a:r>
              <a:rPr lang="en-US" altLang="en-US" sz="1800" b="1" i="1">
                <a:latin typeface="Times New Roman" panose="02020603050405020304" pitchFamily="18" charset="0"/>
              </a:rPr>
              <a:t>p</a:t>
            </a:r>
            <a:r>
              <a:rPr lang="en-US" altLang="en-US" sz="1800" baseline="-25000">
                <a:latin typeface="Times New Roman" panose="02020603050405020304" pitchFamily="18" charset="0"/>
              </a:rPr>
              <a:t>1 </a:t>
            </a:r>
            <a:r>
              <a:rPr lang="en-US" altLang="en-US" sz="1800">
                <a:latin typeface="Times New Roman" panose="02020603050405020304" pitchFamily="18" charset="0"/>
              </a:rPr>
              <a:t>, …, </a:t>
            </a:r>
            <a:r>
              <a:rPr lang="en-US" altLang="en-US" sz="1800" b="1" i="1">
                <a:latin typeface="Times New Roman" panose="02020603050405020304" pitchFamily="18" charset="0"/>
              </a:rPr>
              <a:t>p</a:t>
            </a:r>
            <a:r>
              <a:rPr lang="en-US" altLang="en-US" sz="1800" b="1" i="1" baseline="-25000">
                <a:latin typeface="Times New Roman" panose="02020603050405020304" pitchFamily="18" charset="0"/>
              </a:rPr>
              <a:t>i </a:t>
            </a:r>
            <a:r>
              <a:rPr lang="en-US" altLang="en-US" sz="1800"/>
              <a:t>of the items with key </a:t>
            </a:r>
            <a:r>
              <a:rPr lang="en-US" altLang="en-US" sz="1800" b="1" i="1">
                <a:latin typeface="Times New Roman" panose="02020603050405020304" pitchFamily="18" charset="0"/>
              </a:rPr>
              <a:t>x</a:t>
            </a:r>
            <a:r>
              <a:rPr lang="en-US" altLang="en-US" sz="1800"/>
              <a:t>, where position </a:t>
            </a:r>
            <a:r>
              <a:rPr lang="en-US" altLang="en-US" sz="1800" b="1" i="1">
                <a:latin typeface="Times New Roman" panose="02020603050405020304" pitchFamily="18" charset="0"/>
              </a:rPr>
              <a:t>p</a:t>
            </a:r>
            <a:r>
              <a:rPr lang="en-US" altLang="en-US" sz="1800" b="1" i="1" baseline="-25000">
                <a:latin typeface="Times New Roman" panose="02020603050405020304" pitchFamily="18" charset="0"/>
              </a:rPr>
              <a:t>j</a:t>
            </a:r>
            <a:r>
              <a:rPr lang="en-US" altLang="en-US" sz="1800"/>
              <a:t> is in list </a:t>
            </a:r>
            <a:r>
              <a:rPr lang="en-US" altLang="en-US" sz="1800" b="1" i="1">
                <a:latin typeface="Times New Roman" panose="02020603050405020304" pitchFamily="18" charset="0"/>
              </a:rPr>
              <a:t>S</a:t>
            </a:r>
            <a:r>
              <a:rPr lang="en-US" altLang="en-US" sz="1800" b="1" i="1" baseline="-25000">
                <a:latin typeface="Times New Roman" panose="02020603050405020304" pitchFamily="18" charset="0"/>
              </a:rPr>
              <a:t>j</a:t>
            </a:r>
          </a:p>
          <a:p>
            <a:pPr lvl="1" eaLnBrk="1" hangingPunct="1"/>
            <a:r>
              <a:rPr lang="en-US" altLang="en-US" sz="1800"/>
              <a:t>We remove positions </a:t>
            </a:r>
            <a:r>
              <a:rPr lang="en-US" altLang="en-US" sz="1800" b="1" i="1">
                <a:latin typeface="Times New Roman" panose="02020603050405020304" pitchFamily="18" charset="0"/>
              </a:rPr>
              <a:t>p</a:t>
            </a:r>
            <a:r>
              <a:rPr lang="en-US" altLang="en-US" sz="1800" baseline="-25000">
                <a:latin typeface="Times New Roman" panose="02020603050405020304" pitchFamily="18" charset="0"/>
              </a:rPr>
              <a:t>0</a:t>
            </a:r>
            <a:r>
              <a:rPr lang="en-US" altLang="en-US" sz="1800">
                <a:latin typeface="Times New Roman" panose="02020603050405020304" pitchFamily="18" charset="0"/>
              </a:rPr>
              <a:t>, </a:t>
            </a:r>
            <a:r>
              <a:rPr lang="en-US" altLang="en-US" sz="1800" baseline="-25000">
                <a:latin typeface="Times New Roman" panose="02020603050405020304" pitchFamily="18" charset="0"/>
              </a:rPr>
              <a:t> </a:t>
            </a:r>
            <a:r>
              <a:rPr lang="en-US" altLang="en-US" sz="1800" b="1" i="1">
                <a:latin typeface="Times New Roman" panose="02020603050405020304" pitchFamily="18" charset="0"/>
              </a:rPr>
              <a:t>p</a:t>
            </a:r>
            <a:r>
              <a:rPr lang="en-US" altLang="en-US" sz="1800" baseline="-25000">
                <a:latin typeface="Times New Roman" panose="02020603050405020304" pitchFamily="18" charset="0"/>
              </a:rPr>
              <a:t>1 </a:t>
            </a:r>
            <a:r>
              <a:rPr lang="en-US" altLang="en-US" sz="1800">
                <a:latin typeface="Times New Roman" panose="02020603050405020304" pitchFamily="18" charset="0"/>
              </a:rPr>
              <a:t>, …, </a:t>
            </a:r>
            <a:r>
              <a:rPr lang="en-US" altLang="en-US" sz="1800" b="1" i="1">
                <a:latin typeface="Times New Roman" panose="02020603050405020304" pitchFamily="18" charset="0"/>
              </a:rPr>
              <a:t>p</a:t>
            </a:r>
            <a:r>
              <a:rPr lang="en-US" altLang="en-US" sz="1800" b="1" i="1" baseline="-25000">
                <a:latin typeface="Times New Roman" panose="02020603050405020304" pitchFamily="18" charset="0"/>
              </a:rPr>
              <a:t>i</a:t>
            </a:r>
            <a:r>
              <a:rPr lang="en-US" altLang="en-US" sz="1800"/>
              <a:t> from the lists </a:t>
            </a:r>
            <a:r>
              <a:rPr lang="en-US" altLang="en-US" sz="1800" b="1" i="1">
                <a:latin typeface="Times New Roman" panose="02020603050405020304" pitchFamily="18" charset="0"/>
              </a:rPr>
              <a:t>S</a:t>
            </a:r>
            <a:r>
              <a:rPr lang="en-US" altLang="en-US" sz="1800" baseline="-25000">
                <a:latin typeface="Times New Roman" panose="02020603050405020304" pitchFamily="18" charset="0"/>
              </a:rPr>
              <a:t>0</a:t>
            </a:r>
            <a:r>
              <a:rPr lang="en-US" altLang="en-US" sz="1800">
                <a:latin typeface="Times New Roman" panose="02020603050405020304" pitchFamily="18" charset="0"/>
              </a:rPr>
              <a:t>, </a:t>
            </a:r>
            <a:r>
              <a:rPr lang="en-US" altLang="en-US" sz="1800" b="1" i="1">
                <a:latin typeface="Times New Roman" panose="02020603050405020304" pitchFamily="18" charset="0"/>
              </a:rPr>
              <a:t>S</a:t>
            </a:r>
            <a:r>
              <a:rPr lang="en-US" altLang="en-US" sz="1800" baseline="-25000">
                <a:latin typeface="Times New Roman" panose="02020603050405020304" pitchFamily="18" charset="0"/>
              </a:rPr>
              <a:t>1</a:t>
            </a:r>
            <a:r>
              <a:rPr lang="en-US" altLang="en-US" sz="1800">
                <a:latin typeface="Times New Roman" panose="02020603050405020304" pitchFamily="18" charset="0"/>
              </a:rPr>
              <a:t>, … , </a:t>
            </a:r>
            <a:r>
              <a:rPr lang="en-US" altLang="en-US" sz="1800" b="1" i="1">
                <a:latin typeface="Times New Roman" panose="02020603050405020304" pitchFamily="18" charset="0"/>
              </a:rPr>
              <a:t>S</a:t>
            </a:r>
            <a:r>
              <a:rPr lang="en-US" altLang="en-US" sz="1800" b="1" i="1" baseline="-25000">
                <a:latin typeface="Times New Roman" panose="02020603050405020304" pitchFamily="18" charset="0"/>
              </a:rPr>
              <a:t>i</a:t>
            </a:r>
            <a:endParaRPr lang="en-US" altLang="en-US" sz="1800"/>
          </a:p>
          <a:p>
            <a:pPr lvl="1" eaLnBrk="1" hangingPunct="1"/>
            <a:r>
              <a:rPr lang="en-US" altLang="en-US" sz="1800"/>
              <a:t>We remove all but one list containing only the two special keys</a:t>
            </a:r>
          </a:p>
          <a:p>
            <a:pPr eaLnBrk="1" hangingPunct="1"/>
            <a:r>
              <a:rPr lang="en-US" altLang="en-US" sz="2000"/>
              <a:t>Example: remove key </a:t>
            </a:r>
            <a:r>
              <a:rPr lang="en-US" altLang="en-US" sz="2000">
                <a:latin typeface="Times New Roman" panose="02020603050405020304" pitchFamily="18" charset="0"/>
              </a:rPr>
              <a:t>34</a:t>
            </a:r>
            <a:endParaRPr lang="en-US" altLang="en-US" sz="2000"/>
          </a:p>
        </p:txBody>
      </p:sp>
      <p:sp>
        <p:nvSpPr>
          <p:cNvPr id="55301" name="Rectangle 4">
            <a:extLst>
              <a:ext uri="{FF2B5EF4-FFF2-40B4-BE49-F238E27FC236}">
                <a16:creationId xmlns:a16="http://schemas.microsoft.com/office/drawing/2014/main" id="{38472011-2454-4429-91BA-23B18EEE3FB3}"/>
              </a:ext>
            </a:extLst>
          </p:cNvPr>
          <p:cNvSpPr>
            <a:spLocks noChangeArrowheads="1"/>
          </p:cNvSpPr>
          <p:nvPr/>
        </p:nvSpPr>
        <p:spPr bwMode="auto">
          <a:xfrm flipH="1">
            <a:off x="5886450" y="6167438"/>
            <a:ext cx="361950" cy="215900"/>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sym typeface="Symbol" panose="05050102010706020507" pitchFamily="18" charset="2"/>
              </a:rPr>
              <a:t></a:t>
            </a:r>
            <a:endParaRPr lang="en-US" altLang="en-US" sz="2400">
              <a:latin typeface="Times New Roman" panose="02020603050405020304" pitchFamily="18" charset="0"/>
            </a:endParaRPr>
          </a:p>
        </p:txBody>
      </p:sp>
      <p:sp>
        <p:nvSpPr>
          <p:cNvPr id="55302" name="Rectangle 5">
            <a:extLst>
              <a:ext uri="{FF2B5EF4-FFF2-40B4-BE49-F238E27FC236}">
                <a16:creationId xmlns:a16="http://schemas.microsoft.com/office/drawing/2014/main" id="{D1ECDB9C-55C3-4766-8D72-8157A0A740DF}"/>
              </a:ext>
            </a:extLst>
          </p:cNvPr>
          <p:cNvSpPr>
            <a:spLocks noChangeArrowheads="1"/>
          </p:cNvSpPr>
          <p:nvPr/>
        </p:nvSpPr>
        <p:spPr bwMode="auto">
          <a:xfrm flipH="1">
            <a:off x="8364538" y="6167438"/>
            <a:ext cx="363537" cy="215900"/>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sym typeface="Symbol" panose="05050102010706020507" pitchFamily="18" charset="2"/>
              </a:rPr>
              <a:t></a:t>
            </a:r>
          </a:p>
        </p:txBody>
      </p:sp>
      <p:sp>
        <p:nvSpPr>
          <p:cNvPr id="55303" name="Rectangle 6">
            <a:extLst>
              <a:ext uri="{FF2B5EF4-FFF2-40B4-BE49-F238E27FC236}">
                <a16:creationId xmlns:a16="http://schemas.microsoft.com/office/drawing/2014/main" id="{7C33E8CD-0DD6-4E51-8418-49FA88C0378D}"/>
              </a:ext>
            </a:extLst>
          </p:cNvPr>
          <p:cNvSpPr>
            <a:spLocks noChangeArrowheads="1"/>
          </p:cNvSpPr>
          <p:nvPr/>
        </p:nvSpPr>
        <p:spPr bwMode="auto">
          <a:xfrm flipH="1">
            <a:off x="7745413" y="6167438"/>
            <a:ext cx="363537" cy="215900"/>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a:latin typeface="Times New Roman" panose="02020603050405020304" pitchFamily="18" charset="0"/>
              </a:rPr>
              <a:t>45</a:t>
            </a:r>
          </a:p>
        </p:txBody>
      </p:sp>
      <p:sp>
        <p:nvSpPr>
          <p:cNvPr id="55304" name="Rectangle 7">
            <a:extLst>
              <a:ext uri="{FF2B5EF4-FFF2-40B4-BE49-F238E27FC236}">
                <a16:creationId xmlns:a16="http://schemas.microsoft.com/office/drawing/2014/main" id="{911043D1-0D00-46EE-9C45-26C1DC5DCC1B}"/>
              </a:ext>
            </a:extLst>
          </p:cNvPr>
          <p:cNvSpPr>
            <a:spLocks noChangeArrowheads="1"/>
          </p:cNvSpPr>
          <p:nvPr/>
        </p:nvSpPr>
        <p:spPr bwMode="auto">
          <a:xfrm flipH="1">
            <a:off x="6505575" y="6167438"/>
            <a:ext cx="363538" cy="215900"/>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a:latin typeface="Times New Roman" panose="02020603050405020304" pitchFamily="18" charset="0"/>
              </a:rPr>
              <a:t>12</a:t>
            </a:r>
          </a:p>
        </p:txBody>
      </p:sp>
      <p:cxnSp>
        <p:nvCxnSpPr>
          <p:cNvPr id="55305" name="AutoShape 8">
            <a:extLst>
              <a:ext uri="{FF2B5EF4-FFF2-40B4-BE49-F238E27FC236}">
                <a16:creationId xmlns:a16="http://schemas.microsoft.com/office/drawing/2014/main" id="{A3EB5401-A371-4960-A4A4-1AE8A78B52D0}"/>
              </a:ext>
            </a:extLst>
          </p:cNvPr>
          <p:cNvCxnSpPr>
            <a:cxnSpLocks noChangeShapeType="1"/>
            <a:stCxn id="55302" idx="3"/>
            <a:endCxn id="55303" idx="1"/>
          </p:cNvCxnSpPr>
          <p:nvPr/>
        </p:nvCxnSpPr>
        <p:spPr bwMode="auto">
          <a:xfrm flipH="1">
            <a:off x="8120063" y="6273800"/>
            <a:ext cx="236537"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5306" name="AutoShape 9">
            <a:extLst>
              <a:ext uri="{FF2B5EF4-FFF2-40B4-BE49-F238E27FC236}">
                <a16:creationId xmlns:a16="http://schemas.microsoft.com/office/drawing/2014/main" id="{AC48FA56-13DF-4706-8C13-A3ACC7777C02}"/>
              </a:ext>
            </a:extLst>
          </p:cNvPr>
          <p:cNvCxnSpPr>
            <a:cxnSpLocks noChangeShapeType="1"/>
            <a:stCxn id="55312" idx="3"/>
            <a:endCxn id="55304" idx="1"/>
          </p:cNvCxnSpPr>
          <p:nvPr/>
        </p:nvCxnSpPr>
        <p:spPr bwMode="auto">
          <a:xfrm flipH="1">
            <a:off x="6880225" y="6273800"/>
            <a:ext cx="238125"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5307" name="AutoShape 10">
            <a:extLst>
              <a:ext uri="{FF2B5EF4-FFF2-40B4-BE49-F238E27FC236}">
                <a16:creationId xmlns:a16="http://schemas.microsoft.com/office/drawing/2014/main" id="{B25D62A9-8124-4012-AD5C-772C46C82437}"/>
              </a:ext>
            </a:extLst>
          </p:cNvPr>
          <p:cNvCxnSpPr>
            <a:cxnSpLocks noChangeShapeType="1"/>
            <a:stCxn id="55303" idx="3"/>
            <a:endCxn id="55312" idx="1"/>
          </p:cNvCxnSpPr>
          <p:nvPr/>
        </p:nvCxnSpPr>
        <p:spPr bwMode="auto">
          <a:xfrm flipH="1">
            <a:off x="7500938" y="6273800"/>
            <a:ext cx="236537"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5308" name="AutoShape 11">
            <a:extLst>
              <a:ext uri="{FF2B5EF4-FFF2-40B4-BE49-F238E27FC236}">
                <a16:creationId xmlns:a16="http://schemas.microsoft.com/office/drawing/2014/main" id="{E2166515-CC8C-4A11-A05D-024CFF26B3F9}"/>
              </a:ext>
            </a:extLst>
          </p:cNvPr>
          <p:cNvCxnSpPr>
            <a:cxnSpLocks noChangeShapeType="1"/>
            <a:stCxn id="55304" idx="3"/>
            <a:endCxn id="55301" idx="1"/>
          </p:cNvCxnSpPr>
          <p:nvPr/>
        </p:nvCxnSpPr>
        <p:spPr bwMode="auto">
          <a:xfrm flipH="1">
            <a:off x="6257925" y="6273800"/>
            <a:ext cx="239713"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55309" name="Rectangle 12">
            <a:extLst>
              <a:ext uri="{FF2B5EF4-FFF2-40B4-BE49-F238E27FC236}">
                <a16:creationId xmlns:a16="http://schemas.microsoft.com/office/drawing/2014/main" id="{C56AEFF9-1660-4452-9DEE-93F47DAD8B5B}"/>
              </a:ext>
            </a:extLst>
          </p:cNvPr>
          <p:cNvSpPr>
            <a:spLocks noChangeArrowheads="1"/>
          </p:cNvSpPr>
          <p:nvPr/>
        </p:nvSpPr>
        <p:spPr bwMode="auto">
          <a:xfrm flipH="1">
            <a:off x="5886450" y="5154613"/>
            <a:ext cx="361950" cy="215900"/>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sym typeface="Symbol" panose="05050102010706020507" pitchFamily="18" charset="2"/>
              </a:rPr>
              <a:t></a:t>
            </a:r>
            <a:endParaRPr lang="en-US" altLang="en-US" sz="2400"/>
          </a:p>
        </p:txBody>
      </p:sp>
      <p:sp>
        <p:nvSpPr>
          <p:cNvPr id="55310" name="Rectangle 13">
            <a:extLst>
              <a:ext uri="{FF2B5EF4-FFF2-40B4-BE49-F238E27FC236}">
                <a16:creationId xmlns:a16="http://schemas.microsoft.com/office/drawing/2014/main" id="{141A3113-775A-401F-BE9B-9043A000D709}"/>
              </a:ext>
            </a:extLst>
          </p:cNvPr>
          <p:cNvSpPr>
            <a:spLocks noChangeArrowheads="1"/>
          </p:cNvSpPr>
          <p:nvPr/>
        </p:nvSpPr>
        <p:spPr bwMode="auto">
          <a:xfrm flipH="1">
            <a:off x="8364538" y="5154613"/>
            <a:ext cx="363537" cy="215900"/>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sym typeface="Symbol" panose="05050102010706020507" pitchFamily="18" charset="2"/>
              </a:rPr>
              <a:t></a:t>
            </a:r>
          </a:p>
        </p:txBody>
      </p:sp>
      <p:cxnSp>
        <p:nvCxnSpPr>
          <p:cNvPr id="55311" name="AutoShape 14">
            <a:extLst>
              <a:ext uri="{FF2B5EF4-FFF2-40B4-BE49-F238E27FC236}">
                <a16:creationId xmlns:a16="http://schemas.microsoft.com/office/drawing/2014/main" id="{D64E6DD4-793D-4B01-A20F-57735B0EB279}"/>
              </a:ext>
            </a:extLst>
          </p:cNvPr>
          <p:cNvCxnSpPr>
            <a:cxnSpLocks noChangeShapeType="1"/>
            <a:stCxn id="55310" idx="3"/>
            <a:endCxn id="55309" idx="1"/>
          </p:cNvCxnSpPr>
          <p:nvPr/>
        </p:nvCxnSpPr>
        <p:spPr bwMode="auto">
          <a:xfrm flipH="1">
            <a:off x="6257925" y="5260975"/>
            <a:ext cx="2098675"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55312" name="Rectangle 15">
            <a:extLst>
              <a:ext uri="{FF2B5EF4-FFF2-40B4-BE49-F238E27FC236}">
                <a16:creationId xmlns:a16="http://schemas.microsoft.com/office/drawing/2014/main" id="{9C40CE6C-71DA-485D-87C5-CB0238031164}"/>
              </a:ext>
            </a:extLst>
          </p:cNvPr>
          <p:cNvSpPr>
            <a:spLocks noChangeArrowheads="1"/>
          </p:cNvSpPr>
          <p:nvPr/>
        </p:nvSpPr>
        <p:spPr bwMode="auto">
          <a:xfrm flipH="1">
            <a:off x="7126288" y="6167438"/>
            <a:ext cx="363537" cy="215900"/>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a:latin typeface="Times New Roman" panose="02020603050405020304" pitchFamily="18" charset="0"/>
              </a:rPr>
              <a:t>23</a:t>
            </a:r>
          </a:p>
        </p:txBody>
      </p:sp>
      <p:sp>
        <p:nvSpPr>
          <p:cNvPr id="55313" name="Rectangle 16">
            <a:extLst>
              <a:ext uri="{FF2B5EF4-FFF2-40B4-BE49-F238E27FC236}">
                <a16:creationId xmlns:a16="http://schemas.microsoft.com/office/drawing/2014/main" id="{7561AD81-465D-4D47-B25F-264FFD6A3570}"/>
              </a:ext>
            </a:extLst>
          </p:cNvPr>
          <p:cNvSpPr>
            <a:spLocks noChangeArrowheads="1"/>
          </p:cNvSpPr>
          <p:nvPr/>
        </p:nvSpPr>
        <p:spPr bwMode="auto">
          <a:xfrm flipH="1">
            <a:off x="7124700" y="5667375"/>
            <a:ext cx="363538" cy="215900"/>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a:latin typeface="Times New Roman" panose="02020603050405020304" pitchFamily="18" charset="0"/>
              </a:rPr>
              <a:t>23</a:t>
            </a:r>
          </a:p>
        </p:txBody>
      </p:sp>
      <p:sp>
        <p:nvSpPr>
          <p:cNvPr id="55314" name="Rectangle 17">
            <a:extLst>
              <a:ext uri="{FF2B5EF4-FFF2-40B4-BE49-F238E27FC236}">
                <a16:creationId xmlns:a16="http://schemas.microsoft.com/office/drawing/2014/main" id="{7B4FB324-0358-429D-96A0-E73478897EC3}"/>
              </a:ext>
            </a:extLst>
          </p:cNvPr>
          <p:cNvSpPr>
            <a:spLocks noChangeArrowheads="1"/>
          </p:cNvSpPr>
          <p:nvPr/>
        </p:nvSpPr>
        <p:spPr bwMode="auto">
          <a:xfrm flipH="1">
            <a:off x="5886450" y="5661025"/>
            <a:ext cx="361950" cy="215900"/>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sym typeface="Symbol" panose="05050102010706020507" pitchFamily="18" charset="2"/>
              </a:rPr>
              <a:t></a:t>
            </a:r>
            <a:endParaRPr lang="en-US" altLang="en-US" sz="2400"/>
          </a:p>
        </p:txBody>
      </p:sp>
      <p:sp>
        <p:nvSpPr>
          <p:cNvPr id="55315" name="Rectangle 18">
            <a:extLst>
              <a:ext uri="{FF2B5EF4-FFF2-40B4-BE49-F238E27FC236}">
                <a16:creationId xmlns:a16="http://schemas.microsoft.com/office/drawing/2014/main" id="{8ECD9145-DCED-4957-9159-4F4BED32A8D7}"/>
              </a:ext>
            </a:extLst>
          </p:cNvPr>
          <p:cNvSpPr>
            <a:spLocks noChangeArrowheads="1"/>
          </p:cNvSpPr>
          <p:nvPr/>
        </p:nvSpPr>
        <p:spPr bwMode="auto">
          <a:xfrm flipH="1">
            <a:off x="8364538" y="5661025"/>
            <a:ext cx="363537" cy="215900"/>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sym typeface="Symbol" panose="05050102010706020507" pitchFamily="18" charset="2"/>
              </a:rPr>
              <a:t></a:t>
            </a:r>
          </a:p>
        </p:txBody>
      </p:sp>
      <p:cxnSp>
        <p:nvCxnSpPr>
          <p:cNvPr id="55316" name="AutoShape 19">
            <a:extLst>
              <a:ext uri="{FF2B5EF4-FFF2-40B4-BE49-F238E27FC236}">
                <a16:creationId xmlns:a16="http://schemas.microsoft.com/office/drawing/2014/main" id="{BA10A10F-4760-4108-BA3F-7E1AA2752F26}"/>
              </a:ext>
            </a:extLst>
          </p:cNvPr>
          <p:cNvCxnSpPr>
            <a:cxnSpLocks noChangeShapeType="1"/>
            <a:stCxn id="55315" idx="3"/>
            <a:endCxn id="55313" idx="1"/>
          </p:cNvCxnSpPr>
          <p:nvPr/>
        </p:nvCxnSpPr>
        <p:spPr bwMode="auto">
          <a:xfrm flipH="1">
            <a:off x="7499350" y="5767388"/>
            <a:ext cx="857250" cy="63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5317" name="AutoShape 20">
            <a:extLst>
              <a:ext uri="{FF2B5EF4-FFF2-40B4-BE49-F238E27FC236}">
                <a16:creationId xmlns:a16="http://schemas.microsoft.com/office/drawing/2014/main" id="{5247F33B-5F51-4D94-AE48-C25A5628F497}"/>
              </a:ext>
            </a:extLst>
          </p:cNvPr>
          <p:cNvCxnSpPr>
            <a:cxnSpLocks noChangeShapeType="1"/>
            <a:stCxn id="55313" idx="3"/>
            <a:endCxn id="55314" idx="1"/>
          </p:cNvCxnSpPr>
          <p:nvPr/>
        </p:nvCxnSpPr>
        <p:spPr bwMode="auto">
          <a:xfrm flipH="1" flipV="1">
            <a:off x="6257925" y="5767388"/>
            <a:ext cx="858838" cy="63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55318" name="Text Box 21">
            <a:extLst>
              <a:ext uri="{FF2B5EF4-FFF2-40B4-BE49-F238E27FC236}">
                <a16:creationId xmlns:a16="http://schemas.microsoft.com/office/drawing/2014/main" id="{040A9536-58DF-4FE4-A786-AACE8707C8AC}"/>
              </a:ext>
            </a:extLst>
          </p:cNvPr>
          <p:cNvSpPr txBox="1">
            <a:spLocks noChangeArrowheads="1"/>
          </p:cNvSpPr>
          <p:nvPr/>
        </p:nvSpPr>
        <p:spPr bwMode="auto">
          <a:xfrm flipH="1">
            <a:off x="5505450" y="6092825"/>
            <a:ext cx="387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b="1" i="1">
                <a:latin typeface="Times New Roman" panose="02020603050405020304" pitchFamily="18" charset="0"/>
              </a:rPr>
              <a:t>S</a:t>
            </a:r>
            <a:r>
              <a:rPr lang="en-US" altLang="en-US" sz="1800" baseline="-25000">
                <a:latin typeface="Times New Roman" panose="02020603050405020304" pitchFamily="18" charset="0"/>
              </a:rPr>
              <a:t>0</a:t>
            </a:r>
          </a:p>
        </p:txBody>
      </p:sp>
      <p:sp>
        <p:nvSpPr>
          <p:cNvPr id="55319" name="Text Box 22">
            <a:extLst>
              <a:ext uri="{FF2B5EF4-FFF2-40B4-BE49-F238E27FC236}">
                <a16:creationId xmlns:a16="http://schemas.microsoft.com/office/drawing/2014/main" id="{D86C9AE4-A2AA-4AD7-9C4F-0F85B83E5922}"/>
              </a:ext>
            </a:extLst>
          </p:cNvPr>
          <p:cNvSpPr txBox="1">
            <a:spLocks noChangeArrowheads="1"/>
          </p:cNvSpPr>
          <p:nvPr/>
        </p:nvSpPr>
        <p:spPr bwMode="auto">
          <a:xfrm flipH="1">
            <a:off x="5505450" y="5584825"/>
            <a:ext cx="387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b="1" i="1">
                <a:latin typeface="Times New Roman" panose="02020603050405020304" pitchFamily="18" charset="0"/>
              </a:rPr>
              <a:t>S</a:t>
            </a:r>
            <a:r>
              <a:rPr lang="en-US" altLang="en-US" sz="1800" baseline="-25000">
                <a:latin typeface="Times New Roman" panose="02020603050405020304" pitchFamily="18" charset="0"/>
              </a:rPr>
              <a:t>1</a:t>
            </a:r>
          </a:p>
        </p:txBody>
      </p:sp>
      <p:sp>
        <p:nvSpPr>
          <p:cNvPr id="55320" name="Text Box 23">
            <a:extLst>
              <a:ext uri="{FF2B5EF4-FFF2-40B4-BE49-F238E27FC236}">
                <a16:creationId xmlns:a16="http://schemas.microsoft.com/office/drawing/2014/main" id="{CA991498-0834-4F45-8ED5-9897720119CE}"/>
              </a:ext>
            </a:extLst>
          </p:cNvPr>
          <p:cNvSpPr txBox="1">
            <a:spLocks noChangeArrowheads="1"/>
          </p:cNvSpPr>
          <p:nvPr/>
        </p:nvSpPr>
        <p:spPr bwMode="auto">
          <a:xfrm flipH="1">
            <a:off x="5505450" y="5076825"/>
            <a:ext cx="387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b="1" i="1">
                <a:latin typeface="Times New Roman" panose="02020603050405020304" pitchFamily="18" charset="0"/>
              </a:rPr>
              <a:t>S</a:t>
            </a:r>
            <a:r>
              <a:rPr lang="en-US" altLang="en-US" sz="1800" baseline="-25000">
                <a:latin typeface="Times New Roman" panose="02020603050405020304" pitchFamily="18" charset="0"/>
              </a:rPr>
              <a:t>2</a:t>
            </a:r>
          </a:p>
        </p:txBody>
      </p:sp>
      <p:sp>
        <p:nvSpPr>
          <p:cNvPr id="55321" name="Rectangle 24">
            <a:extLst>
              <a:ext uri="{FF2B5EF4-FFF2-40B4-BE49-F238E27FC236}">
                <a16:creationId xmlns:a16="http://schemas.microsoft.com/office/drawing/2014/main" id="{B4A1A8C0-8D3D-4A52-BD3B-2A0549D8DEE0}"/>
              </a:ext>
            </a:extLst>
          </p:cNvPr>
          <p:cNvSpPr>
            <a:spLocks noChangeArrowheads="1"/>
          </p:cNvSpPr>
          <p:nvPr/>
        </p:nvSpPr>
        <p:spPr bwMode="auto">
          <a:xfrm flipH="1">
            <a:off x="949325" y="4651375"/>
            <a:ext cx="361950" cy="215900"/>
          </a:xfrm>
          <a:prstGeom prst="rect">
            <a:avLst/>
          </a:prstGeom>
          <a:solidFill>
            <a:schemeClr val="accent1"/>
          </a:solidFill>
          <a:ln w="381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sym typeface="Symbol" panose="05050102010706020507" pitchFamily="18" charset="2"/>
              </a:rPr>
              <a:t></a:t>
            </a:r>
            <a:endParaRPr lang="en-US" altLang="en-US" sz="2400"/>
          </a:p>
        </p:txBody>
      </p:sp>
      <p:sp>
        <p:nvSpPr>
          <p:cNvPr id="55322" name="Rectangle 25">
            <a:extLst>
              <a:ext uri="{FF2B5EF4-FFF2-40B4-BE49-F238E27FC236}">
                <a16:creationId xmlns:a16="http://schemas.microsoft.com/office/drawing/2014/main" id="{2D2CAC84-E61E-4F5A-8288-D81DE669E7EF}"/>
              </a:ext>
            </a:extLst>
          </p:cNvPr>
          <p:cNvSpPr>
            <a:spLocks noChangeArrowheads="1"/>
          </p:cNvSpPr>
          <p:nvPr/>
        </p:nvSpPr>
        <p:spPr bwMode="auto">
          <a:xfrm flipH="1">
            <a:off x="4046538" y="4651375"/>
            <a:ext cx="363537" cy="215900"/>
          </a:xfrm>
          <a:prstGeom prst="rect">
            <a:avLst/>
          </a:prstGeom>
          <a:solidFill>
            <a:schemeClr val="accent1"/>
          </a:solidFill>
          <a:ln w="381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sym typeface="Symbol" panose="05050102010706020507" pitchFamily="18" charset="2"/>
              </a:rPr>
              <a:t></a:t>
            </a:r>
          </a:p>
        </p:txBody>
      </p:sp>
      <p:cxnSp>
        <p:nvCxnSpPr>
          <p:cNvPr id="55323" name="AutoShape 26">
            <a:extLst>
              <a:ext uri="{FF2B5EF4-FFF2-40B4-BE49-F238E27FC236}">
                <a16:creationId xmlns:a16="http://schemas.microsoft.com/office/drawing/2014/main" id="{14081DCB-E98B-4F82-A33A-9043C747DD95}"/>
              </a:ext>
            </a:extLst>
          </p:cNvPr>
          <p:cNvCxnSpPr>
            <a:cxnSpLocks noChangeShapeType="1"/>
            <a:stCxn id="55322" idx="3"/>
            <a:endCxn id="55321" idx="1"/>
          </p:cNvCxnSpPr>
          <p:nvPr/>
        </p:nvCxnSpPr>
        <p:spPr bwMode="auto">
          <a:xfrm flipH="1">
            <a:off x="1330325" y="4757738"/>
            <a:ext cx="2698750"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55324" name="Text Box 27">
            <a:extLst>
              <a:ext uri="{FF2B5EF4-FFF2-40B4-BE49-F238E27FC236}">
                <a16:creationId xmlns:a16="http://schemas.microsoft.com/office/drawing/2014/main" id="{69C8E05F-F1BD-4632-B421-B9261CE6908A}"/>
              </a:ext>
            </a:extLst>
          </p:cNvPr>
          <p:cNvSpPr txBox="1">
            <a:spLocks noChangeArrowheads="1"/>
          </p:cNvSpPr>
          <p:nvPr/>
        </p:nvSpPr>
        <p:spPr bwMode="auto">
          <a:xfrm flipH="1">
            <a:off x="577850" y="6096000"/>
            <a:ext cx="387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b="1" i="1">
                <a:latin typeface="Times New Roman" panose="02020603050405020304" pitchFamily="18" charset="0"/>
              </a:rPr>
              <a:t>S</a:t>
            </a:r>
            <a:r>
              <a:rPr lang="en-US" altLang="en-US" sz="1800" baseline="-25000">
                <a:latin typeface="Times New Roman" panose="02020603050405020304" pitchFamily="18" charset="0"/>
              </a:rPr>
              <a:t>0</a:t>
            </a:r>
          </a:p>
        </p:txBody>
      </p:sp>
      <p:sp>
        <p:nvSpPr>
          <p:cNvPr id="55325" name="Text Box 28">
            <a:extLst>
              <a:ext uri="{FF2B5EF4-FFF2-40B4-BE49-F238E27FC236}">
                <a16:creationId xmlns:a16="http://schemas.microsoft.com/office/drawing/2014/main" id="{F868759A-4D12-4D4D-928E-F9C65D9AD5C9}"/>
              </a:ext>
            </a:extLst>
          </p:cNvPr>
          <p:cNvSpPr txBox="1">
            <a:spLocks noChangeArrowheads="1"/>
          </p:cNvSpPr>
          <p:nvPr/>
        </p:nvSpPr>
        <p:spPr bwMode="auto">
          <a:xfrm flipH="1">
            <a:off x="577850" y="5588000"/>
            <a:ext cx="387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b="1" i="1">
                <a:latin typeface="Times New Roman" panose="02020603050405020304" pitchFamily="18" charset="0"/>
              </a:rPr>
              <a:t>S</a:t>
            </a:r>
            <a:r>
              <a:rPr lang="en-US" altLang="en-US" sz="1800" baseline="-25000">
                <a:latin typeface="Times New Roman" panose="02020603050405020304" pitchFamily="18" charset="0"/>
              </a:rPr>
              <a:t>1</a:t>
            </a:r>
          </a:p>
        </p:txBody>
      </p:sp>
      <p:sp>
        <p:nvSpPr>
          <p:cNvPr id="55326" name="Text Box 29">
            <a:extLst>
              <a:ext uri="{FF2B5EF4-FFF2-40B4-BE49-F238E27FC236}">
                <a16:creationId xmlns:a16="http://schemas.microsoft.com/office/drawing/2014/main" id="{DDE11ED9-7E08-4C5E-AC99-FD30FB8B7575}"/>
              </a:ext>
            </a:extLst>
          </p:cNvPr>
          <p:cNvSpPr txBox="1">
            <a:spLocks noChangeArrowheads="1"/>
          </p:cNvSpPr>
          <p:nvPr/>
        </p:nvSpPr>
        <p:spPr bwMode="auto">
          <a:xfrm flipH="1">
            <a:off x="577850" y="5080000"/>
            <a:ext cx="387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b="1" i="1">
                <a:latin typeface="Times New Roman" panose="02020603050405020304" pitchFamily="18" charset="0"/>
              </a:rPr>
              <a:t>S</a:t>
            </a:r>
            <a:r>
              <a:rPr lang="en-US" altLang="en-US" sz="1800" baseline="-25000">
                <a:latin typeface="Times New Roman" panose="02020603050405020304" pitchFamily="18" charset="0"/>
              </a:rPr>
              <a:t>2</a:t>
            </a:r>
          </a:p>
        </p:txBody>
      </p:sp>
      <p:sp>
        <p:nvSpPr>
          <p:cNvPr id="55327" name="Text Box 30">
            <a:extLst>
              <a:ext uri="{FF2B5EF4-FFF2-40B4-BE49-F238E27FC236}">
                <a16:creationId xmlns:a16="http://schemas.microsoft.com/office/drawing/2014/main" id="{8A9A5FE2-75B9-48D2-B072-A4966D608FA7}"/>
              </a:ext>
            </a:extLst>
          </p:cNvPr>
          <p:cNvSpPr txBox="1">
            <a:spLocks noChangeArrowheads="1"/>
          </p:cNvSpPr>
          <p:nvPr/>
        </p:nvSpPr>
        <p:spPr bwMode="auto">
          <a:xfrm flipH="1">
            <a:off x="577850" y="4572000"/>
            <a:ext cx="387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b="1" i="1">
                <a:latin typeface="Times New Roman" panose="02020603050405020304" pitchFamily="18" charset="0"/>
              </a:rPr>
              <a:t>S</a:t>
            </a:r>
            <a:r>
              <a:rPr lang="en-US" altLang="en-US" sz="1800" baseline="-25000">
                <a:latin typeface="Times New Roman" panose="02020603050405020304" pitchFamily="18" charset="0"/>
              </a:rPr>
              <a:t>3</a:t>
            </a:r>
          </a:p>
        </p:txBody>
      </p:sp>
      <p:sp>
        <p:nvSpPr>
          <p:cNvPr id="55328" name="Rectangle 31">
            <a:extLst>
              <a:ext uri="{FF2B5EF4-FFF2-40B4-BE49-F238E27FC236}">
                <a16:creationId xmlns:a16="http://schemas.microsoft.com/office/drawing/2014/main" id="{FA9F831B-A349-4E5C-BFFA-AF9C67026074}"/>
              </a:ext>
            </a:extLst>
          </p:cNvPr>
          <p:cNvSpPr>
            <a:spLocks noChangeArrowheads="1"/>
          </p:cNvSpPr>
          <p:nvPr/>
        </p:nvSpPr>
        <p:spPr bwMode="auto">
          <a:xfrm flipH="1">
            <a:off x="949325" y="6170613"/>
            <a:ext cx="361950" cy="215900"/>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sym typeface="Symbol" panose="05050102010706020507" pitchFamily="18" charset="2"/>
              </a:rPr>
              <a:t></a:t>
            </a:r>
            <a:endParaRPr lang="en-US" altLang="en-US" sz="2400">
              <a:latin typeface="Times New Roman" panose="02020603050405020304" pitchFamily="18" charset="0"/>
            </a:endParaRPr>
          </a:p>
        </p:txBody>
      </p:sp>
      <p:sp>
        <p:nvSpPr>
          <p:cNvPr id="55329" name="Rectangle 32">
            <a:extLst>
              <a:ext uri="{FF2B5EF4-FFF2-40B4-BE49-F238E27FC236}">
                <a16:creationId xmlns:a16="http://schemas.microsoft.com/office/drawing/2014/main" id="{58C3D242-9CA6-48E7-AD71-B7D4901442FC}"/>
              </a:ext>
            </a:extLst>
          </p:cNvPr>
          <p:cNvSpPr>
            <a:spLocks noChangeArrowheads="1"/>
          </p:cNvSpPr>
          <p:nvPr/>
        </p:nvSpPr>
        <p:spPr bwMode="auto">
          <a:xfrm flipH="1">
            <a:off x="4046538" y="6170613"/>
            <a:ext cx="363537" cy="215900"/>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sym typeface="Symbol" panose="05050102010706020507" pitchFamily="18" charset="2"/>
              </a:rPr>
              <a:t></a:t>
            </a:r>
          </a:p>
        </p:txBody>
      </p:sp>
      <p:sp>
        <p:nvSpPr>
          <p:cNvPr id="55330" name="Rectangle 33">
            <a:extLst>
              <a:ext uri="{FF2B5EF4-FFF2-40B4-BE49-F238E27FC236}">
                <a16:creationId xmlns:a16="http://schemas.microsoft.com/office/drawing/2014/main" id="{91194681-2CC7-457A-A5ED-83BAA5CC1E27}"/>
              </a:ext>
            </a:extLst>
          </p:cNvPr>
          <p:cNvSpPr>
            <a:spLocks noChangeArrowheads="1"/>
          </p:cNvSpPr>
          <p:nvPr/>
        </p:nvSpPr>
        <p:spPr bwMode="auto">
          <a:xfrm flipH="1">
            <a:off x="3427413" y="6170613"/>
            <a:ext cx="363537" cy="215900"/>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a:latin typeface="Times New Roman" panose="02020603050405020304" pitchFamily="18" charset="0"/>
              </a:rPr>
              <a:t>45</a:t>
            </a:r>
          </a:p>
        </p:txBody>
      </p:sp>
      <p:sp>
        <p:nvSpPr>
          <p:cNvPr id="55331" name="Rectangle 34">
            <a:extLst>
              <a:ext uri="{FF2B5EF4-FFF2-40B4-BE49-F238E27FC236}">
                <a16:creationId xmlns:a16="http://schemas.microsoft.com/office/drawing/2014/main" id="{6D14AF29-543D-4598-B1BE-3BFAA4F87E10}"/>
              </a:ext>
            </a:extLst>
          </p:cNvPr>
          <p:cNvSpPr>
            <a:spLocks noChangeArrowheads="1"/>
          </p:cNvSpPr>
          <p:nvPr/>
        </p:nvSpPr>
        <p:spPr bwMode="auto">
          <a:xfrm flipH="1">
            <a:off x="1568450" y="6170613"/>
            <a:ext cx="363538" cy="215900"/>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a:latin typeface="Times New Roman" panose="02020603050405020304" pitchFamily="18" charset="0"/>
              </a:rPr>
              <a:t>12</a:t>
            </a:r>
          </a:p>
        </p:txBody>
      </p:sp>
      <p:cxnSp>
        <p:nvCxnSpPr>
          <p:cNvPr id="55332" name="AutoShape 35">
            <a:extLst>
              <a:ext uri="{FF2B5EF4-FFF2-40B4-BE49-F238E27FC236}">
                <a16:creationId xmlns:a16="http://schemas.microsoft.com/office/drawing/2014/main" id="{888E343D-6BCC-4E12-9156-9D34A4D863A7}"/>
              </a:ext>
            </a:extLst>
          </p:cNvPr>
          <p:cNvCxnSpPr>
            <a:cxnSpLocks noChangeShapeType="1"/>
            <a:stCxn id="55329" idx="3"/>
            <a:endCxn id="55330" idx="1"/>
          </p:cNvCxnSpPr>
          <p:nvPr/>
        </p:nvCxnSpPr>
        <p:spPr bwMode="auto">
          <a:xfrm flipH="1">
            <a:off x="3802063" y="6276975"/>
            <a:ext cx="236537"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5333" name="AutoShape 36">
            <a:extLst>
              <a:ext uri="{FF2B5EF4-FFF2-40B4-BE49-F238E27FC236}">
                <a16:creationId xmlns:a16="http://schemas.microsoft.com/office/drawing/2014/main" id="{CE44CC98-BFDA-403A-A645-34CA8EF2E26B}"/>
              </a:ext>
            </a:extLst>
          </p:cNvPr>
          <p:cNvCxnSpPr>
            <a:cxnSpLocks noChangeShapeType="1"/>
            <a:stCxn id="55336" idx="3"/>
            <a:endCxn id="55331" idx="1"/>
          </p:cNvCxnSpPr>
          <p:nvPr/>
        </p:nvCxnSpPr>
        <p:spPr bwMode="auto">
          <a:xfrm flipH="1">
            <a:off x="1943100" y="6276975"/>
            <a:ext cx="238125"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5334" name="AutoShape 37">
            <a:extLst>
              <a:ext uri="{FF2B5EF4-FFF2-40B4-BE49-F238E27FC236}">
                <a16:creationId xmlns:a16="http://schemas.microsoft.com/office/drawing/2014/main" id="{10F0654F-F0F8-4B73-A51F-67EA14340116}"/>
              </a:ext>
            </a:extLst>
          </p:cNvPr>
          <p:cNvCxnSpPr>
            <a:cxnSpLocks noChangeShapeType="1"/>
            <a:stCxn id="55330" idx="3"/>
            <a:endCxn id="55337" idx="1"/>
          </p:cNvCxnSpPr>
          <p:nvPr/>
        </p:nvCxnSpPr>
        <p:spPr bwMode="auto">
          <a:xfrm flipH="1">
            <a:off x="3189288" y="6276975"/>
            <a:ext cx="230187" cy="158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5335" name="AutoShape 38">
            <a:extLst>
              <a:ext uri="{FF2B5EF4-FFF2-40B4-BE49-F238E27FC236}">
                <a16:creationId xmlns:a16="http://schemas.microsoft.com/office/drawing/2014/main" id="{68F49994-8A9B-4392-9533-A4178D96E222}"/>
              </a:ext>
            </a:extLst>
          </p:cNvPr>
          <p:cNvCxnSpPr>
            <a:cxnSpLocks noChangeShapeType="1"/>
            <a:stCxn id="55331" idx="3"/>
            <a:endCxn id="55328" idx="1"/>
          </p:cNvCxnSpPr>
          <p:nvPr/>
        </p:nvCxnSpPr>
        <p:spPr bwMode="auto">
          <a:xfrm flipH="1">
            <a:off x="1320800" y="6276975"/>
            <a:ext cx="239713"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55336" name="Rectangle 39">
            <a:extLst>
              <a:ext uri="{FF2B5EF4-FFF2-40B4-BE49-F238E27FC236}">
                <a16:creationId xmlns:a16="http://schemas.microsoft.com/office/drawing/2014/main" id="{0D80F43D-12B8-422D-AB70-0F1DEE66A3F2}"/>
              </a:ext>
            </a:extLst>
          </p:cNvPr>
          <p:cNvSpPr>
            <a:spLocks noChangeArrowheads="1"/>
          </p:cNvSpPr>
          <p:nvPr/>
        </p:nvSpPr>
        <p:spPr bwMode="auto">
          <a:xfrm flipH="1">
            <a:off x="2189163" y="6170613"/>
            <a:ext cx="363537" cy="215900"/>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a:latin typeface="Times New Roman" panose="02020603050405020304" pitchFamily="18" charset="0"/>
              </a:rPr>
              <a:t>23</a:t>
            </a:r>
          </a:p>
        </p:txBody>
      </p:sp>
      <p:sp>
        <p:nvSpPr>
          <p:cNvPr id="55337" name="Rectangle 40">
            <a:extLst>
              <a:ext uri="{FF2B5EF4-FFF2-40B4-BE49-F238E27FC236}">
                <a16:creationId xmlns:a16="http://schemas.microsoft.com/office/drawing/2014/main" id="{E1D4FA4F-0CE1-44DB-951B-03C1C176472F}"/>
              </a:ext>
            </a:extLst>
          </p:cNvPr>
          <p:cNvSpPr>
            <a:spLocks noChangeArrowheads="1"/>
          </p:cNvSpPr>
          <p:nvPr/>
        </p:nvSpPr>
        <p:spPr bwMode="auto">
          <a:xfrm flipH="1">
            <a:off x="2805113" y="6172200"/>
            <a:ext cx="363537" cy="2159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381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dirty="0">
                <a:latin typeface="Times New Roman" panose="02020603050405020304" pitchFamily="18" charset="0"/>
              </a:rPr>
              <a:t>34</a:t>
            </a:r>
          </a:p>
        </p:txBody>
      </p:sp>
      <p:cxnSp>
        <p:nvCxnSpPr>
          <p:cNvPr id="55338" name="AutoShape 41">
            <a:extLst>
              <a:ext uri="{FF2B5EF4-FFF2-40B4-BE49-F238E27FC236}">
                <a16:creationId xmlns:a16="http://schemas.microsoft.com/office/drawing/2014/main" id="{D838EF1E-28C1-4AA1-86DD-1BD363AC5E22}"/>
              </a:ext>
            </a:extLst>
          </p:cNvPr>
          <p:cNvCxnSpPr>
            <a:cxnSpLocks noChangeShapeType="1"/>
            <a:stCxn id="55337" idx="3"/>
            <a:endCxn id="55336" idx="1"/>
          </p:cNvCxnSpPr>
          <p:nvPr/>
        </p:nvCxnSpPr>
        <p:spPr bwMode="auto">
          <a:xfrm flipH="1" flipV="1">
            <a:off x="2563813" y="6276975"/>
            <a:ext cx="223837" cy="158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55339" name="Rectangle 42">
            <a:extLst>
              <a:ext uri="{FF2B5EF4-FFF2-40B4-BE49-F238E27FC236}">
                <a16:creationId xmlns:a16="http://schemas.microsoft.com/office/drawing/2014/main" id="{86010BC6-66E8-4564-8095-0474345737DF}"/>
              </a:ext>
            </a:extLst>
          </p:cNvPr>
          <p:cNvSpPr>
            <a:spLocks noChangeArrowheads="1"/>
          </p:cNvSpPr>
          <p:nvPr/>
        </p:nvSpPr>
        <p:spPr bwMode="auto">
          <a:xfrm flipH="1">
            <a:off x="949325" y="5157788"/>
            <a:ext cx="361950" cy="215900"/>
          </a:xfrm>
          <a:prstGeom prst="rect">
            <a:avLst/>
          </a:prstGeom>
          <a:solidFill>
            <a:schemeClr val="accent1"/>
          </a:solidFill>
          <a:ln w="381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sym typeface="Symbol" panose="05050102010706020507" pitchFamily="18" charset="2"/>
              </a:rPr>
              <a:t></a:t>
            </a:r>
            <a:endParaRPr lang="en-US" altLang="en-US" sz="2400"/>
          </a:p>
        </p:txBody>
      </p:sp>
      <p:sp>
        <p:nvSpPr>
          <p:cNvPr id="55340" name="Rectangle 43">
            <a:extLst>
              <a:ext uri="{FF2B5EF4-FFF2-40B4-BE49-F238E27FC236}">
                <a16:creationId xmlns:a16="http://schemas.microsoft.com/office/drawing/2014/main" id="{D5E4AC74-F0B9-4712-ADF9-5AECF56FB524}"/>
              </a:ext>
            </a:extLst>
          </p:cNvPr>
          <p:cNvSpPr>
            <a:spLocks noChangeArrowheads="1"/>
          </p:cNvSpPr>
          <p:nvPr/>
        </p:nvSpPr>
        <p:spPr bwMode="auto">
          <a:xfrm flipH="1">
            <a:off x="4046538" y="5157788"/>
            <a:ext cx="363537" cy="215900"/>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sym typeface="Symbol" panose="05050102010706020507" pitchFamily="18" charset="2"/>
              </a:rPr>
              <a:t></a:t>
            </a:r>
          </a:p>
        </p:txBody>
      </p:sp>
      <p:cxnSp>
        <p:nvCxnSpPr>
          <p:cNvPr id="55341" name="AutoShape 44">
            <a:extLst>
              <a:ext uri="{FF2B5EF4-FFF2-40B4-BE49-F238E27FC236}">
                <a16:creationId xmlns:a16="http://schemas.microsoft.com/office/drawing/2014/main" id="{7FEBE38D-ABC2-4026-B07D-1711C8AB30A1}"/>
              </a:ext>
            </a:extLst>
          </p:cNvPr>
          <p:cNvCxnSpPr>
            <a:cxnSpLocks noChangeShapeType="1"/>
            <a:stCxn id="55340" idx="3"/>
            <a:endCxn id="55342" idx="1"/>
          </p:cNvCxnSpPr>
          <p:nvPr/>
        </p:nvCxnSpPr>
        <p:spPr bwMode="auto">
          <a:xfrm flipH="1">
            <a:off x="3189288" y="5264150"/>
            <a:ext cx="849312"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55342" name="Rectangle 45">
            <a:extLst>
              <a:ext uri="{FF2B5EF4-FFF2-40B4-BE49-F238E27FC236}">
                <a16:creationId xmlns:a16="http://schemas.microsoft.com/office/drawing/2014/main" id="{5F6AD4F6-365F-49F0-BC51-CB827D2DE26F}"/>
              </a:ext>
            </a:extLst>
          </p:cNvPr>
          <p:cNvSpPr>
            <a:spLocks noChangeArrowheads="1"/>
          </p:cNvSpPr>
          <p:nvPr/>
        </p:nvSpPr>
        <p:spPr bwMode="auto">
          <a:xfrm flipH="1">
            <a:off x="2805113" y="5157788"/>
            <a:ext cx="363537" cy="2159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381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dirty="0">
                <a:latin typeface="Times New Roman" panose="02020603050405020304" pitchFamily="18" charset="0"/>
              </a:rPr>
              <a:t>34</a:t>
            </a:r>
          </a:p>
        </p:txBody>
      </p:sp>
      <p:cxnSp>
        <p:nvCxnSpPr>
          <p:cNvPr id="55343" name="AutoShape 46">
            <a:extLst>
              <a:ext uri="{FF2B5EF4-FFF2-40B4-BE49-F238E27FC236}">
                <a16:creationId xmlns:a16="http://schemas.microsoft.com/office/drawing/2014/main" id="{6EF48317-FFB8-45B0-9E8A-C25C2F1E470E}"/>
              </a:ext>
            </a:extLst>
          </p:cNvPr>
          <p:cNvCxnSpPr>
            <a:cxnSpLocks noChangeShapeType="1"/>
            <a:stCxn id="55342" idx="3"/>
            <a:endCxn id="55339" idx="1"/>
          </p:cNvCxnSpPr>
          <p:nvPr/>
        </p:nvCxnSpPr>
        <p:spPr bwMode="auto">
          <a:xfrm flipH="1">
            <a:off x="1330325" y="5264150"/>
            <a:ext cx="1457325"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55344" name="Rectangle 47">
            <a:extLst>
              <a:ext uri="{FF2B5EF4-FFF2-40B4-BE49-F238E27FC236}">
                <a16:creationId xmlns:a16="http://schemas.microsoft.com/office/drawing/2014/main" id="{6C3766F3-EA02-4E0E-919B-0E476B6BF467}"/>
              </a:ext>
            </a:extLst>
          </p:cNvPr>
          <p:cNvSpPr>
            <a:spLocks noChangeArrowheads="1"/>
          </p:cNvSpPr>
          <p:nvPr/>
        </p:nvSpPr>
        <p:spPr bwMode="auto">
          <a:xfrm flipH="1">
            <a:off x="949325" y="5664200"/>
            <a:ext cx="361950" cy="215900"/>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sym typeface="Symbol" panose="05050102010706020507" pitchFamily="18" charset="2"/>
              </a:rPr>
              <a:t></a:t>
            </a:r>
            <a:endParaRPr lang="en-US" altLang="en-US" sz="2400"/>
          </a:p>
        </p:txBody>
      </p:sp>
      <p:sp>
        <p:nvSpPr>
          <p:cNvPr id="55345" name="Rectangle 48">
            <a:extLst>
              <a:ext uri="{FF2B5EF4-FFF2-40B4-BE49-F238E27FC236}">
                <a16:creationId xmlns:a16="http://schemas.microsoft.com/office/drawing/2014/main" id="{3D4BA75F-30AA-4932-9150-B7AF8A2FBF51}"/>
              </a:ext>
            </a:extLst>
          </p:cNvPr>
          <p:cNvSpPr>
            <a:spLocks noChangeArrowheads="1"/>
          </p:cNvSpPr>
          <p:nvPr/>
        </p:nvSpPr>
        <p:spPr bwMode="auto">
          <a:xfrm flipH="1">
            <a:off x="4046538" y="5664200"/>
            <a:ext cx="363537" cy="215900"/>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sym typeface="Symbol" panose="05050102010706020507" pitchFamily="18" charset="2"/>
              </a:rPr>
              <a:t></a:t>
            </a:r>
          </a:p>
        </p:txBody>
      </p:sp>
      <p:sp>
        <p:nvSpPr>
          <p:cNvPr id="55346" name="Rectangle 49">
            <a:extLst>
              <a:ext uri="{FF2B5EF4-FFF2-40B4-BE49-F238E27FC236}">
                <a16:creationId xmlns:a16="http://schemas.microsoft.com/office/drawing/2014/main" id="{98A172C2-AC02-47E5-AEC2-71EA0A7AE833}"/>
              </a:ext>
            </a:extLst>
          </p:cNvPr>
          <p:cNvSpPr>
            <a:spLocks noChangeArrowheads="1"/>
          </p:cNvSpPr>
          <p:nvPr/>
        </p:nvSpPr>
        <p:spPr bwMode="auto">
          <a:xfrm flipH="1">
            <a:off x="2187575" y="5664200"/>
            <a:ext cx="363538" cy="215900"/>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a:latin typeface="Times New Roman" panose="02020603050405020304" pitchFamily="18" charset="0"/>
              </a:rPr>
              <a:t>23</a:t>
            </a:r>
          </a:p>
        </p:txBody>
      </p:sp>
      <p:cxnSp>
        <p:nvCxnSpPr>
          <p:cNvPr id="55347" name="AutoShape 50">
            <a:extLst>
              <a:ext uri="{FF2B5EF4-FFF2-40B4-BE49-F238E27FC236}">
                <a16:creationId xmlns:a16="http://schemas.microsoft.com/office/drawing/2014/main" id="{D7F945DB-B48A-4933-ADAE-87C13F8A92B1}"/>
              </a:ext>
            </a:extLst>
          </p:cNvPr>
          <p:cNvCxnSpPr>
            <a:cxnSpLocks noChangeShapeType="1"/>
            <a:stCxn id="55345" idx="3"/>
            <a:endCxn id="55349" idx="1"/>
          </p:cNvCxnSpPr>
          <p:nvPr/>
        </p:nvCxnSpPr>
        <p:spPr bwMode="auto">
          <a:xfrm flipH="1">
            <a:off x="3189288" y="5770563"/>
            <a:ext cx="849312"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5348" name="AutoShape 51">
            <a:extLst>
              <a:ext uri="{FF2B5EF4-FFF2-40B4-BE49-F238E27FC236}">
                <a16:creationId xmlns:a16="http://schemas.microsoft.com/office/drawing/2014/main" id="{01B27E16-CD60-4483-8288-96D4CC69DDDB}"/>
              </a:ext>
            </a:extLst>
          </p:cNvPr>
          <p:cNvCxnSpPr>
            <a:cxnSpLocks noChangeShapeType="1"/>
            <a:stCxn id="55346" idx="3"/>
            <a:endCxn id="55344" idx="1"/>
          </p:cNvCxnSpPr>
          <p:nvPr/>
        </p:nvCxnSpPr>
        <p:spPr bwMode="auto">
          <a:xfrm flipH="1">
            <a:off x="1320800" y="5770563"/>
            <a:ext cx="858838"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55349" name="Rectangle 52">
            <a:extLst>
              <a:ext uri="{FF2B5EF4-FFF2-40B4-BE49-F238E27FC236}">
                <a16:creationId xmlns:a16="http://schemas.microsoft.com/office/drawing/2014/main" id="{3B23B3C8-7998-4FDE-8FF4-5A66403D1BF4}"/>
              </a:ext>
            </a:extLst>
          </p:cNvPr>
          <p:cNvSpPr>
            <a:spLocks noChangeArrowheads="1"/>
          </p:cNvSpPr>
          <p:nvPr/>
        </p:nvSpPr>
        <p:spPr bwMode="auto">
          <a:xfrm flipH="1">
            <a:off x="2805113" y="5664200"/>
            <a:ext cx="363537" cy="2159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381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500" dirty="0">
                <a:latin typeface="Times New Roman" panose="02020603050405020304" pitchFamily="18" charset="0"/>
              </a:rPr>
              <a:t>34</a:t>
            </a:r>
          </a:p>
        </p:txBody>
      </p:sp>
      <p:cxnSp>
        <p:nvCxnSpPr>
          <p:cNvPr id="55350" name="AutoShape 53">
            <a:extLst>
              <a:ext uri="{FF2B5EF4-FFF2-40B4-BE49-F238E27FC236}">
                <a16:creationId xmlns:a16="http://schemas.microsoft.com/office/drawing/2014/main" id="{9669380B-4FDD-4C43-A70D-C97E2E60605E}"/>
              </a:ext>
            </a:extLst>
          </p:cNvPr>
          <p:cNvCxnSpPr>
            <a:cxnSpLocks noChangeShapeType="1"/>
            <a:stCxn id="55349" idx="3"/>
            <a:endCxn id="55346" idx="1"/>
          </p:cNvCxnSpPr>
          <p:nvPr/>
        </p:nvCxnSpPr>
        <p:spPr bwMode="auto">
          <a:xfrm flipH="1">
            <a:off x="2562225" y="5770563"/>
            <a:ext cx="225425"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55351" name="AutoShape 54">
            <a:extLst>
              <a:ext uri="{FF2B5EF4-FFF2-40B4-BE49-F238E27FC236}">
                <a16:creationId xmlns:a16="http://schemas.microsoft.com/office/drawing/2014/main" id="{554A55DF-3CA9-4C82-9B98-A5F92DD449A1}"/>
              </a:ext>
            </a:extLst>
          </p:cNvPr>
          <p:cNvSpPr>
            <a:spLocks noChangeArrowheads="1"/>
          </p:cNvSpPr>
          <p:nvPr/>
        </p:nvSpPr>
        <p:spPr bwMode="auto">
          <a:xfrm>
            <a:off x="4772025" y="5640388"/>
            <a:ext cx="609600" cy="303212"/>
          </a:xfrm>
          <a:prstGeom prst="rightArrow">
            <a:avLst>
              <a:gd name="adj1" fmla="val 50000"/>
              <a:gd name="adj2" fmla="val 50262"/>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AU" altLang="en-US" sz="2400"/>
          </a:p>
        </p:txBody>
      </p:sp>
      <p:cxnSp>
        <p:nvCxnSpPr>
          <p:cNvPr id="521271" name="AutoShape 55">
            <a:extLst>
              <a:ext uri="{FF2B5EF4-FFF2-40B4-BE49-F238E27FC236}">
                <a16:creationId xmlns:a16="http://schemas.microsoft.com/office/drawing/2014/main" id="{7CA2C773-2AC8-402C-8E1A-877FF00DFB0B}"/>
              </a:ext>
            </a:extLst>
          </p:cNvPr>
          <p:cNvCxnSpPr>
            <a:cxnSpLocks noChangeShapeType="1"/>
            <a:stCxn id="55339" idx="0"/>
            <a:endCxn id="55342" idx="0"/>
          </p:cNvCxnSpPr>
          <p:nvPr/>
        </p:nvCxnSpPr>
        <p:spPr bwMode="auto">
          <a:xfrm rot="5400000" flipV="1">
            <a:off x="2058194" y="4210844"/>
            <a:ext cx="1587" cy="1857375"/>
          </a:xfrm>
          <a:prstGeom prst="curvedConnector3">
            <a:avLst>
              <a:gd name="adj1" fmla="val -13200005"/>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5353" name="AutoShape 56">
            <a:extLst>
              <a:ext uri="{FF2B5EF4-FFF2-40B4-BE49-F238E27FC236}">
                <a16:creationId xmlns:a16="http://schemas.microsoft.com/office/drawing/2014/main" id="{06A2D723-3028-4AD6-A38A-963A73552B05}"/>
              </a:ext>
            </a:extLst>
          </p:cNvPr>
          <p:cNvCxnSpPr>
            <a:cxnSpLocks noChangeShapeType="1"/>
            <a:stCxn id="55321" idx="2"/>
            <a:endCxn id="55339" idx="0"/>
          </p:cNvCxnSpPr>
          <p:nvPr/>
        </p:nvCxnSpPr>
        <p:spPr bwMode="auto">
          <a:xfrm>
            <a:off x="1130300" y="4884738"/>
            <a:ext cx="0" cy="25400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55354" name="Text Box 57">
            <a:extLst>
              <a:ext uri="{FF2B5EF4-FFF2-40B4-BE49-F238E27FC236}">
                <a16:creationId xmlns:a16="http://schemas.microsoft.com/office/drawing/2014/main" id="{CED9FC66-B07A-457A-A0B2-E733920835F4}"/>
              </a:ext>
            </a:extLst>
          </p:cNvPr>
          <p:cNvSpPr txBox="1">
            <a:spLocks noChangeArrowheads="1"/>
          </p:cNvSpPr>
          <p:nvPr/>
        </p:nvSpPr>
        <p:spPr bwMode="auto">
          <a:xfrm flipH="1">
            <a:off x="3038475" y="5791200"/>
            <a:ext cx="374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b="1" i="1">
                <a:latin typeface="Times New Roman" panose="02020603050405020304" pitchFamily="18" charset="0"/>
              </a:rPr>
              <a:t>p</a:t>
            </a:r>
            <a:r>
              <a:rPr lang="en-US" altLang="en-US" sz="1800" baseline="-25000">
                <a:latin typeface="Times New Roman" panose="02020603050405020304" pitchFamily="18" charset="0"/>
              </a:rPr>
              <a:t>0</a:t>
            </a:r>
          </a:p>
        </p:txBody>
      </p:sp>
      <p:sp>
        <p:nvSpPr>
          <p:cNvPr id="55355" name="Text Box 58">
            <a:extLst>
              <a:ext uri="{FF2B5EF4-FFF2-40B4-BE49-F238E27FC236}">
                <a16:creationId xmlns:a16="http://schemas.microsoft.com/office/drawing/2014/main" id="{185C11F2-D56C-46E0-B269-1D3AE47F3DCB}"/>
              </a:ext>
            </a:extLst>
          </p:cNvPr>
          <p:cNvSpPr txBox="1">
            <a:spLocks noChangeArrowheads="1"/>
          </p:cNvSpPr>
          <p:nvPr/>
        </p:nvSpPr>
        <p:spPr bwMode="auto">
          <a:xfrm flipH="1">
            <a:off x="3038475" y="5308600"/>
            <a:ext cx="374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b="1" i="1">
                <a:latin typeface="Times New Roman" panose="02020603050405020304" pitchFamily="18" charset="0"/>
              </a:rPr>
              <a:t>p</a:t>
            </a:r>
            <a:r>
              <a:rPr lang="en-US" altLang="en-US" sz="1800" baseline="-25000">
                <a:latin typeface="Times New Roman" panose="02020603050405020304" pitchFamily="18" charset="0"/>
              </a:rPr>
              <a:t>1</a:t>
            </a:r>
          </a:p>
        </p:txBody>
      </p:sp>
      <p:sp>
        <p:nvSpPr>
          <p:cNvPr id="55356" name="Text Box 59">
            <a:extLst>
              <a:ext uri="{FF2B5EF4-FFF2-40B4-BE49-F238E27FC236}">
                <a16:creationId xmlns:a16="http://schemas.microsoft.com/office/drawing/2014/main" id="{9EA472E3-557D-404F-9DBA-F06567D47C04}"/>
              </a:ext>
            </a:extLst>
          </p:cNvPr>
          <p:cNvSpPr txBox="1">
            <a:spLocks noChangeArrowheads="1"/>
          </p:cNvSpPr>
          <p:nvPr/>
        </p:nvSpPr>
        <p:spPr bwMode="auto">
          <a:xfrm flipH="1">
            <a:off x="3038475" y="4800600"/>
            <a:ext cx="374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b="1" i="1">
                <a:latin typeface="Times New Roman" panose="02020603050405020304" pitchFamily="18" charset="0"/>
              </a:rPr>
              <a:t>p</a:t>
            </a:r>
            <a:r>
              <a:rPr lang="en-US" altLang="en-US" sz="1800" baseline="-25000">
                <a:latin typeface="Times New Roman" panose="02020603050405020304" pitchFamily="18" charset="0"/>
              </a:rPr>
              <a:t>2</a:t>
            </a:r>
          </a:p>
        </p:txBody>
      </p:sp>
      <p:cxnSp>
        <p:nvCxnSpPr>
          <p:cNvPr id="55357" name="AutoShape 60">
            <a:extLst>
              <a:ext uri="{FF2B5EF4-FFF2-40B4-BE49-F238E27FC236}">
                <a16:creationId xmlns:a16="http://schemas.microsoft.com/office/drawing/2014/main" id="{9868A1D1-93DA-49A6-A13F-3D07DAB9D9EA}"/>
              </a:ext>
            </a:extLst>
          </p:cNvPr>
          <p:cNvCxnSpPr>
            <a:cxnSpLocks noChangeShapeType="1"/>
            <a:stCxn id="55342" idx="2"/>
            <a:endCxn id="55349" idx="0"/>
          </p:cNvCxnSpPr>
          <p:nvPr/>
        </p:nvCxnSpPr>
        <p:spPr bwMode="auto">
          <a:xfrm>
            <a:off x="2987675" y="5391150"/>
            <a:ext cx="0" cy="25400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5358" name="AutoShape 61">
            <a:extLst>
              <a:ext uri="{FF2B5EF4-FFF2-40B4-BE49-F238E27FC236}">
                <a16:creationId xmlns:a16="http://schemas.microsoft.com/office/drawing/2014/main" id="{A8D1E6B1-2906-47D9-AF89-50ED613E56CB}"/>
              </a:ext>
            </a:extLst>
          </p:cNvPr>
          <p:cNvCxnSpPr>
            <a:cxnSpLocks noChangeShapeType="1"/>
            <a:stCxn id="55349" idx="2"/>
            <a:endCxn id="55337" idx="0"/>
          </p:cNvCxnSpPr>
          <p:nvPr/>
        </p:nvCxnSpPr>
        <p:spPr bwMode="auto">
          <a:xfrm>
            <a:off x="2987675" y="5897563"/>
            <a:ext cx="0" cy="255587"/>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21271"/>
                                        </p:tgtEl>
                                        <p:attrNameLst>
                                          <p:attrName>style.visibility</p:attrName>
                                        </p:attrNameLst>
                                      </p:cBhvr>
                                      <p:to>
                                        <p:strVal val="visible"/>
                                      </p:to>
                                    </p:set>
                                    <p:animEffect transition="in" filter="wipe(left)">
                                      <p:cBhvr>
                                        <p:cTn id="7" dur="500"/>
                                        <p:tgtEl>
                                          <p:spTgt spid="521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6">
            <a:extLst>
              <a:ext uri="{FF2B5EF4-FFF2-40B4-BE49-F238E27FC236}">
                <a16:creationId xmlns:a16="http://schemas.microsoft.com/office/drawing/2014/main" id="{FE8E2644-712C-4B7A-A847-9A852DD892A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fld id="{185D5969-5A73-403B-97AB-1D2D674BB37C}" type="slidenum">
              <a:rPr lang="en-AU" altLang="en-US" sz="1400"/>
              <a:pPr eaLnBrk="1" hangingPunct="1">
                <a:spcBef>
                  <a:spcPct val="0"/>
                </a:spcBef>
                <a:buClrTx/>
                <a:buSzTx/>
                <a:buFontTx/>
                <a:buNone/>
              </a:pPr>
              <a:t>26</a:t>
            </a:fld>
            <a:endParaRPr lang="en-AU" altLang="en-US" sz="1400"/>
          </a:p>
        </p:txBody>
      </p:sp>
      <p:sp>
        <p:nvSpPr>
          <p:cNvPr id="56323" name="Rectangle 2">
            <a:extLst>
              <a:ext uri="{FF2B5EF4-FFF2-40B4-BE49-F238E27FC236}">
                <a16:creationId xmlns:a16="http://schemas.microsoft.com/office/drawing/2014/main" id="{CF93C651-4527-4D89-A6E3-9453F41DFC81}"/>
              </a:ext>
            </a:extLst>
          </p:cNvPr>
          <p:cNvSpPr>
            <a:spLocks noGrp="1" noChangeArrowheads="1"/>
          </p:cNvSpPr>
          <p:nvPr>
            <p:ph type="title"/>
          </p:nvPr>
        </p:nvSpPr>
        <p:spPr>
          <a:xfrm>
            <a:off x="1350963" y="381000"/>
            <a:ext cx="7793037" cy="1143000"/>
          </a:xfrm>
        </p:spPr>
        <p:txBody>
          <a:bodyPr/>
          <a:lstStyle/>
          <a:p>
            <a:pPr eaLnBrk="1" hangingPunct="1"/>
            <a:r>
              <a:rPr lang="en-US" altLang="en-US" sz="4000"/>
              <a:t>Implementation</a:t>
            </a:r>
          </a:p>
        </p:txBody>
      </p:sp>
      <p:sp>
        <p:nvSpPr>
          <p:cNvPr id="56324" name="Rectangle 3">
            <a:extLst>
              <a:ext uri="{FF2B5EF4-FFF2-40B4-BE49-F238E27FC236}">
                <a16:creationId xmlns:a16="http://schemas.microsoft.com/office/drawing/2014/main" id="{85BE8422-BD09-4F4F-88CE-4E2EE91AF778}"/>
              </a:ext>
            </a:extLst>
          </p:cNvPr>
          <p:cNvSpPr>
            <a:spLocks noGrp="1" noChangeArrowheads="1"/>
          </p:cNvSpPr>
          <p:nvPr>
            <p:ph type="body" sz="half" idx="1"/>
          </p:nvPr>
        </p:nvSpPr>
        <p:spPr>
          <a:xfrm>
            <a:off x="838200" y="2057400"/>
            <a:ext cx="3810000" cy="4343400"/>
          </a:xfrm>
        </p:spPr>
        <p:txBody>
          <a:bodyPr/>
          <a:lstStyle/>
          <a:p>
            <a:pPr eaLnBrk="1" hangingPunct="1"/>
            <a:r>
              <a:rPr lang="en-US" altLang="en-US" sz="2000"/>
              <a:t>We can implement a skip list with  quad-nodes</a:t>
            </a:r>
          </a:p>
          <a:p>
            <a:pPr eaLnBrk="1" hangingPunct="1"/>
            <a:r>
              <a:rPr lang="en-US" altLang="en-US" sz="2000"/>
              <a:t>A quad-node stores:</a:t>
            </a:r>
          </a:p>
          <a:p>
            <a:pPr lvl="1" eaLnBrk="1" hangingPunct="1"/>
            <a:r>
              <a:rPr lang="en-US" altLang="en-US" sz="1800"/>
              <a:t>entry</a:t>
            </a:r>
          </a:p>
          <a:p>
            <a:pPr lvl="1" eaLnBrk="1" hangingPunct="1"/>
            <a:r>
              <a:rPr lang="en-US" altLang="en-US" sz="1800"/>
              <a:t>link to the node prev</a:t>
            </a:r>
          </a:p>
          <a:p>
            <a:pPr lvl="1" eaLnBrk="1" hangingPunct="1"/>
            <a:r>
              <a:rPr lang="en-US" altLang="en-US" sz="1800"/>
              <a:t>link to the node next</a:t>
            </a:r>
          </a:p>
          <a:p>
            <a:pPr lvl="1" eaLnBrk="1" hangingPunct="1"/>
            <a:r>
              <a:rPr lang="en-US" altLang="en-US" sz="1800"/>
              <a:t>link to the node below</a:t>
            </a:r>
          </a:p>
          <a:p>
            <a:pPr lvl="1" eaLnBrk="1" hangingPunct="1"/>
            <a:r>
              <a:rPr lang="en-US" altLang="en-US" sz="1800"/>
              <a:t>link to the node above</a:t>
            </a:r>
          </a:p>
          <a:p>
            <a:pPr eaLnBrk="1" hangingPunct="1"/>
            <a:r>
              <a:rPr lang="en-US" altLang="en-US" sz="2000"/>
              <a:t>Also, we define special keys PLUS_INF and MINUS_INF, and we modify the key comparator to handle them  </a:t>
            </a:r>
          </a:p>
        </p:txBody>
      </p:sp>
      <p:sp>
        <p:nvSpPr>
          <p:cNvPr id="56325" name="AutoShape 4">
            <a:extLst>
              <a:ext uri="{FF2B5EF4-FFF2-40B4-BE49-F238E27FC236}">
                <a16:creationId xmlns:a16="http://schemas.microsoft.com/office/drawing/2014/main" id="{441E8269-D226-46C9-814B-BD869D693466}"/>
              </a:ext>
            </a:extLst>
          </p:cNvPr>
          <p:cNvSpPr>
            <a:spLocks noChangeArrowheads="1"/>
          </p:cNvSpPr>
          <p:nvPr/>
        </p:nvSpPr>
        <p:spPr bwMode="auto">
          <a:xfrm>
            <a:off x="6400800" y="3429000"/>
            <a:ext cx="1524000" cy="1524000"/>
          </a:xfrm>
          <a:prstGeom prst="plus">
            <a:avLst>
              <a:gd name="adj" fmla="val 25000"/>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AU" altLang="en-US" sz="2400"/>
          </a:p>
        </p:txBody>
      </p:sp>
      <p:sp>
        <p:nvSpPr>
          <p:cNvPr id="56326" name="Rectangle 5">
            <a:extLst>
              <a:ext uri="{FF2B5EF4-FFF2-40B4-BE49-F238E27FC236}">
                <a16:creationId xmlns:a16="http://schemas.microsoft.com/office/drawing/2014/main" id="{4D77FAC0-28F3-4426-B26E-64D2F1A23659}"/>
              </a:ext>
            </a:extLst>
          </p:cNvPr>
          <p:cNvSpPr>
            <a:spLocks noChangeArrowheads="1"/>
          </p:cNvSpPr>
          <p:nvPr/>
        </p:nvSpPr>
        <p:spPr bwMode="auto">
          <a:xfrm>
            <a:off x="6781800" y="3810000"/>
            <a:ext cx="762000" cy="762000"/>
          </a:xfrm>
          <a:prstGeom prst="rect">
            <a:avLst/>
          </a:prstGeom>
          <a:solidFill>
            <a:schemeClr val="accent1"/>
          </a:solidFill>
          <a:ln w="1905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3600" b="1" i="1">
                <a:latin typeface="Times New Roman" panose="02020603050405020304" pitchFamily="18" charset="0"/>
              </a:rPr>
              <a:t>x</a:t>
            </a:r>
          </a:p>
        </p:txBody>
      </p:sp>
      <p:sp>
        <p:nvSpPr>
          <p:cNvPr id="56327" name="Line 6">
            <a:extLst>
              <a:ext uri="{FF2B5EF4-FFF2-40B4-BE49-F238E27FC236}">
                <a16:creationId xmlns:a16="http://schemas.microsoft.com/office/drawing/2014/main" id="{269B69EB-8A97-4C5A-A393-316F94A12B8F}"/>
              </a:ext>
            </a:extLst>
          </p:cNvPr>
          <p:cNvSpPr>
            <a:spLocks noChangeShapeType="1"/>
          </p:cNvSpPr>
          <p:nvPr/>
        </p:nvSpPr>
        <p:spPr bwMode="auto">
          <a:xfrm>
            <a:off x="7696200" y="4191000"/>
            <a:ext cx="685800"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6328" name="Line 7">
            <a:extLst>
              <a:ext uri="{FF2B5EF4-FFF2-40B4-BE49-F238E27FC236}">
                <a16:creationId xmlns:a16="http://schemas.microsoft.com/office/drawing/2014/main" id="{25CAE9B2-B850-4253-8BB4-A5F620DE34C9}"/>
              </a:ext>
            </a:extLst>
          </p:cNvPr>
          <p:cNvSpPr>
            <a:spLocks noChangeShapeType="1"/>
          </p:cNvSpPr>
          <p:nvPr/>
        </p:nvSpPr>
        <p:spPr bwMode="auto">
          <a:xfrm rot="10800000">
            <a:off x="5867400" y="4191000"/>
            <a:ext cx="685800"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6329" name="Line 8">
            <a:extLst>
              <a:ext uri="{FF2B5EF4-FFF2-40B4-BE49-F238E27FC236}">
                <a16:creationId xmlns:a16="http://schemas.microsoft.com/office/drawing/2014/main" id="{FA33D861-B847-4AEB-85BA-95DC91EF30A3}"/>
              </a:ext>
            </a:extLst>
          </p:cNvPr>
          <p:cNvSpPr>
            <a:spLocks noChangeShapeType="1"/>
          </p:cNvSpPr>
          <p:nvPr/>
        </p:nvSpPr>
        <p:spPr bwMode="auto">
          <a:xfrm rot="-5400000">
            <a:off x="6824663" y="3267075"/>
            <a:ext cx="685800"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6330" name="Line 9">
            <a:extLst>
              <a:ext uri="{FF2B5EF4-FFF2-40B4-BE49-F238E27FC236}">
                <a16:creationId xmlns:a16="http://schemas.microsoft.com/office/drawing/2014/main" id="{8A7779B1-16C0-4E4F-87C3-17A0C3B401FE}"/>
              </a:ext>
            </a:extLst>
          </p:cNvPr>
          <p:cNvSpPr>
            <a:spLocks noChangeShapeType="1"/>
          </p:cNvSpPr>
          <p:nvPr/>
        </p:nvSpPr>
        <p:spPr bwMode="auto">
          <a:xfrm rot="5400000">
            <a:off x="6824663" y="5095875"/>
            <a:ext cx="685800"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6331" name="Text Box 10">
            <a:extLst>
              <a:ext uri="{FF2B5EF4-FFF2-40B4-BE49-F238E27FC236}">
                <a16:creationId xmlns:a16="http://schemas.microsoft.com/office/drawing/2014/main" id="{9A4C1882-FE3E-464D-9E6E-C48835FFBE51}"/>
              </a:ext>
            </a:extLst>
          </p:cNvPr>
          <p:cNvSpPr txBox="1">
            <a:spLocks noChangeArrowheads="1"/>
          </p:cNvSpPr>
          <p:nvPr/>
        </p:nvSpPr>
        <p:spPr bwMode="auto">
          <a:xfrm flipH="1">
            <a:off x="4618038" y="3173413"/>
            <a:ext cx="18684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800"/>
              <a:t>quad-node</a:t>
            </a:r>
            <a:endParaRPr lang="en-US" altLang="en-US" sz="2800" baseline="-25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6">
            <a:extLst>
              <a:ext uri="{FF2B5EF4-FFF2-40B4-BE49-F238E27FC236}">
                <a16:creationId xmlns:a16="http://schemas.microsoft.com/office/drawing/2014/main" id="{498A9B66-9B9B-4263-A19C-FAFB3E427FD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fld id="{19F93DB3-9E7D-4DC8-972B-5142CB2C9EDE}" type="slidenum">
              <a:rPr lang="en-AU" altLang="en-US" sz="1400"/>
              <a:pPr eaLnBrk="1" hangingPunct="1">
                <a:spcBef>
                  <a:spcPct val="0"/>
                </a:spcBef>
                <a:buClrTx/>
                <a:buSzTx/>
                <a:buFontTx/>
                <a:buNone/>
              </a:pPr>
              <a:t>27</a:t>
            </a:fld>
            <a:endParaRPr lang="en-AU" altLang="en-US" sz="1400"/>
          </a:p>
        </p:txBody>
      </p:sp>
      <p:sp>
        <p:nvSpPr>
          <p:cNvPr id="57347" name="Rectangle 2">
            <a:extLst>
              <a:ext uri="{FF2B5EF4-FFF2-40B4-BE49-F238E27FC236}">
                <a16:creationId xmlns:a16="http://schemas.microsoft.com/office/drawing/2014/main" id="{8FDEBF8D-BDCB-484C-A35A-2AC52212A1DE}"/>
              </a:ext>
            </a:extLst>
          </p:cNvPr>
          <p:cNvSpPr>
            <a:spLocks noGrp="1" noChangeArrowheads="1"/>
          </p:cNvSpPr>
          <p:nvPr>
            <p:ph type="title"/>
          </p:nvPr>
        </p:nvSpPr>
        <p:spPr>
          <a:xfrm>
            <a:off x="1350963" y="381000"/>
            <a:ext cx="7793037" cy="1143000"/>
          </a:xfrm>
        </p:spPr>
        <p:txBody>
          <a:bodyPr/>
          <a:lstStyle/>
          <a:p>
            <a:pPr eaLnBrk="1" hangingPunct="1"/>
            <a:r>
              <a:rPr lang="en-US" altLang="en-US" sz="4000"/>
              <a:t>Space Usage</a:t>
            </a:r>
          </a:p>
        </p:txBody>
      </p:sp>
      <p:sp>
        <p:nvSpPr>
          <p:cNvPr id="57348" name="Rectangle 3">
            <a:extLst>
              <a:ext uri="{FF2B5EF4-FFF2-40B4-BE49-F238E27FC236}">
                <a16:creationId xmlns:a16="http://schemas.microsoft.com/office/drawing/2014/main" id="{58CF96C8-8B2A-4D8B-95B7-7A60B62AC805}"/>
              </a:ext>
            </a:extLst>
          </p:cNvPr>
          <p:cNvSpPr>
            <a:spLocks noGrp="1" noChangeArrowheads="1"/>
          </p:cNvSpPr>
          <p:nvPr>
            <p:ph type="body" sz="half" idx="1"/>
          </p:nvPr>
        </p:nvSpPr>
        <p:spPr>
          <a:xfrm>
            <a:off x="762000" y="2209800"/>
            <a:ext cx="4114800" cy="4267200"/>
          </a:xfrm>
        </p:spPr>
        <p:txBody>
          <a:bodyPr/>
          <a:lstStyle/>
          <a:p>
            <a:pPr eaLnBrk="1" hangingPunct="1">
              <a:lnSpc>
                <a:spcPct val="90000"/>
              </a:lnSpc>
            </a:pPr>
            <a:r>
              <a:rPr lang="en-US" altLang="en-US" sz="2000"/>
              <a:t>The space used by a skip list depends on the random bits used by each invocation of the insertion algorithm</a:t>
            </a:r>
          </a:p>
          <a:p>
            <a:pPr eaLnBrk="1" hangingPunct="1">
              <a:lnSpc>
                <a:spcPct val="90000"/>
              </a:lnSpc>
            </a:pPr>
            <a:r>
              <a:rPr lang="en-US" altLang="en-US" sz="2000"/>
              <a:t>We use the following two basic probabilistic facts:</a:t>
            </a:r>
          </a:p>
          <a:p>
            <a:pPr lvl="1" eaLnBrk="1" hangingPunct="1">
              <a:lnSpc>
                <a:spcPct val="90000"/>
              </a:lnSpc>
              <a:buFont typeface="Wingdings" panose="05000000000000000000" pitchFamily="2" charset="2"/>
              <a:buNone/>
            </a:pPr>
            <a:r>
              <a:rPr lang="en-US" altLang="en-US" sz="1800">
                <a:solidFill>
                  <a:schemeClr val="tx2"/>
                </a:solidFill>
              </a:rPr>
              <a:t>Fact 1:</a:t>
            </a:r>
            <a:r>
              <a:rPr lang="en-US" altLang="en-US" sz="1800"/>
              <a:t> The probability of getting </a:t>
            </a:r>
            <a:r>
              <a:rPr lang="en-US" altLang="en-US" sz="1800" b="1" i="1">
                <a:latin typeface="Times New Roman" panose="02020603050405020304" pitchFamily="18" charset="0"/>
              </a:rPr>
              <a:t>i</a:t>
            </a:r>
            <a:r>
              <a:rPr lang="en-US" altLang="en-US" sz="1800"/>
              <a:t> consecutive heads when flipping a coin is </a:t>
            </a:r>
            <a:r>
              <a:rPr lang="en-US" altLang="en-US" sz="1800">
                <a:latin typeface="Times New Roman" panose="02020603050405020304" pitchFamily="18" charset="0"/>
              </a:rPr>
              <a:t>1</a:t>
            </a: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rPr>
              <a:t>2</a:t>
            </a:r>
            <a:r>
              <a:rPr lang="en-US" altLang="en-US" sz="1800" b="1" i="1" baseline="30000">
                <a:latin typeface="Times New Roman" panose="02020603050405020304" pitchFamily="18" charset="0"/>
              </a:rPr>
              <a:t>i</a:t>
            </a:r>
          </a:p>
          <a:p>
            <a:pPr lvl="1" eaLnBrk="1" hangingPunct="1">
              <a:lnSpc>
                <a:spcPct val="90000"/>
              </a:lnSpc>
              <a:buFont typeface="Wingdings" panose="05000000000000000000" pitchFamily="2" charset="2"/>
              <a:buNone/>
            </a:pPr>
            <a:r>
              <a:rPr lang="en-US" altLang="en-US" sz="1800">
                <a:solidFill>
                  <a:schemeClr val="tx2"/>
                </a:solidFill>
              </a:rPr>
              <a:t>Fact 2:</a:t>
            </a:r>
            <a:r>
              <a:rPr lang="en-US" altLang="en-US" sz="1800"/>
              <a:t> If each of </a:t>
            </a:r>
            <a:r>
              <a:rPr lang="en-US" altLang="en-US" sz="1800" b="1" i="1">
                <a:latin typeface="Times New Roman" panose="02020603050405020304" pitchFamily="18" charset="0"/>
              </a:rPr>
              <a:t>n</a:t>
            </a:r>
            <a:r>
              <a:rPr lang="en-US" altLang="en-US" sz="1800"/>
              <a:t> entries is present in a set with probability </a:t>
            </a:r>
            <a:r>
              <a:rPr lang="en-US" altLang="en-US" sz="1800" b="1" i="1">
                <a:latin typeface="Times New Roman" panose="02020603050405020304" pitchFamily="18" charset="0"/>
              </a:rPr>
              <a:t>p</a:t>
            </a:r>
            <a:r>
              <a:rPr lang="en-US" altLang="en-US" sz="1800"/>
              <a:t>, the expected size of the set is </a:t>
            </a:r>
            <a:r>
              <a:rPr lang="en-US" altLang="en-US" sz="1800" b="1" i="1">
                <a:latin typeface="Times New Roman" panose="02020603050405020304" pitchFamily="18" charset="0"/>
              </a:rPr>
              <a:t>np</a:t>
            </a:r>
            <a:endParaRPr lang="en-US" altLang="en-US" sz="1800" b="1" i="1" baseline="30000">
              <a:latin typeface="Times New Roman" panose="02020603050405020304" pitchFamily="18" charset="0"/>
            </a:endParaRPr>
          </a:p>
          <a:p>
            <a:pPr eaLnBrk="1" hangingPunct="1">
              <a:lnSpc>
                <a:spcPct val="90000"/>
              </a:lnSpc>
            </a:pPr>
            <a:endParaRPr lang="en-US" altLang="en-US" sz="1800"/>
          </a:p>
        </p:txBody>
      </p:sp>
      <p:sp>
        <p:nvSpPr>
          <p:cNvPr id="57349" name="Rectangle 4">
            <a:extLst>
              <a:ext uri="{FF2B5EF4-FFF2-40B4-BE49-F238E27FC236}">
                <a16:creationId xmlns:a16="http://schemas.microsoft.com/office/drawing/2014/main" id="{AC510BBA-B2DB-4BA5-A4E4-2BF9CFE1E88A}"/>
              </a:ext>
            </a:extLst>
          </p:cNvPr>
          <p:cNvSpPr>
            <a:spLocks noGrp="1" noChangeArrowheads="1"/>
          </p:cNvSpPr>
          <p:nvPr>
            <p:ph type="body" sz="half" idx="2"/>
          </p:nvPr>
        </p:nvSpPr>
        <p:spPr>
          <a:xfrm>
            <a:off x="4876800" y="2057400"/>
            <a:ext cx="3962400" cy="2667000"/>
          </a:xfrm>
        </p:spPr>
        <p:txBody>
          <a:bodyPr/>
          <a:lstStyle/>
          <a:p>
            <a:pPr eaLnBrk="1" hangingPunct="1">
              <a:lnSpc>
                <a:spcPct val="90000"/>
              </a:lnSpc>
            </a:pPr>
            <a:r>
              <a:rPr lang="en-US" altLang="en-US" sz="2000"/>
              <a:t>Consider a skip list with </a:t>
            </a:r>
            <a:r>
              <a:rPr lang="en-US" altLang="en-US" sz="2000" b="1" i="1">
                <a:latin typeface="Times New Roman" panose="02020603050405020304" pitchFamily="18" charset="0"/>
              </a:rPr>
              <a:t>n</a:t>
            </a:r>
            <a:r>
              <a:rPr lang="en-US" altLang="en-US" sz="2000"/>
              <a:t> entries</a:t>
            </a:r>
          </a:p>
          <a:p>
            <a:pPr lvl="1" eaLnBrk="1" hangingPunct="1">
              <a:lnSpc>
                <a:spcPct val="90000"/>
              </a:lnSpc>
            </a:pPr>
            <a:r>
              <a:rPr lang="en-US" altLang="en-US" sz="1800"/>
              <a:t>By Fact 1, we insert an entry in list </a:t>
            </a:r>
            <a:r>
              <a:rPr lang="en-US" altLang="en-US" sz="1800" b="1" i="1">
                <a:latin typeface="Times New Roman" panose="02020603050405020304" pitchFamily="18" charset="0"/>
              </a:rPr>
              <a:t>S</a:t>
            </a:r>
            <a:r>
              <a:rPr lang="en-US" altLang="en-US" sz="1800" b="1" i="1" baseline="-25000">
                <a:latin typeface="Times New Roman" panose="02020603050405020304" pitchFamily="18" charset="0"/>
              </a:rPr>
              <a:t>i</a:t>
            </a:r>
            <a:r>
              <a:rPr lang="en-US" altLang="en-US" sz="1800"/>
              <a:t> with probability </a:t>
            </a:r>
            <a:r>
              <a:rPr lang="en-US" altLang="en-US" sz="1800">
                <a:latin typeface="Times New Roman" panose="02020603050405020304" pitchFamily="18" charset="0"/>
              </a:rPr>
              <a:t>1</a:t>
            </a: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rPr>
              <a:t>2</a:t>
            </a:r>
            <a:r>
              <a:rPr lang="en-US" altLang="en-US" sz="1800" b="1" i="1" baseline="30000">
                <a:latin typeface="Times New Roman" panose="02020603050405020304" pitchFamily="18" charset="0"/>
              </a:rPr>
              <a:t>i</a:t>
            </a:r>
            <a:endParaRPr lang="en-US" altLang="en-US" sz="1800" baseline="30000"/>
          </a:p>
          <a:p>
            <a:pPr lvl="1" eaLnBrk="1" hangingPunct="1">
              <a:lnSpc>
                <a:spcPct val="90000"/>
              </a:lnSpc>
            </a:pPr>
            <a:r>
              <a:rPr lang="en-US" altLang="en-US" sz="1800"/>
              <a:t>By Fact 2, the expected size of list </a:t>
            </a:r>
            <a:r>
              <a:rPr lang="en-US" altLang="en-US" sz="1800" b="1" i="1">
                <a:latin typeface="Times New Roman" panose="02020603050405020304" pitchFamily="18" charset="0"/>
              </a:rPr>
              <a:t>S</a:t>
            </a:r>
            <a:r>
              <a:rPr lang="en-US" altLang="en-US" sz="1800" b="1" i="1" baseline="-25000">
                <a:latin typeface="Times New Roman" panose="02020603050405020304" pitchFamily="18" charset="0"/>
              </a:rPr>
              <a:t>i</a:t>
            </a:r>
            <a:r>
              <a:rPr lang="en-US" altLang="en-US" sz="1800"/>
              <a:t> is </a:t>
            </a:r>
            <a:r>
              <a:rPr lang="en-US" altLang="en-US" sz="1800" b="1" i="1">
                <a:latin typeface="Times New Roman" panose="02020603050405020304" pitchFamily="18" charset="0"/>
              </a:rPr>
              <a:t>n</a:t>
            </a: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rPr>
              <a:t>2</a:t>
            </a:r>
            <a:r>
              <a:rPr lang="en-US" altLang="en-US" sz="1800" b="1" i="1" baseline="30000">
                <a:latin typeface="Times New Roman" panose="02020603050405020304" pitchFamily="18" charset="0"/>
              </a:rPr>
              <a:t>i</a:t>
            </a:r>
            <a:r>
              <a:rPr lang="en-US" altLang="en-US" sz="1800"/>
              <a:t> </a:t>
            </a:r>
          </a:p>
          <a:p>
            <a:pPr eaLnBrk="1" hangingPunct="1">
              <a:lnSpc>
                <a:spcPct val="90000"/>
              </a:lnSpc>
            </a:pPr>
            <a:r>
              <a:rPr lang="en-US" altLang="en-US" sz="2000"/>
              <a:t>The expected number of nodes used by the skip list is</a:t>
            </a:r>
          </a:p>
          <a:p>
            <a:pPr eaLnBrk="1" hangingPunct="1">
              <a:lnSpc>
                <a:spcPct val="90000"/>
              </a:lnSpc>
            </a:pPr>
            <a:endParaRPr lang="en-US" altLang="en-US" sz="2000">
              <a:latin typeface="Times New Roman" panose="02020603050405020304" pitchFamily="18" charset="0"/>
            </a:endParaRPr>
          </a:p>
        </p:txBody>
      </p:sp>
      <p:graphicFrame>
        <p:nvGraphicFramePr>
          <p:cNvPr id="57350" name="Object 0">
            <a:extLst>
              <a:ext uri="{FF2B5EF4-FFF2-40B4-BE49-F238E27FC236}">
                <a16:creationId xmlns:a16="http://schemas.microsoft.com/office/drawing/2014/main" id="{177B0F80-51F8-43F7-84C8-56BF08FCE7E1}"/>
              </a:ext>
            </a:extLst>
          </p:cNvPr>
          <p:cNvGraphicFramePr>
            <a:graphicFrameLocks noChangeAspect="1"/>
          </p:cNvGraphicFramePr>
          <p:nvPr/>
        </p:nvGraphicFramePr>
        <p:xfrm>
          <a:off x="6019800" y="4752975"/>
          <a:ext cx="2019300" cy="733425"/>
        </p:xfrm>
        <a:graphic>
          <a:graphicData uri="http://schemas.openxmlformats.org/presentationml/2006/ole">
            <mc:AlternateContent xmlns:mc="http://schemas.openxmlformats.org/markup-compatibility/2006">
              <mc:Choice xmlns:v="urn:schemas-microsoft-com:vml" Requires="v">
                <p:oleObj spid="_x0000_s57404" name="Equation" r:id="rId4" imgW="1257300" imgH="457200" progId="Equation.3">
                  <p:embed/>
                </p:oleObj>
              </mc:Choice>
              <mc:Fallback>
                <p:oleObj name="Equation" r:id="rId4" imgW="1257300" imgH="457200" progId="Equation.3">
                  <p:embed/>
                  <p:pic>
                    <p:nvPicPr>
                      <p:cNvPr id="0"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4752975"/>
                        <a:ext cx="2019300"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51" name="Rectangle 6" descr="Rectangle: Click to edit Master text styles&#10;Second level&#10;Third level&#10;Fourth level&#10;Fifth level">
            <a:extLst>
              <a:ext uri="{FF2B5EF4-FFF2-40B4-BE49-F238E27FC236}">
                <a16:creationId xmlns:a16="http://schemas.microsoft.com/office/drawing/2014/main" id="{A7D95B4F-8ADD-45AF-ACD8-B9C1C6D8EB89}"/>
              </a:ext>
            </a:extLst>
          </p:cNvPr>
          <p:cNvSpPr>
            <a:spLocks noChangeArrowheads="1"/>
          </p:cNvSpPr>
          <p:nvPr/>
        </p:nvSpPr>
        <p:spPr bwMode="auto">
          <a:xfrm>
            <a:off x="4876800" y="5562600"/>
            <a:ext cx="38481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r>
              <a:rPr lang="en-US" altLang="en-US" sz="2000"/>
              <a:t>Thus, the expected space usage of a skip list with </a:t>
            </a:r>
            <a:r>
              <a:rPr lang="en-US" altLang="en-US" sz="2000" b="1" i="1">
                <a:latin typeface="Times New Roman" panose="02020603050405020304" pitchFamily="18" charset="0"/>
              </a:rPr>
              <a:t>n</a:t>
            </a:r>
            <a:r>
              <a:rPr lang="en-US" altLang="en-US" sz="2000"/>
              <a:t> items is </a:t>
            </a:r>
            <a:r>
              <a:rPr lang="en-US" altLang="en-US" sz="2000" b="1" i="1">
                <a:latin typeface="Times New Roman" panose="02020603050405020304" pitchFamily="18" charset="0"/>
              </a:rPr>
              <a:t>O</a:t>
            </a:r>
            <a:r>
              <a:rPr lang="en-US" altLang="en-US" sz="2000">
                <a:latin typeface="Times New Roman" panose="02020603050405020304" pitchFamily="18" charset="0"/>
              </a:rPr>
              <a:t>(</a:t>
            </a:r>
            <a:r>
              <a:rPr lang="en-US" altLang="en-US" sz="2000" b="1" i="1">
                <a:latin typeface="Times New Roman" panose="02020603050405020304" pitchFamily="18" charset="0"/>
              </a:rPr>
              <a:t>n</a:t>
            </a:r>
            <a:r>
              <a:rPr lang="en-US" altLang="en-US" sz="2000">
                <a:latin typeface="Times New Roman" panose="02020603050405020304" pitchFamily="18" charset="0"/>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6">
            <a:extLst>
              <a:ext uri="{FF2B5EF4-FFF2-40B4-BE49-F238E27FC236}">
                <a16:creationId xmlns:a16="http://schemas.microsoft.com/office/drawing/2014/main" id="{0A521974-31D7-43A3-B2B4-8A7EAE7178E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fld id="{A3A80E5E-06F0-46F2-AE95-E5576FE17F30}" type="slidenum">
              <a:rPr lang="en-AU" altLang="en-US" sz="1400"/>
              <a:pPr eaLnBrk="1" hangingPunct="1">
                <a:spcBef>
                  <a:spcPct val="0"/>
                </a:spcBef>
                <a:buClrTx/>
                <a:buSzTx/>
                <a:buFontTx/>
                <a:buNone/>
              </a:pPr>
              <a:t>28</a:t>
            </a:fld>
            <a:endParaRPr lang="en-AU" altLang="en-US" sz="1400"/>
          </a:p>
        </p:txBody>
      </p:sp>
      <p:sp>
        <p:nvSpPr>
          <p:cNvPr id="58371" name="Rectangle 2">
            <a:extLst>
              <a:ext uri="{FF2B5EF4-FFF2-40B4-BE49-F238E27FC236}">
                <a16:creationId xmlns:a16="http://schemas.microsoft.com/office/drawing/2014/main" id="{08C4632B-5022-4083-AE7F-FE08449E9344}"/>
              </a:ext>
            </a:extLst>
          </p:cNvPr>
          <p:cNvSpPr>
            <a:spLocks noGrp="1" noChangeArrowheads="1"/>
          </p:cNvSpPr>
          <p:nvPr>
            <p:ph type="title"/>
          </p:nvPr>
        </p:nvSpPr>
        <p:spPr>
          <a:xfrm>
            <a:off x="1350963" y="381000"/>
            <a:ext cx="7793037" cy="1143000"/>
          </a:xfrm>
        </p:spPr>
        <p:txBody>
          <a:bodyPr/>
          <a:lstStyle/>
          <a:p>
            <a:pPr eaLnBrk="1" hangingPunct="1"/>
            <a:r>
              <a:rPr lang="en-US" altLang="en-US" sz="4000"/>
              <a:t>Height</a:t>
            </a:r>
          </a:p>
        </p:txBody>
      </p:sp>
      <p:sp>
        <p:nvSpPr>
          <p:cNvPr id="58372" name="Rectangle 3">
            <a:extLst>
              <a:ext uri="{FF2B5EF4-FFF2-40B4-BE49-F238E27FC236}">
                <a16:creationId xmlns:a16="http://schemas.microsoft.com/office/drawing/2014/main" id="{152A6D20-037D-47E5-81BB-11BCE9386FE5}"/>
              </a:ext>
            </a:extLst>
          </p:cNvPr>
          <p:cNvSpPr>
            <a:spLocks noGrp="1" noChangeArrowheads="1"/>
          </p:cNvSpPr>
          <p:nvPr>
            <p:ph type="body" sz="half" idx="1"/>
          </p:nvPr>
        </p:nvSpPr>
        <p:spPr>
          <a:xfrm>
            <a:off x="838200" y="2209800"/>
            <a:ext cx="3810000" cy="4114800"/>
          </a:xfrm>
        </p:spPr>
        <p:txBody>
          <a:bodyPr/>
          <a:lstStyle/>
          <a:p>
            <a:pPr eaLnBrk="1" hangingPunct="1"/>
            <a:r>
              <a:rPr lang="en-US" altLang="en-US" sz="2000" dirty="0"/>
              <a:t>The running time of the search and insertion algorithms is affected by the height </a:t>
            </a:r>
            <a:r>
              <a:rPr lang="en-US" altLang="en-US" sz="2000" b="1" i="1" dirty="0">
                <a:latin typeface="Times New Roman" panose="02020603050405020304" pitchFamily="18" charset="0"/>
              </a:rPr>
              <a:t>h</a:t>
            </a:r>
            <a:r>
              <a:rPr lang="en-US" altLang="en-US" sz="2000" dirty="0"/>
              <a:t> of the skip list</a:t>
            </a:r>
          </a:p>
          <a:p>
            <a:pPr eaLnBrk="1" hangingPunct="1"/>
            <a:r>
              <a:rPr lang="en-US" altLang="en-US" sz="2000" dirty="0"/>
              <a:t>We show that with high probability, a skip list with </a:t>
            </a:r>
            <a:r>
              <a:rPr lang="en-US" altLang="en-US" sz="2000" b="1" i="1" dirty="0">
                <a:latin typeface="Times New Roman" panose="02020603050405020304" pitchFamily="18" charset="0"/>
              </a:rPr>
              <a:t>n</a:t>
            </a:r>
            <a:r>
              <a:rPr lang="en-US" altLang="en-US" sz="2000" dirty="0"/>
              <a:t> items has height </a:t>
            </a:r>
            <a:r>
              <a:rPr lang="en-US" altLang="en-US" sz="2000" b="1" i="1" dirty="0">
                <a:latin typeface="Times New Roman" panose="02020603050405020304" pitchFamily="18" charset="0"/>
              </a:rPr>
              <a:t>O</a:t>
            </a:r>
            <a:r>
              <a:rPr lang="en-US" altLang="en-US" sz="2000" dirty="0">
                <a:latin typeface="Times New Roman" panose="02020603050405020304" pitchFamily="18" charset="0"/>
              </a:rPr>
              <a:t>(log </a:t>
            </a:r>
            <a:r>
              <a:rPr lang="en-US" altLang="en-US" sz="2000" b="1" i="1" dirty="0">
                <a:latin typeface="Times New Roman" panose="02020603050405020304" pitchFamily="18" charset="0"/>
              </a:rPr>
              <a:t>n</a:t>
            </a:r>
            <a:r>
              <a:rPr lang="en-US" altLang="en-US" sz="2000" dirty="0">
                <a:latin typeface="Times New Roman" panose="02020603050405020304" pitchFamily="18" charset="0"/>
              </a:rPr>
              <a:t>)</a:t>
            </a:r>
          </a:p>
          <a:p>
            <a:pPr eaLnBrk="1" hangingPunct="1"/>
            <a:r>
              <a:rPr lang="en-US" altLang="en-US" sz="2000" dirty="0"/>
              <a:t>We use the following additional probabilistic fact:</a:t>
            </a:r>
          </a:p>
          <a:p>
            <a:pPr lvl="1" eaLnBrk="1" hangingPunct="1">
              <a:buFont typeface="Wingdings" panose="05000000000000000000" pitchFamily="2" charset="2"/>
              <a:buNone/>
            </a:pPr>
            <a:r>
              <a:rPr lang="en-US" altLang="en-US" sz="1800" dirty="0">
                <a:solidFill>
                  <a:schemeClr val="tx2"/>
                </a:solidFill>
              </a:rPr>
              <a:t>Fact 3:</a:t>
            </a:r>
            <a:r>
              <a:rPr lang="en-US" altLang="en-US" sz="1800" dirty="0"/>
              <a:t> If each of </a:t>
            </a:r>
            <a:r>
              <a:rPr lang="en-US" altLang="en-US" sz="1800" b="1" i="1" dirty="0">
                <a:latin typeface="Times New Roman" panose="02020603050405020304" pitchFamily="18" charset="0"/>
              </a:rPr>
              <a:t>n</a:t>
            </a:r>
            <a:r>
              <a:rPr lang="en-US" altLang="en-US" sz="1800" dirty="0"/>
              <a:t> events has probability </a:t>
            </a:r>
            <a:r>
              <a:rPr lang="en-US" altLang="en-US" sz="1800" b="1" i="1" dirty="0">
                <a:latin typeface="Times New Roman" panose="02020603050405020304" pitchFamily="18" charset="0"/>
              </a:rPr>
              <a:t>p</a:t>
            </a:r>
            <a:r>
              <a:rPr lang="en-US" altLang="en-US" sz="1800" dirty="0"/>
              <a:t>, the probability that at least one event occurs is at most </a:t>
            </a:r>
            <a:r>
              <a:rPr lang="en-US" altLang="en-US" sz="1800" b="1" i="1" dirty="0">
                <a:latin typeface="Times New Roman" panose="02020603050405020304" pitchFamily="18" charset="0"/>
              </a:rPr>
              <a:t>np</a:t>
            </a:r>
          </a:p>
        </p:txBody>
      </p:sp>
      <p:sp>
        <p:nvSpPr>
          <p:cNvPr id="58373" name="Rectangle 4">
            <a:extLst>
              <a:ext uri="{FF2B5EF4-FFF2-40B4-BE49-F238E27FC236}">
                <a16:creationId xmlns:a16="http://schemas.microsoft.com/office/drawing/2014/main" id="{E67E365F-B533-43BA-A3FC-0493AE6BA323}"/>
              </a:ext>
            </a:extLst>
          </p:cNvPr>
          <p:cNvSpPr>
            <a:spLocks noGrp="1" noChangeArrowheads="1"/>
          </p:cNvSpPr>
          <p:nvPr>
            <p:ph type="body" sz="half" idx="2"/>
          </p:nvPr>
        </p:nvSpPr>
        <p:spPr>
          <a:xfrm>
            <a:off x="4800600" y="2209800"/>
            <a:ext cx="4038600" cy="4419600"/>
          </a:xfrm>
        </p:spPr>
        <p:txBody>
          <a:bodyPr/>
          <a:lstStyle/>
          <a:p>
            <a:pPr eaLnBrk="1" hangingPunct="1">
              <a:lnSpc>
                <a:spcPct val="90000"/>
              </a:lnSpc>
            </a:pPr>
            <a:r>
              <a:rPr lang="en-US" altLang="en-US" sz="2000" dirty="0"/>
              <a:t>Consider a skip list with </a:t>
            </a:r>
            <a:r>
              <a:rPr lang="en-US" altLang="en-US" sz="2000" b="1" i="1" dirty="0">
                <a:latin typeface="Times New Roman" panose="02020603050405020304" pitchFamily="18" charset="0"/>
              </a:rPr>
              <a:t>n</a:t>
            </a:r>
            <a:r>
              <a:rPr lang="en-US" altLang="en-US" sz="2000" dirty="0"/>
              <a:t> entries</a:t>
            </a:r>
          </a:p>
          <a:p>
            <a:pPr lvl="1" eaLnBrk="1" hangingPunct="1">
              <a:lnSpc>
                <a:spcPct val="90000"/>
              </a:lnSpc>
            </a:pPr>
            <a:r>
              <a:rPr lang="en-US" altLang="en-US" sz="1800" dirty="0"/>
              <a:t>By Fact 1, we insert an entry in list </a:t>
            </a:r>
            <a:r>
              <a:rPr lang="en-US" altLang="en-US" sz="1800" b="1" i="1" dirty="0">
                <a:latin typeface="Times New Roman" panose="02020603050405020304" pitchFamily="18" charset="0"/>
              </a:rPr>
              <a:t>S</a:t>
            </a:r>
            <a:r>
              <a:rPr lang="en-US" altLang="en-US" sz="1800" b="1" i="1" baseline="-25000" dirty="0">
                <a:latin typeface="Times New Roman" panose="02020603050405020304" pitchFamily="18" charset="0"/>
              </a:rPr>
              <a:t>i</a:t>
            </a:r>
            <a:r>
              <a:rPr lang="en-US" altLang="en-US" sz="1800" dirty="0"/>
              <a:t> with probability </a:t>
            </a:r>
            <a:r>
              <a:rPr lang="en-US" altLang="en-US" sz="1800" dirty="0">
                <a:latin typeface="Times New Roman" panose="02020603050405020304" pitchFamily="18" charset="0"/>
              </a:rPr>
              <a:t>1</a:t>
            </a:r>
            <a:r>
              <a:rPr lang="en-US" altLang="en-US" sz="1800" dirty="0">
                <a:latin typeface="Symbol" panose="05050102010706020507" pitchFamily="18" charset="2"/>
                <a:sym typeface="Symbol" panose="05050102010706020507" pitchFamily="18" charset="2"/>
              </a:rPr>
              <a:t>/</a:t>
            </a:r>
            <a:r>
              <a:rPr lang="en-US" altLang="en-US" sz="1800" dirty="0">
                <a:latin typeface="Times New Roman" panose="02020603050405020304" pitchFamily="18" charset="0"/>
              </a:rPr>
              <a:t>2</a:t>
            </a:r>
            <a:r>
              <a:rPr lang="en-US" altLang="en-US" sz="1800" b="1" i="1" baseline="30000" dirty="0">
                <a:latin typeface="Times New Roman" panose="02020603050405020304" pitchFamily="18" charset="0"/>
              </a:rPr>
              <a:t>i</a:t>
            </a:r>
            <a:endParaRPr lang="en-US" altLang="en-US" sz="1800" baseline="30000" dirty="0"/>
          </a:p>
          <a:p>
            <a:pPr lvl="1" eaLnBrk="1" hangingPunct="1">
              <a:lnSpc>
                <a:spcPct val="90000"/>
              </a:lnSpc>
            </a:pPr>
            <a:r>
              <a:rPr lang="en-US" altLang="en-US" sz="1800" dirty="0"/>
              <a:t>By Fact 3, the probability that list </a:t>
            </a:r>
            <a:r>
              <a:rPr lang="en-US" altLang="en-US" sz="1800" b="1" i="1" dirty="0">
                <a:latin typeface="Times New Roman" panose="02020603050405020304" pitchFamily="18" charset="0"/>
              </a:rPr>
              <a:t>S</a:t>
            </a:r>
            <a:r>
              <a:rPr lang="en-US" altLang="en-US" sz="1800" b="1" i="1" baseline="-25000" dirty="0">
                <a:latin typeface="Times New Roman" panose="02020603050405020304" pitchFamily="18" charset="0"/>
              </a:rPr>
              <a:t>i</a:t>
            </a:r>
            <a:r>
              <a:rPr lang="en-US" altLang="en-US" sz="1800" dirty="0"/>
              <a:t> has at least one item is at most </a:t>
            </a:r>
            <a:r>
              <a:rPr lang="en-US" altLang="en-US" sz="1800" b="1" i="1" dirty="0">
                <a:latin typeface="Times New Roman" panose="02020603050405020304" pitchFamily="18" charset="0"/>
              </a:rPr>
              <a:t>n</a:t>
            </a:r>
            <a:r>
              <a:rPr lang="en-US" altLang="en-US" sz="1800" dirty="0">
                <a:latin typeface="Symbol" panose="05050102010706020507" pitchFamily="18" charset="2"/>
                <a:sym typeface="Symbol" panose="05050102010706020507" pitchFamily="18" charset="2"/>
              </a:rPr>
              <a:t>/</a:t>
            </a:r>
            <a:r>
              <a:rPr lang="en-US" altLang="en-US" sz="1800" dirty="0">
                <a:latin typeface="Times New Roman" panose="02020603050405020304" pitchFamily="18" charset="0"/>
              </a:rPr>
              <a:t>2</a:t>
            </a:r>
            <a:r>
              <a:rPr lang="en-US" altLang="en-US" sz="1800" b="1" i="1" baseline="30000" dirty="0">
                <a:latin typeface="Times New Roman" panose="02020603050405020304" pitchFamily="18" charset="0"/>
              </a:rPr>
              <a:t>i</a:t>
            </a:r>
            <a:endParaRPr lang="en-US" altLang="en-US" sz="1800" baseline="30000" dirty="0"/>
          </a:p>
          <a:p>
            <a:pPr eaLnBrk="1" hangingPunct="1">
              <a:lnSpc>
                <a:spcPct val="90000"/>
              </a:lnSpc>
            </a:pPr>
            <a:r>
              <a:rPr lang="en-US" altLang="en-US" sz="2000" dirty="0"/>
              <a:t>By picking </a:t>
            </a:r>
            <a:r>
              <a:rPr lang="en-US" altLang="en-US" sz="2000" b="1" i="1" dirty="0" err="1">
                <a:latin typeface="Times New Roman" panose="02020603050405020304" pitchFamily="18" charset="0"/>
              </a:rPr>
              <a:t>i</a:t>
            </a:r>
            <a:r>
              <a:rPr lang="en-US" altLang="en-US" sz="2000" dirty="0">
                <a:latin typeface="Times New Roman" panose="02020603050405020304" pitchFamily="18" charset="0"/>
              </a:rPr>
              <a:t> </a:t>
            </a:r>
            <a:r>
              <a:rPr lang="en-US" altLang="en-US" sz="2000" dirty="0">
                <a:latin typeface="Symbol" panose="05050102010706020507" pitchFamily="18" charset="2"/>
                <a:sym typeface="Symbol" panose="05050102010706020507" pitchFamily="18" charset="2"/>
              </a:rPr>
              <a:t>=</a:t>
            </a:r>
            <a:r>
              <a:rPr lang="en-US" altLang="en-US" sz="2000" dirty="0">
                <a:latin typeface="Times New Roman" panose="02020603050405020304" pitchFamily="18" charset="0"/>
              </a:rPr>
              <a:t> 3log </a:t>
            </a:r>
            <a:r>
              <a:rPr lang="en-US" altLang="en-US" sz="2000" b="1" i="1" dirty="0">
                <a:latin typeface="Times New Roman" panose="02020603050405020304" pitchFamily="18" charset="0"/>
              </a:rPr>
              <a:t>n</a:t>
            </a:r>
            <a:r>
              <a:rPr lang="en-US" altLang="en-US" sz="2000" dirty="0"/>
              <a:t>, we have that the probability that </a:t>
            </a:r>
            <a:r>
              <a:rPr lang="en-US" altLang="en-US" sz="2000" b="1" i="1" dirty="0">
                <a:latin typeface="Times New Roman" panose="02020603050405020304" pitchFamily="18" charset="0"/>
              </a:rPr>
              <a:t>S</a:t>
            </a:r>
            <a:r>
              <a:rPr lang="en-US" altLang="en-US" sz="2000" baseline="-25000" dirty="0">
                <a:latin typeface="Times New Roman" panose="02020603050405020304" pitchFamily="18" charset="0"/>
              </a:rPr>
              <a:t>3log </a:t>
            </a:r>
            <a:r>
              <a:rPr lang="en-US" altLang="en-US" sz="2000" b="1" i="1" baseline="-25000" dirty="0">
                <a:latin typeface="Times New Roman" panose="02020603050405020304" pitchFamily="18" charset="0"/>
              </a:rPr>
              <a:t>n</a:t>
            </a:r>
            <a:r>
              <a:rPr lang="en-US" altLang="en-US" sz="2000" dirty="0"/>
              <a:t> has at least one entry is</a:t>
            </a:r>
            <a:br>
              <a:rPr lang="en-US" altLang="en-US" sz="2000" dirty="0"/>
            </a:br>
            <a:r>
              <a:rPr lang="en-US" altLang="en-US" sz="2000" dirty="0"/>
              <a:t>at most</a:t>
            </a:r>
            <a:br>
              <a:rPr lang="en-US" altLang="en-US" sz="2000" dirty="0"/>
            </a:br>
            <a:r>
              <a:rPr lang="en-US" altLang="en-US" sz="2000" dirty="0"/>
              <a:t>	 </a:t>
            </a:r>
            <a:r>
              <a:rPr lang="en-US" altLang="en-US" sz="2000" b="1" i="1" dirty="0">
                <a:latin typeface="Times New Roman" panose="02020603050405020304" pitchFamily="18" charset="0"/>
              </a:rPr>
              <a:t>n</a:t>
            </a:r>
            <a:r>
              <a:rPr lang="en-US" altLang="en-US" sz="2000" dirty="0">
                <a:latin typeface="Symbol" panose="05050102010706020507" pitchFamily="18" charset="2"/>
                <a:sym typeface="Symbol" panose="05050102010706020507" pitchFamily="18" charset="2"/>
              </a:rPr>
              <a:t>/</a:t>
            </a:r>
            <a:r>
              <a:rPr lang="en-US" altLang="en-US" sz="2000" dirty="0">
                <a:latin typeface="Times New Roman" panose="02020603050405020304" pitchFamily="18" charset="0"/>
              </a:rPr>
              <a:t>2</a:t>
            </a:r>
            <a:r>
              <a:rPr lang="en-US" altLang="en-US" sz="2000" baseline="30000" dirty="0">
                <a:latin typeface="Times New Roman" panose="02020603050405020304" pitchFamily="18" charset="0"/>
              </a:rPr>
              <a:t>3log </a:t>
            </a:r>
            <a:r>
              <a:rPr lang="en-US" altLang="en-US" sz="2000" b="1" i="1" baseline="30000" dirty="0">
                <a:latin typeface="Times New Roman" panose="02020603050405020304" pitchFamily="18" charset="0"/>
              </a:rPr>
              <a:t>n</a:t>
            </a:r>
            <a:r>
              <a:rPr lang="en-US" altLang="en-US" sz="2000" dirty="0">
                <a:latin typeface="Times New Roman" panose="02020603050405020304" pitchFamily="18" charset="0"/>
              </a:rPr>
              <a:t> </a:t>
            </a:r>
            <a:r>
              <a:rPr lang="en-US" altLang="en-US" sz="2000" dirty="0">
                <a:latin typeface="Symbol" panose="05050102010706020507" pitchFamily="18" charset="2"/>
                <a:sym typeface="Symbol" panose="05050102010706020507" pitchFamily="18" charset="2"/>
              </a:rPr>
              <a:t>= </a:t>
            </a:r>
            <a:r>
              <a:rPr lang="en-US" altLang="en-US" sz="2000" b="1" i="1" dirty="0">
                <a:latin typeface="Times New Roman" panose="02020603050405020304" pitchFamily="18" charset="0"/>
              </a:rPr>
              <a:t>n</a:t>
            </a:r>
            <a:r>
              <a:rPr lang="en-US" altLang="en-US" sz="2000" dirty="0">
                <a:latin typeface="Symbol" panose="05050102010706020507" pitchFamily="18" charset="2"/>
                <a:sym typeface="Symbol" panose="05050102010706020507" pitchFamily="18" charset="2"/>
              </a:rPr>
              <a:t>/</a:t>
            </a:r>
            <a:r>
              <a:rPr lang="en-US" altLang="en-US" sz="2000" b="1" i="1" dirty="0">
                <a:latin typeface="Times New Roman" panose="02020603050405020304" pitchFamily="18" charset="0"/>
              </a:rPr>
              <a:t>n</a:t>
            </a:r>
            <a:r>
              <a:rPr lang="en-US" altLang="en-US" sz="2000" baseline="30000" dirty="0">
                <a:latin typeface="Times New Roman" panose="02020603050405020304" pitchFamily="18" charset="0"/>
              </a:rPr>
              <a:t>3</a:t>
            </a:r>
            <a:r>
              <a:rPr lang="en-US" altLang="en-US" sz="2000" dirty="0">
                <a:latin typeface="Times New Roman" panose="02020603050405020304" pitchFamily="18" charset="0"/>
              </a:rPr>
              <a:t> </a:t>
            </a:r>
            <a:r>
              <a:rPr lang="en-US" altLang="en-US" sz="2000" dirty="0">
                <a:latin typeface="Symbol" panose="05050102010706020507" pitchFamily="18" charset="2"/>
                <a:sym typeface="Symbol" panose="05050102010706020507" pitchFamily="18" charset="2"/>
              </a:rPr>
              <a:t>= </a:t>
            </a:r>
            <a:r>
              <a:rPr lang="en-US" altLang="en-US" sz="2000" dirty="0">
                <a:latin typeface="Times New Roman" panose="02020603050405020304" pitchFamily="18" charset="0"/>
              </a:rPr>
              <a:t>1</a:t>
            </a:r>
            <a:r>
              <a:rPr lang="en-US" altLang="en-US" sz="2000" dirty="0">
                <a:latin typeface="Symbol" panose="05050102010706020507" pitchFamily="18" charset="2"/>
                <a:sym typeface="Symbol" panose="05050102010706020507" pitchFamily="18" charset="2"/>
              </a:rPr>
              <a:t>/</a:t>
            </a:r>
            <a:r>
              <a:rPr lang="en-US" altLang="en-US" sz="2000" b="1" i="1" dirty="0">
                <a:latin typeface="Times New Roman" panose="02020603050405020304" pitchFamily="18" charset="0"/>
              </a:rPr>
              <a:t>n</a:t>
            </a:r>
            <a:r>
              <a:rPr lang="en-US" altLang="en-US" sz="2000" baseline="30000" dirty="0">
                <a:latin typeface="Times New Roman" panose="02020603050405020304" pitchFamily="18" charset="0"/>
              </a:rPr>
              <a:t>2</a:t>
            </a:r>
          </a:p>
          <a:p>
            <a:pPr eaLnBrk="1" hangingPunct="1">
              <a:lnSpc>
                <a:spcPct val="90000"/>
              </a:lnSpc>
            </a:pPr>
            <a:r>
              <a:rPr lang="en-US" altLang="en-US" sz="2000" dirty="0"/>
              <a:t>Thus a skip list with </a:t>
            </a:r>
            <a:r>
              <a:rPr lang="en-US" altLang="en-US" sz="2000" b="1" i="1" dirty="0">
                <a:latin typeface="Times New Roman" panose="02020603050405020304" pitchFamily="18" charset="0"/>
              </a:rPr>
              <a:t>n</a:t>
            </a:r>
            <a:r>
              <a:rPr lang="en-US" altLang="en-US" sz="2000" dirty="0"/>
              <a:t> entries has height at most </a:t>
            </a:r>
            <a:r>
              <a:rPr lang="en-US" altLang="en-US" sz="2000" dirty="0">
                <a:latin typeface="Times New Roman" panose="02020603050405020304" pitchFamily="18" charset="0"/>
              </a:rPr>
              <a:t>3log </a:t>
            </a:r>
            <a:r>
              <a:rPr lang="en-US" altLang="en-US" sz="2000" b="1" i="1" dirty="0">
                <a:latin typeface="Times New Roman" panose="02020603050405020304" pitchFamily="18" charset="0"/>
              </a:rPr>
              <a:t>n</a:t>
            </a:r>
            <a:r>
              <a:rPr lang="en-US" altLang="en-US" sz="2000" dirty="0"/>
              <a:t> with probability at least </a:t>
            </a:r>
            <a:r>
              <a:rPr lang="en-US" altLang="en-US" sz="2000" dirty="0">
                <a:latin typeface="Times New Roman" panose="02020603050405020304" pitchFamily="18" charset="0"/>
              </a:rPr>
              <a:t>1</a:t>
            </a:r>
            <a:r>
              <a:rPr lang="en-US" altLang="en-US" sz="2000" dirty="0">
                <a:latin typeface="Symbol" panose="05050102010706020507" pitchFamily="18" charset="2"/>
              </a:rPr>
              <a:t> - </a:t>
            </a:r>
            <a:r>
              <a:rPr lang="en-US" altLang="en-US" sz="2000" dirty="0">
                <a:latin typeface="Times New Roman" panose="02020603050405020304" pitchFamily="18" charset="0"/>
              </a:rPr>
              <a:t> 1</a:t>
            </a:r>
            <a:r>
              <a:rPr lang="en-US" altLang="en-US" sz="2000" dirty="0">
                <a:latin typeface="Symbol" panose="05050102010706020507" pitchFamily="18" charset="2"/>
                <a:sym typeface="Symbol" panose="05050102010706020507" pitchFamily="18" charset="2"/>
              </a:rPr>
              <a:t>/</a:t>
            </a:r>
            <a:r>
              <a:rPr lang="en-US" altLang="en-US" sz="2000" b="1" i="1" dirty="0">
                <a:latin typeface="Times New Roman" panose="02020603050405020304" pitchFamily="18" charset="0"/>
              </a:rPr>
              <a:t>n</a:t>
            </a:r>
            <a:r>
              <a:rPr lang="en-US" altLang="en-US" sz="2000" baseline="30000" dirty="0">
                <a:latin typeface="Times New Roman" panose="02020603050405020304" pitchFamily="18" charset="0"/>
              </a:rPr>
              <a:t>2</a:t>
            </a:r>
          </a:p>
          <a:p>
            <a:pPr eaLnBrk="1" hangingPunct="1">
              <a:lnSpc>
                <a:spcPct val="90000"/>
              </a:lnSpc>
            </a:pPr>
            <a:endParaRPr lang="en-US" alt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6">
            <a:extLst>
              <a:ext uri="{FF2B5EF4-FFF2-40B4-BE49-F238E27FC236}">
                <a16:creationId xmlns:a16="http://schemas.microsoft.com/office/drawing/2014/main" id="{3CD31E24-22BC-4850-8D1B-4B2CB499E67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fld id="{5F84BB47-746E-4620-BAC9-85E9254BDB24}" type="slidenum">
              <a:rPr lang="en-AU" altLang="en-US" sz="1400"/>
              <a:pPr eaLnBrk="1" hangingPunct="1">
                <a:spcBef>
                  <a:spcPct val="0"/>
                </a:spcBef>
                <a:buClrTx/>
                <a:buSzTx/>
                <a:buFontTx/>
                <a:buNone/>
              </a:pPr>
              <a:t>29</a:t>
            </a:fld>
            <a:endParaRPr lang="en-AU" altLang="en-US" sz="1400"/>
          </a:p>
        </p:txBody>
      </p:sp>
      <p:sp>
        <p:nvSpPr>
          <p:cNvPr id="59395" name="Rectangle 2">
            <a:extLst>
              <a:ext uri="{FF2B5EF4-FFF2-40B4-BE49-F238E27FC236}">
                <a16:creationId xmlns:a16="http://schemas.microsoft.com/office/drawing/2014/main" id="{1F6376D3-9B2C-497F-9752-F1205D476623}"/>
              </a:ext>
            </a:extLst>
          </p:cNvPr>
          <p:cNvSpPr>
            <a:spLocks noGrp="1" noChangeArrowheads="1"/>
          </p:cNvSpPr>
          <p:nvPr>
            <p:ph type="title"/>
          </p:nvPr>
        </p:nvSpPr>
        <p:spPr>
          <a:xfrm>
            <a:off x="1350963" y="304800"/>
            <a:ext cx="7793037" cy="1143000"/>
          </a:xfrm>
        </p:spPr>
        <p:txBody>
          <a:bodyPr/>
          <a:lstStyle/>
          <a:p>
            <a:pPr eaLnBrk="1" hangingPunct="1"/>
            <a:r>
              <a:rPr lang="en-US" altLang="en-US" sz="4000"/>
              <a:t>Search and Update Times</a:t>
            </a:r>
          </a:p>
        </p:txBody>
      </p:sp>
      <p:sp>
        <p:nvSpPr>
          <p:cNvPr id="59396" name="Rectangle 3">
            <a:extLst>
              <a:ext uri="{FF2B5EF4-FFF2-40B4-BE49-F238E27FC236}">
                <a16:creationId xmlns:a16="http://schemas.microsoft.com/office/drawing/2014/main" id="{0E928865-AB76-49B1-AAA7-5600508E549E}"/>
              </a:ext>
            </a:extLst>
          </p:cNvPr>
          <p:cNvSpPr>
            <a:spLocks noGrp="1" noChangeArrowheads="1"/>
          </p:cNvSpPr>
          <p:nvPr>
            <p:ph type="body" sz="half" idx="1"/>
          </p:nvPr>
        </p:nvSpPr>
        <p:spPr>
          <a:xfrm>
            <a:off x="685800" y="1905000"/>
            <a:ext cx="3962400" cy="4648200"/>
          </a:xfrm>
        </p:spPr>
        <p:txBody>
          <a:bodyPr/>
          <a:lstStyle/>
          <a:p>
            <a:pPr eaLnBrk="1" hangingPunct="1">
              <a:lnSpc>
                <a:spcPct val="90000"/>
              </a:lnSpc>
            </a:pPr>
            <a:r>
              <a:rPr lang="en-US" altLang="en-US" sz="2000" dirty="0"/>
              <a:t>The search time in a skip list is proportional to</a:t>
            </a:r>
          </a:p>
          <a:p>
            <a:pPr lvl="1" eaLnBrk="1" hangingPunct="1">
              <a:lnSpc>
                <a:spcPct val="90000"/>
              </a:lnSpc>
            </a:pPr>
            <a:r>
              <a:rPr lang="en-US" altLang="en-US" sz="1800" dirty="0"/>
              <a:t>the number of drop-down steps, plus</a:t>
            </a:r>
          </a:p>
          <a:p>
            <a:pPr lvl="1" eaLnBrk="1" hangingPunct="1">
              <a:lnSpc>
                <a:spcPct val="90000"/>
              </a:lnSpc>
            </a:pPr>
            <a:r>
              <a:rPr lang="en-US" altLang="en-US" sz="1800" dirty="0"/>
              <a:t>the number of scan-forward steps</a:t>
            </a:r>
          </a:p>
          <a:p>
            <a:pPr eaLnBrk="1" hangingPunct="1">
              <a:lnSpc>
                <a:spcPct val="90000"/>
              </a:lnSpc>
            </a:pPr>
            <a:r>
              <a:rPr lang="en-US" altLang="en-US" sz="2000" dirty="0"/>
              <a:t>The drop-down steps are bounded by the height of the skip list and thus are </a:t>
            </a:r>
            <a:r>
              <a:rPr lang="en-US" altLang="en-US" sz="2000" b="1" i="1" dirty="0">
                <a:latin typeface="Times New Roman" panose="02020603050405020304" pitchFamily="18" charset="0"/>
              </a:rPr>
              <a:t>O</a:t>
            </a:r>
            <a:r>
              <a:rPr lang="en-US" altLang="en-US" sz="2000" dirty="0">
                <a:latin typeface="Times New Roman" panose="02020603050405020304" pitchFamily="18" charset="0"/>
              </a:rPr>
              <a:t>(log </a:t>
            </a:r>
            <a:r>
              <a:rPr lang="en-US" altLang="en-US" sz="2000" b="1" i="1" dirty="0">
                <a:latin typeface="Times New Roman" panose="02020603050405020304" pitchFamily="18" charset="0"/>
              </a:rPr>
              <a:t>n</a:t>
            </a:r>
            <a:r>
              <a:rPr lang="en-US" altLang="en-US" sz="2000" dirty="0">
                <a:latin typeface="Times New Roman" panose="02020603050405020304" pitchFamily="18" charset="0"/>
              </a:rPr>
              <a:t>) </a:t>
            </a:r>
            <a:r>
              <a:rPr lang="en-US" altLang="en-US" sz="2000" dirty="0"/>
              <a:t>with high probability</a:t>
            </a:r>
          </a:p>
          <a:p>
            <a:pPr eaLnBrk="1" hangingPunct="1">
              <a:lnSpc>
                <a:spcPct val="90000"/>
              </a:lnSpc>
            </a:pPr>
            <a:r>
              <a:rPr lang="en-US" altLang="en-US" sz="2000" dirty="0"/>
              <a:t>To analyze the scan-forward steps, we use yet another probabilistic fact:</a:t>
            </a:r>
          </a:p>
          <a:p>
            <a:pPr lvl="1" eaLnBrk="1" hangingPunct="1">
              <a:lnSpc>
                <a:spcPct val="90000"/>
              </a:lnSpc>
              <a:buFont typeface="Wingdings" panose="05000000000000000000" pitchFamily="2" charset="2"/>
              <a:buNone/>
            </a:pPr>
            <a:r>
              <a:rPr lang="en-US" altLang="en-US" sz="1800" dirty="0">
                <a:solidFill>
                  <a:schemeClr val="tx2"/>
                </a:solidFill>
              </a:rPr>
              <a:t>Fact 4: </a:t>
            </a:r>
            <a:r>
              <a:rPr lang="en-US" altLang="en-US" sz="1800" dirty="0"/>
              <a:t>The expected number of coin tosses required in order to get a tail is 2</a:t>
            </a:r>
            <a:endParaRPr lang="en-US" altLang="en-US" sz="1600" dirty="0"/>
          </a:p>
        </p:txBody>
      </p:sp>
      <p:sp>
        <p:nvSpPr>
          <p:cNvPr id="59397" name="Rectangle 4">
            <a:extLst>
              <a:ext uri="{FF2B5EF4-FFF2-40B4-BE49-F238E27FC236}">
                <a16:creationId xmlns:a16="http://schemas.microsoft.com/office/drawing/2014/main" id="{A2E5F810-018D-4D56-949F-D0A0348C2C90}"/>
              </a:ext>
            </a:extLst>
          </p:cNvPr>
          <p:cNvSpPr>
            <a:spLocks noGrp="1" noChangeArrowheads="1"/>
          </p:cNvSpPr>
          <p:nvPr>
            <p:ph type="body" sz="half" idx="2"/>
          </p:nvPr>
        </p:nvSpPr>
        <p:spPr>
          <a:xfrm>
            <a:off x="4724400" y="1905000"/>
            <a:ext cx="4038600" cy="4648200"/>
          </a:xfrm>
        </p:spPr>
        <p:txBody>
          <a:bodyPr/>
          <a:lstStyle/>
          <a:p>
            <a:pPr eaLnBrk="1" hangingPunct="1">
              <a:lnSpc>
                <a:spcPct val="90000"/>
              </a:lnSpc>
            </a:pPr>
            <a:r>
              <a:rPr lang="en-US" altLang="en-US" sz="2000" dirty="0"/>
              <a:t>When we scan forward in a list, the destination key does not belong to a higher list</a:t>
            </a:r>
          </a:p>
          <a:p>
            <a:pPr lvl="1" eaLnBrk="1" hangingPunct="1">
              <a:lnSpc>
                <a:spcPct val="90000"/>
              </a:lnSpc>
            </a:pPr>
            <a:r>
              <a:rPr lang="en-US" altLang="en-US" sz="1800" dirty="0"/>
              <a:t>A scan-forward step is associated with a former coin toss that gave a tail</a:t>
            </a:r>
            <a:endParaRPr lang="en-US" altLang="en-US" sz="1800" dirty="0">
              <a:latin typeface="Times New Roman" panose="02020603050405020304" pitchFamily="18" charset="0"/>
            </a:endParaRPr>
          </a:p>
          <a:p>
            <a:pPr eaLnBrk="1" hangingPunct="1">
              <a:lnSpc>
                <a:spcPct val="90000"/>
              </a:lnSpc>
            </a:pPr>
            <a:r>
              <a:rPr lang="en-US" altLang="en-US" sz="2000" dirty="0"/>
              <a:t>By Fact 4, in each list the expected number of scan-forward steps is 2</a:t>
            </a:r>
          </a:p>
          <a:p>
            <a:pPr eaLnBrk="1" hangingPunct="1">
              <a:lnSpc>
                <a:spcPct val="90000"/>
              </a:lnSpc>
            </a:pPr>
            <a:r>
              <a:rPr lang="en-US" altLang="en-US" sz="2000" dirty="0"/>
              <a:t>Thus, the expected number of scan-forward steps is  </a:t>
            </a:r>
            <a:r>
              <a:rPr lang="en-US" altLang="en-US" sz="2000" b="1" i="1" dirty="0">
                <a:latin typeface="Times New Roman" panose="02020603050405020304" pitchFamily="18" charset="0"/>
              </a:rPr>
              <a:t>O</a:t>
            </a:r>
            <a:r>
              <a:rPr lang="en-US" altLang="en-US" sz="2000" dirty="0">
                <a:latin typeface="Times New Roman" panose="02020603050405020304" pitchFamily="18" charset="0"/>
              </a:rPr>
              <a:t>(log </a:t>
            </a:r>
            <a:r>
              <a:rPr lang="en-US" altLang="en-US" sz="2000" b="1" i="1" dirty="0">
                <a:latin typeface="Times New Roman" panose="02020603050405020304" pitchFamily="18" charset="0"/>
              </a:rPr>
              <a:t>n</a:t>
            </a:r>
            <a:r>
              <a:rPr lang="en-US" altLang="en-US" sz="2000" dirty="0">
                <a:latin typeface="Times New Roman" panose="02020603050405020304" pitchFamily="18" charset="0"/>
              </a:rPr>
              <a:t>)</a:t>
            </a:r>
            <a:endParaRPr lang="en-US" altLang="en-US" sz="2000" dirty="0"/>
          </a:p>
          <a:p>
            <a:pPr eaLnBrk="1" hangingPunct="1">
              <a:lnSpc>
                <a:spcPct val="90000"/>
              </a:lnSpc>
            </a:pPr>
            <a:r>
              <a:rPr lang="en-US" altLang="en-US" sz="2000" dirty="0"/>
              <a:t>We conclude that a search in a skip list takes </a:t>
            </a:r>
            <a:r>
              <a:rPr lang="en-US" altLang="en-US" sz="2000" b="1" i="1" dirty="0">
                <a:latin typeface="Times New Roman" panose="02020603050405020304" pitchFamily="18" charset="0"/>
              </a:rPr>
              <a:t>O</a:t>
            </a:r>
            <a:r>
              <a:rPr lang="en-US" altLang="en-US" sz="2000" dirty="0">
                <a:latin typeface="Times New Roman" panose="02020603050405020304" pitchFamily="18" charset="0"/>
              </a:rPr>
              <a:t>(log </a:t>
            </a:r>
            <a:r>
              <a:rPr lang="en-US" altLang="en-US" sz="2000" b="1" i="1" dirty="0">
                <a:latin typeface="Times New Roman" panose="02020603050405020304" pitchFamily="18" charset="0"/>
              </a:rPr>
              <a:t>n</a:t>
            </a:r>
            <a:r>
              <a:rPr lang="en-US" altLang="en-US" sz="2000" dirty="0">
                <a:latin typeface="Times New Roman" panose="02020603050405020304" pitchFamily="18" charset="0"/>
              </a:rPr>
              <a:t>) </a:t>
            </a:r>
            <a:r>
              <a:rPr lang="en-US" altLang="en-US" sz="2000" dirty="0"/>
              <a:t>expected time</a:t>
            </a:r>
          </a:p>
          <a:p>
            <a:pPr eaLnBrk="1" hangingPunct="1">
              <a:lnSpc>
                <a:spcPct val="90000"/>
              </a:lnSpc>
            </a:pPr>
            <a:r>
              <a:rPr lang="en-US" altLang="en-US" sz="2000" dirty="0"/>
              <a:t>The analysis of insertion and deletion gives similar results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0B23C-C56B-4CAA-AEC9-DEEDF88B34C8}"/>
              </a:ext>
            </a:extLst>
          </p:cNvPr>
          <p:cNvSpPr>
            <a:spLocks noGrp="1"/>
          </p:cNvSpPr>
          <p:nvPr>
            <p:ph type="title"/>
          </p:nvPr>
        </p:nvSpPr>
        <p:spPr/>
        <p:txBody>
          <a:bodyPr/>
          <a:lstStyle/>
          <a:p>
            <a:r>
              <a:rPr lang="en-AU" dirty="0"/>
              <a:t>Randomized Algorithm (1/2)</a:t>
            </a:r>
            <a:endParaRPr lang="en-US" dirty="0"/>
          </a:p>
        </p:txBody>
      </p:sp>
      <p:sp>
        <p:nvSpPr>
          <p:cNvPr id="3" name="Content Placeholder 2">
            <a:extLst>
              <a:ext uri="{FF2B5EF4-FFF2-40B4-BE49-F238E27FC236}">
                <a16:creationId xmlns:a16="http://schemas.microsoft.com/office/drawing/2014/main" id="{DC7688E0-6B23-4BA3-8FAC-AD854567CB8C}"/>
              </a:ext>
            </a:extLst>
          </p:cNvPr>
          <p:cNvSpPr>
            <a:spLocks noGrp="1"/>
          </p:cNvSpPr>
          <p:nvPr>
            <p:ph idx="1"/>
          </p:nvPr>
        </p:nvSpPr>
        <p:spPr>
          <a:xfrm>
            <a:off x="1182688" y="2017712"/>
            <a:ext cx="7761287" cy="4579639"/>
          </a:xfrm>
        </p:spPr>
        <p:txBody>
          <a:bodyPr/>
          <a:lstStyle/>
          <a:p>
            <a:r>
              <a:rPr lang="en-AU" sz="2400" dirty="0"/>
              <a:t>A randomized algorithm is an algorithm that employs a degree of randomness as part of its logic. </a:t>
            </a:r>
          </a:p>
          <a:p>
            <a:pPr lvl="1"/>
            <a:r>
              <a:rPr lang="en-AU" sz="2000" dirty="0"/>
              <a:t>The algorithm typically uses uniformly random bits as an auxiliary input to guide its behaviour, in the hope of achieving good performance in the average case over all possible choices of random bits. </a:t>
            </a:r>
          </a:p>
          <a:p>
            <a:r>
              <a:rPr lang="en-AU" sz="2400" dirty="0"/>
              <a:t>The performance of a randomized algorithm is a random variable determined by the random bits.</a:t>
            </a:r>
          </a:p>
          <a:p>
            <a:pPr lvl="1"/>
            <a:r>
              <a:rPr lang="en-AU" sz="2000" dirty="0"/>
              <a:t>The worst-case performance is typically bad with a very small probability but the average performance can be good. </a:t>
            </a:r>
          </a:p>
          <a:p>
            <a:r>
              <a:rPr lang="en-AU" sz="2400" dirty="0"/>
              <a:t>Two categories: Las Vegas algorithm and Monte Carlo algorithm</a:t>
            </a:r>
            <a:endParaRPr lang="en-US" sz="2400" dirty="0"/>
          </a:p>
        </p:txBody>
      </p:sp>
      <p:sp>
        <p:nvSpPr>
          <p:cNvPr id="4" name="Slide Number Placeholder 3">
            <a:extLst>
              <a:ext uri="{FF2B5EF4-FFF2-40B4-BE49-F238E27FC236}">
                <a16:creationId xmlns:a16="http://schemas.microsoft.com/office/drawing/2014/main" id="{9E44580A-9732-43A9-9138-E3A9436827D8}"/>
              </a:ext>
            </a:extLst>
          </p:cNvPr>
          <p:cNvSpPr>
            <a:spLocks noGrp="1"/>
          </p:cNvSpPr>
          <p:nvPr>
            <p:ph type="sldNum" sz="quarter" idx="12"/>
          </p:nvPr>
        </p:nvSpPr>
        <p:spPr/>
        <p:txBody>
          <a:bodyPr/>
          <a:lstStyle/>
          <a:p>
            <a:fld id="{06C18BE3-BE8D-4BB1-9E21-524C9656177D}" type="slidenum">
              <a:rPr lang="en-AU" altLang="en-US" smtClean="0"/>
              <a:pPr/>
              <a:t>3</a:t>
            </a:fld>
            <a:endParaRPr lang="en-AU" altLang="en-US"/>
          </a:p>
        </p:txBody>
      </p:sp>
    </p:spTree>
    <p:extLst>
      <p:ext uri="{BB962C8B-B14F-4D97-AF65-F5344CB8AC3E}">
        <p14:creationId xmlns:p14="http://schemas.microsoft.com/office/powerpoint/2010/main" val="5168556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6">
            <a:extLst>
              <a:ext uri="{FF2B5EF4-FFF2-40B4-BE49-F238E27FC236}">
                <a16:creationId xmlns:a16="http://schemas.microsoft.com/office/drawing/2014/main" id="{7E109535-DF19-4E11-AD7C-D75CD0A7C97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fld id="{02CA3CE4-8722-4D68-988C-AE703EB38980}" type="slidenum">
              <a:rPr lang="en-AU" altLang="en-US" sz="1400"/>
              <a:pPr eaLnBrk="1" hangingPunct="1">
                <a:spcBef>
                  <a:spcPct val="0"/>
                </a:spcBef>
                <a:buClrTx/>
                <a:buSzTx/>
                <a:buFontTx/>
                <a:buNone/>
              </a:pPr>
              <a:t>30</a:t>
            </a:fld>
            <a:endParaRPr lang="en-AU" altLang="en-US" sz="1400"/>
          </a:p>
        </p:txBody>
      </p:sp>
      <p:sp>
        <p:nvSpPr>
          <p:cNvPr id="60419" name="Rectangle 2">
            <a:extLst>
              <a:ext uri="{FF2B5EF4-FFF2-40B4-BE49-F238E27FC236}">
                <a16:creationId xmlns:a16="http://schemas.microsoft.com/office/drawing/2014/main" id="{34E5E363-001F-4758-B97E-98CB7ABA5E47}"/>
              </a:ext>
            </a:extLst>
          </p:cNvPr>
          <p:cNvSpPr>
            <a:spLocks noGrp="1" noChangeArrowheads="1"/>
          </p:cNvSpPr>
          <p:nvPr>
            <p:ph type="title"/>
          </p:nvPr>
        </p:nvSpPr>
        <p:spPr>
          <a:xfrm>
            <a:off x="1350963" y="381000"/>
            <a:ext cx="7793037" cy="1143000"/>
          </a:xfrm>
        </p:spPr>
        <p:txBody>
          <a:bodyPr/>
          <a:lstStyle/>
          <a:p>
            <a:pPr eaLnBrk="1" hangingPunct="1"/>
            <a:r>
              <a:rPr lang="en-US" altLang="en-US" sz="4000"/>
              <a:t>Summary</a:t>
            </a:r>
          </a:p>
        </p:txBody>
      </p:sp>
      <p:sp>
        <p:nvSpPr>
          <p:cNvPr id="60420" name="Rectangle 3">
            <a:extLst>
              <a:ext uri="{FF2B5EF4-FFF2-40B4-BE49-F238E27FC236}">
                <a16:creationId xmlns:a16="http://schemas.microsoft.com/office/drawing/2014/main" id="{DAFF240D-82C5-4D57-B1D0-991BAB42F9F8}"/>
              </a:ext>
            </a:extLst>
          </p:cNvPr>
          <p:cNvSpPr>
            <a:spLocks noGrp="1" noChangeArrowheads="1"/>
          </p:cNvSpPr>
          <p:nvPr>
            <p:ph type="body" sz="half" idx="1"/>
          </p:nvPr>
        </p:nvSpPr>
        <p:spPr>
          <a:xfrm>
            <a:off x="1043608" y="2132856"/>
            <a:ext cx="6957392" cy="4114800"/>
          </a:xfrm>
        </p:spPr>
        <p:txBody>
          <a:bodyPr/>
          <a:lstStyle/>
          <a:p>
            <a:pPr eaLnBrk="1" hangingPunct="1">
              <a:lnSpc>
                <a:spcPct val="90000"/>
              </a:lnSpc>
            </a:pPr>
            <a:endParaRPr lang="en-US" altLang="en-US" sz="2400" dirty="0"/>
          </a:p>
          <a:p>
            <a:pPr eaLnBrk="1" hangingPunct="1">
              <a:lnSpc>
                <a:spcPct val="90000"/>
              </a:lnSpc>
            </a:pPr>
            <a:r>
              <a:rPr lang="en-US" altLang="en-US" sz="2400" dirty="0"/>
              <a:t>Randomized algorithm</a:t>
            </a:r>
          </a:p>
          <a:p>
            <a:pPr eaLnBrk="1" hangingPunct="1">
              <a:lnSpc>
                <a:spcPct val="90000"/>
              </a:lnSpc>
            </a:pPr>
            <a:r>
              <a:rPr lang="en-US" altLang="en-US" sz="2400" dirty="0"/>
              <a:t>Las Vegas algorithm</a:t>
            </a:r>
          </a:p>
          <a:p>
            <a:pPr eaLnBrk="1" hangingPunct="1">
              <a:lnSpc>
                <a:spcPct val="90000"/>
              </a:lnSpc>
            </a:pPr>
            <a:r>
              <a:rPr lang="en-AU" altLang="en-US" sz="2400" dirty="0"/>
              <a:t>Monte Carlo algorithm</a:t>
            </a:r>
            <a:endParaRPr lang="en-US" altLang="en-US" sz="2400" dirty="0"/>
          </a:p>
          <a:p>
            <a:pPr eaLnBrk="1" hangingPunct="1">
              <a:lnSpc>
                <a:spcPct val="90000"/>
              </a:lnSpc>
            </a:pPr>
            <a:r>
              <a:rPr lang="en-US" altLang="en-US" sz="2400" dirty="0"/>
              <a:t>Randomized selection algorithm</a:t>
            </a:r>
          </a:p>
          <a:p>
            <a:pPr eaLnBrk="1" hangingPunct="1">
              <a:lnSpc>
                <a:spcPct val="90000"/>
              </a:lnSpc>
            </a:pPr>
            <a:r>
              <a:rPr lang="en-US" altLang="en-US" sz="2400" dirty="0"/>
              <a:t>Skip lists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0B23C-C56B-4CAA-AEC9-DEEDF88B34C8}"/>
              </a:ext>
            </a:extLst>
          </p:cNvPr>
          <p:cNvSpPr>
            <a:spLocks noGrp="1"/>
          </p:cNvSpPr>
          <p:nvPr>
            <p:ph type="title"/>
          </p:nvPr>
        </p:nvSpPr>
        <p:spPr/>
        <p:txBody>
          <a:bodyPr/>
          <a:lstStyle/>
          <a:p>
            <a:r>
              <a:rPr lang="en-AU" dirty="0"/>
              <a:t>Randomized Algorithm (2/2)</a:t>
            </a:r>
            <a:endParaRPr lang="en-US" dirty="0"/>
          </a:p>
        </p:txBody>
      </p:sp>
      <p:sp>
        <p:nvSpPr>
          <p:cNvPr id="3" name="Content Placeholder 2">
            <a:extLst>
              <a:ext uri="{FF2B5EF4-FFF2-40B4-BE49-F238E27FC236}">
                <a16:creationId xmlns:a16="http://schemas.microsoft.com/office/drawing/2014/main" id="{DC7688E0-6B23-4BA3-8FAC-AD854567CB8C}"/>
              </a:ext>
            </a:extLst>
          </p:cNvPr>
          <p:cNvSpPr>
            <a:spLocks noGrp="1"/>
          </p:cNvSpPr>
          <p:nvPr>
            <p:ph idx="1"/>
          </p:nvPr>
        </p:nvSpPr>
        <p:spPr>
          <a:xfrm>
            <a:off x="1182688" y="2017712"/>
            <a:ext cx="7761287" cy="4579639"/>
          </a:xfrm>
        </p:spPr>
        <p:txBody>
          <a:bodyPr/>
          <a:lstStyle/>
          <a:p>
            <a:r>
              <a:rPr lang="en-AU" sz="2400" dirty="0"/>
              <a:t>Las Vegas algorithm</a:t>
            </a:r>
          </a:p>
          <a:p>
            <a:pPr lvl="1"/>
            <a:r>
              <a:rPr lang="en-AU" sz="2000" dirty="0"/>
              <a:t> A Las Vegas algorithm is a randomized algorithm that always gives correct results</a:t>
            </a:r>
          </a:p>
          <a:p>
            <a:r>
              <a:rPr lang="en-AU" sz="2400" dirty="0"/>
              <a:t>Monte Carlo algorithm</a:t>
            </a:r>
          </a:p>
          <a:p>
            <a:pPr lvl="1"/>
            <a:r>
              <a:rPr lang="en-AU" sz="2000" dirty="0"/>
              <a:t>A Monte Carlo algorithm is a randomized algorithm whose output may be incorrect with a certain (typically small) probability</a:t>
            </a:r>
            <a:endParaRPr lang="en-US" sz="2000" dirty="0"/>
          </a:p>
        </p:txBody>
      </p:sp>
      <p:sp>
        <p:nvSpPr>
          <p:cNvPr id="4" name="Slide Number Placeholder 3">
            <a:extLst>
              <a:ext uri="{FF2B5EF4-FFF2-40B4-BE49-F238E27FC236}">
                <a16:creationId xmlns:a16="http://schemas.microsoft.com/office/drawing/2014/main" id="{9E44580A-9732-43A9-9138-E3A9436827D8}"/>
              </a:ext>
            </a:extLst>
          </p:cNvPr>
          <p:cNvSpPr>
            <a:spLocks noGrp="1"/>
          </p:cNvSpPr>
          <p:nvPr>
            <p:ph type="sldNum" sz="quarter" idx="12"/>
          </p:nvPr>
        </p:nvSpPr>
        <p:spPr/>
        <p:txBody>
          <a:bodyPr/>
          <a:lstStyle/>
          <a:p>
            <a:fld id="{06C18BE3-BE8D-4BB1-9E21-524C9656177D}" type="slidenum">
              <a:rPr lang="en-AU" altLang="en-US" smtClean="0"/>
              <a:pPr/>
              <a:t>4</a:t>
            </a:fld>
            <a:endParaRPr lang="en-AU" altLang="en-US"/>
          </a:p>
        </p:txBody>
      </p:sp>
    </p:spTree>
    <p:extLst>
      <p:ext uri="{BB962C8B-B14F-4D97-AF65-F5344CB8AC3E}">
        <p14:creationId xmlns:p14="http://schemas.microsoft.com/office/powerpoint/2010/main" val="1631761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AC73E-1554-4509-A716-CDB35875D556}"/>
              </a:ext>
            </a:extLst>
          </p:cNvPr>
          <p:cNvSpPr>
            <a:spLocks noGrp="1"/>
          </p:cNvSpPr>
          <p:nvPr>
            <p:ph type="title"/>
          </p:nvPr>
        </p:nvSpPr>
        <p:spPr>
          <a:xfrm>
            <a:off x="1353235" y="260648"/>
            <a:ext cx="7793037" cy="1143000"/>
          </a:xfrm>
        </p:spPr>
        <p:txBody>
          <a:bodyPr/>
          <a:lstStyle/>
          <a:p>
            <a:r>
              <a:rPr lang="en-AU" dirty="0"/>
              <a:t>A</a:t>
            </a:r>
            <a:r>
              <a:rPr lang="en-US" dirty="0"/>
              <a:t>n Example (1/5)</a:t>
            </a:r>
          </a:p>
        </p:txBody>
      </p:sp>
      <p:sp>
        <p:nvSpPr>
          <p:cNvPr id="4" name="Slide Number Placeholder 3">
            <a:extLst>
              <a:ext uri="{FF2B5EF4-FFF2-40B4-BE49-F238E27FC236}">
                <a16:creationId xmlns:a16="http://schemas.microsoft.com/office/drawing/2014/main" id="{C8FBF3A2-E6F6-495D-869A-F327574E0497}"/>
              </a:ext>
            </a:extLst>
          </p:cNvPr>
          <p:cNvSpPr>
            <a:spLocks noGrp="1"/>
          </p:cNvSpPr>
          <p:nvPr>
            <p:ph type="sldNum" sz="quarter" idx="12"/>
          </p:nvPr>
        </p:nvSpPr>
        <p:spPr/>
        <p:txBody>
          <a:bodyPr/>
          <a:lstStyle/>
          <a:p>
            <a:fld id="{06C18BE3-BE8D-4BB1-9E21-524C9656177D}" type="slidenum">
              <a:rPr lang="en-AU" altLang="en-US" smtClean="0"/>
              <a:pPr/>
              <a:t>5</a:t>
            </a:fld>
            <a:endParaRPr lang="en-AU" altLang="en-US"/>
          </a:p>
        </p:txBody>
      </p:sp>
      <p:sp>
        <p:nvSpPr>
          <p:cNvPr id="5" name="Rectangle 4">
            <a:extLst>
              <a:ext uri="{FF2B5EF4-FFF2-40B4-BE49-F238E27FC236}">
                <a16:creationId xmlns:a16="http://schemas.microsoft.com/office/drawing/2014/main" id="{C7A8571E-4A76-424D-B9AC-DD415C4A63CF}"/>
              </a:ext>
            </a:extLst>
          </p:cNvPr>
          <p:cNvSpPr/>
          <p:nvPr/>
        </p:nvSpPr>
        <p:spPr>
          <a:xfrm>
            <a:off x="755576" y="2348880"/>
            <a:ext cx="8035616" cy="1200329"/>
          </a:xfrm>
          <a:prstGeom prst="rect">
            <a:avLst/>
          </a:prstGeom>
        </p:spPr>
        <p:txBody>
          <a:bodyPr wrap="square">
            <a:spAutoFit/>
          </a:bodyPr>
          <a:lstStyle/>
          <a:p>
            <a:pPr marL="342900" indent="-342900">
              <a:buFont typeface="Wingdings" panose="05000000000000000000" pitchFamily="2" charset="2"/>
              <a:buChar char="§"/>
            </a:pPr>
            <a:r>
              <a:rPr lang="en-AU" dirty="0"/>
              <a:t>Given an unsorted list where half of the elements have a key k1 and the other half have a key k2,  find an element in the list with key k1.  </a:t>
            </a:r>
            <a:endParaRPr lang="en-US" dirty="0"/>
          </a:p>
        </p:txBody>
      </p:sp>
    </p:spTree>
    <p:extLst>
      <p:ext uri="{BB962C8B-B14F-4D97-AF65-F5344CB8AC3E}">
        <p14:creationId xmlns:p14="http://schemas.microsoft.com/office/powerpoint/2010/main" val="689670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AC73E-1554-4509-A716-CDB35875D556}"/>
              </a:ext>
            </a:extLst>
          </p:cNvPr>
          <p:cNvSpPr>
            <a:spLocks noGrp="1"/>
          </p:cNvSpPr>
          <p:nvPr>
            <p:ph type="title"/>
          </p:nvPr>
        </p:nvSpPr>
        <p:spPr>
          <a:xfrm>
            <a:off x="1353235" y="260648"/>
            <a:ext cx="7793037" cy="1143000"/>
          </a:xfrm>
        </p:spPr>
        <p:txBody>
          <a:bodyPr/>
          <a:lstStyle/>
          <a:p>
            <a:r>
              <a:rPr lang="en-AU" dirty="0"/>
              <a:t>A</a:t>
            </a:r>
            <a:r>
              <a:rPr lang="en-US" dirty="0"/>
              <a:t>n Example (2/5)</a:t>
            </a:r>
          </a:p>
        </p:txBody>
      </p:sp>
      <p:sp>
        <p:nvSpPr>
          <p:cNvPr id="4" name="Slide Number Placeholder 3">
            <a:extLst>
              <a:ext uri="{FF2B5EF4-FFF2-40B4-BE49-F238E27FC236}">
                <a16:creationId xmlns:a16="http://schemas.microsoft.com/office/drawing/2014/main" id="{C8FBF3A2-E6F6-495D-869A-F327574E0497}"/>
              </a:ext>
            </a:extLst>
          </p:cNvPr>
          <p:cNvSpPr>
            <a:spLocks noGrp="1"/>
          </p:cNvSpPr>
          <p:nvPr>
            <p:ph type="sldNum" sz="quarter" idx="12"/>
          </p:nvPr>
        </p:nvSpPr>
        <p:spPr/>
        <p:txBody>
          <a:bodyPr/>
          <a:lstStyle/>
          <a:p>
            <a:fld id="{06C18BE3-BE8D-4BB1-9E21-524C9656177D}" type="slidenum">
              <a:rPr lang="en-AU" altLang="en-US" smtClean="0"/>
              <a:pPr/>
              <a:t>6</a:t>
            </a:fld>
            <a:endParaRPr lang="en-AU" altLang="en-US" dirty="0"/>
          </a:p>
        </p:txBody>
      </p:sp>
      <p:sp>
        <p:nvSpPr>
          <p:cNvPr id="5" name="Rectangle 4">
            <a:extLst>
              <a:ext uri="{FF2B5EF4-FFF2-40B4-BE49-F238E27FC236}">
                <a16:creationId xmlns:a16="http://schemas.microsoft.com/office/drawing/2014/main" id="{C7A8571E-4A76-424D-B9AC-DD415C4A63CF}"/>
              </a:ext>
            </a:extLst>
          </p:cNvPr>
          <p:cNvSpPr/>
          <p:nvPr/>
        </p:nvSpPr>
        <p:spPr>
          <a:xfrm>
            <a:off x="1259632" y="2924944"/>
            <a:ext cx="6624736" cy="3139321"/>
          </a:xfrm>
          <a:prstGeom prst="rect">
            <a:avLst/>
          </a:prstGeom>
        </p:spPr>
        <p:txBody>
          <a:bodyPr wrap="square">
            <a:spAutoFit/>
          </a:bodyPr>
          <a:lstStyle/>
          <a:p>
            <a:r>
              <a:rPr lang="en-US" sz="2200" b="1" dirty="0"/>
              <a:t>Algorithm</a:t>
            </a:r>
            <a:r>
              <a:rPr lang="en-US" sz="2200" dirty="0"/>
              <a:t> findKey(L, k1)</a:t>
            </a:r>
          </a:p>
          <a:p>
            <a:r>
              <a:rPr lang="en-US" sz="2200" b="1" dirty="0"/>
              <a:t>Input</a:t>
            </a:r>
            <a:r>
              <a:rPr lang="en-US" sz="2200" dirty="0"/>
              <a:t>: list L, key k1</a:t>
            </a:r>
          </a:p>
          <a:p>
            <a:r>
              <a:rPr lang="en-US" sz="2200" b="1" dirty="0"/>
              <a:t>Output</a:t>
            </a:r>
            <a:r>
              <a:rPr lang="en-US" sz="2200" dirty="0"/>
              <a:t>: an element in L with key k1</a:t>
            </a:r>
          </a:p>
          <a:p>
            <a:r>
              <a:rPr lang="en-AU" sz="2200" dirty="0"/>
              <a:t>{</a:t>
            </a:r>
            <a:endParaRPr lang="en-US" sz="2200" dirty="0"/>
          </a:p>
          <a:p>
            <a:r>
              <a:rPr lang="en-US" sz="2200" dirty="0"/>
              <a:t>   </a:t>
            </a:r>
            <a:r>
              <a:rPr lang="en-US" sz="2200" b="1" dirty="0"/>
              <a:t>repeat</a:t>
            </a:r>
          </a:p>
          <a:p>
            <a:r>
              <a:rPr lang="en-US" sz="2200" dirty="0"/>
              <a:t>       randomly select </a:t>
            </a:r>
            <a:r>
              <a:rPr lang="en-US" sz="2200" dirty="0" err="1"/>
              <a:t>e∈L</a:t>
            </a:r>
            <a:r>
              <a:rPr lang="en-US" sz="2200" dirty="0"/>
              <a:t>; </a:t>
            </a:r>
          </a:p>
          <a:p>
            <a:r>
              <a:rPr lang="en-US" sz="2200" dirty="0"/>
              <a:t>   </a:t>
            </a:r>
            <a:r>
              <a:rPr lang="en-US" sz="2200" b="1" dirty="0"/>
              <a:t>until</a:t>
            </a:r>
            <a:r>
              <a:rPr lang="en-US" sz="2200" dirty="0"/>
              <a:t> key(e)=k1;</a:t>
            </a:r>
          </a:p>
          <a:p>
            <a:r>
              <a:rPr lang="en-US" sz="2200" dirty="0"/>
              <a:t>   </a:t>
            </a:r>
            <a:r>
              <a:rPr lang="en-US" sz="2200" b="1" dirty="0"/>
              <a:t>return</a:t>
            </a:r>
            <a:r>
              <a:rPr lang="en-US" sz="2200" dirty="0"/>
              <a:t> e;</a:t>
            </a:r>
          </a:p>
          <a:p>
            <a:r>
              <a:rPr lang="en-AU" sz="2200" dirty="0"/>
              <a:t>}</a:t>
            </a:r>
            <a:endParaRPr lang="en-US" sz="2200" dirty="0"/>
          </a:p>
        </p:txBody>
      </p:sp>
      <p:sp>
        <p:nvSpPr>
          <p:cNvPr id="6" name="Rectangle 5">
            <a:extLst>
              <a:ext uri="{FF2B5EF4-FFF2-40B4-BE49-F238E27FC236}">
                <a16:creationId xmlns:a16="http://schemas.microsoft.com/office/drawing/2014/main" id="{E6E218D0-5989-44A6-B28C-7B52FF12A393}"/>
              </a:ext>
            </a:extLst>
          </p:cNvPr>
          <p:cNvSpPr/>
          <p:nvPr/>
        </p:nvSpPr>
        <p:spPr>
          <a:xfrm>
            <a:off x="755576" y="2024755"/>
            <a:ext cx="6505192" cy="461665"/>
          </a:xfrm>
          <a:prstGeom prst="rect">
            <a:avLst/>
          </a:prstGeom>
        </p:spPr>
        <p:txBody>
          <a:bodyPr wrap="square">
            <a:spAutoFit/>
          </a:bodyPr>
          <a:lstStyle/>
          <a:p>
            <a:pPr marL="342900" lvl="0" indent="-342900" eaLnBrk="0" hangingPunct="0">
              <a:spcBef>
                <a:spcPct val="20000"/>
              </a:spcBef>
              <a:buClr>
                <a:srgbClr val="3333CC"/>
              </a:buClr>
              <a:buSzPct val="60000"/>
              <a:buFont typeface="Wingdings" panose="05000000000000000000" pitchFamily="2" charset="2"/>
              <a:buChar char="n"/>
            </a:pPr>
            <a:r>
              <a:rPr lang="en-AU" kern="0" dirty="0">
                <a:solidFill>
                  <a:srgbClr val="000000"/>
                </a:solidFill>
                <a:latin typeface="Tahoma"/>
              </a:rPr>
              <a:t>Las Vegas algorithm</a:t>
            </a:r>
          </a:p>
        </p:txBody>
      </p:sp>
    </p:spTree>
    <p:extLst>
      <p:ext uri="{BB962C8B-B14F-4D97-AF65-F5344CB8AC3E}">
        <p14:creationId xmlns:p14="http://schemas.microsoft.com/office/powerpoint/2010/main" val="341229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AC73E-1554-4509-A716-CDB35875D556}"/>
              </a:ext>
            </a:extLst>
          </p:cNvPr>
          <p:cNvSpPr>
            <a:spLocks noGrp="1"/>
          </p:cNvSpPr>
          <p:nvPr>
            <p:ph type="title"/>
          </p:nvPr>
        </p:nvSpPr>
        <p:spPr>
          <a:xfrm>
            <a:off x="1353235" y="260648"/>
            <a:ext cx="7793037" cy="1143000"/>
          </a:xfrm>
        </p:spPr>
        <p:txBody>
          <a:bodyPr/>
          <a:lstStyle/>
          <a:p>
            <a:r>
              <a:rPr lang="en-AU" dirty="0"/>
              <a:t>A</a:t>
            </a:r>
            <a:r>
              <a:rPr lang="en-US" dirty="0"/>
              <a:t>n Example (3/5)</a:t>
            </a:r>
          </a:p>
        </p:txBody>
      </p:sp>
      <p:sp>
        <p:nvSpPr>
          <p:cNvPr id="4" name="Slide Number Placeholder 3">
            <a:extLst>
              <a:ext uri="{FF2B5EF4-FFF2-40B4-BE49-F238E27FC236}">
                <a16:creationId xmlns:a16="http://schemas.microsoft.com/office/drawing/2014/main" id="{C8FBF3A2-E6F6-495D-869A-F327574E0497}"/>
              </a:ext>
            </a:extLst>
          </p:cNvPr>
          <p:cNvSpPr>
            <a:spLocks noGrp="1"/>
          </p:cNvSpPr>
          <p:nvPr>
            <p:ph type="sldNum" sz="quarter" idx="12"/>
          </p:nvPr>
        </p:nvSpPr>
        <p:spPr/>
        <p:txBody>
          <a:bodyPr/>
          <a:lstStyle/>
          <a:p>
            <a:fld id="{06C18BE3-BE8D-4BB1-9E21-524C9656177D}" type="slidenum">
              <a:rPr lang="en-AU" altLang="en-US" smtClean="0"/>
              <a:pPr/>
              <a:t>7</a:t>
            </a:fld>
            <a:endParaRPr lang="en-AU" altLang="en-US"/>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E6E218D0-5989-44A6-B28C-7B52FF12A393}"/>
                  </a:ext>
                </a:extLst>
              </p:cNvPr>
              <p:cNvSpPr/>
              <p:nvPr/>
            </p:nvSpPr>
            <p:spPr>
              <a:xfrm>
                <a:off x="1115616" y="2348880"/>
                <a:ext cx="6505192" cy="3212546"/>
              </a:xfrm>
              <a:prstGeom prst="rect">
                <a:avLst/>
              </a:prstGeom>
            </p:spPr>
            <p:txBody>
              <a:bodyPr wrap="square">
                <a:spAutoFit/>
              </a:bodyPr>
              <a:lstStyle/>
              <a:p>
                <a:pPr lvl="0" eaLnBrk="0" hangingPunct="0">
                  <a:spcBef>
                    <a:spcPct val="20000"/>
                  </a:spcBef>
                  <a:buClr>
                    <a:srgbClr val="3333CC"/>
                  </a:buClr>
                  <a:buSzPct val="60000"/>
                </a:pPr>
                <a:endParaRPr lang="en-AU" kern="0" dirty="0">
                  <a:solidFill>
                    <a:srgbClr val="000000"/>
                  </a:solidFill>
                  <a:latin typeface="Tahoma"/>
                </a:endParaRPr>
              </a:p>
              <a:p>
                <a:pPr marL="342900" lvl="0" indent="-342900" eaLnBrk="0" hangingPunct="0">
                  <a:spcBef>
                    <a:spcPct val="20000"/>
                  </a:spcBef>
                  <a:buClr>
                    <a:srgbClr val="3333CC"/>
                  </a:buClr>
                  <a:buSzPct val="100000"/>
                  <a:buFont typeface="Wingdings" panose="05000000000000000000" pitchFamily="2" charset="2"/>
                  <a:buChar char="§"/>
                </a:pPr>
                <a:r>
                  <a:rPr lang="en-AU" kern="0" dirty="0">
                    <a:solidFill>
                      <a:srgbClr val="000000"/>
                    </a:solidFill>
                    <a:latin typeface="Tahoma"/>
                  </a:rPr>
                  <a:t>Probability of success: 1</a:t>
                </a:r>
              </a:p>
              <a:p>
                <a:pPr marL="342900" lvl="0" indent="-342900" eaLnBrk="0" hangingPunct="0">
                  <a:spcBef>
                    <a:spcPct val="20000"/>
                  </a:spcBef>
                  <a:buClr>
                    <a:srgbClr val="3333CC"/>
                  </a:buClr>
                  <a:buSzPct val="100000"/>
                  <a:buFont typeface="Wingdings" panose="05000000000000000000" pitchFamily="2" charset="2"/>
                  <a:buChar char="§"/>
                </a:pPr>
                <a:r>
                  <a:rPr lang="en-AU" kern="0" dirty="0">
                    <a:solidFill>
                      <a:srgbClr val="000000"/>
                    </a:solidFill>
                    <a:latin typeface="Tahoma"/>
                  </a:rPr>
                  <a:t>The number of iterations varies and can be arbitrarily large, but the expected number of iterations is: </a:t>
                </a:r>
              </a:p>
              <a:p>
                <a:pPr lvl="0" eaLnBrk="0" hangingPunct="0">
                  <a:spcBef>
                    <a:spcPct val="20000"/>
                  </a:spcBef>
                  <a:buClr>
                    <a:srgbClr val="3333CC"/>
                  </a:buClr>
                  <a:buSzPct val="100000"/>
                </a:pPr>
                <a:r>
                  <a:rPr lang="pt-BR" kern="0" dirty="0">
                    <a:solidFill>
                      <a:srgbClr val="000000"/>
                    </a:solidFill>
                  </a:rPr>
                  <a:t>         </a:t>
                </a:r>
                <a14:m>
                  <m:oMath xmlns:m="http://schemas.openxmlformats.org/officeDocument/2006/math">
                    <m:limLow>
                      <m:limLowPr>
                        <m:ctrlPr>
                          <a:rPr lang="en-AU" b="0" i="1" kern="0" smtClean="0">
                            <a:solidFill>
                              <a:srgbClr val="000000"/>
                            </a:solidFill>
                            <a:latin typeface="Cambria Math" panose="02040503050406030204" pitchFamily="18" charset="0"/>
                          </a:rPr>
                        </m:ctrlPr>
                      </m:limLowPr>
                      <m:e>
                        <m:r>
                          <m:rPr>
                            <m:sty m:val="p"/>
                          </m:rPr>
                          <a:rPr lang="en-AU" b="0" i="1" kern="0" smtClean="0">
                            <a:solidFill>
                              <a:srgbClr val="000000"/>
                            </a:solidFill>
                            <a:latin typeface="Cambria Math" panose="02040503050406030204" pitchFamily="18" charset="0"/>
                          </a:rPr>
                          <m:t>lim</m:t>
                        </m:r>
                      </m:e>
                      <m:lim>
                        <m:r>
                          <a:rPr lang="en-AU" b="0" i="1" kern="0" smtClean="0">
                            <a:solidFill>
                              <a:srgbClr val="000000"/>
                            </a:solidFill>
                            <a:latin typeface="Cambria Math" panose="02040503050406030204" pitchFamily="18" charset="0"/>
                          </a:rPr>
                          <m:t>𝑛</m:t>
                        </m:r>
                        <m:r>
                          <a:rPr lang="en-AU" b="0" i="1" kern="0" smtClean="0">
                            <a:solidFill>
                              <a:srgbClr val="000000"/>
                            </a:solidFill>
                            <a:latin typeface="Cambria Math" panose="02040503050406030204" pitchFamily="18" charset="0"/>
                          </a:rPr>
                          <m:t>→∞</m:t>
                        </m:r>
                      </m:lim>
                    </m:limLow>
                    <m:r>
                      <a:rPr lang="en-AU" b="0" i="1" kern="0" smtClean="0">
                        <a:solidFill>
                          <a:srgbClr val="000000"/>
                        </a:solidFill>
                        <a:latin typeface="Cambria Math" panose="02040503050406030204" pitchFamily="18" charset="0"/>
                      </a:rPr>
                      <m:t> </m:t>
                    </m:r>
                    <m:nary>
                      <m:naryPr>
                        <m:chr m:val="∑"/>
                        <m:ctrlPr>
                          <a:rPr lang="pt-BR" i="1" kern="0" smtClean="0">
                            <a:solidFill>
                              <a:srgbClr val="000000"/>
                            </a:solidFill>
                            <a:latin typeface="Cambria Math" panose="02040503050406030204" pitchFamily="18" charset="0"/>
                          </a:rPr>
                        </m:ctrlPr>
                      </m:naryPr>
                      <m:sub>
                        <m:r>
                          <m:rPr>
                            <m:brk m:alnAt="23"/>
                          </m:rPr>
                          <a:rPr lang="en-AU" b="0" i="1" kern="0" smtClean="0">
                            <a:solidFill>
                              <a:srgbClr val="000000"/>
                            </a:solidFill>
                            <a:latin typeface="Cambria Math" panose="02040503050406030204" pitchFamily="18" charset="0"/>
                          </a:rPr>
                          <m:t>𝑖</m:t>
                        </m:r>
                        <m:r>
                          <a:rPr lang="pt-BR" i="1" kern="0" smtClean="0">
                            <a:solidFill>
                              <a:srgbClr val="000000"/>
                            </a:solidFill>
                            <a:latin typeface="Cambria Math" panose="02040503050406030204" pitchFamily="18" charset="0"/>
                          </a:rPr>
                          <m:t>=0</m:t>
                        </m:r>
                      </m:sub>
                      <m:sup>
                        <m:r>
                          <a:rPr lang="pt-BR" i="1" kern="0" smtClean="0">
                            <a:solidFill>
                              <a:srgbClr val="000000"/>
                            </a:solidFill>
                            <a:latin typeface="Cambria Math" panose="02040503050406030204" pitchFamily="18" charset="0"/>
                          </a:rPr>
                          <m:t>𝑛</m:t>
                        </m:r>
                      </m:sup>
                      <m:e>
                        <m:f>
                          <m:fPr>
                            <m:ctrlPr>
                              <a:rPr lang="pt-BR" i="1" kern="0" smtClean="0">
                                <a:solidFill>
                                  <a:srgbClr val="000000"/>
                                </a:solidFill>
                                <a:latin typeface="Cambria Math" panose="02040503050406030204" pitchFamily="18" charset="0"/>
                              </a:rPr>
                            </m:ctrlPr>
                          </m:fPr>
                          <m:num>
                            <m:r>
                              <a:rPr lang="pt-BR" i="1" kern="0" smtClean="0">
                                <a:solidFill>
                                  <a:srgbClr val="000000"/>
                                </a:solidFill>
                                <a:latin typeface="Cambria Math" panose="02040503050406030204" pitchFamily="18" charset="0"/>
                              </a:rPr>
                              <m:t>ⅈ</m:t>
                            </m:r>
                          </m:num>
                          <m:den>
                            <m:sSup>
                              <m:sSupPr>
                                <m:ctrlPr>
                                  <a:rPr lang="pt-BR" i="1" kern="0" smtClean="0">
                                    <a:solidFill>
                                      <a:srgbClr val="000000"/>
                                    </a:solidFill>
                                    <a:latin typeface="Cambria Math" panose="02040503050406030204" pitchFamily="18" charset="0"/>
                                  </a:rPr>
                                </m:ctrlPr>
                              </m:sSupPr>
                              <m:e>
                                <m:r>
                                  <a:rPr lang="pt-BR" i="1" kern="0" smtClean="0">
                                    <a:solidFill>
                                      <a:srgbClr val="000000"/>
                                    </a:solidFill>
                                    <a:latin typeface="Cambria Math" panose="02040503050406030204" pitchFamily="18" charset="0"/>
                                  </a:rPr>
                                  <m:t>2</m:t>
                                </m:r>
                              </m:e>
                              <m:sup>
                                <m:r>
                                  <a:rPr lang="pt-BR" i="1" kern="0" smtClean="0">
                                    <a:solidFill>
                                      <a:srgbClr val="000000"/>
                                    </a:solidFill>
                                    <a:latin typeface="Cambria Math" panose="02040503050406030204" pitchFamily="18" charset="0"/>
                                  </a:rPr>
                                  <m:t>ⅈ</m:t>
                                </m:r>
                              </m:sup>
                            </m:sSup>
                          </m:den>
                        </m:f>
                      </m:e>
                    </m:nary>
                    <m:r>
                      <a:rPr lang="en-AU" kern="0" dirty="0" smtClean="0">
                        <a:solidFill>
                          <a:srgbClr val="000000"/>
                        </a:solidFill>
                        <a:latin typeface="Cambria Math" panose="02040503050406030204" pitchFamily="18" charset="0"/>
                      </a:rPr>
                      <m:t>=</m:t>
                    </m:r>
                    <m:r>
                      <a:rPr lang="en-AU" b="0" i="0" kern="0" dirty="0" smtClean="0">
                        <a:solidFill>
                          <a:srgbClr val="000000"/>
                        </a:solidFill>
                        <a:latin typeface="Cambria Math" panose="02040503050406030204" pitchFamily="18" charset="0"/>
                      </a:rPr>
                      <m:t>2</m:t>
                    </m:r>
                  </m:oMath>
                </a14:m>
                <a:endParaRPr lang="en-AU" kern="0" dirty="0">
                  <a:solidFill>
                    <a:srgbClr val="000000"/>
                  </a:solidFill>
                  <a:latin typeface="Tahoma"/>
                </a:endParaRPr>
              </a:p>
              <a:p>
                <a:pPr marL="342900" lvl="0" indent="-342900" eaLnBrk="0" hangingPunct="0">
                  <a:spcBef>
                    <a:spcPct val="20000"/>
                  </a:spcBef>
                  <a:buClr>
                    <a:srgbClr val="3333CC"/>
                  </a:buClr>
                  <a:buSzPct val="100000"/>
                  <a:buFont typeface="Wingdings" panose="05000000000000000000" pitchFamily="2" charset="2"/>
                  <a:buChar char="§"/>
                </a:pPr>
                <a:r>
                  <a:rPr lang="en-AU" kern="0" dirty="0">
                    <a:solidFill>
                      <a:srgbClr val="000000"/>
                    </a:solidFill>
                    <a:latin typeface="Tahoma"/>
                  </a:rPr>
                  <a:t>The expected time complexity is O(1)</a:t>
                </a:r>
              </a:p>
            </p:txBody>
          </p:sp>
        </mc:Choice>
        <mc:Fallback xmlns="">
          <p:sp>
            <p:nvSpPr>
              <p:cNvPr id="6" name="Rectangle 5">
                <a:extLst>
                  <a:ext uri="{FF2B5EF4-FFF2-40B4-BE49-F238E27FC236}">
                    <a16:creationId xmlns:a16="http://schemas.microsoft.com/office/drawing/2014/main" id="{E6E218D0-5989-44A6-B28C-7B52FF12A393}"/>
                  </a:ext>
                </a:extLst>
              </p:cNvPr>
              <p:cNvSpPr>
                <a:spLocks noRot="1" noChangeAspect="1" noMove="1" noResize="1" noEditPoints="1" noAdjustHandles="1" noChangeArrowheads="1" noChangeShapeType="1" noTextEdit="1"/>
              </p:cNvSpPr>
              <p:nvPr/>
            </p:nvSpPr>
            <p:spPr>
              <a:xfrm>
                <a:off x="1115616" y="2348880"/>
                <a:ext cx="6505192" cy="3212546"/>
              </a:xfrm>
              <a:prstGeom prst="rect">
                <a:avLst/>
              </a:prstGeom>
              <a:blipFill>
                <a:blip r:embed="rId2"/>
                <a:stretch>
                  <a:fillRect l="-1218" r="-187" b="-3416"/>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02A41786-950F-4040-A65B-7BEE7185583A}"/>
              </a:ext>
            </a:extLst>
          </p:cNvPr>
          <p:cNvSpPr/>
          <p:nvPr/>
        </p:nvSpPr>
        <p:spPr>
          <a:xfrm>
            <a:off x="899592" y="2204864"/>
            <a:ext cx="1382110" cy="461665"/>
          </a:xfrm>
          <a:prstGeom prst="rect">
            <a:avLst/>
          </a:prstGeom>
        </p:spPr>
        <p:txBody>
          <a:bodyPr wrap="none">
            <a:spAutoFit/>
          </a:bodyPr>
          <a:lstStyle/>
          <a:p>
            <a:r>
              <a:rPr lang="en-US" dirty="0"/>
              <a:t>Analysis:</a:t>
            </a:r>
          </a:p>
        </p:txBody>
      </p:sp>
    </p:spTree>
    <p:extLst>
      <p:ext uri="{BB962C8B-B14F-4D97-AF65-F5344CB8AC3E}">
        <p14:creationId xmlns:p14="http://schemas.microsoft.com/office/powerpoint/2010/main" val="2336360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AC73E-1554-4509-A716-CDB35875D556}"/>
              </a:ext>
            </a:extLst>
          </p:cNvPr>
          <p:cNvSpPr>
            <a:spLocks noGrp="1"/>
          </p:cNvSpPr>
          <p:nvPr>
            <p:ph type="title"/>
          </p:nvPr>
        </p:nvSpPr>
        <p:spPr>
          <a:xfrm>
            <a:off x="1353235" y="260648"/>
            <a:ext cx="7793037" cy="1143000"/>
          </a:xfrm>
        </p:spPr>
        <p:txBody>
          <a:bodyPr/>
          <a:lstStyle/>
          <a:p>
            <a:r>
              <a:rPr lang="en-AU" dirty="0"/>
              <a:t>A</a:t>
            </a:r>
            <a:r>
              <a:rPr lang="en-US" dirty="0"/>
              <a:t>n Example (4/5)</a:t>
            </a:r>
          </a:p>
        </p:txBody>
      </p:sp>
      <p:sp>
        <p:nvSpPr>
          <p:cNvPr id="4" name="Slide Number Placeholder 3">
            <a:extLst>
              <a:ext uri="{FF2B5EF4-FFF2-40B4-BE49-F238E27FC236}">
                <a16:creationId xmlns:a16="http://schemas.microsoft.com/office/drawing/2014/main" id="{C8FBF3A2-E6F6-495D-869A-F327574E0497}"/>
              </a:ext>
            </a:extLst>
          </p:cNvPr>
          <p:cNvSpPr>
            <a:spLocks noGrp="1"/>
          </p:cNvSpPr>
          <p:nvPr>
            <p:ph type="sldNum" sz="quarter" idx="12"/>
          </p:nvPr>
        </p:nvSpPr>
        <p:spPr/>
        <p:txBody>
          <a:bodyPr/>
          <a:lstStyle/>
          <a:p>
            <a:fld id="{06C18BE3-BE8D-4BB1-9E21-524C9656177D}" type="slidenum">
              <a:rPr lang="en-AU" altLang="en-US" smtClean="0"/>
              <a:pPr/>
              <a:t>8</a:t>
            </a:fld>
            <a:endParaRPr lang="en-AU" altLang="en-US"/>
          </a:p>
        </p:txBody>
      </p:sp>
      <p:sp>
        <p:nvSpPr>
          <p:cNvPr id="5" name="Rectangle 4">
            <a:extLst>
              <a:ext uri="{FF2B5EF4-FFF2-40B4-BE49-F238E27FC236}">
                <a16:creationId xmlns:a16="http://schemas.microsoft.com/office/drawing/2014/main" id="{C7A8571E-4A76-424D-B9AC-DD415C4A63CF}"/>
              </a:ext>
            </a:extLst>
          </p:cNvPr>
          <p:cNvSpPr/>
          <p:nvPr/>
        </p:nvSpPr>
        <p:spPr>
          <a:xfrm>
            <a:off x="755576" y="2348880"/>
            <a:ext cx="8035616" cy="461665"/>
          </a:xfrm>
          <a:prstGeom prst="rect">
            <a:avLst/>
          </a:prstGeom>
        </p:spPr>
        <p:txBody>
          <a:bodyPr wrap="square">
            <a:spAutoFit/>
          </a:bodyPr>
          <a:lstStyle/>
          <a:p>
            <a:endParaRPr lang="en-US" dirty="0"/>
          </a:p>
        </p:txBody>
      </p:sp>
      <p:sp>
        <p:nvSpPr>
          <p:cNvPr id="6" name="Rectangle 5">
            <a:extLst>
              <a:ext uri="{FF2B5EF4-FFF2-40B4-BE49-F238E27FC236}">
                <a16:creationId xmlns:a16="http://schemas.microsoft.com/office/drawing/2014/main" id="{E6E218D0-5989-44A6-B28C-7B52FF12A393}"/>
              </a:ext>
            </a:extLst>
          </p:cNvPr>
          <p:cNvSpPr/>
          <p:nvPr/>
        </p:nvSpPr>
        <p:spPr>
          <a:xfrm>
            <a:off x="276608" y="2118047"/>
            <a:ext cx="6505192" cy="461665"/>
          </a:xfrm>
          <a:prstGeom prst="rect">
            <a:avLst/>
          </a:prstGeom>
        </p:spPr>
        <p:txBody>
          <a:bodyPr wrap="square">
            <a:spAutoFit/>
          </a:bodyPr>
          <a:lstStyle/>
          <a:p>
            <a:pPr marL="742950" lvl="1" indent="-285750" eaLnBrk="0" hangingPunct="0">
              <a:spcBef>
                <a:spcPct val="20000"/>
              </a:spcBef>
              <a:buClr>
                <a:schemeClr val="tx2"/>
              </a:buClr>
              <a:buSzPct val="55000"/>
              <a:buFont typeface="Wingdings" panose="05000000000000000000" pitchFamily="2" charset="2"/>
              <a:buChar char="n"/>
            </a:pPr>
            <a:r>
              <a:rPr lang="en-AU" kern="0" dirty="0">
                <a:solidFill>
                  <a:srgbClr val="000000"/>
                </a:solidFill>
                <a:latin typeface="Tahoma"/>
              </a:rPr>
              <a:t>Monte Carlo algorithm</a:t>
            </a:r>
            <a:endParaRPr lang="en-US" kern="0" dirty="0">
              <a:solidFill>
                <a:srgbClr val="000000"/>
              </a:solidFill>
              <a:latin typeface="Tahoma"/>
            </a:endParaRPr>
          </a:p>
        </p:txBody>
      </p:sp>
      <p:sp>
        <p:nvSpPr>
          <p:cNvPr id="7" name="Rectangle 6">
            <a:extLst>
              <a:ext uri="{FF2B5EF4-FFF2-40B4-BE49-F238E27FC236}">
                <a16:creationId xmlns:a16="http://schemas.microsoft.com/office/drawing/2014/main" id="{A1CE6E3E-45D0-4D54-8B42-527ECEE2DF98}"/>
              </a:ext>
            </a:extLst>
          </p:cNvPr>
          <p:cNvSpPr/>
          <p:nvPr/>
        </p:nvSpPr>
        <p:spPr>
          <a:xfrm>
            <a:off x="1353235" y="2796834"/>
            <a:ext cx="5472608" cy="3816429"/>
          </a:xfrm>
          <a:prstGeom prst="rect">
            <a:avLst/>
          </a:prstGeom>
        </p:spPr>
        <p:txBody>
          <a:bodyPr wrap="square">
            <a:spAutoFit/>
          </a:bodyPr>
          <a:lstStyle/>
          <a:p>
            <a:r>
              <a:rPr lang="en-US" sz="2200" b="1" dirty="0"/>
              <a:t>Algorithm</a:t>
            </a:r>
            <a:r>
              <a:rPr lang="en-US" sz="2200" dirty="0"/>
              <a:t> findKey(L, k1)</a:t>
            </a:r>
          </a:p>
          <a:p>
            <a:r>
              <a:rPr lang="en-US" sz="2200" b="1" dirty="0"/>
              <a:t>Input</a:t>
            </a:r>
            <a:r>
              <a:rPr lang="en-US" sz="2200" dirty="0"/>
              <a:t>: list L, key k1</a:t>
            </a:r>
          </a:p>
          <a:p>
            <a:r>
              <a:rPr lang="en-US" sz="2200" b="1" dirty="0"/>
              <a:t>Output</a:t>
            </a:r>
            <a:r>
              <a:rPr lang="en-US" sz="2200" dirty="0"/>
              <a:t>: an element in L with key k1</a:t>
            </a:r>
          </a:p>
          <a:p>
            <a:r>
              <a:rPr lang="en-US" sz="2200" dirty="0"/>
              <a:t>{</a:t>
            </a:r>
          </a:p>
          <a:p>
            <a:r>
              <a:rPr lang="en-US" sz="2200" dirty="0"/>
              <a:t>   </a:t>
            </a:r>
            <a:r>
              <a:rPr lang="en-US" sz="2200" dirty="0" err="1"/>
              <a:t>i</a:t>
            </a:r>
            <a:r>
              <a:rPr lang="en-US" sz="2200" dirty="0"/>
              <a:t>=0;</a:t>
            </a:r>
          </a:p>
          <a:p>
            <a:r>
              <a:rPr lang="en-US" sz="2200" dirty="0"/>
              <a:t>   </a:t>
            </a:r>
            <a:r>
              <a:rPr lang="en-US" sz="2200" b="1" dirty="0"/>
              <a:t>repeat</a:t>
            </a:r>
          </a:p>
          <a:p>
            <a:r>
              <a:rPr lang="en-US" sz="2200" dirty="0"/>
              <a:t>       randomly select </a:t>
            </a:r>
            <a:r>
              <a:rPr lang="en-US" sz="2200" dirty="0" err="1"/>
              <a:t>e∈L</a:t>
            </a:r>
            <a:r>
              <a:rPr lang="en-US" sz="2200" dirty="0"/>
              <a:t>; </a:t>
            </a:r>
          </a:p>
          <a:p>
            <a:r>
              <a:rPr lang="en-AU" sz="2200" dirty="0"/>
              <a:t> </a:t>
            </a:r>
            <a:r>
              <a:rPr lang="en-US" sz="2200" dirty="0"/>
              <a:t>      </a:t>
            </a:r>
            <a:r>
              <a:rPr lang="en-US" sz="2200" dirty="0" err="1"/>
              <a:t>i</a:t>
            </a:r>
            <a:r>
              <a:rPr lang="en-US" sz="2200" dirty="0"/>
              <a:t>++;  </a:t>
            </a:r>
          </a:p>
          <a:p>
            <a:r>
              <a:rPr lang="en-US" sz="2200" b="1" dirty="0"/>
              <a:t>   until </a:t>
            </a:r>
            <a:r>
              <a:rPr lang="en-US" sz="2200" dirty="0"/>
              <a:t>key(e)=k1 or </a:t>
            </a:r>
            <a:r>
              <a:rPr lang="en-US" sz="2200" dirty="0" err="1"/>
              <a:t>i</a:t>
            </a:r>
            <a:r>
              <a:rPr lang="en-US" sz="2200" dirty="0"/>
              <a:t>=m;</a:t>
            </a:r>
          </a:p>
          <a:p>
            <a:r>
              <a:rPr lang="en-US" sz="2200" dirty="0"/>
              <a:t>   </a:t>
            </a:r>
            <a:r>
              <a:rPr lang="en-US" sz="2200" b="1" dirty="0"/>
              <a:t>return</a:t>
            </a:r>
            <a:r>
              <a:rPr lang="en-US" sz="2200" dirty="0"/>
              <a:t> e;</a:t>
            </a:r>
          </a:p>
          <a:p>
            <a:r>
              <a:rPr lang="en-US" sz="2200" dirty="0"/>
              <a:t>}</a:t>
            </a:r>
          </a:p>
        </p:txBody>
      </p:sp>
    </p:spTree>
    <p:extLst>
      <p:ext uri="{BB962C8B-B14F-4D97-AF65-F5344CB8AC3E}">
        <p14:creationId xmlns:p14="http://schemas.microsoft.com/office/powerpoint/2010/main" val="2208323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AC73E-1554-4509-A716-CDB35875D556}"/>
              </a:ext>
            </a:extLst>
          </p:cNvPr>
          <p:cNvSpPr>
            <a:spLocks noGrp="1"/>
          </p:cNvSpPr>
          <p:nvPr>
            <p:ph type="title"/>
          </p:nvPr>
        </p:nvSpPr>
        <p:spPr>
          <a:xfrm>
            <a:off x="1353235" y="260648"/>
            <a:ext cx="7793037" cy="1143000"/>
          </a:xfrm>
        </p:spPr>
        <p:txBody>
          <a:bodyPr/>
          <a:lstStyle/>
          <a:p>
            <a:r>
              <a:rPr lang="en-AU" dirty="0"/>
              <a:t>A</a:t>
            </a:r>
            <a:r>
              <a:rPr lang="en-US" dirty="0"/>
              <a:t>n Example (5/5)</a:t>
            </a:r>
          </a:p>
        </p:txBody>
      </p:sp>
      <p:sp>
        <p:nvSpPr>
          <p:cNvPr id="4" name="Slide Number Placeholder 3">
            <a:extLst>
              <a:ext uri="{FF2B5EF4-FFF2-40B4-BE49-F238E27FC236}">
                <a16:creationId xmlns:a16="http://schemas.microsoft.com/office/drawing/2014/main" id="{C8FBF3A2-E6F6-495D-869A-F327574E0497}"/>
              </a:ext>
            </a:extLst>
          </p:cNvPr>
          <p:cNvSpPr>
            <a:spLocks noGrp="1"/>
          </p:cNvSpPr>
          <p:nvPr>
            <p:ph type="sldNum" sz="quarter" idx="12"/>
          </p:nvPr>
        </p:nvSpPr>
        <p:spPr/>
        <p:txBody>
          <a:bodyPr/>
          <a:lstStyle/>
          <a:p>
            <a:fld id="{06C18BE3-BE8D-4BB1-9E21-524C9656177D}" type="slidenum">
              <a:rPr lang="en-AU" altLang="en-US" smtClean="0"/>
              <a:pPr/>
              <a:t>9</a:t>
            </a:fld>
            <a:endParaRPr lang="en-AU" altLang="en-US"/>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E6E218D0-5989-44A6-B28C-7B52FF12A393}"/>
                  </a:ext>
                </a:extLst>
              </p:cNvPr>
              <p:cNvSpPr/>
              <p:nvPr/>
            </p:nvSpPr>
            <p:spPr>
              <a:xfrm>
                <a:off x="276608" y="2118047"/>
                <a:ext cx="7967800" cy="2793906"/>
              </a:xfrm>
              <a:prstGeom prst="rect">
                <a:avLst/>
              </a:prstGeom>
            </p:spPr>
            <p:txBody>
              <a:bodyPr wrap="square">
                <a:spAutoFit/>
              </a:bodyPr>
              <a:lstStyle/>
              <a:p>
                <a:pPr lvl="1" eaLnBrk="0" hangingPunct="0">
                  <a:spcBef>
                    <a:spcPct val="20000"/>
                  </a:spcBef>
                  <a:buClr>
                    <a:schemeClr val="tx2"/>
                  </a:buClr>
                  <a:buSzPct val="55000"/>
                </a:pPr>
                <a:r>
                  <a:rPr lang="en-AU" kern="0" dirty="0">
                    <a:solidFill>
                      <a:srgbClr val="000000"/>
                    </a:solidFill>
                    <a:latin typeface="Tahoma"/>
                  </a:rPr>
                  <a:t>Analysis:</a:t>
                </a:r>
              </a:p>
              <a:p>
                <a:pPr marL="1200150" lvl="2" indent="-285750" eaLnBrk="0" hangingPunct="0">
                  <a:spcBef>
                    <a:spcPct val="20000"/>
                  </a:spcBef>
                  <a:buClr>
                    <a:schemeClr val="tx2"/>
                  </a:buClr>
                  <a:buSzPct val="55000"/>
                  <a:buFont typeface="Wingdings" panose="05000000000000000000" pitchFamily="2" charset="2"/>
                  <a:buChar char="n"/>
                </a:pPr>
                <a:r>
                  <a:rPr lang="en-US" kern="0" dirty="0">
                    <a:solidFill>
                      <a:srgbClr val="000000"/>
                    </a:solidFill>
                    <a:latin typeface="Tahoma"/>
                  </a:rPr>
                  <a:t>After k iterations, the probability of finding an element with key k1 is </a:t>
                </a:r>
                <a14:m>
                  <m:oMath xmlns:m="http://schemas.openxmlformats.org/officeDocument/2006/math">
                    <m:r>
                      <a:rPr lang="en-US" kern="0" dirty="0" smtClean="0">
                        <a:solidFill>
                          <a:srgbClr val="000000"/>
                        </a:solidFill>
                        <a:latin typeface="Cambria Math" panose="02040503050406030204" pitchFamily="18" charset="0"/>
                      </a:rPr>
                      <m:t>1</m:t>
                    </m:r>
                    <m:r>
                      <a:rPr lang="en-US" i="0" kern="0" dirty="0">
                        <a:solidFill>
                          <a:srgbClr val="000000"/>
                        </a:solidFill>
                        <a:latin typeface="Cambria Math" panose="02040503050406030204" pitchFamily="18" charset="0"/>
                      </a:rPr>
                      <m:t>−</m:t>
                    </m:r>
                    <m:sSup>
                      <m:sSupPr>
                        <m:ctrlPr>
                          <a:rPr lang="en-US" i="1" kern="0" dirty="0">
                            <a:solidFill>
                              <a:srgbClr val="000000"/>
                            </a:solidFill>
                            <a:latin typeface="Cambria Math" panose="02040503050406030204" pitchFamily="18" charset="0"/>
                          </a:rPr>
                        </m:ctrlPr>
                      </m:sSupPr>
                      <m:e>
                        <m:d>
                          <m:dPr>
                            <m:ctrlPr>
                              <a:rPr lang="en-US" i="1" kern="0" dirty="0">
                                <a:solidFill>
                                  <a:srgbClr val="000000"/>
                                </a:solidFill>
                                <a:latin typeface="Cambria Math" panose="02040503050406030204" pitchFamily="18" charset="0"/>
                              </a:rPr>
                            </m:ctrlPr>
                          </m:dPr>
                          <m:e>
                            <m:f>
                              <m:fPr>
                                <m:ctrlPr>
                                  <a:rPr lang="en-US" i="1" kern="0" dirty="0">
                                    <a:solidFill>
                                      <a:srgbClr val="000000"/>
                                    </a:solidFill>
                                    <a:latin typeface="Cambria Math" panose="02040503050406030204" pitchFamily="18" charset="0"/>
                                  </a:rPr>
                                </m:ctrlPr>
                              </m:fPr>
                              <m:num>
                                <m:r>
                                  <a:rPr lang="en-US" i="0" kern="0" dirty="0">
                                    <a:solidFill>
                                      <a:srgbClr val="000000"/>
                                    </a:solidFill>
                                    <a:latin typeface="Cambria Math" panose="02040503050406030204" pitchFamily="18" charset="0"/>
                                  </a:rPr>
                                  <m:t>1</m:t>
                                </m:r>
                              </m:num>
                              <m:den>
                                <m:r>
                                  <a:rPr lang="en-US" i="0" kern="0" dirty="0">
                                    <a:solidFill>
                                      <a:srgbClr val="000000"/>
                                    </a:solidFill>
                                    <a:latin typeface="Cambria Math" panose="02040503050406030204" pitchFamily="18" charset="0"/>
                                  </a:rPr>
                                  <m:t>2</m:t>
                                </m:r>
                              </m:den>
                            </m:f>
                          </m:e>
                        </m:d>
                      </m:e>
                      <m:sup>
                        <m:r>
                          <a:rPr lang="en-US" i="1" kern="0" dirty="0">
                            <a:solidFill>
                              <a:srgbClr val="000000"/>
                            </a:solidFill>
                            <a:latin typeface="Cambria Math" panose="02040503050406030204" pitchFamily="18" charset="0"/>
                          </a:rPr>
                          <m:t>𝑘</m:t>
                        </m:r>
                      </m:sup>
                    </m:sSup>
                  </m:oMath>
                </a14:m>
                <a:endParaRPr lang="en-US" kern="0" dirty="0">
                  <a:solidFill>
                    <a:srgbClr val="000000"/>
                  </a:solidFill>
                  <a:latin typeface="Tahoma"/>
                </a:endParaRPr>
              </a:p>
              <a:p>
                <a:pPr marL="1200150" lvl="2" indent="-285750" eaLnBrk="0" hangingPunct="0">
                  <a:spcBef>
                    <a:spcPct val="20000"/>
                  </a:spcBef>
                  <a:buClr>
                    <a:schemeClr val="tx2"/>
                  </a:buClr>
                  <a:buSzPct val="55000"/>
                  <a:buFont typeface="Wingdings" panose="05000000000000000000" pitchFamily="2" charset="2"/>
                  <a:buChar char="n"/>
                </a:pPr>
                <a:r>
                  <a:rPr lang="en-AU" kern="0" dirty="0">
                    <a:solidFill>
                      <a:srgbClr val="000000"/>
                    </a:solidFill>
                    <a:latin typeface="Tahoma"/>
                  </a:rPr>
                  <a:t>T</a:t>
                </a:r>
                <a:r>
                  <a:rPr lang="en-US" kern="0" dirty="0" err="1">
                    <a:solidFill>
                      <a:srgbClr val="000000"/>
                    </a:solidFill>
                    <a:latin typeface="Tahoma"/>
                  </a:rPr>
                  <a:t>ime</a:t>
                </a:r>
                <a:r>
                  <a:rPr lang="en-US" kern="0" dirty="0">
                    <a:solidFill>
                      <a:srgbClr val="000000"/>
                    </a:solidFill>
                    <a:latin typeface="Tahoma"/>
                  </a:rPr>
                  <a:t> complexity is O(1) but its does not guarantee success </a:t>
                </a:r>
              </a:p>
              <a:p>
                <a:pPr lvl="1" eaLnBrk="0" hangingPunct="0">
                  <a:spcBef>
                    <a:spcPct val="20000"/>
                  </a:spcBef>
                  <a:buClr>
                    <a:schemeClr val="tx2"/>
                  </a:buClr>
                  <a:buSzPct val="55000"/>
                </a:pPr>
                <a:endParaRPr lang="en-US" kern="0" dirty="0">
                  <a:solidFill>
                    <a:srgbClr val="000000"/>
                  </a:solidFill>
                  <a:latin typeface="Tahoma"/>
                </a:endParaRPr>
              </a:p>
            </p:txBody>
          </p:sp>
        </mc:Choice>
        <mc:Fallback xmlns="">
          <p:sp>
            <p:nvSpPr>
              <p:cNvPr id="6" name="Rectangle 5">
                <a:extLst>
                  <a:ext uri="{FF2B5EF4-FFF2-40B4-BE49-F238E27FC236}">
                    <a16:creationId xmlns:a16="http://schemas.microsoft.com/office/drawing/2014/main" id="{E6E218D0-5989-44A6-B28C-7B52FF12A393}"/>
                  </a:ext>
                </a:extLst>
              </p:cNvPr>
              <p:cNvSpPr>
                <a:spLocks noRot="1" noChangeAspect="1" noMove="1" noResize="1" noEditPoints="1" noAdjustHandles="1" noChangeArrowheads="1" noChangeShapeType="1" noTextEdit="1"/>
              </p:cNvSpPr>
              <p:nvPr/>
            </p:nvSpPr>
            <p:spPr>
              <a:xfrm>
                <a:off x="276608" y="2118047"/>
                <a:ext cx="7967800" cy="2793906"/>
              </a:xfrm>
              <a:prstGeom prst="rect">
                <a:avLst/>
              </a:prstGeom>
              <a:blipFill>
                <a:blip r:embed="rId2"/>
                <a:stretch>
                  <a:fillRect t="-1743"/>
                </a:stretch>
              </a:blipFill>
            </p:spPr>
            <p:txBody>
              <a:bodyPr/>
              <a:lstStyle/>
              <a:p>
                <a:r>
                  <a:rPr lang="en-US">
                    <a:noFill/>
                  </a:rPr>
                  <a:t> </a:t>
                </a:r>
              </a:p>
            </p:txBody>
          </p:sp>
        </mc:Fallback>
      </mc:AlternateContent>
    </p:spTree>
    <p:extLst>
      <p:ext uri="{BB962C8B-B14F-4D97-AF65-F5344CB8AC3E}">
        <p14:creationId xmlns:p14="http://schemas.microsoft.com/office/powerpoint/2010/main" val="833315290"/>
      </p:ext>
    </p:extLst>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C:\Apps\Microsoft Office\Templates\Presentation Designs\Sumi Painting.pot</Template>
  <TotalTime>6049</TotalTime>
  <Words>2164</Words>
  <Application>Microsoft Office PowerPoint</Application>
  <PresentationFormat>On-screen Show (4:3)</PresentationFormat>
  <Paragraphs>378</Paragraphs>
  <Slides>30</Slides>
  <Notes>13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8" baseType="lpstr">
      <vt:lpstr>Arial Unicode MS</vt:lpstr>
      <vt:lpstr>Cambria Math</vt:lpstr>
      <vt:lpstr>Symbol</vt:lpstr>
      <vt:lpstr>Tahoma</vt:lpstr>
      <vt:lpstr>Times New Roman</vt:lpstr>
      <vt:lpstr>Wingdings</vt:lpstr>
      <vt:lpstr>Blends</vt:lpstr>
      <vt:lpstr>Equation</vt:lpstr>
      <vt:lpstr>COMP9024: Data Structures and Algorithms</vt:lpstr>
      <vt:lpstr> Contents</vt:lpstr>
      <vt:lpstr>Randomized Algorithm (1/2)</vt:lpstr>
      <vt:lpstr>Randomized Algorithm (2/2)</vt:lpstr>
      <vt:lpstr>An Example (1/5)</vt:lpstr>
      <vt:lpstr>An Example (2/5)</vt:lpstr>
      <vt:lpstr>An Example (3/5)</vt:lpstr>
      <vt:lpstr>An Example (4/5)</vt:lpstr>
      <vt:lpstr>An Example (5/5)</vt:lpstr>
      <vt:lpstr>Quick Selection</vt:lpstr>
      <vt:lpstr>PowerPoint Presentation</vt:lpstr>
      <vt:lpstr>PowerPoint Presentation</vt:lpstr>
      <vt:lpstr>PowerPoint Presentation</vt:lpstr>
      <vt:lpstr>PowerPoint Presentation</vt:lpstr>
      <vt:lpstr>PowerPoint Presentation</vt:lpstr>
      <vt:lpstr>Worst-Case Time complexity (1/3)</vt:lpstr>
      <vt:lpstr>Worst-Case Time complexity (2/3)</vt:lpstr>
      <vt:lpstr>Worst-Case Time complexity (3/3)</vt:lpstr>
      <vt:lpstr>Expected Running Time (1/2)</vt:lpstr>
      <vt:lpstr>Expected Running Time (2/2)</vt:lpstr>
      <vt:lpstr>Skip Lists</vt:lpstr>
      <vt:lpstr>What is a Skip List</vt:lpstr>
      <vt:lpstr>Search</vt:lpstr>
      <vt:lpstr>Insertion</vt:lpstr>
      <vt:lpstr>Deletion</vt:lpstr>
      <vt:lpstr>Implementation</vt:lpstr>
      <vt:lpstr>Space Usage</vt:lpstr>
      <vt:lpstr>Height</vt:lpstr>
      <vt:lpstr>Search and Update Times</vt:lpstr>
      <vt:lpstr>Summary</vt:lpstr>
    </vt:vector>
  </TitlesOfParts>
  <Company>The University of New South Wales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Randomised Algorithms</dc:title>
  <dc:creator>Hui  Wu</dc:creator>
  <cp:lastModifiedBy>Hui Wu</cp:lastModifiedBy>
  <cp:revision>305</cp:revision>
  <cp:lastPrinted>2019-04-01T06:26:29Z</cp:lastPrinted>
  <dcterms:created xsi:type="dcterms:W3CDTF">2007-07-22T23:37:21Z</dcterms:created>
  <dcterms:modified xsi:type="dcterms:W3CDTF">2020-04-14T05:56:22Z</dcterms:modified>
</cp:coreProperties>
</file>