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7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42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90" r:id="rId26"/>
    <p:sldId id="391" r:id="rId27"/>
    <p:sldId id="389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29" r:id="rId44"/>
    <p:sldId id="430" r:id="rId45"/>
    <p:sldId id="431" r:id="rId46"/>
    <p:sldId id="432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2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79971-1298-404B-A3EA-6BC5DD034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7526A-2621-4621-9749-F7F4BDF0A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74FEC-0BE4-449D-BC9A-2A333CD50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6B071-444C-4897-977E-40046FC203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F87E6-DA20-4660-8297-D303F6BD5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4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973D-1F8D-4A49-9473-9A8DCF13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74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1C38628-3504-4092-AE3D-59B3009E7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D1D219-209F-429C-B504-802A82189A29}" type="slidenum">
              <a:rPr kumimoji="0" lang="en-AU" altLang="en-US"/>
              <a:pPr eaLnBrk="1" hangingPunct="1">
                <a:spcBef>
                  <a:spcPct val="0"/>
                </a:spcBef>
              </a:pPr>
              <a:t>1</a:t>
            </a:fld>
            <a:endParaRPr kumimoji="0" lang="en-AU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F1ACD91-F3E6-4264-89D9-85A494CDD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3B43AA6-B4E2-4666-B514-857B77B39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BA4C0-02E6-4BC7-9625-11068FF08B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591C6C5-6E83-4D51-B514-471282ACF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169457-CB7F-463D-B3E3-DF66DC647033}" type="slidenum">
              <a:rPr kumimoji="0" lang="en-AU" altLang="en-US"/>
              <a:pPr eaLnBrk="1" hangingPunct="1">
                <a:spcBef>
                  <a:spcPct val="0"/>
                </a:spcBef>
              </a:pPr>
              <a:t>10</a:t>
            </a:fld>
            <a:endParaRPr kumimoji="0" lang="en-AU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474963F-EFF3-4EE3-B07B-16594AA28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8D64206-1409-42B1-9CCF-3639023E8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112D2-F608-450E-BF88-B63F945207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9F6F83D-4463-4460-8FFF-766D6C55A9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33484A-928F-43E0-8414-5318BC3FFF72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6F087E8-F192-4170-83FE-C66D5F3514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8378B20-FABB-4B0F-A063-4AF92136E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A8332-9045-4C70-B8AE-30A30DE2C0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2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FC3E637-E74B-47FF-9EEF-A939A82A5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DA5327-B2A0-4F30-B480-5E5C24D2D511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A42E472-3335-4CD0-8835-DF42E406C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95C2DE7-9361-4E06-B2E0-EDD3A635F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56216-E83C-4FB2-9FF7-B267BC54E2E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210C890-8D32-473C-916D-DFCBB9324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274227-8E9E-4DB5-952C-423C9D0CAB8C}" type="slidenum">
              <a:rPr kumimoji="0" lang="en-AU" altLang="en-US"/>
              <a:pPr eaLnBrk="1" hangingPunct="1">
                <a:spcBef>
                  <a:spcPct val="0"/>
                </a:spcBef>
              </a:pPr>
              <a:t>13</a:t>
            </a:fld>
            <a:endParaRPr kumimoji="0" lang="en-AU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F53FD5C-C035-48D7-85DC-92CB11A856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F95F090-E012-4CE4-B5CB-609E90786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F989-76DB-49D1-ACB9-1AAE6DACC7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2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210C890-8D32-473C-916D-DFCBB9324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274227-8E9E-4DB5-952C-423C9D0CAB8C}" type="slidenum">
              <a:rPr kumimoji="0" lang="en-AU" altLang="en-US"/>
              <a:pPr eaLnBrk="1" hangingPunct="1">
                <a:spcBef>
                  <a:spcPct val="0"/>
                </a:spcBef>
              </a:pPr>
              <a:t>14</a:t>
            </a:fld>
            <a:endParaRPr kumimoji="0" lang="en-AU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F53FD5C-C035-48D7-85DC-92CB11A856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F95F090-E012-4CE4-B5CB-609E90786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F989-76DB-49D1-ACB9-1AAE6DACC7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9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867C7A16-5024-4678-B2D6-D48C89672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FFC1B8-A1BB-4BDE-BA1D-332F29067B72}" type="slidenum">
              <a:rPr kumimoji="0" lang="en-AU" altLang="en-US"/>
              <a:pPr eaLnBrk="1" hangingPunct="1">
                <a:spcBef>
                  <a:spcPct val="0"/>
                </a:spcBef>
              </a:pPr>
              <a:t>15</a:t>
            </a:fld>
            <a:endParaRPr kumimoji="0" lang="en-AU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408AF43-D9B4-4575-BD19-5CDE528B0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44E13CD-5948-4A97-8CEB-F0CC04C73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EB5D7-4F95-4368-A1E2-21FCC5F248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2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BB76302-D03F-41DA-B563-45EFB8D7B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1D3F14-B95A-49AD-BF83-49F0D85A8712}" type="slidenum">
              <a:rPr kumimoji="0" lang="en-AU" altLang="en-US"/>
              <a:pPr eaLnBrk="1" hangingPunct="1">
                <a:spcBef>
                  <a:spcPct val="0"/>
                </a:spcBef>
              </a:pPr>
              <a:t>16</a:t>
            </a:fld>
            <a:endParaRPr kumimoji="0" lang="en-AU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630C6B4-1353-4CF4-83FA-896805E0E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E6DAF03-938E-4316-A493-E185F8271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4351C-D574-496A-B5F3-F567C7374F1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8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98E729B6-B866-4999-A3F9-ACF6E4D1D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96AC86-FF26-45A1-A206-D236FB54DABF}" type="slidenum">
              <a:rPr kumimoji="0" lang="en-AU" altLang="en-US"/>
              <a:pPr eaLnBrk="1" hangingPunct="1">
                <a:spcBef>
                  <a:spcPct val="0"/>
                </a:spcBef>
              </a:pPr>
              <a:t>17</a:t>
            </a:fld>
            <a:endParaRPr kumimoji="0" lang="en-AU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25AE600-439C-401D-893A-3FC6EAAA4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4538"/>
            <a:ext cx="6599238" cy="3713162"/>
          </a:xfrm>
          <a:solidFill>
            <a:srgbClr val="FFFFFF"/>
          </a:solidFill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3890AFA-EE3A-4C4D-AF1D-52663E6E8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6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23" tIns="45862" rIns="91723" bIns="45862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F8BAA-A46B-43EE-8F44-A0894455572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8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D7A3C2F-D929-462E-9B23-7F6B7EEA0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E19585-67ED-49CF-AAB7-BDED03434C54}" type="slidenum">
              <a:rPr kumimoji="0" lang="en-AU" altLang="en-US"/>
              <a:pPr eaLnBrk="1" hangingPunct="1">
                <a:spcBef>
                  <a:spcPct val="0"/>
                </a:spcBef>
              </a:pPr>
              <a:t>18</a:t>
            </a:fld>
            <a:endParaRPr kumimoji="0" lang="en-AU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2415FCC-134E-4295-8BBB-F40F3E94B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21A56A5-9701-4EFC-BD33-A17E6DD83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1A82F-CE4B-41F6-9CBA-E2465BD086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5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EB25F72-B5FA-40F0-8CAA-6E64DF703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A00DB6-395F-42A1-9119-CE1D886C5609}" type="slidenum">
              <a:rPr kumimoji="0" lang="en-AU" altLang="en-US"/>
              <a:pPr eaLnBrk="1" hangingPunct="1">
                <a:spcBef>
                  <a:spcPct val="0"/>
                </a:spcBef>
              </a:pPr>
              <a:t>19</a:t>
            </a:fld>
            <a:endParaRPr kumimoji="0" lang="en-AU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B733CC1-DB38-491C-A6E9-A00993D0E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BB76CE8-7FE5-416E-B7F0-49EF696CC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56FD3-C1E6-4096-A687-7125D9AFE65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5C43C64-8281-4888-ACD4-5C31C3B9A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891275-09DB-4349-95E5-6FD6A64F728D}" type="slidenum">
              <a:rPr kumimoji="0" lang="en-AU" altLang="en-US"/>
              <a:pPr eaLnBrk="1" hangingPunct="1">
                <a:spcBef>
                  <a:spcPct val="0"/>
                </a:spcBef>
              </a:pPr>
              <a:t>2</a:t>
            </a:fld>
            <a:endParaRPr kumimoji="0" lang="en-AU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1A37CC1-26BF-427C-A055-C212B2F15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A4DEF25-1EA5-4297-B732-4B42F8B60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38734-B5BC-461B-9D74-27AAC89BD0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1A9BC7EA-D1A7-48AE-878E-6D401F4A6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53BB50-D6CE-450A-A24E-B0474DCDA390}" type="slidenum">
              <a:rPr kumimoji="0" lang="en-AU" altLang="en-US"/>
              <a:pPr eaLnBrk="1" hangingPunct="1">
                <a:spcBef>
                  <a:spcPct val="0"/>
                </a:spcBef>
              </a:pPr>
              <a:t>20</a:t>
            </a:fld>
            <a:endParaRPr kumimoji="0" lang="en-AU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E4D7EE3-1A4E-414B-ADEC-27D2917D7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4E936DC-F209-4F25-94EC-B72BFC28B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F6066-72E9-41BD-8AFB-3994A540A4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6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5E83172-B8DC-4B67-9FAA-25F9A32BC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8D2FBA-6A5A-4302-9844-230C302D3E27}" type="slidenum">
              <a:rPr kumimoji="0" lang="en-AU" altLang="en-US"/>
              <a:pPr eaLnBrk="1" hangingPunct="1">
                <a:spcBef>
                  <a:spcPct val="0"/>
                </a:spcBef>
              </a:pPr>
              <a:t>21</a:t>
            </a:fld>
            <a:endParaRPr kumimoji="0" lang="en-AU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FCEB005-1ED4-42C0-93E4-B9D97AE50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540BBD7-29D5-4B53-9061-B6EA64C13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8473D-15EA-439B-8878-6F63A6E6E5F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8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4AA2ABA0-1219-4084-866F-AF51D5042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821082-5941-4E1B-9B11-C66163EED7C1}" type="slidenum">
              <a:rPr kumimoji="0" lang="en-AU" altLang="en-US"/>
              <a:pPr eaLnBrk="1" hangingPunct="1">
                <a:spcBef>
                  <a:spcPct val="0"/>
                </a:spcBef>
              </a:pPr>
              <a:t>22</a:t>
            </a:fld>
            <a:endParaRPr kumimoji="0" lang="en-AU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AC56783-95B5-4254-ABFA-95833B4EB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FEBD69E-7FE3-47DA-8D5E-23C14379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AB905-D824-4000-BB56-2F444E05E4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6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5903910-9D77-49A4-83D3-49B998C74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3A202F-9ACC-4D52-A251-21F1A774B21A}" type="slidenum">
              <a:rPr kumimoji="0" lang="en-AU" altLang="en-US"/>
              <a:pPr eaLnBrk="1" hangingPunct="1">
                <a:spcBef>
                  <a:spcPct val="0"/>
                </a:spcBef>
              </a:pPr>
              <a:t>23</a:t>
            </a:fld>
            <a:endParaRPr kumimoji="0" lang="en-AU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03E45DA-1670-4572-BDC9-85BCC6F82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194BF1A-D3AB-4630-8503-14814E006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3655-D68F-48E0-A7A3-E0071EC5FAE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3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BD86759-9D88-4D2B-AABE-73930E20E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F42010-9CEB-412D-AE42-B3CBF1898D59}" type="slidenum">
              <a:rPr kumimoji="0" lang="en-AU" altLang="en-US"/>
              <a:pPr eaLnBrk="1" hangingPunct="1">
                <a:spcBef>
                  <a:spcPct val="0"/>
                </a:spcBef>
              </a:pPr>
              <a:t>24</a:t>
            </a:fld>
            <a:endParaRPr kumimoji="0" lang="en-AU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C9C9AAD-A43C-4F50-9F7A-C972D7185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3547CE48-A4D3-40FD-B9C3-F764ACBB6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76CAA-1911-4165-B9F3-F0280769BF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8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14C9517F-3F9B-462C-B9FB-17A2B8D31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873AC0-2DA4-4708-B1F5-D72EA4CB4AC6}" type="slidenum">
              <a:rPr kumimoji="0" lang="en-AU" altLang="en-US"/>
              <a:pPr eaLnBrk="1" hangingPunct="1">
                <a:spcBef>
                  <a:spcPct val="0"/>
                </a:spcBef>
              </a:pPr>
              <a:t>25</a:t>
            </a:fld>
            <a:endParaRPr kumimoji="0" lang="en-AU" altLang="en-US"/>
          </a:p>
        </p:txBody>
      </p:sp>
      <p:sp>
        <p:nvSpPr>
          <p:cNvPr id="88067" name="Rectangle 1026">
            <a:extLst>
              <a:ext uri="{FF2B5EF4-FFF2-40B4-BE49-F238E27FC236}">
                <a16:creationId xmlns:a16="http://schemas.microsoft.com/office/drawing/2014/main" id="{94FC8851-E4CC-4513-9830-741DAC8A5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>
            <a:extLst>
              <a:ext uri="{FF2B5EF4-FFF2-40B4-BE49-F238E27FC236}">
                <a16:creationId xmlns:a16="http://schemas.microsoft.com/office/drawing/2014/main" id="{79E4DE69-9C25-42AE-AA69-FDE99ED48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971BF-920B-4261-A23D-8E4457AEFE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3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72286D6F-4619-4AC6-A18A-E8A3ADA12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2AB0FF-B3DC-4514-BD9C-24B49C38941E}" type="slidenum">
              <a:rPr kumimoji="0" lang="en-AU" altLang="en-US"/>
              <a:pPr eaLnBrk="1" hangingPunct="1">
                <a:spcBef>
                  <a:spcPct val="0"/>
                </a:spcBef>
              </a:pPr>
              <a:t>26</a:t>
            </a:fld>
            <a:endParaRPr kumimoji="0" lang="en-AU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9A46149-D79A-47D9-90CF-54FC18EA9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B5C136A-04A4-4061-B1D2-688DA7FDC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7FF4B-E61D-4C5B-AD6F-692E16D0E1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4AA7860-9C1C-4633-926C-4973F1209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30346F-510D-446D-BB4E-0EB9B9888A04}" type="slidenum">
              <a:rPr kumimoji="0" lang="en-AU" altLang="en-US"/>
              <a:pPr eaLnBrk="1" hangingPunct="1">
                <a:spcBef>
                  <a:spcPct val="0"/>
                </a:spcBef>
              </a:pPr>
              <a:t>27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DBA2B68-C7E6-4E85-90D2-BBA1A8EA8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2C3142B-EDD5-4493-BD06-88FFFA1B8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7A5AD-4307-40BA-BFCD-8EBA5AE70FD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6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AE50585-A616-4730-92F7-34FC3D2D7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252B2C-3278-460D-853D-D22AB936DC61}" type="slidenum">
              <a:rPr kumimoji="0" lang="en-AU" altLang="en-US"/>
              <a:pPr eaLnBrk="1" hangingPunct="1">
                <a:spcBef>
                  <a:spcPct val="0"/>
                </a:spcBef>
              </a:pPr>
              <a:t>28</a:t>
            </a:fld>
            <a:endParaRPr kumimoji="0" lang="en-AU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C648D34-C4F1-4D56-B5E9-72536BD82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6125"/>
            <a:ext cx="6599238" cy="3713163"/>
          </a:xfrm>
          <a:solidFill>
            <a:srgbClr val="FFFFFF"/>
          </a:solidFill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417F661-B59F-41B0-BECC-F68D0AB8C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45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9CEDF-A758-40CB-B511-037590315E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22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F409DDC-F780-4B92-8A66-5FC2A3A6D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57425A-E6F0-4D73-945A-EE26E3E9D4CE}" type="slidenum">
              <a:rPr kumimoji="0" lang="en-AU" altLang="en-US"/>
              <a:pPr eaLnBrk="1" hangingPunct="1">
                <a:spcBef>
                  <a:spcPct val="0"/>
                </a:spcBef>
              </a:pPr>
              <a:t>29</a:t>
            </a:fld>
            <a:endParaRPr kumimoji="0" lang="en-AU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68423A55-0CF7-4F9C-9BA6-E7B1D04B7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A27E6AB6-46DC-49FF-AA85-73B019D4A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86ADC-47E6-41B1-BAB9-4B0FCC183E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D3803BC-D15C-4E98-9406-242064784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D97110-2FA9-45D2-BB93-F35647228DD5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4E4CB73-8A0F-4CB8-8FD5-F0583C728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6125"/>
            <a:ext cx="6599238" cy="3713163"/>
          </a:xfrm>
          <a:solidFill>
            <a:srgbClr val="FFFFFF"/>
          </a:solidFill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DA62F8D-C72A-4D13-A672-A9156A497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45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71992-333E-4101-8DDA-22982F7369B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1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F3A1ED8-7182-4357-94E6-9626FC7D4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8D19EA-5870-4181-9FC3-E632C120439F}" type="slidenum">
              <a:rPr kumimoji="0" lang="en-AU" altLang="en-US"/>
              <a:pPr eaLnBrk="1" hangingPunct="1">
                <a:spcBef>
                  <a:spcPct val="0"/>
                </a:spcBef>
              </a:pPr>
              <a:t>30</a:t>
            </a:fld>
            <a:endParaRPr kumimoji="0" lang="en-AU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A5B09E2-7C7C-4E5C-8C98-D910772DC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AA424A4-A153-4197-B552-4D95ED452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C30E-3418-4E80-8FE8-36352B72BA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5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D19CDBAA-1C8D-4C93-927E-1D6488CE15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C87171-EBBC-45BB-BB25-C6BCAD4A6B8D}" type="slidenum">
              <a:rPr kumimoji="0" lang="en-AU" altLang="en-US"/>
              <a:pPr eaLnBrk="1" hangingPunct="1">
                <a:spcBef>
                  <a:spcPct val="0"/>
                </a:spcBef>
              </a:pPr>
              <a:t>31</a:t>
            </a:fld>
            <a:endParaRPr kumimoji="0" lang="en-AU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8B3A180-26DE-47C2-89F9-51F3994CC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7714B1D-619E-435B-BC99-BCDB7C12B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574-8881-4093-98D5-D4AD3AF386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4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137024E-A811-4919-B5C3-1A71AC7ED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84827D-5610-4FAB-B246-DC0BA98F5189}" type="slidenum">
              <a:rPr kumimoji="0" lang="en-AU" altLang="en-US"/>
              <a:pPr eaLnBrk="1" hangingPunct="1">
                <a:spcBef>
                  <a:spcPct val="0"/>
                </a:spcBef>
              </a:pPr>
              <a:t>32</a:t>
            </a:fld>
            <a:endParaRPr kumimoji="0" lang="en-AU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DD434238-6B8C-4A64-AD73-A3CE8327A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23C3C05-DB2F-4273-942E-46F4710B2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730F2-32ED-41B1-BFC4-E93878DED8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6EC8D1C3-60B1-46F1-822A-796B5B2F0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88EE94-5207-4991-B14C-238027EDB7BB}" type="slidenum">
              <a:rPr kumimoji="0" lang="en-AU" altLang="en-US"/>
              <a:pPr eaLnBrk="1" hangingPunct="1">
                <a:spcBef>
                  <a:spcPct val="0"/>
                </a:spcBef>
              </a:pPr>
              <a:t>33</a:t>
            </a:fld>
            <a:endParaRPr kumimoji="0" lang="en-AU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1C984A7-C71C-471B-A333-E22B79379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DC2D3BB-D741-44DD-95B1-2EBE9A1FB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F79E5-1BB8-44B9-B432-CD0FB967C3A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1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4DBE1CD5-1EB4-4679-9782-820DE925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AE819E-6651-4292-9B35-E5FD57C72E5C}" type="slidenum">
              <a:rPr kumimoji="0" lang="en-AU" altLang="en-US"/>
              <a:pPr eaLnBrk="1" hangingPunct="1">
                <a:spcBef>
                  <a:spcPct val="0"/>
                </a:spcBef>
              </a:pPr>
              <a:t>34</a:t>
            </a:fld>
            <a:endParaRPr kumimoji="0" lang="en-AU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F2CD141-A992-4FAB-8745-E29DD6688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6E9C12D-0D5A-4914-BE99-24CA4373F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7E5EB-390B-48F7-ABA6-596B237448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5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C3ED390-D49A-41A7-83F9-FD338112E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78D092-F434-444E-96DF-107B169B7B34}" type="slidenum">
              <a:rPr kumimoji="0" lang="en-AU" altLang="en-US"/>
              <a:pPr eaLnBrk="1" hangingPunct="1">
                <a:spcBef>
                  <a:spcPct val="0"/>
                </a:spcBef>
              </a:pPr>
              <a:t>35</a:t>
            </a:fld>
            <a:endParaRPr kumimoji="0" lang="en-AU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3873129-8EB7-4595-A818-F77BF5746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10D1A75-9A20-4673-89D4-22D1AD867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6CF2D-E2B5-475D-80EF-4A1E20F374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7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F734926-4E41-4495-B8A7-34CB22C5D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429FAC-2672-4F62-9601-8B32AF6644E5}" type="slidenum">
              <a:rPr kumimoji="0" lang="en-AU" altLang="en-US"/>
              <a:pPr eaLnBrk="1" hangingPunct="1">
                <a:spcBef>
                  <a:spcPct val="0"/>
                </a:spcBef>
              </a:pPr>
              <a:t>36</a:t>
            </a:fld>
            <a:endParaRPr kumimoji="0" lang="en-AU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E6F0964-C315-428D-AA9B-7D5882B00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5832BC0-1FF5-4520-8C23-DB7670A79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35043-C3DA-4363-A4AD-579826BC01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3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A7F78C78-048D-4162-8369-EF8D0DA57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47141C-C9D4-4A82-B4B9-A96E5A2D9F7F}" type="slidenum">
              <a:rPr kumimoji="0" lang="en-AU" altLang="en-US"/>
              <a:pPr eaLnBrk="1" hangingPunct="1">
                <a:spcBef>
                  <a:spcPct val="0"/>
                </a:spcBef>
              </a:pPr>
              <a:t>37</a:t>
            </a:fld>
            <a:endParaRPr kumimoji="0" lang="en-AU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6066E29-7ED3-4840-84C1-1CDAF729F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7FA2217-A127-4D5C-82FC-7F16306CD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26EBD-69D6-428B-9B07-5114E4FFD6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3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A965FFC-9F04-465D-BB66-4F9CBDD76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3615FB-E120-4919-8083-641233A4A6FA}" type="slidenum">
              <a:rPr kumimoji="0" lang="en-AU" altLang="en-US"/>
              <a:pPr eaLnBrk="1" hangingPunct="1">
                <a:spcBef>
                  <a:spcPct val="0"/>
                </a:spcBef>
              </a:pPr>
              <a:t>38</a:t>
            </a:fld>
            <a:endParaRPr kumimoji="0" lang="en-AU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DD5ADF3-417E-4971-BCD4-E5E10B2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8D0E655-6A74-40BE-817F-7E3114840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7C447-992D-48EC-B394-0FC751E806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75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E922A49-2D2B-4389-A667-14B6D264E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69269B-96FE-4C51-BEDF-38AB5F4AC2B5}" type="slidenum">
              <a:rPr kumimoji="0" lang="en-AU" altLang="en-US"/>
              <a:pPr eaLnBrk="1" hangingPunct="1">
                <a:spcBef>
                  <a:spcPct val="0"/>
                </a:spcBef>
              </a:pPr>
              <a:t>39</a:t>
            </a:fld>
            <a:endParaRPr kumimoji="0" lang="en-AU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BDDA6C6-548B-4599-8286-C9D5A09B4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FD9C32C-3504-43DD-88C5-5281E789A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68F47-EDCF-4DAD-A736-25881B6D118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E3F2B36-C34B-444C-B590-ED2CCACAF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B39214-5C05-437D-B867-8319C6E237C2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9BCA0E2-EFDC-4368-8635-5E9BCA43D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2156283-FAB7-406D-A5D9-D56A77033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D6561-E20B-4E0C-8084-7CC4E67C36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2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F227EDA-EFA7-4DF4-A78C-0D9B1D61F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ACC3F1-4547-49A3-95CC-2DE7434E68D3}" type="slidenum">
              <a:rPr kumimoji="0" lang="en-AU" altLang="en-US"/>
              <a:pPr eaLnBrk="1" hangingPunct="1">
                <a:spcBef>
                  <a:spcPct val="0"/>
                </a:spcBef>
              </a:pPr>
              <a:t>40</a:t>
            </a:fld>
            <a:endParaRPr kumimoji="0" lang="en-AU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0EB6A03-F795-40B2-8D34-60045B909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D232B1E-F786-499D-AF60-338B5FEFF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7433-B401-4006-8FDE-F01979AA2A1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9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2E92CAED-CAF0-4F71-9A78-29CC744F5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A3A238-6698-4E5B-AFD6-F9648663095A}" type="slidenum">
              <a:rPr kumimoji="0" lang="en-AU" altLang="en-US"/>
              <a:pPr eaLnBrk="1" hangingPunct="1">
                <a:spcBef>
                  <a:spcPct val="0"/>
                </a:spcBef>
              </a:pPr>
              <a:t>41</a:t>
            </a:fld>
            <a:endParaRPr kumimoji="0" lang="en-AU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287180A1-AC9D-46A0-A7E9-17D69BC5A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A079FC6F-7988-4C62-9BC5-521E684DC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64754-DEE0-47E2-81C7-9A760D23CF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0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F17CC68-5481-41CE-A9DA-B337A2283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C98F37-75EA-490C-B1C9-BD8A5D06DFB2}" type="slidenum">
              <a:rPr kumimoji="0" lang="en-AU" altLang="en-US"/>
              <a:pPr eaLnBrk="1" hangingPunct="1">
                <a:spcBef>
                  <a:spcPct val="0"/>
                </a:spcBef>
              </a:pPr>
              <a:t>42</a:t>
            </a:fld>
            <a:endParaRPr kumimoji="0" lang="en-AU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CAACE3D-27BB-409D-8067-5FE2410DD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6125"/>
            <a:ext cx="6599238" cy="3713163"/>
          </a:xfrm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F58C64A-C625-4034-8655-DE3F78D5E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45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4A1CE-31DE-430B-B58A-C494F4095E5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76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82DEA64-59DA-464A-A542-D9C5C475F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42AC3A-E29D-40DC-9608-2074BC941326}" type="slidenum">
              <a:rPr kumimoji="0" lang="en-AU" altLang="en-US"/>
              <a:pPr eaLnBrk="1" hangingPunct="1">
                <a:spcBef>
                  <a:spcPct val="0"/>
                </a:spcBef>
              </a:pPr>
              <a:t>47</a:t>
            </a:fld>
            <a:endParaRPr kumimoji="0" lang="en-AU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6D6ECDA9-2598-4CB8-A67A-0FB6A3800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9F0F265-3665-43CE-9E4C-B709E6E1D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4D2A-9F27-4D9F-A8F7-DEF7F758476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07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199B1ED-9812-4E3C-B1DD-374BD4F67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CB29D5-13CB-4B0F-B0F5-FCC2FA63DA92}" type="slidenum">
              <a:rPr kumimoji="0" lang="en-AU" altLang="en-US"/>
              <a:pPr eaLnBrk="1" hangingPunct="1">
                <a:spcBef>
                  <a:spcPct val="0"/>
                </a:spcBef>
              </a:pPr>
              <a:t>48</a:t>
            </a:fld>
            <a:endParaRPr kumimoji="0" lang="en-AU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6B44861-61A9-4B93-A763-E2273DA58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222647A2-221E-49D0-9A07-BFF7252B1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7B5B8-639E-42CB-9759-220F2C238E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295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74F0CF87-7659-4728-9439-74D4144EB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C6ADAB-DBA7-44EB-8492-96C0751230B3}" type="slidenum">
              <a:rPr kumimoji="0" lang="en-AU" altLang="en-US"/>
              <a:pPr eaLnBrk="1" hangingPunct="1">
                <a:spcBef>
                  <a:spcPct val="0"/>
                </a:spcBef>
              </a:pPr>
              <a:t>49</a:t>
            </a:fld>
            <a:endParaRPr kumimoji="0" lang="en-AU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12CEA6A4-3584-4B98-8220-B8EE35591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0D8234F-5F69-4C6C-A7E4-8609D7679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21C2C-1515-4512-B059-F3048A5C2F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22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0A3B045B-2DC0-4A4D-A557-51C55A27E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484ECE-D384-4A6C-9770-828DF86DC959}" type="slidenum">
              <a:rPr kumimoji="0" lang="en-AU" altLang="en-US"/>
              <a:pPr eaLnBrk="1" hangingPunct="1">
                <a:spcBef>
                  <a:spcPct val="0"/>
                </a:spcBef>
              </a:pPr>
              <a:t>50</a:t>
            </a:fld>
            <a:endParaRPr kumimoji="0" lang="en-AU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435505B-C104-44EC-B455-C5818CE6FA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A289A37-A1AE-49EB-9DC6-4159DF03D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4B4DA-3369-4D31-9BC7-023DFE6496A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40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0FA0D1C3-1F2D-4E1D-AC7B-77F66F029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5E703-38EC-4B3F-B21A-E48E63D8C8EB}" type="slidenum">
              <a:rPr kumimoji="0" lang="en-AU" altLang="en-US"/>
              <a:pPr eaLnBrk="1" hangingPunct="1">
                <a:spcBef>
                  <a:spcPct val="0"/>
                </a:spcBef>
              </a:pPr>
              <a:t>51</a:t>
            </a:fld>
            <a:endParaRPr kumimoji="0" lang="en-AU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39046908-16B2-4041-A525-DB6A968A3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975B2D8-1F31-4E34-BAC8-6A02F5559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EF471-D870-4BFA-977E-32264B41045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5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40DBED5-9BD5-4645-A48D-48AB9F4FD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B7F9EB-F5E3-4D94-A55A-77BF74343678}" type="slidenum">
              <a:rPr kumimoji="0" lang="en-AU" altLang="en-US"/>
              <a:pPr eaLnBrk="1" hangingPunct="1">
                <a:spcBef>
                  <a:spcPct val="0"/>
                </a:spcBef>
              </a:pPr>
              <a:t>52</a:t>
            </a:fld>
            <a:endParaRPr kumimoji="0" lang="en-AU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547A716-BB58-421B-8A8A-E4EFBE97F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67F9A1F-E79F-4D52-B341-9E9BD9486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C363A-1CED-4CDA-BBF5-BA0CBE8A6D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97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5EBCE52B-B491-4704-8D14-4D288AC26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01841F-73CA-49B9-A2E2-4BBCDC34CEDC}" type="slidenum">
              <a:rPr kumimoji="0" lang="en-AU" altLang="en-US"/>
              <a:pPr eaLnBrk="1" hangingPunct="1">
                <a:spcBef>
                  <a:spcPct val="0"/>
                </a:spcBef>
              </a:pPr>
              <a:t>53</a:t>
            </a:fld>
            <a:endParaRPr kumimoji="0" lang="en-AU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0A30BEF-0D55-423A-A1D9-C2636EAD99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C515F9B1-C0CE-496B-98BF-965C11FC5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7B2AB-70E0-47F8-8ED2-16065D8ACDF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5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5B85CFB-E027-4260-B416-FBE205CDE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E1C2CE-F820-4D81-A2E5-64386594CF0F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2214A6D-2D71-42EA-8F21-7428C28B7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75B0408-BD6E-44C9-A6CA-131D0472D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95FB6-2E1E-4CE6-B930-A50EDAAD8E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71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382960E4-64D0-453D-9746-299562BCD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728005-3C6F-4502-93B6-449BA42990A9}" type="slidenum">
              <a:rPr kumimoji="0" lang="en-AU" altLang="en-US"/>
              <a:pPr eaLnBrk="1" hangingPunct="1">
                <a:spcBef>
                  <a:spcPct val="0"/>
                </a:spcBef>
              </a:pPr>
              <a:t>54</a:t>
            </a:fld>
            <a:endParaRPr kumimoji="0" lang="en-AU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C471580A-4684-4E8A-9FBD-DC5481F7B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8B53745-284B-455D-8742-541FED444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861FC-1834-4757-B193-2FDCB8DE53C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38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44255FEA-732C-49AA-B86C-8E3E193A1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0AD85D-94F5-4509-A69B-DE5D88C7533C}" type="slidenum">
              <a:rPr kumimoji="0" lang="en-AU" altLang="en-US"/>
              <a:pPr eaLnBrk="1" hangingPunct="1">
                <a:spcBef>
                  <a:spcPct val="0"/>
                </a:spcBef>
              </a:pPr>
              <a:t>55</a:t>
            </a:fld>
            <a:endParaRPr kumimoji="0" lang="en-AU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383DC56E-FCEB-4DC8-8C3E-EDD0E9FA8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C83D0A9-D6F9-4F8B-B1F8-D678C13F3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6309D-C628-42CC-A4DF-5A8BC7E595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51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5D62E1B3-35B7-4640-914F-53E1FDB8A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2551F8-D10E-4EBF-932C-FCED6E19D008}" type="slidenum">
              <a:rPr kumimoji="0" lang="en-AU" altLang="en-US"/>
              <a:pPr eaLnBrk="1" hangingPunct="1">
                <a:spcBef>
                  <a:spcPct val="0"/>
                </a:spcBef>
              </a:pPr>
              <a:t>56</a:t>
            </a:fld>
            <a:endParaRPr kumimoji="0" lang="en-AU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0CF79A8-6A31-4AE6-A738-7792185B0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7A3E2A64-ED41-4106-8995-C0BFA5E9D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7D72C-FC84-4A25-8CEA-E5C4FAC02F3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45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837F8475-18AB-4B1C-AD64-30200757F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A275AD-FD6D-4A0C-A08F-FF7047C988C1}" type="slidenum">
              <a:rPr kumimoji="0" lang="en-AU" altLang="en-US"/>
              <a:pPr eaLnBrk="1" hangingPunct="1">
                <a:spcBef>
                  <a:spcPct val="0"/>
                </a:spcBef>
              </a:pPr>
              <a:t>57</a:t>
            </a:fld>
            <a:endParaRPr kumimoji="0" lang="en-AU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ED576BB-DECE-4619-9B23-1589CC50C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29B78984-CBC1-46B0-88FC-A970208A2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ADBA7-B365-4C48-9E6D-21BAA854D1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5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1F596AD-9477-48A6-A4FE-4AF53D8413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488037-9F73-4E23-A1AE-56F8C4CC479C}" type="slidenum">
              <a:rPr kumimoji="0" lang="en-AU" altLang="en-US"/>
              <a:pPr eaLnBrk="1" hangingPunct="1">
                <a:spcBef>
                  <a:spcPct val="0"/>
                </a:spcBef>
              </a:pPr>
              <a:t>58</a:t>
            </a:fld>
            <a:endParaRPr kumimoji="0" lang="en-AU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A8D4614-F731-48AA-A778-2A88CDC29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37AE5BA-7B9B-4044-9BDC-2DAEDC3B9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A907-8AEA-4419-8791-8C0BEA97C3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42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2D298691-F96D-46AB-949A-1F7EE370E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6E4B8D-32F8-4F63-9E92-CF1A69F292AA}" type="slidenum">
              <a:rPr kumimoji="0" lang="en-AU" altLang="en-US"/>
              <a:pPr eaLnBrk="1" hangingPunct="1">
                <a:spcBef>
                  <a:spcPct val="0"/>
                </a:spcBef>
              </a:pPr>
              <a:t>59</a:t>
            </a:fld>
            <a:endParaRPr kumimoji="0" lang="en-AU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F8F12846-4AFA-4602-9DC7-E9F9FFE37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94529D3-A817-4D86-B987-78CF4EC8C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43EF0-279D-4577-828A-2415B54A5A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49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FB95C8BC-602E-46D7-83B1-0934E75E8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6946EA-B698-4952-B1D3-680AC7A4A838}" type="slidenum">
              <a:rPr kumimoji="0" lang="en-AU" altLang="en-US"/>
              <a:pPr eaLnBrk="1" hangingPunct="1">
                <a:spcBef>
                  <a:spcPct val="0"/>
                </a:spcBef>
              </a:pPr>
              <a:t>60</a:t>
            </a:fld>
            <a:endParaRPr kumimoji="0" lang="en-AU" altLang="en-US"/>
          </a:p>
        </p:txBody>
      </p:sp>
      <p:sp>
        <p:nvSpPr>
          <p:cNvPr id="119811" name="Rectangle 1026">
            <a:extLst>
              <a:ext uri="{FF2B5EF4-FFF2-40B4-BE49-F238E27FC236}">
                <a16:creationId xmlns:a16="http://schemas.microsoft.com/office/drawing/2014/main" id="{65512F30-36A8-4413-82C5-8DC574278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1027">
            <a:extLst>
              <a:ext uri="{FF2B5EF4-FFF2-40B4-BE49-F238E27FC236}">
                <a16:creationId xmlns:a16="http://schemas.microsoft.com/office/drawing/2014/main" id="{9E7BA5BF-03C5-4836-8B79-320151910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EDB66-4317-42E2-9E6B-46EBF54F5D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4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B3E45F73-218B-484E-936C-8490325DF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1644FA-68CE-429E-8071-8543C9EFE88B}" type="slidenum">
              <a:rPr kumimoji="0" lang="en-AU" altLang="en-US"/>
              <a:pPr eaLnBrk="1" hangingPunct="1">
                <a:spcBef>
                  <a:spcPct val="0"/>
                </a:spcBef>
              </a:pPr>
              <a:t>61</a:t>
            </a:fld>
            <a:endParaRPr kumimoji="0" lang="en-AU" altLang="en-US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BD5DEC98-0904-4BB6-AF1C-61CBD137F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0AE27BA1-9B59-4D33-BFC3-9D79D8E4D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D4B6F-85E2-40C6-BBAA-64C27B935B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11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F0B44994-29B1-47BE-A268-BB7C8E99F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24727C-64A7-4462-A239-2F06B6285010}" type="slidenum">
              <a:rPr kumimoji="0" lang="en-AU" altLang="en-US"/>
              <a:pPr eaLnBrk="1" hangingPunct="1">
                <a:spcBef>
                  <a:spcPct val="0"/>
                </a:spcBef>
              </a:pPr>
              <a:t>62</a:t>
            </a:fld>
            <a:endParaRPr kumimoji="0" lang="en-AU" altLang="en-US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9276070-5B59-4C08-ACF3-E11C15B00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134FA5A8-092F-4DC3-B838-F20E7373F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3534-EEA2-4D10-8C8F-CD8A583341A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6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625ADF8-1661-4F49-B6EB-CCB14916D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E1AC5-3D8C-4386-9056-D6A0A807857C}" type="slidenum">
              <a:rPr kumimoji="0" lang="en-AU" altLang="en-US"/>
              <a:pPr eaLnBrk="1" hangingPunct="1">
                <a:spcBef>
                  <a:spcPct val="0"/>
                </a:spcBef>
              </a:pPr>
              <a:t>63</a:t>
            </a:fld>
            <a:endParaRPr kumimoji="0" lang="en-AU" altLang="en-US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C75F9DF7-3EA2-45C4-99A5-5583C7726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DE2CAD0C-1818-4EE0-BB94-CC1EB8067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12687-6E4E-4765-96D0-54941A789E5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9B96330-6FD8-4F5B-A02E-7A9FE6C85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DF7293-D475-4D2A-868E-24095FED0994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2603BEB-C425-4AE8-AF4E-767AB799E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0EDCC8F-2EEB-4A9A-832A-F0F94BAA9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9E864-F22D-4638-B958-1539269B39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10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5FDD3F0B-EAAB-4624-8397-952F1CFAB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97E7D1-4DCF-4E04-B0CE-2CFFC5E62E45}" type="slidenum">
              <a:rPr kumimoji="0" lang="en-AU" altLang="en-US"/>
              <a:pPr eaLnBrk="1" hangingPunct="1">
                <a:spcBef>
                  <a:spcPct val="0"/>
                </a:spcBef>
              </a:pPr>
              <a:t>64</a:t>
            </a:fld>
            <a:endParaRPr kumimoji="0" lang="en-AU" altLang="en-U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C7DF7ADE-B423-4D1E-8768-4046C5A2A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8644C05-55DE-40A2-8946-017443921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4A186-D205-4558-A1C1-2DCA31FA07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3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ABE2811-D7D0-4383-8724-6AAAB1318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87A85C-0B59-4ECF-A8D3-473277416C26}" type="slidenum">
              <a:rPr kumimoji="0" lang="en-AU" altLang="en-US"/>
              <a:pPr eaLnBrk="1" hangingPunct="1">
                <a:spcBef>
                  <a:spcPct val="0"/>
                </a:spcBef>
              </a:pPr>
              <a:t>7</a:t>
            </a:fld>
            <a:endParaRPr kumimoji="0" lang="en-AU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58958D8-7463-4776-B245-AB1929FF6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3554194-DBC3-499B-BE12-5C7517744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BE26E-CCB0-44A9-AE2E-F083D325B9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E9951C3-D033-4DF9-AB12-09DB6B63F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1C147-BF22-4D50-BDEA-FAB61CBF3737}" type="slidenum">
              <a:rPr kumimoji="0" lang="en-AU" altLang="en-US"/>
              <a:pPr eaLnBrk="1" hangingPunct="1">
                <a:spcBef>
                  <a:spcPct val="0"/>
                </a:spcBef>
              </a:pPr>
              <a:t>8</a:t>
            </a:fld>
            <a:endParaRPr kumimoji="0" lang="en-AU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1D90687-8F92-45B7-999A-5EADCBA34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1B7E999-11B4-472C-BF9D-399046ECB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FDE5F-37E9-4C0B-B698-0A764DB80C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3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F50A072-F7C0-48F8-8744-A126F1B7B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EC797A-728D-4C53-B30A-F833E09EE81B}" type="slidenum">
              <a:rPr kumimoji="0" lang="en-AU" altLang="en-US"/>
              <a:pPr eaLnBrk="1" hangingPunct="1">
                <a:spcBef>
                  <a:spcPct val="0"/>
                </a:spcBef>
              </a:pPr>
              <a:t>9</a:t>
            </a:fld>
            <a:endParaRPr kumimoji="0" lang="en-AU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09BE11D-26FB-4CB0-91D7-0014FEFBC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77092BA-6EBA-47EA-A5ED-E615546EC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416C2-2D22-418D-8AE5-2F8D33150BE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12D4-47EF-4003-A3F9-C64A5FAB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05567-06F3-408B-B327-17955BF4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6A954-BD87-4F84-8E26-31C50ED7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698B-C267-4183-8801-853EB8BC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C873-94F4-45D5-8F5A-6D40BE1A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0C2B-3828-47AC-89E7-4EA7F6E7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2CC91-C193-4F97-8CF9-10F4A7EAA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753D-C9A0-4E95-BD84-90D3743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0EDC-A7CC-4A73-9BA9-91A7D87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9582-46A9-4ECD-B6F8-1D8ACA22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698AF-1F1C-414B-852D-17D589C19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C650D-7970-44E6-BCE9-E5752183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7360-1D19-461C-8D6F-DFB78984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0250-ADE6-43A9-A188-184A06BC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A133-225C-4B12-A027-7C844F4D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452FC85-57EF-4807-8C6C-0F5EEEF93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D25AB81-0227-4B2D-8096-BD0AD4D9C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1AEDCD5-26B2-4CCC-82DF-37DCB5F937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8B7B8-9743-4FCF-A0CF-84B803DEC19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99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B2F8-8965-44DD-8DCA-F29F3B88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6BBA-EEC5-41CA-8832-B20563CD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EEAB-C803-43C1-86DE-921546DD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55C4-EA96-4E66-8095-70E3E55F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A3FB-6764-4FC1-9053-9742629A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AFBA-7EBC-447A-B49B-712AE1A1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F9892-54D0-4EBD-B467-25664D10D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422F-604F-4CFB-A3FE-11AE6F13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F1D5-FB22-4604-BD96-D0858B47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31A6-95E1-4311-A457-D9305CCF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B55E-F25B-4F83-9E8E-AF389431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5E8D-D7CA-4950-ABCF-4CB7DBAF0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4900D-DF21-475E-8A29-CEB95ECF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41D0-2B16-4BF6-BEAB-B5BF2F82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ACDF-6D3A-4CD6-9912-0858E899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DF83-7C8F-4202-886B-1C853FB2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8F1-3B4F-405C-87F9-6F454267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A0D1-80AE-43D7-93E7-3848D194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ED0EC-10CB-44C2-B7F6-793CAF9A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B9DA8-97B7-46E2-BCEC-5204F44EF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B877C-8780-4FBD-A8F8-75DCD3A0F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592D6-23C2-487D-AFA6-D0825A7F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C7422-F59E-4DA3-81AD-797FE3F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9A2E-AE15-40DD-BC9C-304E9991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71B2-61D7-43D9-B799-2EFCDF57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D423D-C1B0-4A70-B117-60F2EE7F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5071-62AE-4CEC-8EFC-54274EDB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ACB36-CCEE-44EC-A543-0665A9DF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3EB33-4F40-4C0D-9F83-6FFB5951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D2900-37BB-479D-AFB2-82718F44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6397-601C-4C49-AFF7-0C83BAD1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16ED-A866-4571-89F5-630A3330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480A-4E91-4F15-BA2A-775BC205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09554-1E16-459A-9284-46EC0383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B668-3428-4FD6-9F9D-290D0FF3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6F626-A646-4EE5-9AE7-8E44525E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352B7-4042-4BDE-A8BC-98FD6B7B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9282-D186-4887-B594-9368A36D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FB330-3CD6-4EFF-A4C4-A0F581D6E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0591-D67A-4474-9E3D-EE517789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FBEE-8DE3-4C20-B9C5-063C27CF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0B6B-1C18-478A-BEEF-07FA2C83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EFAE-BCEE-4403-912B-EB6DD52F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F78A3-34D7-4696-8AD5-9E1E3AA4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34959-1039-4DD7-8764-DFD1FC363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80E2-366A-4F90-807D-212BAA836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43D7-43D1-4C57-95CE-0FEA5147F4D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CFCB-308A-412C-AAF5-A245AB375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D9CE-4A40-4ABC-9373-F8BF3AA58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llingthetruth1993.com/2018/03/02/the-divide-and-conquer-club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64">
            <a:extLst>
              <a:ext uri="{FF2B5EF4-FFF2-40B4-BE49-F238E27FC236}">
                <a16:creationId xmlns:a16="http://schemas.microsoft.com/office/drawing/2014/main" id="{518D5F74-6A99-488F-893B-EA1AD87E06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E16833E-D479-4EA3-98AF-2AA0DA09077C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BD1536C-2B79-4422-80E4-D9D89E1F72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prstClr val="black"/>
                </a:solidFill>
              </a:rPr>
              <a:t>COMP9024: Data Structures and Algorithms</a:t>
            </a:r>
            <a:endParaRPr lang="en-US" altLang="en-US" sz="4000" dirty="0">
              <a:latin typeface="Arial Unicode MS" pitchFamily="34" charset="-122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30620105-83D5-41AA-8E3A-3B6EFCDE34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9875" y="3814673"/>
            <a:ext cx="7391400" cy="2236966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800" dirty="0">
              <a:latin typeface="Arial Unicode MS" pitchFamily="34" charset="-122"/>
            </a:endParaRPr>
          </a:p>
          <a:p>
            <a:r>
              <a:rPr lang="en-AU" altLang="en-US" sz="2800" dirty="0">
                <a:latin typeface="Arial Unicode MS" pitchFamily="34" charset="-122"/>
              </a:rPr>
              <a:t>Text Processing </a:t>
            </a:r>
          </a:p>
          <a:p>
            <a:pPr eaLnBrk="1" hangingPunct="1"/>
            <a:endParaRPr lang="en-US" altLang="en-US" sz="2800" dirty="0"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9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EF4BFAED-EB39-43A5-A070-8AB35391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5AF4C1-43CF-4C28-AB4C-AEEB3611F27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FD4CEB3-A766-4AD4-A6C2-93DC0D7F6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5050" y="444610"/>
            <a:ext cx="4792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4955193-CA6F-4CAE-B52F-38D7399904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35050" y="1890422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Boyer-Moore’s algorithm runs in time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nm </a:t>
            </a:r>
            <a:r>
              <a:rPr lang="en-US" altLang="en-US" sz="2000" dirty="0">
                <a:latin typeface="Symbol" panose="05050102010706020507" pitchFamily="18" charset="2"/>
              </a:rPr>
              <a:t>+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s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Example of worst case:</a:t>
            </a:r>
          </a:p>
          <a:p>
            <a:pPr lvl="1" eaLnBrk="1" hangingPunct="1"/>
            <a:r>
              <a:rPr lang="en-US" altLang="en-US" sz="1800" b="1" i="1" dirty="0">
                <a:latin typeface="Times New Roman" panose="02020603050405020304" pitchFamily="18" charset="0"/>
              </a:rPr>
              <a:t>T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aaa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… a</a:t>
            </a:r>
          </a:p>
          <a:p>
            <a:pPr lvl="1" eaLnBrk="1" hangingPunct="1"/>
            <a:r>
              <a:rPr lang="en-US" altLang="en-US" sz="1800" b="1" i="1" dirty="0">
                <a:latin typeface="Times New Roman" panose="02020603050405020304" pitchFamily="18" charset="0"/>
              </a:rPr>
              <a:t>P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baaa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/>
              <a:t>The worst case may occur in images and DNA sequences but is unlikely in English text</a:t>
            </a:r>
          </a:p>
          <a:p>
            <a:pPr eaLnBrk="1" hangingPunct="1"/>
            <a:r>
              <a:rPr lang="en-US" altLang="en-US" sz="2000" dirty="0"/>
              <a:t>Boyer-Moore’s algorithm is significantly faster than the brute-force algorithm on English text</a:t>
            </a:r>
          </a:p>
        </p:txBody>
      </p:sp>
      <p:graphicFrame>
        <p:nvGraphicFramePr>
          <p:cNvPr id="12293" name="Object 1">
            <a:extLst>
              <a:ext uri="{FF2B5EF4-FFF2-40B4-BE49-F238E27FC236}">
                <a16:creationId xmlns:a16="http://schemas.microsoft.com/office/drawing/2014/main" id="{4E455744-6A9B-4905-A09A-31FA72201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9" y="2133601"/>
          <a:ext cx="4103687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VISIO" r:id="rId4" imgW="2343912" imgH="2270760" progId="Visio.Drawing.6">
                  <p:embed/>
                </p:oleObj>
              </mc:Choice>
              <mc:Fallback>
                <p:oleObj name="VISIO" r:id="rId4" imgW="2343912" imgH="2270760" progId="Visio.Drawing.6">
                  <p:embed/>
                  <p:pic>
                    <p:nvPicPr>
                      <p:cNvPr id="12293" name="Object 1">
                        <a:extLst>
                          <a:ext uri="{FF2B5EF4-FFF2-40B4-BE49-F238E27FC236}">
                            <a16:creationId xmlns:a16="http://schemas.microsoft.com/office/drawing/2014/main" id="{4E455744-6A9B-4905-A09A-31FA72201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2133601"/>
                        <a:ext cx="4103687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84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A8BB24F0-408A-4190-B017-A17C530C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E0343E-A10C-4670-BA3D-A65360B18F0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EE97DCF-78A7-4913-90A3-3363DA169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9350" y="344490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The KMP Algorithm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6285741-4521-44BA-AB2A-0EE242AA0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6344" y="1930401"/>
            <a:ext cx="3581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Knuth-Morris-Pratt’s algorithm compares the pattern to the text in </a:t>
            </a:r>
            <a:r>
              <a:rPr lang="en-US" altLang="en-US" sz="2000" b="1" dirty="0">
                <a:solidFill>
                  <a:schemeClr val="tx2"/>
                </a:solidFill>
              </a:rPr>
              <a:t>left-to-right</a:t>
            </a:r>
            <a:r>
              <a:rPr lang="en-US" altLang="en-US" sz="2000" dirty="0"/>
              <a:t>, but shifts the pattern more intelligently than the brute-force algorithm.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When a mismatch occurs, what is the </a:t>
            </a:r>
            <a:r>
              <a:rPr lang="en-US" altLang="en-US" sz="2000" b="1" dirty="0">
                <a:solidFill>
                  <a:schemeClr val="tx2"/>
                </a:solidFill>
              </a:rPr>
              <a:t>most</a:t>
            </a:r>
            <a:r>
              <a:rPr lang="en-US" altLang="en-US" sz="2000" dirty="0"/>
              <a:t> we can shift the pattern so as to avoid redundant comparisons?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Answer: the largest prefix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[0..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j-1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that is a suffix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[1..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j-1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951686C4-863E-469A-B5FB-FA7B00A3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1" y="2438401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A02FC859-DABF-4132-8FD0-1BDA428E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/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481FB2D2-96CD-42BA-BC35-46D69602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101" y="3854451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j</a:t>
            </a:r>
            <a:endParaRPr lang="en-US" altLang="en-US" sz="2400"/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6E46730D-D3CC-4B11-BB57-A85EC1BD7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2779714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8">
            <a:extLst>
              <a:ext uri="{FF2B5EF4-FFF2-40B4-BE49-F238E27FC236}">
                <a16:creationId xmlns:a16="http://schemas.microsoft.com/office/drawing/2014/main" id="{5D2C3FE5-930A-40EC-A5CD-C558E52F7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073401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9">
            <a:extLst>
              <a:ext uri="{FF2B5EF4-FFF2-40B4-BE49-F238E27FC236}">
                <a16:creationId xmlns:a16="http://schemas.microsoft.com/office/drawing/2014/main" id="{AC9782B7-FC3E-47EB-A219-FF3240E08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368676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0">
            <a:extLst>
              <a:ext uri="{FF2B5EF4-FFF2-40B4-BE49-F238E27FC236}">
                <a16:creationId xmlns:a16="http://schemas.microsoft.com/office/drawing/2014/main" id="{661528EE-DC22-40B8-B385-A7B10F0DD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663951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1">
            <a:extLst>
              <a:ext uri="{FF2B5EF4-FFF2-40B4-BE49-F238E27FC236}">
                <a16:creationId xmlns:a16="http://schemas.microsoft.com/office/drawing/2014/main" id="{2A526D01-D83E-4C87-AE6F-8FBD4B3E4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959226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2">
            <a:extLst>
              <a:ext uri="{FF2B5EF4-FFF2-40B4-BE49-F238E27FC236}">
                <a16:creationId xmlns:a16="http://schemas.microsoft.com/office/drawing/2014/main" id="{286024FB-8147-4895-88EF-EAF131F6D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4254501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3">
            <a:extLst>
              <a:ext uri="{FF2B5EF4-FFF2-40B4-BE49-F238E27FC236}">
                <a16:creationId xmlns:a16="http://schemas.microsoft.com/office/drawing/2014/main" id="{85F5530E-0192-4EBD-A561-E7E1FE716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4549776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4">
            <a:extLst>
              <a:ext uri="{FF2B5EF4-FFF2-40B4-BE49-F238E27FC236}">
                <a16:creationId xmlns:a16="http://schemas.microsoft.com/office/drawing/2014/main" id="{9B49B561-72F0-4454-AC01-A9FC1CC42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4845051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5">
            <a:extLst>
              <a:ext uri="{FF2B5EF4-FFF2-40B4-BE49-F238E27FC236}">
                <a16:creationId xmlns:a16="http://schemas.microsoft.com/office/drawing/2014/main" id="{BB57CF91-F597-4E6E-A846-54AE4E27D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5140326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6">
            <a:extLst>
              <a:ext uri="{FF2B5EF4-FFF2-40B4-BE49-F238E27FC236}">
                <a16:creationId xmlns:a16="http://schemas.microsoft.com/office/drawing/2014/main" id="{7963D77B-236F-4690-9AD1-3EBE6482E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5434013"/>
            <a:ext cx="1588" cy="68262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Rectangle 17">
            <a:extLst>
              <a:ext uri="{FF2B5EF4-FFF2-40B4-BE49-F238E27FC236}">
                <a16:creationId xmlns:a16="http://schemas.microsoft.com/office/drawing/2014/main" id="{4971A6BF-7FC1-409D-8EDF-F29600EA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2438401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1" name="Rectangle 18">
            <a:extLst>
              <a:ext uri="{FF2B5EF4-FFF2-40B4-BE49-F238E27FC236}">
                <a16:creationId xmlns:a16="http://schemas.microsoft.com/office/drawing/2014/main" id="{CA7B255E-F951-4F74-A0FC-3A7C62D8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32" name="Rectangle 19">
            <a:extLst>
              <a:ext uri="{FF2B5EF4-FFF2-40B4-BE49-F238E27FC236}">
                <a16:creationId xmlns:a16="http://schemas.microsoft.com/office/drawing/2014/main" id="{71BEBF10-F5B7-4945-8D3A-327AF126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1" y="2438401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3" name="Rectangle 20">
            <a:extLst>
              <a:ext uri="{FF2B5EF4-FFF2-40B4-BE49-F238E27FC236}">
                <a16:creationId xmlns:a16="http://schemas.microsoft.com/office/drawing/2014/main" id="{91D6F5F8-5CB1-4595-A713-3EAF58DA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34" name="Rectangle 21">
            <a:extLst>
              <a:ext uri="{FF2B5EF4-FFF2-40B4-BE49-F238E27FC236}">
                <a16:creationId xmlns:a16="http://schemas.microsoft.com/office/drawing/2014/main" id="{C4E7352B-48CF-4C53-811A-ED7331F0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438401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5" name="Rectangle 22">
            <a:extLst>
              <a:ext uri="{FF2B5EF4-FFF2-40B4-BE49-F238E27FC236}">
                <a16:creationId xmlns:a16="http://schemas.microsoft.com/office/drawing/2014/main" id="{A73A32E0-9AC4-4C4D-ABC7-AC4D37AB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36" name="Rectangle 23">
            <a:extLst>
              <a:ext uri="{FF2B5EF4-FFF2-40B4-BE49-F238E27FC236}">
                <a16:creationId xmlns:a16="http://schemas.microsoft.com/office/drawing/2014/main" id="{08843E16-AC91-4CB1-8C1F-6757A6E7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2438401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7" name="Rectangle 24">
            <a:extLst>
              <a:ext uri="{FF2B5EF4-FFF2-40B4-BE49-F238E27FC236}">
                <a16:creationId xmlns:a16="http://schemas.microsoft.com/office/drawing/2014/main" id="{4712C2A8-5A6F-4D78-9830-C0387AA8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38" name="Rectangle 25">
            <a:extLst>
              <a:ext uri="{FF2B5EF4-FFF2-40B4-BE49-F238E27FC236}">
                <a16:creationId xmlns:a16="http://schemas.microsoft.com/office/drawing/2014/main" id="{D8D7CC5A-3528-4B9E-8DE7-3F63F424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6" y="2438401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9" name="Rectangle 26">
            <a:extLst>
              <a:ext uri="{FF2B5EF4-FFF2-40B4-BE49-F238E27FC236}">
                <a16:creationId xmlns:a16="http://schemas.microsoft.com/office/drawing/2014/main" id="{A35090DE-3234-411F-BB88-728AF435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40" name="Rectangle 27">
            <a:extLst>
              <a:ext uri="{FF2B5EF4-FFF2-40B4-BE49-F238E27FC236}">
                <a16:creationId xmlns:a16="http://schemas.microsoft.com/office/drawing/2014/main" id="{AC5B1033-88E0-4F04-BF23-507A3606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2438401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1" name="Rectangle 28">
            <a:extLst>
              <a:ext uri="{FF2B5EF4-FFF2-40B4-BE49-F238E27FC236}">
                <a16:creationId xmlns:a16="http://schemas.microsoft.com/office/drawing/2014/main" id="{90731186-BE8A-4E34-8C4B-655CD0417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42" name="Rectangle 29">
            <a:extLst>
              <a:ext uri="{FF2B5EF4-FFF2-40B4-BE49-F238E27FC236}">
                <a16:creationId xmlns:a16="http://schemas.microsoft.com/office/drawing/2014/main" id="{96136527-AC31-4FEC-AB1E-5B9E227E0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2438401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3" name="Rectangle 30">
            <a:extLst>
              <a:ext uri="{FF2B5EF4-FFF2-40B4-BE49-F238E27FC236}">
                <a16:creationId xmlns:a16="http://schemas.microsoft.com/office/drawing/2014/main" id="{C0F80105-3797-48C3-8707-27E96E0D5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44" name="Rectangle 31">
            <a:extLst>
              <a:ext uri="{FF2B5EF4-FFF2-40B4-BE49-F238E27FC236}">
                <a16:creationId xmlns:a16="http://schemas.microsoft.com/office/drawing/2014/main" id="{90CD2228-0E04-4582-9C12-E5CBDD55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663" y="2438401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5" name="Rectangle 32">
            <a:extLst>
              <a:ext uri="{FF2B5EF4-FFF2-40B4-BE49-F238E27FC236}">
                <a16:creationId xmlns:a16="http://schemas.microsoft.com/office/drawing/2014/main" id="{B515617B-0041-4842-BB6A-3422BB9F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46" name="Rectangle 33">
            <a:extLst>
              <a:ext uri="{FF2B5EF4-FFF2-40B4-BE49-F238E27FC236}">
                <a16:creationId xmlns:a16="http://schemas.microsoft.com/office/drawing/2014/main" id="{362ECEA1-05A0-4760-B6B1-AABC69B7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975" y="2438401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7" name="Rectangle 34">
            <a:extLst>
              <a:ext uri="{FF2B5EF4-FFF2-40B4-BE49-F238E27FC236}">
                <a16:creationId xmlns:a16="http://schemas.microsoft.com/office/drawing/2014/main" id="{D7439C49-AA5A-4933-A2A7-A41586E7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48" name="Rectangle 35">
            <a:extLst>
              <a:ext uri="{FF2B5EF4-FFF2-40B4-BE49-F238E27FC236}">
                <a16:creationId xmlns:a16="http://schemas.microsoft.com/office/drawing/2014/main" id="{A6DB2E73-95F4-464F-96BD-F5E5E371C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76" y="2438401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9" name="Rectangle 36">
            <a:extLst>
              <a:ext uri="{FF2B5EF4-FFF2-40B4-BE49-F238E27FC236}">
                <a16:creationId xmlns:a16="http://schemas.microsoft.com/office/drawing/2014/main" id="{A2349364-49E7-4AF2-B294-D7A92842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50" name="Rectangle 37">
            <a:extLst>
              <a:ext uri="{FF2B5EF4-FFF2-40B4-BE49-F238E27FC236}">
                <a16:creationId xmlns:a16="http://schemas.microsoft.com/office/drawing/2014/main" id="{FAFDD1D3-CA90-4CE5-A4E4-E58D4E76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188" y="2438401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1" name="Rectangle 38">
            <a:extLst>
              <a:ext uri="{FF2B5EF4-FFF2-40B4-BE49-F238E27FC236}">
                <a16:creationId xmlns:a16="http://schemas.microsoft.com/office/drawing/2014/main" id="{C96F48F4-08DD-4FE5-9C1C-50C41EA4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5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52" name="Rectangle 39">
            <a:extLst>
              <a:ext uri="{FF2B5EF4-FFF2-40B4-BE49-F238E27FC236}">
                <a16:creationId xmlns:a16="http://schemas.microsoft.com/office/drawing/2014/main" id="{35198A13-B993-428E-962C-D533F7AD0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0" y="2438401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3" name="Rectangle 40">
            <a:extLst>
              <a:ext uri="{FF2B5EF4-FFF2-40B4-BE49-F238E27FC236}">
                <a16:creationId xmlns:a16="http://schemas.microsoft.com/office/drawing/2014/main" id="{7E4A6859-C815-45EC-824D-E0B06840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8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54" name="Rectangle 41">
            <a:extLst>
              <a:ext uri="{FF2B5EF4-FFF2-40B4-BE49-F238E27FC236}">
                <a16:creationId xmlns:a16="http://schemas.microsoft.com/office/drawing/2014/main" id="{25D5917C-0BBF-49F4-B6D4-0F9BECA6C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5" name="Rectangle 42">
            <a:extLst>
              <a:ext uri="{FF2B5EF4-FFF2-40B4-BE49-F238E27FC236}">
                <a16:creationId xmlns:a16="http://schemas.microsoft.com/office/drawing/2014/main" id="{86C1ACC5-871B-4B94-8916-8173016C2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56" name="Rectangle 43">
            <a:extLst>
              <a:ext uri="{FF2B5EF4-FFF2-40B4-BE49-F238E27FC236}">
                <a16:creationId xmlns:a16="http://schemas.microsoft.com/office/drawing/2014/main" id="{31C077BC-E5F1-4A25-9345-AD0DC86A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7" name="Rectangle 44">
            <a:extLst>
              <a:ext uri="{FF2B5EF4-FFF2-40B4-BE49-F238E27FC236}">
                <a16:creationId xmlns:a16="http://schemas.microsoft.com/office/drawing/2014/main" id="{C2780A20-A0D0-4A5F-8810-37EA5D53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58" name="Rectangle 45">
            <a:extLst>
              <a:ext uri="{FF2B5EF4-FFF2-40B4-BE49-F238E27FC236}">
                <a16:creationId xmlns:a16="http://schemas.microsoft.com/office/drawing/2014/main" id="{F3C664E4-9B5A-4754-8EB6-C0E64B898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6" y="3459163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9" name="Rectangle 46">
            <a:extLst>
              <a:ext uri="{FF2B5EF4-FFF2-40B4-BE49-F238E27FC236}">
                <a16:creationId xmlns:a16="http://schemas.microsoft.com/office/drawing/2014/main" id="{D9834D36-4EC2-40BD-9C36-8274C90B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60" name="Rectangle 47">
            <a:extLst>
              <a:ext uri="{FF2B5EF4-FFF2-40B4-BE49-F238E27FC236}">
                <a16:creationId xmlns:a16="http://schemas.microsoft.com/office/drawing/2014/main" id="{CEBBF991-D7B8-46F1-832E-9D73CA99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61" name="Rectangle 48">
            <a:extLst>
              <a:ext uri="{FF2B5EF4-FFF2-40B4-BE49-F238E27FC236}">
                <a16:creationId xmlns:a16="http://schemas.microsoft.com/office/drawing/2014/main" id="{E00F2192-AED9-4F77-9820-C4F97744C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62" name="Rectangle 49">
            <a:extLst>
              <a:ext uri="{FF2B5EF4-FFF2-40B4-BE49-F238E27FC236}">
                <a16:creationId xmlns:a16="http://schemas.microsoft.com/office/drawing/2014/main" id="{4E049D92-DAA6-4CDE-8A07-9A5062852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63" name="Rectangle 50">
            <a:extLst>
              <a:ext uri="{FF2B5EF4-FFF2-40B4-BE49-F238E27FC236}">
                <a16:creationId xmlns:a16="http://schemas.microsoft.com/office/drawing/2014/main" id="{BB64AE55-BC5F-45CC-8492-59C99B14C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64" name="Rectangle 51">
            <a:extLst>
              <a:ext uri="{FF2B5EF4-FFF2-40B4-BE49-F238E27FC236}">
                <a16:creationId xmlns:a16="http://schemas.microsoft.com/office/drawing/2014/main" id="{05E3DFC8-04CD-4B6F-A654-BD5D65E5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1" y="3459163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65" name="Rectangle 52">
            <a:extLst>
              <a:ext uri="{FF2B5EF4-FFF2-40B4-BE49-F238E27FC236}">
                <a16:creationId xmlns:a16="http://schemas.microsoft.com/office/drawing/2014/main" id="{CBD79ACD-4FAF-4700-8FFC-7A57900B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66" name="Line 53">
            <a:extLst>
              <a:ext uri="{FF2B5EF4-FFF2-40B4-BE49-F238E27FC236}">
                <a16:creationId xmlns:a16="http://schemas.microsoft.com/office/drawing/2014/main" id="{B2EA3080-36AC-467F-8603-86A620CB9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1925" y="4989514"/>
            <a:ext cx="496888" cy="1587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Freeform 54">
            <a:extLst>
              <a:ext uri="{FF2B5EF4-FFF2-40B4-BE49-F238E27FC236}">
                <a16:creationId xmlns:a16="http://schemas.microsoft.com/office/drawing/2014/main" id="{D6F43ECF-14BF-4935-983A-BA14BBD16804}"/>
              </a:ext>
            </a:extLst>
          </p:cNvPr>
          <p:cNvSpPr>
            <a:spLocks/>
          </p:cNvSpPr>
          <p:nvPr/>
        </p:nvSpPr>
        <p:spPr bwMode="auto">
          <a:xfrm>
            <a:off x="7672389" y="4921250"/>
            <a:ext cx="141287" cy="141288"/>
          </a:xfrm>
          <a:custGeom>
            <a:avLst/>
            <a:gdLst>
              <a:gd name="T0" fmla="*/ 0 w 89"/>
              <a:gd name="T1" fmla="*/ 2147483647 h 89"/>
              <a:gd name="T2" fmla="*/ 2147483647 w 89"/>
              <a:gd name="T3" fmla="*/ 0 h 89"/>
              <a:gd name="T4" fmla="*/ 2147483647 w 89"/>
              <a:gd name="T5" fmla="*/ 2147483647 h 89"/>
              <a:gd name="T6" fmla="*/ 2147483647 w 89"/>
              <a:gd name="T7" fmla="*/ 2147483647 h 89"/>
              <a:gd name="T8" fmla="*/ 2147483647 w 89"/>
              <a:gd name="T9" fmla="*/ 2147483647 h 89"/>
              <a:gd name="T10" fmla="*/ 2147483647 w 89"/>
              <a:gd name="T11" fmla="*/ 2147483647 h 89"/>
              <a:gd name="T12" fmla="*/ 2147483647 w 89"/>
              <a:gd name="T13" fmla="*/ 2147483647 h 89"/>
              <a:gd name="T14" fmla="*/ 2147483647 w 89"/>
              <a:gd name="T15" fmla="*/ 2147483647 h 89"/>
              <a:gd name="T16" fmla="*/ 2147483647 w 89"/>
              <a:gd name="T17" fmla="*/ 2147483647 h 89"/>
              <a:gd name="T18" fmla="*/ 2147483647 w 89"/>
              <a:gd name="T19" fmla="*/ 2147483647 h 89"/>
              <a:gd name="T20" fmla="*/ 2147483647 w 89"/>
              <a:gd name="T21" fmla="*/ 2147483647 h 89"/>
              <a:gd name="T22" fmla="*/ 2147483647 w 89"/>
              <a:gd name="T23" fmla="*/ 2147483647 h 89"/>
              <a:gd name="T24" fmla="*/ 2147483647 w 89"/>
              <a:gd name="T25" fmla="*/ 2147483647 h 89"/>
              <a:gd name="T26" fmla="*/ 2147483647 w 89"/>
              <a:gd name="T27" fmla="*/ 2147483647 h 89"/>
              <a:gd name="T28" fmla="*/ 2147483647 w 89"/>
              <a:gd name="T29" fmla="*/ 2147483647 h 89"/>
              <a:gd name="T30" fmla="*/ 0 w 89"/>
              <a:gd name="T31" fmla="*/ 2147483647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0" y="43"/>
                </a:moveTo>
                <a:lnTo>
                  <a:pt x="89" y="0"/>
                </a:lnTo>
                <a:lnTo>
                  <a:pt x="86" y="6"/>
                </a:lnTo>
                <a:lnTo>
                  <a:pt x="83" y="12"/>
                </a:lnTo>
                <a:lnTo>
                  <a:pt x="80" y="20"/>
                </a:lnTo>
                <a:lnTo>
                  <a:pt x="80" y="26"/>
                </a:lnTo>
                <a:lnTo>
                  <a:pt x="80" y="32"/>
                </a:lnTo>
                <a:lnTo>
                  <a:pt x="78" y="40"/>
                </a:lnTo>
                <a:lnTo>
                  <a:pt x="78" y="46"/>
                </a:lnTo>
                <a:lnTo>
                  <a:pt x="80" y="55"/>
                </a:lnTo>
                <a:lnTo>
                  <a:pt x="80" y="60"/>
                </a:lnTo>
                <a:lnTo>
                  <a:pt x="80" y="69"/>
                </a:lnTo>
                <a:lnTo>
                  <a:pt x="83" y="75"/>
                </a:lnTo>
                <a:lnTo>
                  <a:pt x="86" y="80"/>
                </a:lnTo>
                <a:lnTo>
                  <a:pt x="89" y="89"/>
                </a:lnTo>
                <a:lnTo>
                  <a:pt x="0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Freeform 55">
            <a:extLst>
              <a:ext uri="{FF2B5EF4-FFF2-40B4-BE49-F238E27FC236}">
                <a16:creationId xmlns:a16="http://schemas.microsoft.com/office/drawing/2014/main" id="{CD134ACB-D4FC-4501-BCC4-D46205F9E0B3}"/>
              </a:ext>
            </a:extLst>
          </p:cNvPr>
          <p:cNvSpPr>
            <a:spLocks/>
          </p:cNvSpPr>
          <p:nvPr/>
        </p:nvSpPr>
        <p:spPr bwMode="auto">
          <a:xfrm>
            <a:off x="8247064" y="4921250"/>
            <a:ext cx="141287" cy="141288"/>
          </a:xfrm>
          <a:custGeom>
            <a:avLst/>
            <a:gdLst>
              <a:gd name="T0" fmla="*/ 2147483647 w 89"/>
              <a:gd name="T1" fmla="*/ 2147483647 h 89"/>
              <a:gd name="T2" fmla="*/ 0 w 89"/>
              <a:gd name="T3" fmla="*/ 2147483647 h 89"/>
              <a:gd name="T4" fmla="*/ 2147483647 w 89"/>
              <a:gd name="T5" fmla="*/ 2147483647 h 89"/>
              <a:gd name="T6" fmla="*/ 2147483647 w 89"/>
              <a:gd name="T7" fmla="*/ 2147483647 h 89"/>
              <a:gd name="T8" fmla="*/ 2147483647 w 89"/>
              <a:gd name="T9" fmla="*/ 2147483647 h 89"/>
              <a:gd name="T10" fmla="*/ 2147483647 w 89"/>
              <a:gd name="T11" fmla="*/ 2147483647 h 89"/>
              <a:gd name="T12" fmla="*/ 2147483647 w 89"/>
              <a:gd name="T13" fmla="*/ 2147483647 h 89"/>
              <a:gd name="T14" fmla="*/ 2147483647 w 89"/>
              <a:gd name="T15" fmla="*/ 2147483647 h 89"/>
              <a:gd name="T16" fmla="*/ 2147483647 w 89"/>
              <a:gd name="T17" fmla="*/ 2147483647 h 89"/>
              <a:gd name="T18" fmla="*/ 2147483647 w 89"/>
              <a:gd name="T19" fmla="*/ 2147483647 h 89"/>
              <a:gd name="T20" fmla="*/ 2147483647 w 89"/>
              <a:gd name="T21" fmla="*/ 2147483647 h 89"/>
              <a:gd name="T22" fmla="*/ 2147483647 w 89"/>
              <a:gd name="T23" fmla="*/ 2147483647 h 89"/>
              <a:gd name="T24" fmla="*/ 2147483647 w 89"/>
              <a:gd name="T25" fmla="*/ 2147483647 h 89"/>
              <a:gd name="T26" fmla="*/ 2147483647 w 89"/>
              <a:gd name="T27" fmla="*/ 2147483647 h 89"/>
              <a:gd name="T28" fmla="*/ 0 w 89"/>
              <a:gd name="T29" fmla="*/ 0 h 89"/>
              <a:gd name="T30" fmla="*/ 2147483647 w 89"/>
              <a:gd name="T31" fmla="*/ 2147483647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89" y="43"/>
                </a:moveTo>
                <a:lnTo>
                  <a:pt x="0" y="89"/>
                </a:lnTo>
                <a:lnTo>
                  <a:pt x="3" y="80"/>
                </a:lnTo>
                <a:lnTo>
                  <a:pt x="5" y="75"/>
                </a:lnTo>
                <a:lnTo>
                  <a:pt x="5" y="69"/>
                </a:lnTo>
                <a:lnTo>
                  <a:pt x="8" y="60"/>
                </a:lnTo>
                <a:lnTo>
                  <a:pt x="8" y="55"/>
                </a:lnTo>
                <a:lnTo>
                  <a:pt x="8" y="46"/>
                </a:lnTo>
                <a:lnTo>
                  <a:pt x="8" y="40"/>
                </a:lnTo>
                <a:lnTo>
                  <a:pt x="8" y="32"/>
                </a:lnTo>
                <a:lnTo>
                  <a:pt x="8" y="26"/>
                </a:lnTo>
                <a:lnTo>
                  <a:pt x="5" y="20"/>
                </a:lnTo>
                <a:lnTo>
                  <a:pt x="5" y="12"/>
                </a:lnTo>
                <a:lnTo>
                  <a:pt x="3" y="6"/>
                </a:lnTo>
                <a:lnTo>
                  <a:pt x="0" y="0"/>
                </a:lnTo>
                <a:lnTo>
                  <a:pt x="89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Rectangle 56">
            <a:extLst>
              <a:ext uri="{FF2B5EF4-FFF2-40B4-BE49-F238E27FC236}">
                <a16:creationId xmlns:a16="http://schemas.microsoft.com/office/drawing/2014/main" id="{127EFC65-53D1-4005-AB01-689B31F9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4481514"/>
            <a:ext cx="341312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0" name="Rectangle 57">
            <a:extLst>
              <a:ext uri="{FF2B5EF4-FFF2-40B4-BE49-F238E27FC236}">
                <a16:creationId xmlns:a16="http://schemas.microsoft.com/office/drawing/2014/main" id="{C23CDA0F-DD97-4E4B-8842-AE4E86522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71" name="Rectangle 58">
            <a:extLst>
              <a:ext uri="{FF2B5EF4-FFF2-40B4-BE49-F238E27FC236}">
                <a16:creationId xmlns:a16="http://schemas.microsoft.com/office/drawing/2014/main" id="{8211465A-C684-48B5-AD68-9EE72EA1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481514"/>
            <a:ext cx="342900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2" name="Rectangle 59">
            <a:extLst>
              <a:ext uri="{FF2B5EF4-FFF2-40B4-BE49-F238E27FC236}">
                <a16:creationId xmlns:a16="http://schemas.microsoft.com/office/drawing/2014/main" id="{E5512C27-29E4-4909-ADFA-F8F853E1E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73" name="Rectangle 60">
            <a:extLst>
              <a:ext uri="{FF2B5EF4-FFF2-40B4-BE49-F238E27FC236}">
                <a16:creationId xmlns:a16="http://schemas.microsoft.com/office/drawing/2014/main" id="{15AEBE6F-C1F3-4AB6-8638-D8E81E9D2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1" y="4481514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4" name="Rectangle 61">
            <a:extLst>
              <a:ext uri="{FF2B5EF4-FFF2-40B4-BE49-F238E27FC236}">
                <a16:creationId xmlns:a16="http://schemas.microsoft.com/office/drawing/2014/main" id="{9ED20BED-14F1-4539-91E5-ED683561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75" name="Rectangle 62">
            <a:extLst>
              <a:ext uri="{FF2B5EF4-FFF2-40B4-BE49-F238E27FC236}">
                <a16:creationId xmlns:a16="http://schemas.microsoft.com/office/drawing/2014/main" id="{52E044F2-8E31-4820-A48C-E6E9796DC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663" y="4481514"/>
            <a:ext cx="341312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6" name="Rectangle 63">
            <a:extLst>
              <a:ext uri="{FF2B5EF4-FFF2-40B4-BE49-F238E27FC236}">
                <a16:creationId xmlns:a16="http://schemas.microsoft.com/office/drawing/2014/main" id="{80A51AF0-283B-43E7-9044-2A325B6D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77" name="Rectangle 64">
            <a:extLst>
              <a:ext uri="{FF2B5EF4-FFF2-40B4-BE49-F238E27FC236}">
                <a16:creationId xmlns:a16="http://schemas.microsoft.com/office/drawing/2014/main" id="{019B2F9F-0889-4BA1-8AB3-68F5B89F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975" y="4481514"/>
            <a:ext cx="342900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8" name="Rectangle 65">
            <a:extLst>
              <a:ext uri="{FF2B5EF4-FFF2-40B4-BE49-F238E27FC236}">
                <a16:creationId xmlns:a16="http://schemas.microsoft.com/office/drawing/2014/main" id="{2B91E3AE-16F0-468E-AE8F-DBBEF9A0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3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79" name="Rectangle 66">
            <a:extLst>
              <a:ext uri="{FF2B5EF4-FFF2-40B4-BE49-F238E27FC236}">
                <a16:creationId xmlns:a16="http://schemas.microsoft.com/office/drawing/2014/main" id="{BE3374A6-CB8A-43C1-B230-1C9A53FB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76" y="4481514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80" name="Rectangle 67">
            <a:extLst>
              <a:ext uri="{FF2B5EF4-FFF2-40B4-BE49-F238E27FC236}">
                <a16:creationId xmlns:a16="http://schemas.microsoft.com/office/drawing/2014/main" id="{6C77919E-F3BF-4E0A-863E-ABEF0AE6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213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81" name="Text Box 68">
            <a:extLst>
              <a:ext uri="{FF2B5EF4-FFF2-40B4-BE49-F238E27FC236}">
                <a16:creationId xmlns:a16="http://schemas.microsoft.com/office/drawing/2014/main" id="{C7F99C69-D87F-49ED-B0F0-10192EBE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57" y="5181601"/>
            <a:ext cx="18839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No need 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repeat these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comparisons</a:t>
            </a:r>
          </a:p>
        </p:txBody>
      </p:sp>
      <p:sp>
        <p:nvSpPr>
          <p:cNvPr id="13382" name="Line 69">
            <a:extLst>
              <a:ext uri="{FF2B5EF4-FFF2-40B4-BE49-F238E27FC236}">
                <a16:creationId xmlns:a16="http://schemas.microsoft.com/office/drawing/2014/main" id="{13A15C21-867B-41F4-BFA3-C6B6BED623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0292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3" name="Text Box 70">
            <a:extLst>
              <a:ext uri="{FF2B5EF4-FFF2-40B4-BE49-F238E27FC236}">
                <a16:creationId xmlns:a16="http://schemas.microsoft.com/office/drawing/2014/main" id="{5E92C49C-4762-45CD-9A6A-E14837F33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067" y="5257801"/>
            <a:ext cx="16065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Resume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comparing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here</a:t>
            </a:r>
          </a:p>
        </p:txBody>
      </p:sp>
      <p:sp>
        <p:nvSpPr>
          <p:cNvPr id="13384" name="Line 71">
            <a:extLst>
              <a:ext uri="{FF2B5EF4-FFF2-40B4-BE49-F238E27FC236}">
                <a16:creationId xmlns:a16="http://schemas.microsoft.com/office/drawing/2014/main" id="{304DB5A0-9564-4D6F-966E-BB32F136EB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10600" y="4953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474E8A3A-E810-4878-9782-C4C8EEBC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64B10D-2CB2-4E15-B7A2-26A6A9A2733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4A58017-D1C8-4A0D-9569-501CF2F22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31304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KMP Failure Function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A977EE0-C4EA-4CFD-8C8F-9931331E6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01633"/>
            <a:ext cx="3886200" cy="4648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Knuth-Morris-Pratt’s algorithm preprocesses the pattern to find matches of prefixes of the pattern with the pattern itself</a:t>
            </a:r>
          </a:p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chemeClr val="tx2"/>
                </a:solidFill>
              </a:rPr>
              <a:t>failure function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is defined as the size of the largest prefix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[0..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that is also a suffix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[1..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</a:p>
          <a:p>
            <a:pPr eaLnBrk="1" hangingPunct="1"/>
            <a:r>
              <a:rPr lang="en-US" altLang="en-US" sz="2000" dirty="0"/>
              <a:t>Knuth-Morris-Pratt’s algorithm modifies the brute-force algorithm so that if a mismatch occurs at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  <a:r>
              <a:rPr lang="en-US" altLang="en-US" sz="2000" dirty="0">
                <a:latin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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] </a:t>
            </a:r>
            <a:r>
              <a:rPr lang="en-US" altLang="en-US" sz="2000" dirty="0"/>
              <a:t>we set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07236" name="Group 4">
            <a:extLst>
              <a:ext uri="{FF2B5EF4-FFF2-40B4-BE49-F238E27FC236}">
                <a16:creationId xmlns:a16="http://schemas.microsoft.com/office/drawing/2014/main" id="{BDC01E7C-2A64-40E3-B783-73346874AE46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1905001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375" name="Object 38">
            <a:extLst>
              <a:ext uri="{FF2B5EF4-FFF2-40B4-BE49-F238E27FC236}">
                <a16:creationId xmlns:a16="http://schemas.microsoft.com/office/drawing/2014/main" id="{289171F2-AD27-40B9-B46C-DD1FD9EDA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1242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VISIO" r:id="rId4" imgW="3106080" imgH="2358000" progId="Visio.Drawing.6">
                  <p:embed/>
                </p:oleObj>
              </mc:Choice>
              <mc:Fallback>
                <p:oleObj name="VISIO" r:id="rId4" imgW="3106080" imgH="2358000" progId="Visio.Drawing.6">
                  <p:embed/>
                  <p:pic>
                    <p:nvPicPr>
                      <p:cNvPr id="14375" name="Object 38">
                        <a:extLst>
                          <a:ext uri="{FF2B5EF4-FFF2-40B4-BE49-F238E27FC236}">
                            <a16:creationId xmlns:a16="http://schemas.microsoft.com/office/drawing/2014/main" id="{289171F2-AD27-40B9-B46C-DD1FD9EDA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19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D423E7EA-ED54-48FC-9000-100B54CA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C64DFE2-1B26-4AB1-A116-3DDCC01FD98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0F11EEC-DD79-4181-B6CC-8B9EEA193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1189" y="388952"/>
            <a:ext cx="47926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KMP Algorithm (1/2)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89FB489D-B216-42D3-9B3B-5D46FF022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417" y="1626706"/>
            <a:ext cx="3886200" cy="4614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KMPMatch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T, P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latin typeface="Times New Roman" panose="02020603050405020304" pitchFamily="18" charset="0"/>
              </a:rPr>
              <a:t>F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failureFunction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>
                <a:latin typeface="Times New Roman" panose="02020603050405020304" pitchFamily="18" charset="0"/>
              </a:rPr>
              <a:t>while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</a:t>
            </a:r>
            <a:r>
              <a:rPr lang="en-US" altLang="en-US" sz="1800" b="1">
                <a:latin typeface="Times New Roman" panose="02020603050405020304" pitchFamily="18" charset="0"/>
              </a:rPr>
              <a:t>if  (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latin typeface="Times New Roman" panose="02020603050405020304" pitchFamily="18" charset="0"/>
              </a:rPr>
              <a:t>]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{ </a:t>
            </a:r>
            <a:r>
              <a:rPr lang="en-US" altLang="en-US" sz="1800" b="1">
                <a:latin typeface="Times New Roman" panose="02020603050405020304" pitchFamily="18" charset="0"/>
              </a:rPr>
              <a:t>if 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1 )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return 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</a:rPr>
              <a:t>;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// match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        {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   } 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if </a:t>
            </a:r>
            <a:r>
              <a:rPr lang="en-US" altLang="en-US" sz="1800">
                <a:latin typeface="Times New Roman" panose="02020603050405020304" pitchFamily="18" charset="0"/>
              </a:rPr>
              <a:t>( 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0 )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Times New Roman" panose="02020603050405020304" pitchFamily="18" charset="0"/>
              </a:rPr>
              <a:t>];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</a:t>
            </a:r>
            <a:r>
              <a:rPr lang="en-US" altLang="en-US" sz="1800" b="1">
                <a:latin typeface="Times New Roman" panose="02020603050405020304" pitchFamily="18" charset="0"/>
              </a:rPr>
              <a:t>else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          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1800" b="1">
                <a:latin typeface="Times New Roman" panose="02020603050405020304" pitchFamily="18" charset="0"/>
              </a:rPr>
              <a:t>return 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1800">
                <a:latin typeface="Times New Roman" panose="02020603050405020304" pitchFamily="18" charset="0"/>
              </a:rPr>
              <a:t> // no match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422852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D423E7EA-ED54-48FC-9000-100B54CA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C64DFE2-1B26-4AB1-A116-3DDCC01FD98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0F11EEC-DD79-4181-B6CC-8B9EEA193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1189" y="388952"/>
            <a:ext cx="47926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KMP Algorithm (2/2)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0266D66-BEEF-4917-8E94-1F208A09D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426" y="1754533"/>
            <a:ext cx="8994913" cy="4601817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The failure function can be represented by an array and can be computed in 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200" dirty="0">
                <a:latin typeface="Times New Roman" panose="02020603050405020304" pitchFamily="18" charset="0"/>
              </a:rPr>
              <a:t>(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200" dirty="0">
                <a:latin typeface="Times New Roman" panose="02020603050405020304" pitchFamily="18" charset="0"/>
              </a:rPr>
              <a:t>)</a:t>
            </a:r>
            <a:r>
              <a:rPr lang="en-US" altLang="en-US" sz="2200" dirty="0"/>
              <a:t> time</a:t>
            </a:r>
          </a:p>
          <a:p>
            <a:pPr eaLnBrk="1" hangingPunct="1"/>
            <a:r>
              <a:rPr lang="en-US" altLang="en-US" sz="2200" dirty="0"/>
              <a:t>At each iteration of the while-loop, either</a:t>
            </a:r>
          </a:p>
          <a:p>
            <a:pPr lvl="1" eaLnBrk="1" hangingPunct="1"/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 increases by one, or the shift amount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j</a:t>
            </a:r>
            <a:r>
              <a:rPr lang="en-US" altLang="en-US" sz="2000" dirty="0"/>
              <a:t> increases by at least one (observe that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/>
              <a:t>)</a:t>
            </a:r>
          </a:p>
          <a:p>
            <a:pPr lvl="1"/>
            <a:r>
              <a:rPr lang="en-US" sz="2000" dirty="0"/>
              <a:t>Consider that the loop body is executed 2n times. Since the initial values of both </a:t>
            </a:r>
            <a:r>
              <a:rPr lang="en-US" sz="2000" dirty="0" err="1"/>
              <a:t>i</a:t>
            </a:r>
            <a:r>
              <a:rPr lang="en-US" sz="2000" dirty="0"/>
              <a:t> and j are 0, we have </a:t>
            </a:r>
            <a:r>
              <a:rPr lang="en-US" sz="2000" dirty="0" err="1"/>
              <a:t>i</a:t>
            </a:r>
            <a:r>
              <a:rPr lang="en-US" sz="2000" dirty="0"/>
              <a:t> + </a:t>
            </a:r>
            <a:r>
              <a:rPr lang="en-US" sz="2000" dirty="0" err="1"/>
              <a:t>i</a:t>
            </a:r>
            <a:r>
              <a:rPr lang="en-US" sz="2000" dirty="0"/>
              <a:t>-j ≥ 2n after 2n iterations. Therefore, 2i ≥ 2n+j and </a:t>
            </a:r>
            <a:r>
              <a:rPr lang="en-US" sz="2000" dirty="0" err="1"/>
              <a:t>i</a:t>
            </a:r>
            <a:r>
              <a:rPr lang="en-US" sz="2000" dirty="0"/>
              <a:t> ≥ </a:t>
            </a:r>
            <a:r>
              <a:rPr lang="en-US" sz="2000" dirty="0" err="1"/>
              <a:t>n+j</a:t>
            </a:r>
            <a:r>
              <a:rPr lang="en-US" sz="2000" dirty="0"/>
              <a:t>/2. Since j is at least 0, </a:t>
            </a:r>
            <a:r>
              <a:rPr lang="en-US" sz="2000" dirty="0" err="1"/>
              <a:t>i</a:t>
            </a:r>
            <a:r>
              <a:rPr lang="en-US" sz="2000" dirty="0"/>
              <a:t> ≥ n holds, which means the loop must terminate after 2n iterations.</a:t>
            </a:r>
          </a:p>
          <a:p>
            <a:pPr lvl="1" eaLnBrk="1" hangingPunct="1"/>
            <a:r>
              <a:rPr lang="en-US" altLang="en-US" sz="2000" dirty="0"/>
              <a:t>Hence, there are no more than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/>
              <a:t>iterations of the while-loop</a:t>
            </a:r>
          </a:p>
          <a:p>
            <a:pPr eaLnBrk="1" hangingPunct="1"/>
            <a:r>
              <a:rPr lang="en-US" altLang="en-US" sz="2200" dirty="0"/>
              <a:t>Thus, KMP’s algorithm runs in optimal time 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200" dirty="0">
                <a:latin typeface="Times New Roman" panose="02020603050405020304" pitchFamily="18" charset="0"/>
              </a:rPr>
              <a:t>(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200" dirty="0">
                <a:latin typeface="Symbol" panose="05050102010706020507" pitchFamily="18" charset="2"/>
              </a:rPr>
              <a:t>+</a:t>
            </a:r>
            <a:r>
              <a:rPr lang="en-US" altLang="en-US" sz="2200" b="1" i="1" dirty="0">
                <a:latin typeface="Times New Roman" panose="02020603050405020304" pitchFamily="18" charset="0"/>
              </a:rPr>
              <a:t> n</a:t>
            </a:r>
            <a:r>
              <a:rPr lang="en-US" altLang="en-US" sz="2200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18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109EAC27-FA91-47AF-BD62-2E3226F4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9082DE-AECE-40D3-9E5E-C640FB35779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E9D7B96-9C8D-4917-BD5D-17A2BC8F0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6070" y="495300"/>
            <a:ext cx="58594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Computing the Failure Function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D928916-6A6F-4CF4-84BC-166A0AA9B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6070" y="1814512"/>
            <a:ext cx="3962400" cy="4724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failure function can be represented by an array and can be computed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  <a:p>
            <a:pPr eaLnBrk="1" hangingPunct="1"/>
            <a:r>
              <a:rPr lang="en-US" altLang="en-US" sz="2000" dirty="0"/>
              <a:t>The construction is similar to the KMP algorithm itself</a:t>
            </a:r>
          </a:p>
          <a:p>
            <a:pPr eaLnBrk="1" hangingPunct="1"/>
            <a:r>
              <a:rPr lang="en-US" altLang="en-US" sz="2000" dirty="0"/>
              <a:t>At each iteration of the while-loop, either</a:t>
            </a:r>
          </a:p>
          <a:p>
            <a:pPr lvl="1" eaLnBrk="1" hangingPunct="1"/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increases by one, or</a:t>
            </a:r>
          </a:p>
          <a:p>
            <a:pPr lvl="1" eaLnBrk="1" hangingPunct="1"/>
            <a:r>
              <a:rPr lang="en-US" altLang="en-US" sz="1800" dirty="0"/>
              <a:t>the shift amount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j</a:t>
            </a:r>
            <a:r>
              <a:rPr lang="en-US" altLang="en-US" sz="1800" dirty="0"/>
              <a:t> increases by at least one (observe that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1800" dirty="0"/>
              <a:t>)</a:t>
            </a:r>
          </a:p>
          <a:p>
            <a:pPr eaLnBrk="1" hangingPunct="1"/>
            <a:r>
              <a:rPr lang="en-US" altLang="en-US" sz="2000" dirty="0"/>
              <a:t>Hence, there are no more than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000" dirty="0"/>
              <a:t>iterations of the while-loop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3A9E45FA-3267-4576-9EA5-6EA95D0B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20825"/>
            <a:ext cx="4114800" cy="520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failureFunction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dirty="0">
                <a:latin typeface="Times New Roman" panose="02020603050405020304" pitchFamily="18" charset="0"/>
              </a:rPr>
              <a:t>{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1800" b="1" dirty="0">
                <a:latin typeface="Times New Roman" panose="02020603050405020304" pitchFamily="18" charset="0"/>
              </a:rPr>
              <a:t>[</a:t>
            </a:r>
            <a:r>
              <a:rPr lang="en-US" altLang="en-US" sz="1800" dirty="0">
                <a:latin typeface="Times New Roman" panose="02020603050405020304" pitchFamily="18" charset="0"/>
              </a:rPr>
              <a:t>0</a:t>
            </a:r>
            <a:r>
              <a:rPr lang="en-US" altLang="en-US" sz="1800" b="1" dirty="0">
                <a:latin typeface="Times New Roman" panose="02020603050405020304" pitchFamily="18" charset="0"/>
              </a:rPr>
              <a:t>]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1;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 dirty="0">
                <a:latin typeface="Times New Roman" panose="02020603050405020304" pitchFamily="18" charset="0"/>
              </a:rPr>
              <a:t>       j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1800" b="1" dirty="0">
                <a:latin typeface="Times New Roman" panose="02020603050405020304" pitchFamily="18" charset="0"/>
              </a:rPr>
              <a:t>while </a:t>
            </a:r>
            <a:r>
              <a:rPr lang="en-US" altLang="en-US" sz="1800" dirty="0">
                <a:latin typeface="Times New Roman" panose="02020603050405020304" pitchFamily="18" charset="0"/>
              </a:rPr>
              <a:t> (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en-US" sz="1800" b="1" dirty="0">
                <a:latin typeface="Times New Roman" panose="02020603050405020304" pitchFamily="18" charset="0"/>
              </a:rPr>
              <a:t>if  (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u="sng" dirty="0">
                <a:latin typeface="Times New Roman" panose="02020603050405020304" pitchFamily="18" charset="0"/>
              </a:rPr>
              <a:t>]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latin typeface="Times New Roman" panose="02020603050405020304" pitchFamily="18" charset="0"/>
              </a:rPr>
              <a:t>] 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        { // we have matched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latin typeface="Times New Roman" panose="02020603050405020304" pitchFamily="18" charset="0"/>
              </a:rPr>
              <a:t>+ 1 char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           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1800" b="1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</a:rPr>
              <a:t>]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</a:rPr>
              <a:t>+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1;</a:t>
            </a: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en-US" sz="1800" b="1" dirty="0">
                <a:latin typeface="Times New Roman" panose="02020603050405020304" pitchFamily="18" charset="0"/>
              </a:rPr>
              <a:t>else if  ( 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0 )  </a:t>
            </a: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en-US" sz="1800" dirty="0">
                <a:latin typeface="Times New Roman" panose="02020603050405020304" pitchFamily="18" charset="0"/>
              </a:rPr>
              <a:t>// use failure function to shift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                     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            </a:t>
            </a:r>
            <a:r>
              <a:rPr lang="en-US" altLang="en-US" sz="1800" b="1" dirty="0">
                <a:latin typeface="Times New Roman" panose="02020603050405020304" pitchFamily="18" charset="0"/>
              </a:rPr>
              <a:t>else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                     {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1800" b="1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</a:rPr>
              <a:t>]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0; </a:t>
            </a:r>
            <a:r>
              <a:rPr lang="en-US" altLang="en-US" sz="1800" dirty="0">
                <a:latin typeface="Times New Roman" panose="02020603050405020304" pitchFamily="18" charset="0"/>
              </a:rPr>
              <a:t>//  no match</a:t>
            </a:r>
            <a:endParaRPr lang="en-US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                       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68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838CAC9A-3C43-49B4-8ACA-A01337E6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1CA59D-2DBF-4E6B-ABBE-ABD6009242B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2F033C3-606D-4AF7-B3DC-BDE6A557A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4509" y="377824"/>
            <a:ext cx="4487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graphicFrame>
        <p:nvGraphicFramePr>
          <p:cNvPr id="17412" name="Object 3">
            <a:extLst>
              <a:ext uri="{FF2B5EF4-FFF2-40B4-BE49-F238E27FC236}">
                <a16:creationId xmlns:a16="http://schemas.microsoft.com/office/drawing/2014/main" id="{11F23F75-DCF5-42BB-AD66-BB5CA8A15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030281"/>
              </p:ext>
            </p:extLst>
          </p:nvPr>
        </p:nvGraphicFramePr>
        <p:xfrm>
          <a:off x="2209800" y="1728747"/>
          <a:ext cx="77724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VISIO" r:id="rId4" imgW="4788720" imgH="2561760" progId="Visio.Drawing.6">
                  <p:embed/>
                </p:oleObj>
              </mc:Choice>
              <mc:Fallback>
                <p:oleObj name="VISIO" r:id="rId4" imgW="4788720" imgH="2561760" progId="Visio.Drawing.6">
                  <p:embed/>
                  <p:pic>
                    <p:nvPicPr>
                      <p:cNvPr id="17412" name="Object 3">
                        <a:extLst>
                          <a:ext uri="{FF2B5EF4-FFF2-40B4-BE49-F238E27FC236}">
                            <a16:creationId xmlns:a16="http://schemas.microsoft.com/office/drawing/2014/main" id="{11F23F75-DCF5-42BB-AD66-BB5CA8A15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28747"/>
                        <a:ext cx="777240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08" name="Group 4">
            <a:extLst>
              <a:ext uri="{FF2B5EF4-FFF2-40B4-BE49-F238E27FC236}">
                <a16:creationId xmlns:a16="http://schemas.microsoft.com/office/drawing/2014/main" id="{A965A12F-1E4D-4255-B8EA-00848E210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04045"/>
              </p:ext>
            </p:extLst>
          </p:nvPr>
        </p:nvGraphicFramePr>
        <p:xfrm>
          <a:off x="1828800" y="4929147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09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64">
            <a:extLst>
              <a:ext uri="{FF2B5EF4-FFF2-40B4-BE49-F238E27FC236}">
                <a16:creationId xmlns:a16="http://schemas.microsoft.com/office/drawing/2014/main" id="{A79C2378-1EC6-407E-885D-DA3E6B16A2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9849AE-9517-4B2C-BEC5-C46BF98971C9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CE520CA-2DE3-4951-BCA3-3A68EB0E24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800" y="122237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Tries</a:t>
            </a:r>
          </a:p>
        </p:txBody>
      </p:sp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C656398C-2CE8-4A45-B62F-12D64285A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352801"/>
          <a:ext cx="7010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VISIO" r:id="rId4" imgW="5000400" imgH="1447560" progId="Visio.Drawing.6">
                  <p:embed/>
                </p:oleObj>
              </mc:Choice>
              <mc:Fallback>
                <p:oleObj name="VISIO" r:id="rId4" imgW="5000400" imgH="1447560" progId="Visio.Drawing.6">
                  <p:embed/>
                  <p:pic>
                    <p:nvPicPr>
                      <p:cNvPr id="18436" name="Object 3">
                        <a:extLst>
                          <a:ext uri="{FF2B5EF4-FFF2-40B4-BE49-F238E27FC236}">
                            <a16:creationId xmlns:a16="http://schemas.microsoft.com/office/drawing/2014/main" id="{C656398C-2CE8-4A45-B62F-12D64285A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1"/>
                        <a:ext cx="7010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26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519C51E-1EF6-4DF4-969C-77C97A9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BA43A7-C366-4C23-A610-17BAEEF6A7C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6F878AE-D14F-44ED-B804-BA52913CD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9094" y="344556"/>
            <a:ext cx="58594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Preprocessing Strings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BC22DE6-7CD2-479D-8A78-FF8925F19A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19094" y="1950721"/>
            <a:ext cx="7848600" cy="45053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Preprocessing the pattern speeds up pattern matching queries</a:t>
            </a:r>
          </a:p>
          <a:p>
            <a:pPr lvl="1" eaLnBrk="1" hangingPunct="1"/>
            <a:r>
              <a:rPr lang="en-US" altLang="en-US" sz="2000" dirty="0"/>
              <a:t>After preprocessing the pattern, KMP’s algorithm performs pattern matching in time proportional to the text size</a:t>
            </a:r>
          </a:p>
          <a:p>
            <a:pPr eaLnBrk="1" hangingPunct="1"/>
            <a:r>
              <a:rPr lang="en-US" altLang="en-US" sz="2400" dirty="0"/>
              <a:t>If the text is large, immutable and searched for often (e.g., works by Shakespeare), we may want to preprocess the text instead of the pattern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 err="1"/>
              <a:t>trie</a:t>
            </a:r>
            <a:r>
              <a:rPr lang="en-US" altLang="en-US" sz="2400" dirty="0"/>
              <a:t> is a compact data structure for representing a set of strings, such as all the words in a text</a:t>
            </a:r>
          </a:p>
          <a:p>
            <a:pPr lvl="1" eaLnBrk="1" hangingPunct="1"/>
            <a:r>
              <a:rPr lang="en-US" altLang="en-US" sz="2000" dirty="0"/>
              <a:t>A tries supports pattern matching queries in time proportional to the pattern size</a:t>
            </a:r>
          </a:p>
        </p:txBody>
      </p:sp>
    </p:spTree>
    <p:extLst>
      <p:ext uri="{BB962C8B-B14F-4D97-AF65-F5344CB8AC3E}">
        <p14:creationId xmlns:p14="http://schemas.microsoft.com/office/powerpoint/2010/main" val="96969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D5445E47-6537-47F9-8BA7-8BDF87AB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16BF25-63A7-4A46-805C-029DB5B48DF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5B26DDC-C553-4804-8067-41AE997AD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7" y="306389"/>
            <a:ext cx="50212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Standard Tries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9504631-93FD-44BA-83F2-DC9184B8C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8537" y="1410268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standard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for a set of strings S is an ordered tree such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Each node but the root is labeled with a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children of a node are alphabetically ordered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paths from the external nodes to the root yield the strings of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 standard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for the set of strings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S = { bear, bell, bid, bull, buy, sell, stock, stop }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8CDCB577-FD74-4479-8637-49124EFEB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429001"/>
          <a:ext cx="7315200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VISIO" r:id="rId4" imgW="5820120" imgH="2561760" progId="Visio.Drawing.6">
                  <p:embed/>
                </p:oleObj>
              </mc:Choice>
              <mc:Fallback>
                <p:oleObj name="VISIO" r:id="rId4" imgW="5820120" imgH="2561760" progId="Visio.Drawing.6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8CDCB577-FD74-4479-8637-49124EFEB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1"/>
                        <a:ext cx="7315200" cy="321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275D1D9C-C39B-4C5E-8CCC-45D53D38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6A58B2E-E5A4-481E-8FC8-D7B797B419D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1B4AA13-D9B6-4B01-8288-B29113468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4000" dirty="0"/>
              <a:t>Contents</a:t>
            </a:r>
            <a:endParaRPr lang="en-AU" altLang="en-US" sz="40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D1A0D09-C190-4FC8-BE41-821F0D8F3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275" y="224155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Pattern matching</a:t>
            </a:r>
          </a:p>
          <a:p>
            <a:pPr eaLnBrk="1" hangingPunct="1"/>
            <a:r>
              <a:rPr lang="en-US" altLang="en-US" dirty="0"/>
              <a:t>Tries</a:t>
            </a:r>
          </a:p>
          <a:p>
            <a:pPr eaLnBrk="1" hangingPunct="1"/>
            <a:r>
              <a:rPr lang="en-US" altLang="en-US" dirty="0"/>
              <a:t>Greedy method</a:t>
            </a:r>
          </a:p>
          <a:p>
            <a:pPr eaLnBrk="1" hangingPunct="1"/>
            <a:r>
              <a:rPr lang="en-US" altLang="en-US" dirty="0"/>
              <a:t>Text compression</a:t>
            </a:r>
          </a:p>
          <a:p>
            <a:pPr eaLnBrk="1" hangingPunct="1"/>
            <a:r>
              <a:rPr lang="en-US" altLang="en-US" dirty="0"/>
              <a:t>Dynamic programming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91185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A1C68FD4-00FE-41BD-B41F-BD3253AF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47A606-10BE-4B53-A05E-0E5ADE98A11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86601AB-AFBF-4DAE-81F8-B50AD7247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358" y="211489"/>
            <a:ext cx="6697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 of Standard Tries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80405D1-5620-4048-89A3-6E36E0802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0358" y="1449125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standard </a:t>
            </a:r>
            <a:r>
              <a:rPr lang="en-US" altLang="en-US" sz="2400" dirty="0" err="1"/>
              <a:t>trie</a:t>
            </a:r>
            <a:r>
              <a:rPr lang="en-US" altLang="en-US" sz="2400" dirty="0"/>
              <a:t> uses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space and supports searches, insertions and deletions in time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dm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, where: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	total size of the strings in 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/>
              <a:t> 	size of the string parameter of the operation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d 	</a:t>
            </a:r>
            <a:r>
              <a:rPr lang="en-US" altLang="en-US" sz="2000" dirty="0"/>
              <a:t>size of the alphabet </a:t>
            </a:r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0230CDFE-8211-45B2-AA7A-C419A7FC4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VISIO" r:id="rId4" imgW="5820120" imgH="2561760" progId="Visio.Drawing.6">
                  <p:embed/>
                </p:oleObj>
              </mc:Choice>
              <mc:Fallback>
                <p:oleObj name="VISIO" r:id="rId4" imgW="5820120" imgH="2561760" progId="Visio.Drawing.6">
                  <p:embed/>
                  <p:pic>
                    <p:nvPicPr>
                      <p:cNvPr id="21509" name="Object 4">
                        <a:extLst>
                          <a:ext uri="{FF2B5EF4-FFF2-40B4-BE49-F238E27FC236}">
                            <a16:creationId xmlns:a16="http://schemas.microsoft.com/office/drawing/2014/main" id="{0230CDFE-8211-45B2-AA7A-C419A7FC4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46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ED10D730-EDD1-42EF-8A73-929F841C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8FF3B5-AEC3-4194-9298-E17D56F966C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0EB4E9-A63C-40A9-81B4-667A7D11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849" y="288926"/>
            <a:ext cx="672623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Word Matching with a </a:t>
            </a:r>
            <a:r>
              <a:rPr lang="en-US" altLang="en-US" sz="4000" dirty="0" err="1"/>
              <a:t>Trie</a:t>
            </a:r>
            <a:endParaRPr lang="en-US" altLang="en-US" sz="4000" dirty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92FE272-4621-41CC-9816-4CFC09366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7935" y="1431926"/>
            <a:ext cx="2192489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insert the words of the text into a </a:t>
            </a:r>
            <a:r>
              <a:rPr lang="en-US" altLang="en-US" sz="2000" dirty="0" err="1"/>
              <a:t>trie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Each leaf stores the occurrences of the associated word in the text 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838D6709-0F0A-4B84-9A25-2CCE0E7A2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0525" y="1524000"/>
          <a:ext cx="61722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VISIO" r:id="rId4" imgW="5613120" imgH="1884240" progId="Visio.Drawing.6">
                  <p:embed/>
                </p:oleObj>
              </mc:Choice>
              <mc:Fallback>
                <p:oleObj name="VISIO" r:id="rId4" imgW="5613120" imgH="1884240" progId="Visio.Drawing.6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838D6709-0F0A-4B84-9A25-2CCE0E7A2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1524000"/>
                        <a:ext cx="61722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>
            <a:extLst>
              <a:ext uri="{FF2B5EF4-FFF2-40B4-BE49-F238E27FC236}">
                <a16:creationId xmlns:a16="http://schemas.microsoft.com/office/drawing/2014/main" id="{406E9A24-5208-439E-8479-F8163760D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3571876"/>
          <a:ext cx="715327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VISIO" r:id="rId6" imgW="7153560" imgH="3057480" progId="Visio.Drawing.6">
                  <p:embed/>
                </p:oleObj>
              </mc:Choice>
              <mc:Fallback>
                <p:oleObj name="VISIO" r:id="rId6" imgW="7153560" imgH="3057480" progId="Visio.Drawing.6">
                  <p:embed/>
                  <p:pic>
                    <p:nvPicPr>
                      <p:cNvPr id="22534" name="Object 5">
                        <a:extLst>
                          <a:ext uri="{FF2B5EF4-FFF2-40B4-BE49-F238E27FC236}">
                            <a16:creationId xmlns:a16="http://schemas.microsoft.com/office/drawing/2014/main" id="{406E9A24-5208-439E-8479-F8163760D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571876"/>
                        <a:ext cx="7153275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60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5C988A0-1B70-4637-BCBE-10AF0366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E7C40E-38D9-4472-BCCC-A4A64305910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F472B9A-5C3E-4808-8CC2-CEC01AB2D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336" y="299527"/>
            <a:ext cx="519588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Compressed Tries</a:t>
            </a:r>
            <a:endParaRPr lang="en-US" altLang="en-US" sz="4000" dirty="0">
              <a:cs typeface="Tahoma" panose="020B060403050404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A936862-4945-4AB4-84A6-7C01379C8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0959" y="1516567"/>
            <a:ext cx="35052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compressed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has internal nodes of degree at least two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 is obtained from standard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by compressing chains of “redundant” nodes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D4B1242D-FF46-4119-8BBD-DF10A3991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0668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VISIO" r:id="rId4" imgW="3877200" imgH="1647360" progId="Visio.Drawing.6">
                  <p:embed/>
                </p:oleObj>
              </mc:Choice>
              <mc:Fallback>
                <p:oleObj name="VISIO" r:id="rId4" imgW="3877200" imgH="1647360" progId="Visio.Drawing.6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D4B1242D-FF46-4119-8BBD-DF10A3991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F3D0B466-DC33-460E-A967-0751AE7DE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352800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VISIO" r:id="rId6" imgW="5820120" imgH="2561760" progId="Visio.Drawing.6">
                  <p:embed/>
                </p:oleObj>
              </mc:Choice>
              <mc:Fallback>
                <p:oleObj name="VISIO" r:id="rId6" imgW="5820120" imgH="2561760" progId="Visio.Drawing.6">
                  <p:embed/>
                  <p:pic>
                    <p:nvPicPr>
                      <p:cNvPr id="23558" name="Object 5">
                        <a:extLst>
                          <a:ext uri="{FF2B5EF4-FFF2-40B4-BE49-F238E27FC236}">
                            <a16:creationId xmlns:a16="http://schemas.microsoft.com/office/drawing/2014/main" id="{F3D0B466-DC33-460E-A967-0751AE7DE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352800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AutoShape 6">
            <a:extLst>
              <a:ext uri="{FF2B5EF4-FFF2-40B4-BE49-F238E27FC236}">
                <a16:creationId xmlns:a16="http://schemas.microsoft.com/office/drawing/2014/main" id="{9C7BB0C8-1F78-40C1-B47D-324396326735}"/>
              </a:ext>
            </a:extLst>
          </p:cNvPr>
          <p:cNvSpPr>
            <a:spLocks noChangeArrowheads="1"/>
          </p:cNvSpPr>
          <p:nvPr/>
        </p:nvSpPr>
        <p:spPr bwMode="auto">
          <a:xfrm rot="18886631">
            <a:off x="7772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85287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8CCCFC5E-4620-4A74-B81A-978275FB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398573-3F03-449D-8647-FC6101DB249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59421EC-A8DC-45AB-8C9B-5CA3771C2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234" y="228599"/>
            <a:ext cx="6773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Compact Representation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2828B1E-FF42-4A44-9694-ADEFBE656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234" y="1449952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Compact representation of a compressed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for an array of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strings:</a:t>
            </a:r>
          </a:p>
          <a:p>
            <a:pPr lvl="1" eaLnBrk="1" hangingPunct="1"/>
            <a:r>
              <a:rPr lang="en-US" altLang="en-US" sz="1800" dirty="0"/>
              <a:t>Stores at the nodes ranges of indices instead of substrings</a:t>
            </a:r>
          </a:p>
          <a:p>
            <a:pPr lvl="1" eaLnBrk="1" hangingPunct="1"/>
            <a:r>
              <a:rPr lang="en-US" altLang="en-US" sz="1800" dirty="0"/>
              <a:t>Uses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</a:rPr>
              <a:t>) </a:t>
            </a:r>
            <a:r>
              <a:rPr lang="en-US" altLang="en-US" sz="1800" dirty="0"/>
              <a:t>space, where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s </a:t>
            </a:r>
            <a:r>
              <a:rPr lang="en-US" altLang="en-US" sz="1800" dirty="0"/>
              <a:t>is the number of strings in the array</a:t>
            </a:r>
          </a:p>
          <a:p>
            <a:pPr lvl="1" eaLnBrk="1" hangingPunct="1"/>
            <a:r>
              <a:rPr lang="en-US" altLang="en-US" sz="1800" dirty="0"/>
              <a:t>Serves as an auxiliary index structure</a:t>
            </a:r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54B1527C-96B8-4ECB-8592-A8FCD854E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1" y="3048001"/>
          <a:ext cx="61452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VISIO" r:id="rId4" imgW="6144840" imgH="1545840" progId="Visio.Drawing.6">
                  <p:embed/>
                </p:oleObj>
              </mc:Choice>
              <mc:Fallback>
                <p:oleObj name="VISIO" r:id="rId4" imgW="6144840" imgH="1545840" progId="Visio.Drawing.6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54B1527C-96B8-4ECB-8592-A8FCD854E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048001"/>
                        <a:ext cx="61452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1AFE2CA5-9403-4118-A3E6-CCB1650CD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343401"/>
          <a:ext cx="8153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VISIO" r:id="rId6" imgW="6810840" imgH="1704960" progId="Visio.Drawing.6">
                  <p:embed/>
                </p:oleObj>
              </mc:Choice>
              <mc:Fallback>
                <p:oleObj name="VISIO" r:id="rId6" imgW="6810840" imgH="1704960" progId="Visio.Drawing.6">
                  <p:embed/>
                  <p:pic>
                    <p:nvPicPr>
                      <p:cNvPr id="24582" name="Object 5">
                        <a:extLst>
                          <a:ext uri="{FF2B5EF4-FFF2-40B4-BE49-F238E27FC236}">
                            <a16:creationId xmlns:a16="http://schemas.microsoft.com/office/drawing/2014/main" id="{1AFE2CA5-9403-4118-A3E6-CCB1650CD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1"/>
                        <a:ext cx="81534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278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DC80B885-8CAE-47E4-9BA0-D7C3CDC7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D0B456-1CC1-432E-98C1-7467AD91A61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D91EFC4-3149-408F-9474-A9A4C098B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0607" y="342900"/>
            <a:ext cx="46402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Suffix </a:t>
            </a:r>
            <a:r>
              <a:rPr lang="en-US" altLang="en-US" sz="4000" dirty="0" err="1"/>
              <a:t>Trie</a:t>
            </a:r>
            <a:endParaRPr lang="en-US" altLang="en-US" sz="4000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319D04E-BDE2-40EA-BB69-584AEC643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169" y="1771650"/>
            <a:ext cx="8231588" cy="838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suffix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of a string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dirty="0"/>
              <a:t> is the compressed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of all the suffixes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134143FA-213E-409C-B712-B2621EB88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47799"/>
              </p:ext>
            </p:extLst>
          </p:nvPr>
        </p:nvGraphicFramePr>
        <p:xfrm>
          <a:off x="1808922" y="3815964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VISIO" r:id="rId4" imgW="5000400" imgH="1447560" progId="Visio.Drawing.6">
                  <p:embed/>
                </p:oleObj>
              </mc:Choice>
              <mc:Fallback>
                <p:oleObj name="VISIO" r:id="rId4" imgW="5000400" imgH="1447560" progId="Visio.Drawing.6">
                  <p:embed/>
                  <p:pic>
                    <p:nvPicPr>
                      <p:cNvPr id="25605" name="Object 4">
                        <a:extLst>
                          <a:ext uri="{FF2B5EF4-FFF2-40B4-BE49-F238E27FC236}">
                            <a16:creationId xmlns:a16="http://schemas.microsoft.com/office/drawing/2014/main" id="{134143FA-213E-409C-B712-B2621EB88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922" y="3815964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C9CA3B14-E4B1-416C-A3BF-61D0C4A74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38651"/>
              </p:ext>
            </p:extLst>
          </p:nvPr>
        </p:nvGraphicFramePr>
        <p:xfrm>
          <a:off x="4018722" y="2672964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VISIO" r:id="rId6" imgW="1955520" imgH="504360" progId="Visio.Drawing.6">
                  <p:embed/>
                </p:oleObj>
              </mc:Choice>
              <mc:Fallback>
                <p:oleObj name="VISIO" r:id="rId6" imgW="1955520" imgH="504360" progId="Visio.Drawing.6">
                  <p:embed/>
                  <p:pic>
                    <p:nvPicPr>
                      <p:cNvPr id="25606" name="Object 5">
                        <a:extLst>
                          <a:ext uri="{FF2B5EF4-FFF2-40B4-BE49-F238E27FC236}">
                            <a16:creationId xmlns:a16="http://schemas.microsoft.com/office/drawing/2014/main" id="{C9CA3B14-E4B1-416C-A3BF-61D0C4A74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722" y="2672964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42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782F6A08-A816-4DA2-8499-236C9FB2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3E578B-E001-412C-AFDA-7726DAB0FCE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DFAB128-AE38-4458-B121-716D7A593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552" y="372800"/>
            <a:ext cx="6629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Pattern Matching Using Suffix </a:t>
            </a:r>
            <a:r>
              <a:rPr lang="en-US" altLang="en-US" sz="4000" dirty="0" err="1"/>
              <a:t>Trie</a:t>
            </a:r>
            <a:r>
              <a:rPr lang="en-US" altLang="en-US" sz="4000" dirty="0"/>
              <a:t> (1/2)</a:t>
            </a:r>
          </a:p>
        </p:txBody>
      </p:sp>
      <p:sp>
        <p:nvSpPr>
          <p:cNvPr id="26628" name="Text Box 7">
            <a:extLst>
              <a:ext uri="{FF2B5EF4-FFF2-40B4-BE49-F238E27FC236}">
                <a16:creationId xmlns:a16="http://schemas.microsoft.com/office/drawing/2014/main" id="{B2182E10-E498-477B-ACF9-7B63181B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19348"/>
            <a:ext cx="7543800" cy="5081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 b="1" i="1">
                <a:solidFill>
                  <a:schemeClr val="tx2"/>
                </a:solidFill>
                <a:latin typeface="Times New Roman" panose="02020603050405020304" pitchFamily="18" charset="0"/>
              </a:rPr>
              <a:t>suffixTrieMatch</a:t>
            </a: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(T, </a:t>
            </a:r>
            <a:r>
              <a:rPr lang="en-US" altLang="en-US" sz="1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400">
                <a:latin typeface="Times New Roman" panose="02020603050405020304" pitchFamily="18" charset="0"/>
              </a:rPr>
              <a:t>{</a:t>
            </a:r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400" b="1" i="1">
                <a:latin typeface="Times New Roman" panose="02020603050405020304" pitchFamily="18" charset="0"/>
              </a:rPr>
              <a:t>p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.length;   </a:t>
            </a:r>
            <a:r>
              <a:rPr lang="en-US" altLang="en-US" sz="1400" b="1" i="1">
                <a:latin typeface="Times New Roman" panose="02020603050405020304" pitchFamily="18" charset="0"/>
              </a:rPr>
              <a:t>j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  <a:r>
              <a:rPr lang="en-US" altLang="en-US" sz="1400" b="1" i="1">
                <a:latin typeface="Times New Roman" panose="02020603050405020304" pitchFamily="18" charset="0"/>
              </a:rPr>
              <a:t> v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T.root();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1400" b="1">
                <a:latin typeface="Times New Roman" panose="02020603050405020304" pitchFamily="18" charset="0"/>
              </a:rPr>
              <a:t>repeat 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        {</a:t>
            </a:r>
            <a:r>
              <a:rPr lang="en-US" altLang="en-US" sz="1400" b="1">
                <a:latin typeface="Times New Roman" panose="02020603050405020304" pitchFamily="18" charset="0"/>
              </a:rPr>
              <a:t> for  </a:t>
            </a:r>
            <a:r>
              <a:rPr lang="en-US" altLang="en-US" sz="1400">
                <a:latin typeface="Times New Roman" panose="02020603050405020304" pitchFamily="18" charset="0"/>
              </a:rPr>
              <a:t>each child  </a:t>
            </a:r>
            <a:r>
              <a:rPr lang="en-US" altLang="en-US" sz="1400" b="1" i="1">
                <a:latin typeface="Times New Roman" panose="02020603050405020304" pitchFamily="18" charset="0"/>
              </a:rPr>
              <a:t>w</a:t>
            </a:r>
            <a:r>
              <a:rPr lang="en-US" altLang="en-US" sz="1400">
                <a:latin typeface="Times New Roman" panose="02020603050405020304" pitchFamily="18" charset="0"/>
              </a:rPr>
              <a:t> of </a:t>
            </a:r>
            <a:r>
              <a:rPr lang="en-US" altLang="en-US" sz="1400" b="1" i="1">
                <a:latin typeface="Times New Roman" panose="02020603050405020304" pitchFamily="18" charset="0"/>
              </a:rPr>
              <a:t>v</a:t>
            </a:r>
            <a:r>
              <a:rPr lang="en-US" altLang="en-US" sz="1400" b="1">
                <a:latin typeface="Times New Roman" panose="02020603050405020304" pitchFamily="18" charset="0"/>
              </a:rPr>
              <a:t>  do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                { // we have matched </a:t>
            </a:r>
            <a:r>
              <a:rPr lang="en-US" altLang="en-US" sz="1400" b="1" i="1">
                <a:latin typeface="Times New Roman" panose="02020603050405020304" pitchFamily="18" charset="0"/>
              </a:rPr>
              <a:t>j </a:t>
            </a:r>
            <a:r>
              <a:rPr lang="en-US" altLang="en-US" sz="1400">
                <a:latin typeface="Times New Roman" panose="02020603050405020304" pitchFamily="18" charset="0"/>
              </a:rPr>
              <a:t>+ 1 char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                   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childTraversed=false;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 b="1" i="1">
                <a:latin typeface="Times New Roman" panose="02020603050405020304" pitchFamily="18" charset="0"/>
              </a:rPr>
              <a:t>i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start(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);    // start(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 is the start index of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endParaRPr lang="en-US" altLang="en-US" sz="14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if ( </a:t>
            </a:r>
            <a:r>
              <a:rPr lang="en-US" altLang="en-US" sz="1400">
                <a:latin typeface="Times New Roman" panose="02020603050405020304" pitchFamily="18" charset="0"/>
              </a:rPr>
              <a:t>P[</a:t>
            </a:r>
            <a:r>
              <a:rPr lang="en-US" altLang="en-US" sz="1400" b="1" i="1">
                <a:latin typeface="Times New Roman" panose="02020603050405020304" pitchFamily="18" charset="0"/>
              </a:rPr>
              <a:t>j</a:t>
            </a:r>
            <a:r>
              <a:rPr lang="en-US" altLang="en-US" sz="1400">
                <a:latin typeface="Times New Roman" panose="02020603050405020304" pitchFamily="18" charset="0"/>
              </a:rPr>
              <a:t>]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X[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] )    // process child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{  childTraversed=true;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</a:t>
            </a:r>
            <a:r>
              <a:rPr lang="en-US" altLang="en-US" sz="1400" b="1" i="1">
                <a:latin typeface="Times New Roman" panose="02020603050405020304" pitchFamily="18" charset="0"/>
              </a:rPr>
              <a:t>x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end(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 i +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1;   // end(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 is the end index of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endParaRPr lang="en-US" altLang="en-US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en-US" sz="1400" b="1">
                <a:latin typeface="Times New Roman" panose="02020603050405020304" pitchFamily="18" charset="0"/>
              </a:rPr>
              <a:t>                  if  (  </a:t>
            </a:r>
            <a:r>
              <a:rPr lang="en-US" altLang="en-US" sz="1400" b="1" i="1">
                <a:latin typeface="Times New Roman" panose="02020603050405020304" pitchFamily="18" charset="0"/>
              </a:rPr>
              <a:t>p 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x )  </a:t>
            </a:r>
            <a:endParaRPr lang="en-US" altLang="en-US" sz="1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 </a:t>
            </a:r>
            <a:r>
              <a:rPr lang="en-US" altLang="en-US" sz="1400">
                <a:latin typeface="Times New Roman" panose="02020603050405020304" pitchFamily="18" charset="0"/>
              </a:rPr>
              <a:t>// suffix is shorter than or of the same length of the node label</a:t>
            </a:r>
            <a:endParaRPr lang="en-US" altLang="en-US" sz="1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    { if  (  </a:t>
            </a:r>
            <a:r>
              <a:rPr lang="en-US" altLang="en-US" sz="1400" b="1" i="1">
                <a:latin typeface="Times New Roman" panose="02020603050405020304" pitchFamily="18" charset="0"/>
              </a:rPr>
              <a:t>P</a:t>
            </a:r>
            <a:r>
              <a:rPr lang="en-US" altLang="en-US" sz="1400">
                <a:latin typeface="Times New Roman" panose="02020603050405020304" pitchFamily="18" charset="0"/>
              </a:rPr>
              <a:t>[</a:t>
            </a:r>
            <a:r>
              <a:rPr lang="en-US" altLang="en-US" sz="1400" b="1" i="1">
                <a:latin typeface="Times New Roman" panose="02020603050405020304" pitchFamily="18" charset="0"/>
              </a:rPr>
              <a:t>j</a:t>
            </a:r>
            <a:r>
              <a:rPr lang="en-US" altLang="en-US" sz="1400" b="1">
                <a:latin typeface="Times New Roman" panose="02020603050405020304" pitchFamily="18" charset="0"/>
              </a:rPr>
              <a:t>:</a:t>
            </a:r>
            <a:r>
              <a:rPr lang="en-US" altLang="en-US" sz="1400" b="1" i="1">
                <a:latin typeface="Times New Roman" panose="02020603050405020304" pitchFamily="18" charset="0"/>
              </a:rPr>
              <a:t>j+p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] = </a:t>
            </a:r>
            <a:r>
              <a:rPr lang="en-US" altLang="en-US" sz="1400" b="1" i="1">
                <a:latin typeface="Times New Roman" panose="02020603050405020304" pitchFamily="18" charset="0"/>
              </a:rPr>
              <a:t>X</a:t>
            </a:r>
            <a:r>
              <a:rPr lang="en-US" altLang="en-US" sz="1400">
                <a:latin typeface="Times New Roman" panose="02020603050405020304" pitchFamily="18" charset="0"/>
              </a:rPr>
              <a:t>[</a:t>
            </a:r>
            <a:r>
              <a:rPr lang="en-US" altLang="en-US" sz="1400" b="1" i="1">
                <a:latin typeface="Times New Roman" panose="02020603050405020304" pitchFamily="18" charset="0"/>
              </a:rPr>
              <a:t>i</a:t>
            </a:r>
            <a:r>
              <a:rPr lang="en-US" altLang="en-US" sz="1400" b="1">
                <a:latin typeface="Times New Roman" panose="02020603050405020304" pitchFamily="18" charset="0"/>
              </a:rPr>
              <a:t>:</a:t>
            </a:r>
            <a:r>
              <a:rPr lang="en-US" altLang="en-US" sz="1400" b="1" i="1">
                <a:latin typeface="Times New Roman" panose="02020603050405020304" pitchFamily="18" charset="0"/>
              </a:rPr>
              <a:t>i+p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]</a:t>
            </a:r>
            <a:r>
              <a:rPr lang="en-US" altLang="en-US" sz="1400" b="1" i="1">
                <a:latin typeface="Times New Roman" panose="02020603050405020304" pitchFamily="18" charset="0"/>
              </a:rPr>
              <a:t> 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400">
                <a:latin typeface="Times New Roman" panose="02020603050405020304" pitchFamily="18" charset="0"/>
              </a:rPr>
              <a:t>   </a:t>
            </a:r>
            <a:r>
              <a:rPr lang="en-US" altLang="en-US" sz="1400" b="1">
                <a:latin typeface="Times New Roman" panose="02020603050405020304" pitchFamily="18" charset="0"/>
              </a:rPr>
              <a:t>return </a:t>
            </a:r>
            <a:r>
              <a:rPr lang="en-US" altLang="en-US" sz="1400" b="1" i="1">
                <a:latin typeface="Times New Roman" panose="02020603050405020304" pitchFamily="18" charset="0"/>
              </a:rPr>
              <a:t>i </a:t>
            </a:r>
            <a:r>
              <a:rPr lang="en-US" altLang="en-US" sz="1400" b="1">
                <a:latin typeface="Times New Roman" panose="02020603050405020304" pitchFamily="18" charset="0"/>
              </a:rPr>
              <a:t>–</a:t>
            </a:r>
            <a:r>
              <a:rPr lang="en-US" altLang="en-US" sz="1400" b="1" i="1">
                <a:latin typeface="Times New Roman" panose="02020603050405020304" pitchFamily="18" charset="0"/>
              </a:rPr>
              <a:t> j </a:t>
            </a:r>
            <a:r>
              <a:rPr lang="en-US" altLang="en-US" sz="1400">
                <a:latin typeface="Times New Roman" panose="02020603050405020304" pitchFamily="18" charset="0"/>
              </a:rPr>
              <a:t>;</a:t>
            </a:r>
            <a:r>
              <a:rPr lang="en-US" altLang="en-US" sz="14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      else return </a:t>
            </a:r>
            <a:r>
              <a:rPr lang="en-US" altLang="en-US" sz="1400" b="1" i="1">
                <a:latin typeface="Times New Roman" panose="02020603050405020304" pitchFamily="18" charset="0"/>
              </a:rPr>
              <a:t>“P is not a substring of X” </a:t>
            </a:r>
            <a:r>
              <a:rPr lang="en-US" altLang="en-US" sz="1400">
                <a:latin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else </a:t>
            </a:r>
            <a:r>
              <a:rPr lang="en-US" altLang="en-US" sz="1400">
                <a:latin typeface="Times New Roman" panose="02020603050405020304" pitchFamily="18" charset="0"/>
              </a:rPr>
              <a:t>// the pattern goes beyond the substring stored at </a:t>
            </a:r>
            <a:r>
              <a:rPr lang="en-US" altLang="en-US" sz="1400" i="1">
                <a:latin typeface="Times New Roman" panose="02020603050405020304" pitchFamily="18" charset="0"/>
              </a:rPr>
              <a:t>w</a:t>
            </a:r>
            <a:endParaRPr lang="en-US" altLang="en-US" sz="14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    { if  (  </a:t>
            </a:r>
            <a:r>
              <a:rPr lang="en-US" altLang="en-US" sz="1400" b="1" i="1">
                <a:latin typeface="Times New Roman" panose="02020603050405020304" pitchFamily="18" charset="0"/>
              </a:rPr>
              <a:t>P</a:t>
            </a:r>
            <a:r>
              <a:rPr lang="en-US" altLang="en-US" sz="1400">
                <a:latin typeface="Times New Roman" panose="02020603050405020304" pitchFamily="18" charset="0"/>
              </a:rPr>
              <a:t>[</a:t>
            </a:r>
            <a:r>
              <a:rPr lang="en-US" altLang="en-US" sz="1400" b="1" i="1">
                <a:latin typeface="Times New Roman" panose="02020603050405020304" pitchFamily="18" charset="0"/>
              </a:rPr>
              <a:t>j</a:t>
            </a:r>
            <a:r>
              <a:rPr lang="en-US" altLang="en-US" sz="1400" b="1">
                <a:latin typeface="Times New Roman" panose="02020603050405020304" pitchFamily="18" charset="0"/>
              </a:rPr>
              <a:t>:</a:t>
            </a:r>
            <a:r>
              <a:rPr lang="en-US" altLang="en-US" sz="1400" b="1" i="1">
                <a:latin typeface="Times New Roman" panose="02020603050405020304" pitchFamily="18" charset="0"/>
              </a:rPr>
              <a:t>j+x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] = </a:t>
            </a:r>
            <a:r>
              <a:rPr lang="en-US" altLang="en-US" sz="1400" b="1" i="1">
                <a:latin typeface="Times New Roman" panose="02020603050405020304" pitchFamily="18" charset="0"/>
              </a:rPr>
              <a:t>X</a:t>
            </a:r>
            <a:r>
              <a:rPr lang="en-US" altLang="en-US" sz="1400">
                <a:latin typeface="Times New Roman" panose="02020603050405020304" pitchFamily="18" charset="0"/>
              </a:rPr>
              <a:t>[</a:t>
            </a:r>
            <a:r>
              <a:rPr lang="en-US" altLang="en-US" sz="1400" b="1" i="1">
                <a:latin typeface="Times New Roman" panose="02020603050405020304" pitchFamily="18" charset="0"/>
              </a:rPr>
              <a:t>i</a:t>
            </a:r>
            <a:r>
              <a:rPr lang="en-US" altLang="en-US" sz="1400" b="1">
                <a:latin typeface="Times New Roman" panose="02020603050405020304" pitchFamily="18" charset="0"/>
              </a:rPr>
              <a:t>:</a:t>
            </a:r>
            <a:r>
              <a:rPr lang="en-US" altLang="en-US" sz="1400" b="1" i="1">
                <a:latin typeface="Times New Roman" panose="02020603050405020304" pitchFamily="18" charset="0"/>
              </a:rPr>
              <a:t>i+x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]</a:t>
            </a:r>
            <a:r>
              <a:rPr lang="en-US" altLang="en-US" sz="1400" b="1" i="1">
                <a:latin typeface="Times New Roman" panose="02020603050405020304" pitchFamily="18" charset="0"/>
              </a:rPr>
              <a:t> 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                                       {  </a:t>
            </a:r>
            <a:r>
              <a:rPr lang="en-US" altLang="en-US" sz="1400" b="1" i="1">
                <a:latin typeface="Times New Roman" panose="02020603050405020304" pitchFamily="18" charset="0"/>
              </a:rPr>
              <a:t>p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x;  // update suffix length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</a:t>
            </a:r>
            <a:r>
              <a:rPr lang="en-US" altLang="en-US" sz="1400" b="1" i="1">
                <a:latin typeface="Times New Roman" panose="02020603050405020304" pitchFamily="18" charset="0"/>
              </a:rPr>
              <a:t>j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x;  // update suffix start index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</a:t>
            </a:r>
            <a:r>
              <a:rPr lang="en-US" altLang="en-US" sz="1400" b="1" i="1">
                <a:latin typeface="Times New Roman" panose="02020603050405020304" pitchFamily="18" charset="0"/>
              </a:rPr>
              <a:t>v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; 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break</a:t>
            </a:r>
            <a:r>
              <a:rPr lang="en-US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 ;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else  </a:t>
            </a:r>
            <a:r>
              <a:rPr lang="en-US" altLang="en-US" sz="1400" b="1">
                <a:latin typeface="Times New Roman" panose="02020603050405020304" pitchFamily="18" charset="0"/>
              </a:rPr>
              <a:t>return </a:t>
            </a:r>
            <a:r>
              <a:rPr lang="en-US" altLang="en-US" sz="1400" b="1" i="1">
                <a:latin typeface="Times New Roman" panose="02020603050405020304" pitchFamily="18" charset="0"/>
              </a:rPr>
              <a:t>“P is not a substring of X” </a:t>
            </a:r>
            <a:r>
              <a:rPr lang="en-US" altLang="en-US" sz="1400">
                <a:latin typeface="Times New Roman" panose="02020603050405020304" pitchFamily="18" charset="0"/>
              </a:rPr>
              <a:t>; </a:t>
            </a:r>
            <a:r>
              <a:rPr lang="en-US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}}}}</a:t>
            </a:r>
            <a:endParaRPr lang="en-US" altLang="en-US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en-US" sz="1400" b="1">
                <a:latin typeface="Times New Roman" panose="02020603050405020304" pitchFamily="18" charset="0"/>
              </a:rPr>
              <a:t>until </a:t>
            </a:r>
            <a:r>
              <a:rPr lang="en-US" altLang="en-US" sz="1400">
                <a:latin typeface="Times New Roman" panose="02020603050405020304" pitchFamily="18" charset="0"/>
              </a:rPr>
              <a:t>childTraversed=false or T.isExternal</a:t>
            </a:r>
            <a:r>
              <a:rPr lang="en-US" altLang="en-US" sz="1400" b="1">
                <a:latin typeface="Times New Roman" panose="02020603050405020304" pitchFamily="18" charset="0"/>
              </a:rPr>
              <a:t>(v);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return </a:t>
            </a:r>
            <a:r>
              <a:rPr lang="en-US" altLang="en-US" sz="1400" b="1" i="1">
                <a:latin typeface="Times New Roman" panose="02020603050405020304" pitchFamily="18" charset="0"/>
              </a:rPr>
              <a:t>“P is not a substring of X” </a:t>
            </a:r>
            <a:r>
              <a:rPr lang="en-US" altLang="en-US" sz="1400">
                <a:latin typeface="Times New Roman" panose="02020603050405020304" pitchFamily="18" charset="0"/>
              </a:rPr>
              <a:t>;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2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C04953B6-82D7-422C-9D88-B316280D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850DE8-BCB9-461E-8986-6316042B7B6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4FCC5C8-3FDA-4A6C-8172-F9EBC2B4D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043" y="545990"/>
            <a:ext cx="748880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Pattern Matching Using Suffix </a:t>
            </a:r>
            <a:r>
              <a:rPr lang="en-US" altLang="en-US" sz="4000" dirty="0" err="1"/>
              <a:t>Trie</a:t>
            </a:r>
            <a:r>
              <a:rPr lang="en-US" altLang="en-US" sz="4000" dirty="0"/>
              <a:t> (2/2)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3E7A50BC-3F46-4FBE-AE50-BA96E3BA2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5651" y="1816210"/>
            <a:ext cx="7772400" cy="4495800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Input of the algorithm:</a:t>
            </a:r>
          </a:p>
          <a:p>
            <a:pPr lvl="1" eaLnBrk="1" hangingPunct="1"/>
            <a:r>
              <a:rPr lang="en-US" altLang="en-US" sz="1800"/>
              <a:t>Compact suffix trie T for a text X and pattern P.</a:t>
            </a:r>
          </a:p>
          <a:p>
            <a:pPr eaLnBrk="1" hangingPunct="1"/>
            <a:r>
              <a:rPr lang="en-US" altLang="en-US" sz="2000"/>
              <a:t>Output of the algorithm: </a:t>
            </a:r>
          </a:p>
          <a:p>
            <a:pPr lvl="1" eaLnBrk="1" hangingPunct="1"/>
            <a:r>
              <a:rPr lang="en-US" altLang="en-US" sz="1800"/>
              <a:t>Starting index of a substring of X matching P or an indication that P is not a substring.</a:t>
            </a:r>
          </a:p>
          <a:p>
            <a:pPr eaLnBrk="1" hangingPunct="1"/>
            <a:r>
              <a:rPr lang="en-US" altLang="en-US" sz="2000"/>
              <a:t>The algorithm assumes the following additional property on the labels of the nodes in the compact representation of the suffix trie:</a:t>
            </a:r>
          </a:p>
          <a:p>
            <a:pPr lvl="1" eaLnBrk="1" hangingPunct="1"/>
            <a:r>
              <a:rPr lang="en-US" altLang="en-US" sz="1800"/>
              <a:t>If node v has label (i, j) and Y is the string of length y associated with the path from the root to v (included), then X[j-y+1..j]=Y.</a:t>
            </a:r>
          </a:p>
          <a:p>
            <a:pPr eaLnBrk="1" hangingPunct="1"/>
            <a:r>
              <a:rPr lang="en-US" altLang="en-US" sz="2000"/>
              <a:t>This property ensures that we can easily compute the start index of the pattern in the text when a match occurs.</a:t>
            </a:r>
            <a:endParaRPr lang="en-US" altLang="en-US" sz="2000" b="1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8E9C7E6-C56F-4B25-B593-6681B9B0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869F98F-6DCB-46F4-B43A-22C0B8BE8C1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3AB74E1-C271-4C36-8070-EE88B01DC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5726" y="252414"/>
            <a:ext cx="6316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 of Suffix Tries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E45011F-179D-4B86-A274-8D1DDCE40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1" y="1384827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Compact representation of the suffix </a:t>
            </a:r>
            <a:r>
              <a:rPr lang="en-US" altLang="en-US" sz="2400" dirty="0" err="1"/>
              <a:t>trie</a:t>
            </a:r>
            <a:r>
              <a:rPr lang="en-US" altLang="en-US" sz="2400" dirty="0"/>
              <a:t> for a string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of size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from an alphabet of size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d</a:t>
            </a:r>
            <a:endParaRPr lang="en-US" altLang="en-US" sz="2400" b="1" i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Uses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Supports arbitrary pattern matching queries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dirty="0"/>
              <a:t>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dm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/>
              <a:t> is the size of the 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Can be constructed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2F73A18C-4696-45AD-A5F7-ED5E2FBE1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4928"/>
              </p:ext>
            </p:extLst>
          </p:nvPr>
        </p:nvGraphicFramePr>
        <p:xfrm>
          <a:off x="2121674" y="4114801"/>
          <a:ext cx="75961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VISIO" r:id="rId4" imgW="5076360" imgH="1361520" progId="Visio.Drawing.6">
                  <p:embed/>
                </p:oleObj>
              </mc:Choice>
              <mc:Fallback>
                <p:oleObj name="VISIO" r:id="rId4" imgW="5076360" imgH="1361520" progId="Visio.Drawing.6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2F73A18C-4696-45AD-A5F7-ED5E2FBE1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74" y="4114801"/>
                        <a:ext cx="759618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>
            <a:extLst>
              <a:ext uri="{FF2B5EF4-FFF2-40B4-BE49-F238E27FC236}">
                <a16:creationId xmlns:a16="http://schemas.microsoft.com/office/drawing/2014/main" id="{2F5AD762-3DBB-470D-A578-6B8876DB1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85908"/>
              </p:ext>
            </p:extLst>
          </p:nvPr>
        </p:nvGraphicFramePr>
        <p:xfrm>
          <a:off x="4407675" y="3429000"/>
          <a:ext cx="294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VISIO" r:id="rId6" imgW="1955520" imgH="504360" progId="Visio.Drawing.6">
                  <p:embed/>
                </p:oleObj>
              </mc:Choice>
              <mc:Fallback>
                <p:oleObj name="VISIO" r:id="rId6" imgW="1955520" imgH="504360" progId="Visio.Drawing.6">
                  <p:embed/>
                  <p:pic>
                    <p:nvPicPr>
                      <p:cNvPr id="28678" name="Object 5">
                        <a:extLst>
                          <a:ext uri="{FF2B5EF4-FFF2-40B4-BE49-F238E27FC236}">
                            <a16:creationId xmlns:a16="http://schemas.microsoft.com/office/drawing/2014/main" id="{2F5AD762-3DBB-470D-A578-6B8876DB1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675" y="3429000"/>
                        <a:ext cx="29432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95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64">
            <a:extLst>
              <a:ext uri="{FF2B5EF4-FFF2-40B4-BE49-F238E27FC236}">
                <a16:creationId xmlns:a16="http://schemas.microsoft.com/office/drawing/2014/main" id="{33CEBD4E-FEDD-47D7-B065-10254B030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E292CE5-0B54-43F9-9368-29D8EFAABD87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F539785-9AFC-4663-974A-E91B2B12A2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08994" y="1436535"/>
            <a:ext cx="7772400" cy="1447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Greedy Method and Text Compression</a:t>
            </a:r>
          </a:p>
        </p:txBody>
      </p:sp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76955375-363B-489E-8920-7FE39E40A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470772"/>
              </p:ext>
            </p:extLst>
          </p:nvPr>
        </p:nvGraphicFramePr>
        <p:xfrm>
          <a:off x="4182869" y="3208324"/>
          <a:ext cx="15732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Clip" r:id="rId4" imgW="1574597" imgH="1661465" progId="MS_ClipArt_Gallery.5">
                  <p:embed/>
                </p:oleObj>
              </mc:Choice>
              <mc:Fallback>
                <p:oleObj name="Clip" r:id="rId4" imgW="1574597" imgH="1661465" progId="MS_ClipArt_Gallery.5">
                  <p:embed/>
                  <p:pic>
                    <p:nvPicPr>
                      <p:cNvPr id="29700" name="Object 3">
                        <a:extLst>
                          <a:ext uri="{FF2B5EF4-FFF2-40B4-BE49-F238E27FC236}">
                            <a16:creationId xmlns:a16="http://schemas.microsoft.com/office/drawing/2014/main" id="{76955375-363B-489E-8920-7FE39E40A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869" y="3208324"/>
                        <a:ext cx="1573212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7054193C-A64C-4789-9177-677C04856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815172"/>
              </p:ext>
            </p:extLst>
          </p:nvPr>
        </p:nvGraphicFramePr>
        <p:xfrm>
          <a:off x="5992619" y="3192448"/>
          <a:ext cx="25003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Clip" r:id="rId6" imgW="3146079" imgH="3333184" progId="MS_ClipArt_Gallery.5">
                  <p:embed/>
                </p:oleObj>
              </mc:Choice>
              <mc:Fallback>
                <p:oleObj name="Clip" r:id="rId6" imgW="3146079" imgH="3333184" progId="MS_ClipArt_Gallery.5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7054193C-A64C-4789-9177-677C04856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619" y="3192448"/>
                        <a:ext cx="2500312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638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>
            <a:extLst>
              <a:ext uri="{FF2B5EF4-FFF2-40B4-BE49-F238E27FC236}">
                <a16:creationId xmlns:a16="http://schemas.microsoft.com/office/drawing/2014/main" id="{D56AE311-390C-4BE7-8576-60B4718F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D7001E-80DA-41D0-9928-3A306A38621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77C7E3C-5550-4327-A289-5FEA6E793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8606" y="418769"/>
            <a:ext cx="63420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Greedy Method Technique</a:t>
            </a:r>
            <a:r>
              <a:rPr lang="en-US" altLang="en-US" dirty="0"/>
              <a:t>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85700EF-EBB2-4FEC-8488-DB4E8C1456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1248" y="1692275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The greedy method</a:t>
            </a:r>
            <a:r>
              <a:rPr lang="en-US" altLang="en-US" dirty="0"/>
              <a:t> is a general algorithm design paradigm, built on the following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configurations</a:t>
            </a:r>
            <a:r>
              <a:rPr lang="en-US" altLang="en-US" dirty="0"/>
              <a:t>: different choices, collections, or values to find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objective function</a:t>
            </a:r>
            <a:r>
              <a:rPr lang="en-US" altLang="en-US" dirty="0"/>
              <a:t>: a score assigned to configurations, which we want to either maximize or minimize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It works best when applied to problems with the </a:t>
            </a:r>
            <a:r>
              <a:rPr lang="en-US" altLang="en-US" b="1" dirty="0">
                <a:solidFill>
                  <a:schemeClr val="tx2"/>
                </a:solidFill>
              </a:rPr>
              <a:t>greedy-choice</a:t>
            </a:r>
            <a:r>
              <a:rPr lang="en-US" altLang="en-US" dirty="0"/>
              <a:t> property: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globally-optimal solution can always be found by a series of local improvements from a starting configuration.</a:t>
            </a:r>
            <a:endParaRPr lang="en-US" alt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1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64">
            <a:extLst>
              <a:ext uri="{FF2B5EF4-FFF2-40B4-BE49-F238E27FC236}">
                <a16:creationId xmlns:a16="http://schemas.microsoft.com/office/drawing/2014/main" id="{7E940F9B-0186-4F82-B536-B972BA123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D8245-0171-415E-B4DC-D1B873D42B06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B43F8DA-95A3-4BC3-90A4-E705EBD936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00146" y="1366299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Pattern Matching</a:t>
            </a:r>
          </a:p>
        </p:txBody>
      </p:sp>
      <p:graphicFrame>
        <p:nvGraphicFramePr>
          <p:cNvPr id="5124" name="Object 3">
            <a:extLst>
              <a:ext uri="{FF2B5EF4-FFF2-40B4-BE49-F238E27FC236}">
                <a16:creationId xmlns:a16="http://schemas.microsoft.com/office/drawing/2014/main" id="{4E15B5CE-609B-40D4-BDD5-F75FDB142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6081"/>
              </p:ext>
            </p:extLst>
          </p:nvPr>
        </p:nvGraphicFramePr>
        <p:xfrm>
          <a:off x="5249822" y="2890299"/>
          <a:ext cx="37941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4" imgW="1955800" imgH="1371600" progId="Visio.Drawing.6">
                  <p:embed/>
                </p:oleObj>
              </mc:Choice>
              <mc:Fallback>
                <p:oleObj name="VISIO" r:id="rId4" imgW="1955800" imgH="1371600" progId="Visio.Drawing.6">
                  <p:embed/>
                  <p:pic>
                    <p:nvPicPr>
                      <p:cNvPr id="5124" name="Object 3">
                        <a:extLst>
                          <a:ext uri="{FF2B5EF4-FFF2-40B4-BE49-F238E27FC236}">
                            <a16:creationId xmlns:a16="http://schemas.microsoft.com/office/drawing/2014/main" id="{4E15B5CE-609B-40D4-BDD5-F75FDB142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22" y="2890299"/>
                        <a:ext cx="379412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75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1D1BB186-39FF-4EA7-AA84-34B5A5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00377D-7BFB-4741-B14C-227548BB8B48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FB2FEAD-26BF-47ED-B8B1-B23F50A1E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655" y="412805"/>
            <a:ext cx="5249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Text Compression</a:t>
            </a:r>
            <a:r>
              <a:rPr lang="en-US" altLang="en-US" dirty="0"/>
              <a:t>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70CBAF3-A96F-4EC9-BCF8-72395B2E7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5225" y="1903012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Given a string X, efficiently encode X into a smaller string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Saves memory and/or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good approach: </a:t>
            </a:r>
            <a:r>
              <a:rPr lang="en-US" altLang="en-US" b="1" dirty="0"/>
              <a:t>Huffman encoding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Compute frequency f(c) for each character 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 high-frequency characters with short code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No code word is a prefix for another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an optimal encoding tree to determine the code words</a:t>
            </a:r>
          </a:p>
        </p:txBody>
      </p:sp>
    </p:spTree>
    <p:extLst>
      <p:ext uri="{BB962C8B-B14F-4D97-AF65-F5344CB8AC3E}">
        <p14:creationId xmlns:p14="http://schemas.microsoft.com/office/powerpoint/2010/main" val="226549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ED0874CE-D835-4FEF-8D3F-AB021ACB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1A6EA3-3883-4E1B-B42B-10A5A3D95D77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D902341-AE99-4301-B3C2-B9A1F64D9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234" y="236538"/>
            <a:ext cx="66214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Encoding Tree Example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A93FD90-4500-42F0-82F7-4E8194609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16845"/>
            <a:ext cx="8001000" cy="2971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 </a:t>
            </a:r>
            <a:r>
              <a:rPr lang="en-US" altLang="en-US" sz="2000" b="1" dirty="0"/>
              <a:t>code</a:t>
            </a:r>
            <a:r>
              <a:rPr lang="en-US" altLang="en-US" sz="2000" dirty="0"/>
              <a:t> is a mapping of each character of an alphabet to a binary code-word</a:t>
            </a:r>
          </a:p>
          <a:p>
            <a:pPr eaLnBrk="1" hangingPunct="1"/>
            <a:r>
              <a:rPr lang="en-US" altLang="en-US" sz="2000" dirty="0"/>
              <a:t>A </a:t>
            </a:r>
            <a:r>
              <a:rPr lang="en-US" altLang="en-US" sz="2000" b="1" dirty="0"/>
              <a:t>prefix code</a:t>
            </a:r>
            <a:r>
              <a:rPr lang="en-US" altLang="en-US" sz="2000" dirty="0"/>
              <a:t> is a binary code such that no code-word is the prefix of another code-word</a:t>
            </a:r>
          </a:p>
          <a:p>
            <a:pPr eaLnBrk="1" hangingPunct="1"/>
            <a:r>
              <a:rPr lang="en-US" altLang="en-US" sz="2000" dirty="0"/>
              <a:t>An </a:t>
            </a:r>
            <a:r>
              <a:rPr lang="en-US" altLang="en-US" sz="2000" b="1" dirty="0"/>
              <a:t>encoding tree</a:t>
            </a:r>
            <a:r>
              <a:rPr lang="en-US" altLang="en-US" sz="2000" dirty="0"/>
              <a:t> represents a prefix code</a:t>
            </a:r>
          </a:p>
          <a:p>
            <a:pPr lvl="1" eaLnBrk="1" hangingPunct="1"/>
            <a:r>
              <a:rPr lang="en-US" altLang="en-US" sz="1800" dirty="0"/>
              <a:t>Each external node stores a character</a:t>
            </a:r>
          </a:p>
          <a:p>
            <a:pPr lvl="1" eaLnBrk="1" hangingPunct="1"/>
            <a:r>
              <a:rPr lang="en-US" altLang="en-US" sz="1800" dirty="0"/>
              <a:t>The code word of a character is given by the path from the root to the external node storing the character (0 for a left child and 1 for a right child)</a:t>
            </a: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4F736323-2FB0-4AE5-A663-36BF9498B1BA}"/>
              </a:ext>
            </a:extLst>
          </p:cNvPr>
          <p:cNvGrpSpPr>
            <a:grpSpLocks/>
          </p:cNvGrpSpPr>
          <p:nvPr/>
        </p:nvGrpSpPr>
        <p:grpSpPr bwMode="auto">
          <a:xfrm>
            <a:off x="6152322" y="4167146"/>
            <a:ext cx="3429000" cy="2286000"/>
            <a:chOff x="2928" y="2256"/>
            <a:chExt cx="2160" cy="1440"/>
          </a:xfrm>
        </p:grpSpPr>
        <p:sp>
          <p:nvSpPr>
            <p:cNvPr id="32794" name="Oval 5">
              <a:extLst>
                <a:ext uri="{FF2B5EF4-FFF2-40B4-BE49-F238E27FC236}">
                  <a16:creationId xmlns:a16="http://schemas.microsoft.com/office/drawing/2014/main" id="{78A92723-350E-4B5A-A90B-3079BD02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2795" name="Oval 6">
              <a:extLst>
                <a:ext uri="{FF2B5EF4-FFF2-40B4-BE49-F238E27FC236}">
                  <a16:creationId xmlns:a16="http://schemas.microsoft.com/office/drawing/2014/main" id="{6C82F894-B7A0-4331-B416-C80C1AC31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2796" name="Oval 7">
              <a:extLst>
                <a:ext uri="{FF2B5EF4-FFF2-40B4-BE49-F238E27FC236}">
                  <a16:creationId xmlns:a16="http://schemas.microsoft.com/office/drawing/2014/main" id="{D0C2B957-F026-47B0-A8A6-759AA35A3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2797" name="Oval 8">
              <a:extLst>
                <a:ext uri="{FF2B5EF4-FFF2-40B4-BE49-F238E27FC236}">
                  <a16:creationId xmlns:a16="http://schemas.microsoft.com/office/drawing/2014/main" id="{10F3A8AB-7A14-4FFA-B77A-F73E01559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2798" name="Rectangle 9">
              <a:extLst>
                <a:ext uri="{FF2B5EF4-FFF2-40B4-BE49-F238E27FC236}">
                  <a16:creationId xmlns:a16="http://schemas.microsoft.com/office/drawing/2014/main" id="{F17E2349-0D96-4211-BC5F-334C86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32799" name="Rectangle 10">
              <a:extLst>
                <a:ext uri="{FF2B5EF4-FFF2-40B4-BE49-F238E27FC236}">
                  <a16:creationId xmlns:a16="http://schemas.microsoft.com/office/drawing/2014/main" id="{59080A69-5AE6-431B-B0F8-47E975AD8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32800" name="Rectangle 11">
              <a:extLst>
                <a:ext uri="{FF2B5EF4-FFF2-40B4-BE49-F238E27FC236}">
                  <a16:creationId xmlns:a16="http://schemas.microsoft.com/office/drawing/2014/main" id="{9F49BD2C-3E04-4258-B216-1D524B2A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F41DCF5F-25F5-4565-BF00-639608AC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95B1DDCD-07D9-43F0-BC2A-E7D6958C3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cxnSp>
          <p:nvCxnSpPr>
            <p:cNvPr id="32803" name="AutoShape 14">
              <a:extLst>
                <a:ext uri="{FF2B5EF4-FFF2-40B4-BE49-F238E27FC236}">
                  <a16:creationId xmlns:a16="http://schemas.microsoft.com/office/drawing/2014/main" id="{231C892D-7880-46E6-8050-66C9C6BF1F9F}"/>
                </a:ext>
              </a:extLst>
            </p:cNvPr>
            <p:cNvCxnSpPr>
              <a:cxnSpLocks noChangeShapeType="1"/>
              <a:stCxn id="32794" idx="3"/>
              <a:endCxn id="3279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4" name="AutoShape 15">
              <a:extLst>
                <a:ext uri="{FF2B5EF4-FFF2-40B4-BE49-F238E27FC236}">
                  <a16:creationId xmlns:a16="http://schemas.microsoft.com/office/drawing/2014/main" id="{32E0DA38-E0E7-4E2D-B2BA-AC451443925D}"/>
                </a:ext>
              </a:extLst>
            </p:cNvPr>
            <p:cNvCxnSpPr>
              <a:cxnSpLocks noChangeShapeType="1"/>
              <a:stCxn id="32795" idx="1"/>
              <a:endCxn id="3279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5" name="AutoShape 16">
              <a:extLst>
                <a:ext uri="{FF2B5EF4-FFF2-40B4-BE49-F238E27FC236}">
                  <a16:creationId xmlns:a16="http://schemas.microsoft.com/office/drawing/2014/main" id="{B58FE952-1618-4A5C-A978-E155E33F48B1}"/>
                </a:ext>
              </a:extLst>
            </p:cNvPr>
            <p:cNvCxnSpPr>
              <a:cxnSpLocks noChangeShapeType="1"/>
              <a:stCxn id="32802" idx="0"/>
              <a:endCxn id="3279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6" name="AutoShape 17">
              <a:extLst>
                <a:ext uri="{FF2B5EF4-FFF2-40B4-BE49-F238E27FC236}">
                  <a16:creationId xmlns:a16="http://schemas.microsoft.com/office/drawing/2014/main" id="{CC61D36C-20E7-462A-8D03-1E1DD335F2D0}"/>
                </a:ext>
              </a:extLst>
            </p:cNvPr>
            <p:cNvCxnSpPr>
              <a:cxnSpLocks noChangeShapeType="1"/>
              <a:stCxn id="32801" idx="0"/>
              <a:endCxn id="3279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AutoShape 18">
              <a:extLst>
                <a:ext uri="{FF2B5EF4-FFF2-40B4-BE49-F238E27FC236}">
                  <a16:creationId xmlns:a16="http://schemas.microsoft.com/office/drawing/2014/main" id="{C8371C10-AB00-4377-BA04-CBA6EE9CA41C}"/>
                </a:ext>
              </a:extLst>
            </p:cNvPr>
            <p:cNvCxnSpPr>
              <a:cxnSpLocks noChangeShapeType="1"/>
              <a:stCxn id="32800" idx="0"/>
              <a:endCxn id="3279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19">
              <a:extLst>
                <a:ext uri="{FF2B5EF4-FFF2-40B4-BE49-F238E27FC236}">
                  <a16:creationId xmlns:a16="http://schemas.microsoft.com/office/drawing/2014/main" id="{8555DA8C-BD7D-43DC-9B0E-71E472F95B9C}"/>
                </a:ext>
              </a:extLst>
            </p:cNvPr>
            <p:cNvCxnSpPr>
              <a:cxnSpLocks noChangeShapeType="1"/>
              <a:stCxn id="32799" idx="0"/>
              <a:endCxn id="3279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20">
              <a:extLst>
                <a:ext uri="{FF2B5EF4-FFF2-40B4-BE49-F238E27FC236}">
                  <a16:creationId xmlns:a16="http://schemas.microsoft.com/office/drawing/2014/main" id="{04C8A2C4-B0EB-4144-9A65-87F3DDB953B6}"/>
                </a:ext>
              </a:extLst>
            </p:cNvPr>
            <p:cNvCxnSpPr>
              <a:cxnSpLocks noChangeShapeType="1"/>
              <a:stCxn id="32798" idx="0"/>
              <a:endCxn id="3279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0" name="AutoShape 21">
              <a:extLst>
                <a:ext uri="{FF2B5EF4-FFF2-40B4-BE49-F238E27FC236}">
                  <a16:creationId xmlns:a16="http://schemas.microsoft.com/office/drawing/2014/main" id="{3C493C9B-855D-491A-B86B-D624729B0DCB}"/>
                </a:ext>
              </a:extLst>
            </p:cNvPr>
            <p:cNvCxnSpPr>
              <a:cxnSpLocks noChangeShapeType="1"/>
              <a:stCxn id="32797" idx="1"/>
              <a:endCxn id="3279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59478" name="Group 22">
            <a:extLst>
              <a:ext uri="{FF2B5EF4-FFF2-40B4-BE49-F238E27FC236}">
                <a16:creationId xmlns:a16="http://schemas.microsoft.com/office/drawing/2014/main" id="{21ECD1E6-636D-470E-B8B4-1E8E1F2B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1430"/>
              </p:ext>
            </p:extLst>
          </p:nvPr>
        </p:nvGraphicFramePr>
        <p:xfrm>
          <a:off x="2113722" y="4776746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170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FE12695C-F031-4058-B75A-E74A4C2A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507C91D-0638-4420-9E6F-92F39132750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9E47F69-0ABD-4DE1-BB21-15677F80F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2837" y="314324"/>
            <a:ext cx="7459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Encoding Tree Optimization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AAF493C-8772-4AEA-A179-8F956333F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500188"/>
            <a:ext cx="7772400" cy="228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Given a text string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/>
              <a:t>, we want to find a prefix code for the characters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/>
              <a:t> that yields a small encoding for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Frequent characters should have short code-words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Rare characters should have long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1600" dirty="0">
                <a:latin typeface="Times New Roman" panose="02020603050405020304" pitchFamily="18" charset="0"/>
              </a:rPr>
              <a:t>=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/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1600" dirty="0"/>
              <a:t> encodes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600" dirty="0"/>
              <a:t> into </a:t>
            </a:r>
            <a:r>
              <a:rPr lang="en-US" altLang="en-US" sz="1600" dirty="0">
                <a:latin typeface="Times New Roman" panose="02020603050405020304" pitchFamily="18" charset="0"/>
              </a:rPr>
              <a:t>29</a:t>
            </a:r>
            <a:r>
              <a:rPr lang="en-US" altLang="en-US" sz="1600" dirty="0"/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1600" dirty="0"/>
              <a:t> encodes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600" dirty="0"/>
              <a:t> into </a:t>
            </a:r>
            <a:r>
              <a:rPr lang="en-US" altLang="en-US" sz="1600" dirty="0">
                <a:latin typeface="Times New Roman" panose="02020603050405020304" pitchFamily="18" charset="0"/>
              </a:rPr>
              <a:t>24</a:t>
            </a:r>
            <a:r>
              <a:rPr lang="en-US" altLang="en-US" sz="1600" dirty="0"/>
              <a:t> bits</a:t>
            </a: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910C42CE-A524-49FD-822E-7554786E8993}"/>
              </a:ext>
            </a:extLst>
          </p:cNvPr>
          <p:cNvGrpSpPr>
            <a:grpSpLocks/>
          </p:cNvGrpSpPr>
          <p:nvPr/>
        </p:nvGrpSpPr>
        <p:grpSpPr bwMode="auto">
          <a:xfrm>
            <a:off x="2350273" y="3980103"/>
            <a:ext cx="3429000" cy="2286000"/>
            <a:chOff x="2928" y="2256"/>
            <a:chExt cx="2160" cy="1440"/>
          </a:xfrm>
        </p:grpSpPr>
        <p:sp>
          <p:nvSpPr>
            <p:cNvPr id="33818" name="Oval 5">
              <a:extLst>
                <a:ext uri="{FF2B5EF4-FFF2-40B4-BE49-F238E27FC236}">
                  <a16:creationId xmlns:a16="http://schemas.microsoft.com/office/drawing/2014/main" id="{4002408C-F2D2-4519-873A-07F45E27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19" name="Oval 6">
              <a:extLst>
                <a:ext uri="{FF2B5EF4-FFF2-40B4-BE49-F238E27FC236}">
                  <a16:creationId xmlns:a16="http://schemas.microsoft.com/office/drawing/2014/main" id="{6F5D0510-A05F-4176-B5B8-2E501825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3820" name="Oval 7">
              <a:extLst>
                <a:ext uri="{FF2B5EF4-FFF2-40B4-BE49-F238E27FC236}">
                  <a16:creationId xmlns:a16="http://schemas.microsoft.com/office/drawing/2014/main" id="{85B4798D-BBA3-4F61-BEF7-A8062DA3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21" name="Oval 8">
              <a:extLst>
                <a:ext uri="{FF2B5EF4-FFF2-40B4-BE49-F238E27FC236}">
                  <a16:creationId xmlns:a16="http://schemas.microsoft.com/office/drawing/2014/main" id="{5F2EA56D-7EF9-456F-9F70-BBD84903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22" name="Rectangle 9">
              <a:extLst>
                <a:ext uri="{FF2B5EF4-FFF2-40B4-BE49-F238E27FC236}">
                  <a16:creationId xmlns:a16="http://schemas.microsoft.com/office/drawing/2014/main" id="{6548E7CC-212E-496E-ACAA-C0F52C79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33823" name="Rectangle 10">
              <a:extLst>
                <a:ext uri="{FF2B5EF4-FFF2-40B4-BE49-F238E27FC236}">
                  <a16:creationId xmlns:a16="http://schemas.microsoft.com/office/drawing/2014/main" id="{82947E3A-CA52-4C10-81D6-7380BF30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33824" name="Rectangle 11">
              <a:extLst>
                <a:ext uri="{FF2B5EF4-FFF2-40B4-BE49-F238E27FC236}">
                  <a16:creationId xmlns:a16="http://schemas.microsoft.com/office/drawing/2014/main" id="{83F21E7F-2DB7-431B-BC14-E0398DC33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  <p:sp>
          <p:nvSpPr>
            <p:cNvPr id="33825" name="Rectangle 12">
              <a:extLst>
                <a:ext uri="{FF2B5EF4-FFF2-40B4-BE49-F238E27FC236}">
                  <a16:creationId xmlns:a16="http://schemas.microsoft.com/office/drawing/2014/main" id="{E316B4E4-7C8E-4BC7-A246-A408E605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33826" name="Rectangle 13">
              <a:extLst>
                <a:ext uri="{FF2B5EF4-FFF2-40B4-BE49-F238E27FC236}">
                  <a16:creationId xmlns:a16="http://schemas.microsoft.com/office/drawing/2014/main" id="{34C3ED76-1505-4273-B53E-9885EDEE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cxnSp>
          <p:nvCxnSpPr>
            <p:cNvPr id="33827" name="AutoShape 14">
              <a:extLst>
                <a:ext uri="{FF2B5EF4-FFF2-40B4-BE49-F238E27FC236}">
                  <a16:creationId xmlns:a16="http://schemas.microsoft.com/office/drawing/2014/main" id="{BFD61027-D2DC-49F0-9794-C26835B0AB4D}"/>
                </a:ext>
              </a:extLst>
            </p:cNvPr>
            <p:cNvCxnSpPr>
              <a:cxnSpLocks noChangeShapeType="1"/>
              <a:stCxn id="33818" idx="3"/>
              <a:endCxn id="3382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8" name="AutoShape 15">
              <a:extLst>
                <a:ext uri="{FF2B5EF4-FFF2-40B4-BE49-F238E27FC236}">
                  <a16:creationId xmlns:a16="http://schemas.microsoft.com/office/drawing/2014/main" id="{3F582313-BBAC-498F-B64C-922D931CA9A9}"/>
                </a:ext>
              </a:extLst>
            </p:cNvPr>
            <p:cNvCxnSpPr>
              <a:cxnSpLocks noChangeShapeType="1"/>
              <a:stCxn id="33819" idx="1"/>
              <a:endCxn id="3381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9" name="AutoShape 16">
              <a:extLst>
                <a:ext uri="{FF2B5EF4-FFF2-40B4-BE49-F238E27FC236}">
                  <a16:creationId xmlns:a16="http://schemas.microsoft.com/office/drawing/2014/main" id="{9B0D6F07-F4B9-43DF-87B5-5BA75870D835}"/>
                </a:ext>
              </a:extLst>
            </p:cNvPr>
            <p:cNvCxnSpPr>
              <a:cxnSpLocks noChangeShapeType="1"/>
              <a:stCxn id="33826" idx="0"/>
              <a:endCxn id="3381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0" name="AutoShape 17">
              <a:extLst>
                <a:ext uri="{FF2B5EF4-FFF2-40B4-BE49-F238E27FC236}">
                  <a16:creationId xmlns:a16="http://schemas.microsoft.com/office/drawing/2014/main" id="{AFA8A287-3A2A-41F0-86AF-2EECD4BD74BF}"/>
                </a:ext>
              </a:extLst>
            </p:cNvPr>
            <p:cNvCxnSpPr>
              <a:cxnSpLocks noChangeShapeType="1"/>
              <a:stCxn id="33825" idx="0"/>
              <a:endCxn id="3381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1" name="AutoShape 18">
              <a:extLst>
                <a:ext uri="{FF2B5EF4-FFF2-40B4-BE49-F238E27FC236}">
                  <a16:creationId xmlns:a16="http://schemas.microsoft.com/office/drawing/2014/main" id="{A34FFE4B-8D0E-4EB9-B338-E0731A765F3C}"/>
                </a:ext>
              </a:extLst>
            </p:cNvPr>
            <p:cNvCxnSpPr>
              <a:cxnSpLocks noChangeShapeType="1"/>
              <a:stCxn id="33824" idx="0"/>
              <a:endCxn id="3382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2" name="AutoShape 19">
              <a:extLst>
                <a:ext uri="{FF2B5EF4-FFF2-40B4-BE49-F238E27FC236}">
                  <a16:creationId xmlns:a16="http://schemas.microsoft.com/office/drawing/2014/main" id="{B4038AAF-BD46-4BCB-A9E2-2B9CE6CC90ED}"/>
                </a:ext>
              </a:extLst>
            </p:cNvPr>
            <p:cNvCxnSpPr>
              <a:cxnSpLocks noChangeShapeType="1"/>
              <a:stCxn id="33823" idx="0"/>
              <a:endCxn id="3382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AutoShape 20">
              <a:extLst>
                <a:ext uri="{FF2B5EF4-FFF2-40B4-BE49-F238E27FC236}">
                  <a16:creationId xmlns:a16="http://schemas.microsoft.com/office/drawing/2014/main" id="{85A03846-317E-429D-ACA6-61A21F9C327A}"/>
                </a:ext>
              </a:extLst>
            </p:cNvPr>
            <p:cNvCxnSpPr>
              <a:cxnSpLocks noChangeShapeType="1"/>
              <a:stCxn id="33822" idx="0"/>
              <a:endCxn id="3382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4" name="AutoShape 21">
              <a:extLst>
                <a:ext uri="{FF2B5EF4-FFF2-40B4-BE49-F238E27FC236}">
                  <a16:creationId xmlns:a16="http://schemas.microsoft.com/office/drawing/2014/main" id="{1DA95CDE-6A7A-4003-8F31-2A4F4EC9BD03}"/>
                </a:ext>
              </a:extLst>
            </p:cNvPr>
            <p:cNvCxnSpPr>
              <a:cxnSpLocks noChangeShapeType="1"/>
              <a:stCxn id="33821" idx="1"/>
              <a:endCxn id="3382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798" name="Group 22">
            <a:extLst>
              <a:ext uri="{FF2B5EF4-FFF2-40B4-BE49-F238E27FC236}">
                <a16:creationId xmlns:a16="http://schemas.microsoft.com/office/drawing/2014/main" id="{A6F99ACC-7F71-4CA6-B76E-1AF6AF574E17}"/>
              </a:ext>
            </a:extLst>
          </p:cNvPr>
          <p:cNvGrpSpPr>
            <a:grpSpLocks/>
          </p:cNvGrpSpPr>
          <p:nvPr/>
        </p:nvGrpSpPr>
        <p:grpSpPr bwMode="auto">
          <a:xfrm>
            <a:off x="6388873" y="3980103"/>
            <a:ext cx="3429000" cy="2286000"/>
            <a:chOff x="2928" y="2256"/>
            <a:chExt cx="2160" cy="1440"/>
          </a:xfrm>
        </p:grpSpPr>
        <p:sp>
          <p:nvSpPr>
            <p:cNvPr id="33801" name="Oval 23">
              <a:extLst>
                <a:ext uri="{FF2B5EF4-FFF2-40B4-BE49-F238E27FC236}">
                  <a16:creationId xmlns:a16="http://schemas.microsoft.com/office/drawing/2014/main" id="{FF892C92-141B-40FF-BE5C-9F39288C5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02" name="Oval 24">
              <a:extLst>
                <a:ext uri="{FF2B5EF4-FFF2-40B4-BE49-F238E27FC236}">
                  <a16:creationId xmlns:a16="http://schemas.microsoft.com/office/drawing/2014/main" id="{3174C351-4560-4CB1-B3C6-2AEFB9F2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3803" name="Oval 25">
              <a:extLst>
                <a:ext uri="{FF2B5EF4-FFF2-40B4-BE49-F238E27FC236}">
                  <a16:creationId xmlns:a16="http://schemas.microsoft.com/office/drawing/2014/main" id="{E3395B4B-9ECC-4A1B-B8A1-510A95E1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04" name="Oval 26">
              <a:extLst>
                <a:ext uri="{FF2B5EF4-FFF2-40B4-BE49-F238E27FC236}">
                  <a16:creationId xmlns:a16="http://schemas.microsoft.com/office/drawing/2014/main" id="{E5CE4F48-08B3-4455-B1EC-58103CEF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05" name="Rectangle 27">
              <a:extLst>
                <a:ext uri="{FF2B5EF4-FFF2-40B4-BE49-F238E27FC236}">
                  <a16:creationId xmlns:a16="http://schemas.microsoft.com/office/drawing/2014/main" id="{30FA4E20-9989-4C7E-9C10-2CE01274B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33806" name="Rectangle 28">
              <a:extLst>
                <a:ext uri="{FF2B5EF4-FFF2-40B4-BE49-F238E27FC236}">
                  <a16:creationId xmlns:a16="http://schemas.microsoft.com/office/drawing/2014/main" id="{05C2ECD2-2FD2-4F01-BA80-A85A7A83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33807" name="Rectangle 29">
              <a:extLst>
                <a:ext uri="{FF2B5EF4-FFF2-40B4-BE49-F238E27FC236}">
                  <a16:creationId xmlns:a16="http://schemas.microsoft.com/office/drawing/2014/main" id="{7BCB44A4-E459-426D-937F-F639A5DE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33808" name="Rectangle 30">
              <a:extLst>
                <a:ext uri="{FF2B5EF4-FFF2-40B4-BE49-F238E27FC236}">
                  <a16:creationId xmlns:a16="http://schemas.microsoft.com/office/drawing/2014/main" id="{8685233E-3FAE-4160-B308-A1702F7BD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33809" name="Rectangle 31">
              <a:extLst>
                <a:ext uri="{FF2B5EF4-FFF2-40B4-BE49-F238E27FC236}">
                  <a16:creationId xmlns:a16="http://schemas.microsoft.com/office/drawing/2014/main" id="{C606E3B1-5862-4782-B8DA-37B3080D2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  <p:cxnSp>
          <p:nvCxnSpPr>
            <p:cNvPr id="33810" name="AutoShape 32">
              <a:extLst>
                <a:ext uri="{FF2B5EF4-FFF2-40B4-BE49-F238E27FC236}">
                  <a16:creationId xmlns:a16="http://schemas.microsoft.com/office/drawing/2014/main" id="{28D7C6AD-9E11-4A8E-B791-CF4376E0013C}"/>
                </a:ext>
              </a:extLst>
            </p:cNvPr>
            <p:cNvCxnSpPr>
              <a:cxnSpLocks noChangeShapeType="1"/>
              <a:stCxn id="33801" idx="3"/>
              <a:endCxn id="33803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33">
              <a:extLst>
                <a:ext uri="{FF2B5EF4-FFF2-40B4-BE49-F238E27FC236}">
                  <a16:creationId xmlns:a16="http://schemas.microsoft.com/office/drawing/2014/main" id="{094005A5-1BC7-4028-971B-CD89D3CC5114}"/>
                </a:ext>
              </a:extLst>
            </p:cNvPr>
            <p:cNvCxnSpPr>
              <a:cxnSpLocks noChangeShapeType="1"/>
              <a:stCxn id="33802" idx="1"/>
              <a:endCxn id="33801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34">
              <a:extLst>
                <a:ext uri="{FF2B5EF4-FFF2-40B4-BE49-F238E27FC236}">
                  <a16:creationId xmlns:a16="http://schemas.microsoft.com/office/drawing/2014/main" id="{B4F3DC45-A7FC-4091-83A2-06B2F6120746}"/>
                </a:ext>
              </a:extLst>
            </p:cNvPr>
            <p:cNvCxnSpPr>
              <a:cxnSpLocks noChangeShapeType="1"/>
              <a:stCxn id="33809" idx="0"/>
              <a:endCxn id="33802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AutoShape 35">
              <a:extLst>
                <a:ext uri="{FF2B5EF4-FFF2-40B4-BE49-F238E27FC236}">
                  <a16:creationId xmlns:a16="http://schemas.microsoft.com/office/drawing/2014/main" id="{CBA1FEFA-A9DA-49E0-817E-C5D5D95864F3}"/>
                </a:ext>
              </a:extLst>
            </p:cNvPr>
            <p:cNvCxnSpPr>
              <a:cxnSpLocks noChangeShapeType="1"/>
              <a:stCxn id="33808" idx="0"/>
              <a:endCxn id="33802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AutoShape 36">
              <a:extLst>
                <a:ext uri="{FF2B5EF4-FFF2-40B4-BE49-F238E27FC236}">
                  <a16:creationId xmlns:a16="http://schemas.microsoft.com/office/drawing/2014/main" id="{605629FC-670A-4264-BE7F-562BA95A523D}"/>
                </a:ext>
              </a:extLst>
            </p:cNvPr>
            <p:cNvCxnSpPr>
              <a:cxnSpLocks noChangeShapeType="1"/>
              <a:stCxn id="33807" idx="0"/>
              <a:endCxn id="33804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5" name="AutoShape 37">
              <a:extLst>
                <a:ext uri="{FF2B5EF4-FFF2-40B4-BE49-F238E27FC236}">
                  <a16:creationId xmlns:a16="http://schemas.microsoft.com/office/drawing/2014/main" id="{82C94449-E2A7-4D6C-BB3E-6FAF791FF077}"/>
                </a:ext>
              </a:extLst>
            </p:cNvPr>
            <p:cNvCxnSpPr>
              <a:cxnSpLocks noChangeShapeType="1"/>
              <a:stCxn id="33806" idx="0"/>
              <a:endCxn id="33804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6" name="AutoShape 38">
              <a:extLst>
                <a:ext uri="{FF2B5EF4-FFF2-40B4-BE49-F238E27FC236}">
                  <a16:creationId xmlns:a16="http://schemas.microsoft.com/office/drawing/2014/main" id="{67631512-E552-458C-9CF0-0E6EBD7CA72A}"/>
                </a:ext>
              </a:extLst>
            </p:cNvPr>
            <p:cNvCxnSpPr>
              <a:cxnSpLocks noChangeShapeType="1"/>
              <a:stCxn id="33805" idx="0"/>
              <a:endCxn id="33803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7" name="AutoShape 39">
              <a:extLst>
                <a:ext uri="{FF2B5EF4-FFF2-40B4-BE49-F238E27FC236}">
                  <a16:creationId xmlns:a16="http://schemas.microsoft.com/office/drawing/2014/main" id="{8EA5C9C7-F18F-4D1B-A22F-3A89877175C9}"/>
                </a:ext>
              </a:extLst>
            </p:cNvPr>
            <p:cNvCxnSpPr>
              <a:cxnSpLocks noChangeShapeType="1"/>
              <a:stCxn id="33804" idx="1"/>
              <a:endCxn id="33803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799" name="Text Box 40">
            <a:extLst>
              <a:ext uri="{FF2B5EF4-FFF2-40B4-BE49-F238E27FC236}">
                <a16:creationId xmlns:a16="http://schemas.microsoft.com/office/drawing/2014/main" id="{30530613-30E1-4F42-AB5D-AD2F7CA11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6473" y="3980103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00" name="Text Box 41">
            <a:extLst>
              <a:ext uri="{FF2B5EF4-FFF2-40B4-BE49-F238E27FC236}">
                <a16:creationId xmlns:a16="http://schemas.microsoft.com/office/drawing/2014/main" id="{40D7C978-C3CA-4A65-9CBA-FC7DDFB24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073" y="3980103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9884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460166B4-8F4C-4634-AA08-90613A51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784554-5A82-404E-9D2F-341E8E368B1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5CA2354-7ACC-41C3-A5B6-3D20A4774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434" y="320702"/>
            <a:ext cx="66214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Huffman’s Algorithm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64E9B5-18B9-40AD-81DB-102CAD8A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5894" y="1662114"/>
            <a:ext cx="2895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Given a string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dirty="0"/>
              <a:t>, Huffman’s algorithm construct a prefix code the minimizes the size of the encoding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 runs in time</a:t>
            </a:r>
            <a:br>
              <a:rPr lang="en-US" altLang="en-US" sz="2000" dirty="0"/>
            </a:b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Symbol" panose="05050102010706020507" pitchFamily="18" charset="2"/>
              </a:rPr>
              <a:t> +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 </a:t>
            </a:r>
            <a:r>
              <a:rPr lang="en-US" altLang="en-US" sz="2000" dirty="0">
                <a:latin typeface="Times New Roman" panose="02020603050405020304" pitchFamily="18" charset="0"/>
              </a:rPr>
              <a:t>log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d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is the size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2000" dirty="0"/>
              <a:t> is the number of distinct characters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heap-based priority queue is used as an auxiliary structure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72C42010-69AF-4960-AD0A-FBB5EA005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093" y="1525588"/>
            <a:ext cx="4572000" cy="5195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HuffmanEncoding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Input</a:t>
            </a:r>
            <a:r>
              <a:rPr lang="en-US" altLang="en-US" sz="1600">
                <a:latin typeface="Times New Roman" panose="02020603050405020304" pitchFamily="18" charset="0"/>
              </a:rPr>
              <a:t> string </a:t>
            </a:r>
            <a:r>
              <a:rPr lang="en-US" altLang="en-US" sz="1600" b="1" i="1">
                <a:latin typeface="Times New Roman" panose="02020603050405020304" pitchFamily="18" charset="0"/>
              </a:rPr>
              <a:t>X </a:t>
            </a:r>
            <a:r>
              <a:rPr lang="en-US" altLang="en-US" sz="1600">
                <a:latin typeface="Times New Roman" panose="02020603050405020304" pitchFamily="18" charset="0"/>
              </a:rPr>
              <a:t>of size </a:t>
            </a:r>
            <a:r>
              <a:rPr lang="en-US" altLang="en-US" sz="1600" b="1" i="1">
                <a:latin typeface="Times New Roman" panose="02020603050405020304" pitchFamily="18" charset="0"/>
              </a:rPr>
              <a:t>n</a:t>
            </a: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Output</a:t>
            </a:r>
            <a:r>
              <a:rPr lang="en-US" altLang="en-US" sz="1600">
                <a:latin typeface="Times New Roman" panose="02020603050405020304" pitchFamily="18" charset="0"/>
              </a:rPr>
              <a:t> optimal encoding trie for </a:t>
            </a:r>
            <a:r>
              <a:rPr lang="en-US" altLang="en-US" sz="1600" b="1" i="1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  </a:t>
            </a:r>
            <a:r>
              <a:rPr lang="en-US" altLang="en-US" sz="16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	C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b="1" i="1">
                <a:latin typeface="Times New Roman" panose="02020603050405020304" pitchFamily="18" charset="0"/>
              </a:rPr>
              <a:t>distinctCharacters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);</a:t>
            </a:r>
            <a:endParaRPr lang="en-US" altLang="en-US" sz="16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	computeFrequencies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C, X</a:t>
            </a:r>
            <a:r>
              <a:rPr lang="en-US" altLang="en-US" sz="1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	</a:t>
            </a:r>
            <a:r>
              <a:rPr lang="en-US" altLang="en-US" sz="1600" b="1" i="1">
                <a:latin typeface="Times New Roman" panose="02020603050405020304" pitchFamily="18" charset="0"/>
              </a:rPr>
              <a:t>Q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new empty heap;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for all </a:t>
            </a:r>
            <a:r>
              <a:rPr lang="en-US" altLang="en-US" sz="1600" b="1" i="1">
                <a:latin typeface="Times New Roman" panose="02020603050405020304" pitchFamily="18" charset="0"/>
              </a:rPr>
              <a:t>c </a:t>
            </a:r>
            <a:r>
              <a:rPr lang="en-US" altLang="en-US" sz="16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600" b="1" i="1">
                <a:latin typeface="Times New Roman" panose="02020603050405020304" pitchFamily="18" charset="0"/>
              </a:rPr>
              <a:t> C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	   </a:t>
            </a:r>
            <a:r>
              <a:rPr lang="en-US" altLang="en-US" sz="1600" b="1">
                <a:latin typeface="Times New Roman" panose="02020603050405020304" pitchFamily="18" charset="0"/>
              </a:rPr>
              <a:t>{</a:t>
            </a:r>
            <a:r>
              <a:rPr lang="en-US" altLang="en-US" sz="1600" b="1" i="1">
                <a:latin typeface="Times New Roman" panose="02020603050405020304" pitchFamily="18" charset="0"/>
              </a:rPr>
              <a:t> T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new single-node tree storing </a:t>
            </a:r>
            <a:r>
              <a:rPr lang="en-US" altLang="en-US" sz="1600" b="1" i="1">
                <a:latin typeface="Times New Roman" panose="02020603050405020304" pitchFamily="18" charset="0"/>
              </a:rPr>
              <a:t>c;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		 </a:t>
            </a:r>
            <a:r>
              <a:rPr lang="en-US" altLang="en-US" sz="1600" b="1" i="1">
                <a:latin typeface="Times New Roman" panose="02020603050405020304" pitchFamily="18" charset="0"/>
              </a:rPr>
              <a:t>Q.insert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getFrequency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c</a:t>
            </a:r>
            <a:r>
              <a:rPr lang="en-US" altLang="en-US" sz="1600">
                <a:latin typeface="Times New Roman" panose="02020603050405020304" pitchFamily="18" charset="0"/>
              </a:rPr>
              <a:t>),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>
                <a:latin typeface="Times New Roman" panose="02020603050405020304" pitchFamily="18" charset="0"/>
              </a:rPr>
              <a:t>); </a:t>
            </a:r>
            <a:r>
              <a:rPr lang="en-US" altLang="en-US" sz="16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	</a:t>
            </a:r>
            <a:r>
              <a:rPr lang="en-US" altLang="en-US" sz="1600" b="1">
                <a:latin typeface="Times New Roman" panose="02020603050405020304" pitchFamily="18" charset="0"/>
              </a:rPr>
              <a:t>while  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 b="1" i="1">
                <a:latin typeface="Times New Roman" panose="02020603050405020304" pitchFamily="18" charset="0"/>
              </a:rPr>
              <a:t>Q.size</a:t>
            </a:r>
            <a:r>
              <a:rPr lang="en-US" altLang="en-US" sz="1600">
                <a:latin typeface="Times New Roman" panose="02020603050405020304" pitchFamily="18" charset="0"/>
              </a:rPr>
              <a:t>()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en-US" sz="1600">
                <a:latin typeface="Times New Roman" panose="02020603050405020304" pitchFamily="18" charset="0"/>
              </a:rPr>
              <a:t>1 )</a:t>
            </a:r>
            <a:endParaRPr lang="en-US" altLang="en-US" sz="1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      {   </a:t>
            </a:r>
            <a:r>
              <a:rPr lang="en-US" altLang="en-US" sz="1600" b="1" i="1">
                <a:latin typeface="Times New Roman" panose="02020603050405020304" pitchFamily="18" charset="0"/>
              </a:rPr>
              <a:t>f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latin typeface="Times New Roman" panose="02020603050405020304" pitchFamily="18" charset="0"/>
              </a:rPr>
              <a:t>Q.minKey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  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latin typeface="Times New Roman" panose="02020603050405020304" pitchFamily="18" charset="0"/>
              </a:rPr>
              <a:t>Q.removeMin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   </a:t>
            </a:r>
            <a:r>
              <a:rPr lang="en-US" altLang="en-US" sz="1600" b="1" i="1">
                <a:latin typeface="Times New Roman" panose="02020603050405020304" pitchFamily="18" charset="0"/>
              </a:rPr>
              <a:t>f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latin typeface="Times New Roman" panose="02020603050405020304" pitchFamily="18" charset="0"/>
              </a:rPr>
              <a:t>Q.minKey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   	  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latin typeface="Times New Roman" panose="02020603050405020304" pitchFamily="18" charset="0"/>
              </a:rPr>
              <a:t>Q.removeMin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		  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b="1" i="1">
                <a:latin typeface="Times New Roman" panose="02020603050405020304" pitchFamily="18" charset="0"/>
              </a:rPr>
              <a:t>join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latin typeface="Times New Roman" panose="02020603050405020304" pitchFamily="18" charset="0"/>
              </a:rPr>
              <a:t>,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		   </a:t>
            </a:r>
            <a:r>
              <a:rPr lang="en-US" altLang="en-US" sz="1600" b="1" i="1">
                <a:latin typeface="Times New Roman" panose="02020603050405020304" pitchFamily="18" charset="0"/>
              </a:rPr>
              <a:t>Q.insert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f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en-US" sz="1600" b="1" i="1">
                <a:latin typeface="Times New Roman" panose="02020603050405020304" pitchFamily="18" charset="0"/>
              </a:rPr>
              <a:t>f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latin typeface="Times New Roman" panose="02020603050405020304" pitchFamily="18" charset="0"/>
              </a:rPr>
              <a:t>,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        </a:t>
            </a:r>
            <a:r>
              <a:rPr lang="en-US" altLang="en-US" sz="1600" b="1">
                <a:latin typeface="Times New Roman" panose="02020603050405020304" pitchFamily="18" charset="0"/>
              </a:rPr>
              <a:t>}</a:t>
            </a:r>
            <a:endParaRPr lang="en-US" altLang="en-US" sz="1600" b="1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return </a:t>
            </a:r>
            <a:r>
              <a:rPr lang="en-US" altLang="en-US" sz="1600" b="1" i="1">
                <a:latin typeface="Times New Roman" panose="02020603050405020304" pitchFamily="18" charset="0"/>
              </a:rPr>
              <a:t>Q.removeMin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85705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21C07ECC-5AD4-4361-A06D-D458C593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18E4607-E038-4368-A4B5-0A7161A088E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44A0E90-8F13-4F64-95E0-5F3D7637E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5470" y="304403"/>
            <a:ext cx="6392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graphicFrame>
        <p:nvGraphicFramePr>
          <p:cNvPr id="665603" name="Group 3">
            <a:extLst>
              <a:ext uri="{FF2B5EF4-FFF2-40B4-BE49-F238E27FC236}">
                <a16:creationId xmlns:a16="http://schemas.microsoft.com/office/drawing/2014/main" id="{4156FCE5-5D9C-4169-93D3-6BE00E647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82430"/>
              </p:ext>
            </p:extLst>
          </p:nvPr>
        </p:nvGraphicFramePr>
        <p:xfrm>
          <a:off x="2023607" y="2601844"/>
          <a:ext cx="2667000" cy="7921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64" name="Text Box 23">
            <a:extLst>
              <a:ext uri="{FF2B5EF4-FFF2-40B4-BE49-F238E27FC236}">
                <a16:creationId xmlns:a16="http://schemas.microsoft.com/office/drawing/2014/main" id="{7B7DE889-0274-4E19-8120-0413CD72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408" y="1636643"/>
            <a:ext cx="241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/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=</a:t>
            </a:r>
            <a:r>
              <a:rPr lang="en-US" altLang="en-US" sz="2400"/>
              <a:t> abracadabra</a:t>
            </a:r>
          </a:p>
        </p:txBody>
      </p:sp>
      <p:sp>
        <p:nvSpPr>
          <p:cNvPr id="35865" name="Text Box 24">
            <a:extLst>
              <a:ext uri="{FF2B5EF4-FFF2-40B4-BE49-F238E27FC236}">
                <a16:creationId xmlns:a16="http://schemas.microsoft.com/office/drawing/2014/main" id="{DCAC9E7F-7A9F-465A-8625-3B9DB4C9D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408" y="2093843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Frequencies</a:t>
            </a:r>
          </a:p>
        </p:txBody>
      </p:sp>
      <p:grpSp>
        <p:nvGrpSpPr>
          <p:cNvPr id="35866" name="Group 25">
            <a:extLst>
              <a:ext uri="{FF2B5EF4-FFF2-40B4-BE49-F238E27FC236}">
                <a16:creationId xmlns:a16="http://schemas.microsoft.com/office/drawing/2014/main" id="{9AC76D14-D89E-48C9-9660-F8EBBC553A76}"/>
              </a:ext>
            </a:extLst>
          </p:cNvPr>
          <p:cNvGrpSpPr>
            <a:grpSpLocks/>
          </p:cNvGrpSpPr>
          <p:nvPr/>
        </p:nvGrpSpPr>
        <p:grpSpPr bwMode="auto">
          <a:xfrm>
            <a:off x="1947408" y="3887718"/>
            <a:ext cx="2722563" cy="681038"/>
            <a:chOff x="568" y="2400"/>
            <a:chExt cx="1929" cy="482"/>
          </a:xfrm>
        </p:grpSpPr>
        <p:sp>
          <p:nvSpPr>
            <p:cNvPr id="35930" name="Rectangle 26">
              <a:extLst>
                <a:ext uri="{FF2B5EF4-FFF2-40B4-BE49-F238E27FC236}">
                  <a16:creationId xmlns:a16="http://schemas.microsoft.com/office/drawing/2014/main" id="{3FA0FC86-B34B-4693-8FCF-F2F75477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931" name="Rectangle 27">
              <a:extLst>
                <a:ext uri="{FF2B5EF4-FFF2-40B4-BE49-F238E27FC236}">
                  <a16:creationId xmlns:a16="http://schemas.microsoft.com/office/drawing/2014/main" id="{3EE50B0C-0165-4942-96B0-5CA0FEC0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932" name="Rectangle 28">
              <a:extLst>
                <a:ext uri="{FF2B5EF4-FFF2-40B4-BE49-F238E27FC236}">
                  <a16:creationId xmlns:a16="http://schemas.microsoft.com/office/drawing/2014/main" id="{ABC51B9C-8A5C-46E3-BF46-61B5347A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933" name="Rectangle 29">
              <a:extLst>
                <a:ext uri="{FF2B5EF4-FFF2-40B4-BE49-F238E27FC236}">
                  <a16:creationId xmlns:a16="http://schemas.microsoft.com/office/drawing/2014/main" id="{69B84686-97C6-4734-953E-F3683727E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934" name="Rectangle 30">
              <a:extLst>
                <a:ext uri="{FF2B5EF4-FFF2-40B4-BE49-F238E27FC236}">
                  <a16:creationId xmlns:a16="http://schemas.microsoft.com/office/drawing/2014/main" id="{EDA033D7-C9C3-490A-8371-A4205E548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935" name="Text Box 31">
              <a:extLst>
                <a:ext uri="{FF2B5EF4-FFF2-40B4-BE49-F238E27FC236}">
                  <a16:creationId xmlns:a16="http://schemas.microsoft.com/office/drawing/2014/main" id="{BE2E9CCD-D785-450A-AD69-21FAF175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5936" name="Text Box 32">
              <a:extLst>
                <a:ext uri="{FF2B5EF4-FFF2-40B4-BE49-F238E27FC236}">
                  <a16:creationId xmlns:a16="http://schemas.microsoft.com/office/drawing/2014/main" id="{92BF07A3-946C-49A9-B66E-7C6F439DB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35937" name="Text Box 33">
              <a:extLst>
                <a:ext uri="{FF2B5EF4-FFF2-40B4-BE49-F238E27FC236}">
                  <a16:creationId xmlns:a16="http://schemas.microsoft.com/office/drawing/2014/main" id="{4B86A8D3-2BE4-4E5B-AFEF-14474CE5F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5938" name="Text Box 34">
              <a:extLst>
                <a:ext uri="{FF2B5EF4-FFF2-40B4-BE49-F238E27FC236}">
                  <a16:creationId xmlns:a16="http://schemas.microsoft.com/office/drawing/2014/main" id="{DEBDBBE4-C0A6-4740-97DB-E4324A17C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5939" name="Text Box 35">
              <a:extLst>
                <a:ext uri="{FF2B5EF4-FFF2-40B4-BE49-F238E27FC236}">
                  <a16:creationId xmlns:a16="http://schemas.microsoft.com/office/drawing/2014/main" id="{585C27FB-B86B-460A-AB9F-C82BAAD9E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35867" name="Group 36">
            <a:extLst>
              <a:ext uri="{FF2B5EF4-FFF2-40B4-BE49-F238E27FC236}">
                <a16:creationId xmlns:a16="http://schemas.microsoft.com/office/drawing/2014/main" id="{28C385D8-1A4E-4349-8CA2-0123EDF29859}"/>
              </a:ext>
            </a:extLst>
          </p:cNvPr>
          <p:cNvGrpSpPr>
            <a:grpSpLocks/>
          </p:cNvGrpSpPr>
          <p:nvPr/>
        </p:nvGrpSpPr>
        <p:grpSpPr bwMode="auto">
          <a:xfrm>
            <a:off x="1947408" y="5337107"/>
            <a:ext cx="2722563" cy="1292225"/>
            <a:chOff x="568" y="3168"/>
            <a:chExt cx="1929" cy="917"/>
          </a:xfrm>
        </p:grpSpPr>
        <p:cxnSp>
          <p:nvCxnSpPr>
            <p:cNvPr id="35919" name="AutoShape 37">
              <a:extLst>
                <a:ext uri="{FF2B5EF4-FFF2-40B4-BE49-F238E27FC236}">
                  <a16:creationId xmlns:a16="http://schemas.microsoft.com/office/drawing/2014/main" id="{78EB135A-F28D-4AFA-B03B-13C50B93ED6E}"/>
                </a:ext>
              </a:extLst>
            </p:cNvPr>
            <p:cNvCxnSpPr>
              <a:cxnSpLocks noChangeShapeType="1"/>
              <a:stCxn id="35920" idx="0"/>
              <a:endCxn id="35925" idx="3"/>
            </p:cNvCxnSpPr>
            <p:nvPr/>
          </p:nvCxnSpPr>
          <p:spPr bwMode="auto">
            <a:xfrm flipV="1">
              <a:off x="1536" y="337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20" name="Rectangle 38">
              <a:extLst>
                <a:ext uri="{FF2B5EF4-FFF2-40B4-BE49-F238E27FC236}">
                  <a16:creationId xmlns:a16="http://schemas.microsoft.com/office/drawing/2014/main" id="{3A53268C-C2C0-4A23-B3BD-B2AF8F1EE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921" name="Rectangle 39">
              <a:extLst>
                <a:ext uri="{FF2B5EF4-FFF2-40B4-BE49-F238E27FC236}">
                  <a16:creationId xmlns:a16="http://schemas.microsoft.com/office/drawing/2014/main" id="{040755E0-19E7-4F7A-96C0-3AA0CC6B4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922" name="Rectangle 40">
              <a:extLst>
                <a:ext uri="{FF2B5EF4-FFF2-40B4-BE49-F238E27FC236}">
                  <a16:creationId xmlns:a16="http://schemas.microsoft.com/office/drawing/2014/main" id="{5BAE8973-782E-4FB9-BBD1-7EA91A4D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923" name="Rectangle 41">
              <a:extLst>
                <a:ext uri="{FF2B5EF4-FFF2-40B4-BE49-F238E27FC236}">
                  <a16:creationId xmlns:a16="http://schemas.microsoft.com/office/drawing/2014/main" id="{C37D6E28-0DA5-4C34-8982-5118A2684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924" name="Rectangle 42">
              <a:extLst>
                <a:ext uri="{FF2B5EF4-FFF2-40B4-BE49-F238E27FC236}">
                  <a16:creationId xmlns:a16="http://schemas.microsoft.com/office/drawing/2014/main" id="{44FBF032-F19C-4143-928F-E487064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925" name="Oval 43">
              <a:extLst>
                <a:ext uri="{FF2B5EF4-FFF2-40B4-BE49-F238E27FC236}">
                  <a16:creationId xmlns:a16="http://schemas.microsoft.com/office/drawing/2014/main" id="{FC895703-4CF8-47DB-9E6F-0DA6A526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cxnSp>
          <p:nvCxnSpPr>
            <p:cNvPr id="35926" name="AutoShape 44">
              <a:extLst>
                <a:ext uri="{FF2B5EF4-FFF2-40B4-BE49-F238E27FC236}">
                  <a16:creationId xmlns:a16="http://schemas.microsoft.com/office/drawing/2014/main" id="{B32B230A-124F-4F6B-9240-028E7702551D}"/>
                </a:ext>
              </a:extLst>
            </p:cNvPr>
            <p:cNvCxnSpPr>
              <a:cxnSpLocks noChangeShapeType="1"/>
              <a:stCxn id="35923" idx="0"/>
              <a:endCxn id="35925" idx="5"/>
            </p:cNvCxnSpPr>
            <p:nvPr/>
          </p:nvCxnSpPr>
          <p:spPr bwMode="auto">
            <a:xfrm flipH="1" flipV="1">
              <a:off x="1837" y="337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27" name="Text Box 45">
              <a:extLst>
                <a:ext uri="{FF2B5EF4-FFF2-40B4-BE49-F238E27FC236}">
                  <a16:creationId xmlns:a16="http://schemas.microsoft.com/office/drawing/2014/main" id="{A40E1274-A3FC-4EDB-92E3-38E7C1CB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3824"/>
              <a:ext cx="22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5928" name="Text Box 46">
              <a:extLst>
                <a:ext uri="{FF2B5EF4-FFF2-40B4-BE49-F238E27FC236}">
                  <a16:creationId xmlns:a16="http://schemas.microsoft.com/office/drawing/2014/main" id="{84149073-9432-429C-ABBD-5AFC20B9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35929" name="Text Box 47">
              <a:extLst>
                <a:ext uri="{FF2B5EF4-FFF2-40B4-BE49-F238E27FC236}">
                  <a16:creationId xmlns:a16="http://schemas.microsoft.com/office/drawing/2014/main" id="{884F7755-307A-477C-9BD1-81634FFD8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sp>
        <p:nvSpPr>
          <p:cNvPr id="35868" name="AutoShape 48">
            <a:extLst>
              <a:ext uri="{FF2B5EF4-FFF2-40B4-BE49-F238E27FC236}">
                <a16:creationId xmlns:a16="http://schemas.microsoft.com/office/drawing/2014/main" id="{3F1ED45C-1E3A-4815-B828-16E80FE5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395" y="4664006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35869" name="AutoShape 49">
            <a:extLst>
              <a:ext uri="{FF2B5EF4-FFF2-40B4-BE49-F238E27FC236}">
                <a16:creationId xmlns:a16="http://schemas.microsoft.com/office/drawing/2014/main" id="{E93F51D3-B142-424C-B3F3-1580033D8FF9}"/>
              </a:ext>
            </a:extLst>
          </p:cNvPr>
          <p:cNvSpPr>
            <a:spLocks noChangeArrowheads="1"/>
          </p:cNvSpPr>
          <p:nvPr/>
        </p:nvSpPr>
        <p:spPr bwMode="auto">
          <a:xfrm rot="13500000">
            <a:off x="7205207" y="498944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grpSp>
        <p:nvGrpSpPr>
          <p:cNvPr id="35870" name="Group 50">
            <a:extLst>
              <a:ext uri="{FF2B5EF4-FFF2-40B4-BE49-F238E27FC236}">
                <a16:creationId xmlns:a16="http://schemas.microsoft.com/office/drawing/2014/main" id="{B4F9FEE1-3401-4ECF-8D94-06AFCF8CC477}"/>
              </a:ext>
            </a:extLst>
          </p:cNvPr>
          <p:cNvGrpSpPr>
            <a:grpSpLocks/>
          </p:cNvGrpSpPr>
          <p:nvPr/>
        </p:nvGrpSpPr>
        <p:grpSpPr bwMode="auto">
          <a:xfrm>
            <a:off x="5452607" y="5327581"/>
            <a:ext cx="3048000" cy="1301750"/>
            <a:chOff x="3312" y="1008"/>
            <a:chExt cx="2160" cy="922"/>
          </a:xfrm>
        </p:grpSpPr>
        <p:cxnSp>
          <p:nvCxnSpPr>
            <p:cNvPr id="35907" name="AutoShape 51">
              <a:extLst>
                <a:ext uri="{FF2B5EF4-FFF2-40B4-BE49-F238E27FC236}">
                  <a16:creationId xmlns:a16="http://schemas.microsoft.com/office/drawing/2014/main" id="{D27A47BD-14BC-474C-953D-2879F52B6F9B}"/>
                </a:ext>
              </a:extLst>
            </p:cNvPr>
            <p:cNvCxnSpPr>
              <a:cxnSpLocks noChangeShapeType="1"/>
              <a:stCxn id="35908" idx="0"/>
              <a:endCxn id="35913" idx="3"/>
            </p:cNvCxnSpPr>
            <p:nvPr/>
          </p:nvCxnSpPr>
          <p:spPr bwMode="auto">
            <a:xfrm flipV="1">
              <a:off x="3960" y="121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8" name="Rectangle 52">
              <a:extLst>
                <a:ext uri="{FF2B5EF4-FFF2-40B4-BE49-F238E27FC236}">
                  <a16:creationId xmlns:a16="http://schemas.microsoft.com/office/drawing/2014/main" id="{1A5FFE4A-93DD-4972-B25E-D862DA57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909" name="Rectangle 53">
              <a:extLst>
                <a:ext uri="{FF2B5EF4-FFF2-40B4-BE49-F238E27FC236}">
                  <a16:creationId xmlns:a16="http://schemas.microsoft.com/office/drawing/2014/main" id="{8A3DD70B-EA29-429F-BBAF-4C7717F1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910" name="Rectangle 54">
              <a:extLst>
                <a:ext uri="{FF2B5EF4-FFF2-40B4-BE49-F238E27FC236}">
                  <a16:creationId xmlns:a16="http://schemas.microsoft.com/office/drawing/2014/main" id="{73C0D66D-3891-431A-A76F-A883D2A6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911" name="Rectangle 55">
              <a:extLst>
                <a:ext uri="{FF2B5EF4-FFF2-40B4-BE49-F238E27FC236}">
                  <a16:creationId xmlns:a16="http://schemas.microsoft.com/office/drawing/2014/main" id="{9D09A416-6250-4AD0-A33C-4557090B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912" name="Rectangle 56">
              <a:extLst>
                <a:ext uri="{FF2B5EF4-FFF2-40B4-BE49-F238E27FC236}">
                  <a16:creationId xmlns:a16="http://schemas.microsoft.com/office/drawing/2014/main" id="{ABAA70CC-D72E-4961-82BD-633AFF1B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913" name="Oval 57">
              <a:extLst>
                <a:ext uri="{FF2B5EF4-FFF2-40B4-BE49-F238E27FC236}">
                  <a16:creationId xmlns:a16="http://schemas.microsoft.com/office/drawing/2014/main" id="{B5884BEE-D1CD-41FF-9075-1D1DD1B4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cxnSp>
          <p:nvCxnSpPr>
            <p:cNvPr id="35914" name="AutoShape 58">
              <a:extLst>
                <a:ext uri="{FF2B5EF4-FFF2-40B4-BE49-F238E27FC236}">
                  <a16:creationId xmlns:a16="http://schemas.microsoft.com/office/drawing/2014/main" id="{92F20BCD-8D78-42BB-8911-3170C7EEDDDF}"/>
                </a:ext>
              </a:extLst>
            </p:cNvPr>
            <p:cNvCxnSpPr>
              <a:cxnSpLocks noChangeShapeType="1"/>
              <a:stCxn id="35911" idx="0"/>
              <a:endCxn id="35913" idx="5"/>
            </p:cNvCxnSpPr>
            <p:nvPr/>
          </p:nvCxnSpPr>
          <p:spPr bwMode="auto">
            <a:xfrm flipH="1" flipV="1">
              <a:off x="4261" y="121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5" name="Text Box 59">
              <a:extLst>
                <a:ext uri="{FF2B5EF4-FFF2-40B4-BE49-F238E27FC236}">
                  <a16:creationId xmlns:a16="http://schemas.microsoft.com/office/drawing/2014/main" id="{566677CE-37AF-4331-808F-5D18400E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1670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5916" name="Oval 60">
              <a:extLst>
                <a:ext uri="{FF2B5EF4-FFF2-40B4-BE49-F238E27FC236}">
                  <a16:creationId xmlns:a16="http://schemas.microsoft.com/office/drawing/2014/main" id="{B29ABB00-ADF0-4F4B-A68D-1592C55E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cxnSp>
          <p:nvCxnSpPr>
            <p:cNvPr id="35917" name="AutoShape 61">
              <a:extLst>
                <a:ext uri="{FF2B5EF4-FFF2-40B4-BE49-F238E27FC236}">
                  <a16:creationId xmlns:a16="http://schemas.microsoft.com/office/drawing/2014/main" id="{7CC3355D-4FDC-44A0-942C-92F2B03177CB}"/>
                </a:ext>
              </a:extLst>
            </p:cNvPr>
            <p:cNvCxnSpPr>
              <a:cxnSpLocks noChangeShapeType="1"/>
              <a:stCxn id="35910" idx="0"/>
              <a:endCxn id="35916" idx="3"/>
            </p:cNvCxnSpPr>
            <p:nvPr/>
          </p:nvCxnSpPr>
          <p:spPr bwMode="auto">
            <a:xfrm flipV="1">
              <a:off x="4872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8" name="AutoShape 62">
              <a:extLst>
                <a:ext uri="{FF2B5EF4-FFF2-40B4-BE49-F238E27FC236}">
                  <a16:creationId xmlns:a16="http://schemas.microsoft.com/office/drawing/2014/main" id="{7E34EC8E-5899-46E1-AE24-E7D061718CB3}"/>
                </a:ext>
              </a:extLst>
            </p:cNvPr>
            <p:cNvCxnSpPr>
              <a:cxnSpLocks noChangeShapeType="1"/>
              <a:stCxn id="35912" idx="0"/>
              <a:endCxn id="35916" idx="5"/>
            </p:cNvCxnSpPr>
            <p:nvPr/>
          </p:nvCxnSpPr>
          <p:spPr bwMode="auto">
            <a:xfrm flipH="1" flipV="1">
              <a:off x="5197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871" name="Group 63">
            <a:extLst>
              <a:ext uri="{FF2B5EF4-FFF2-40B4-BE49-F238E27FC236}">
                <a16:creationId xmlns:a16="http://schemas.microsoft.com/office/drawing/2014/main" id="{2BFFD434-625A-47BF-81D6-3D8D137B25FB}"/>
              </a:ext>
            </a:extLst>
          </p:cNvPr>
          <p:cNvGrpSpPr>
            <a:grpSpLocks/>
          </p:cNvGrpSpPr>
          <p:nvPr/>
        </p:nvGrpSpPr>
        <p:grpSpPr bwMode="auto">
          <a:xfrm>
            <a:off x="7052807" y="3236843"/>
            <a:ext cx="3048000" cy="1766888"/>
            <a:chOff x="3312" y="2112"/>
            <a:chExt cx="2160" cy="1253"/>
          </a:xfrm>
        </p:grpSpPr>
        <p:cxnSp>
          <p:nvCxnSpPr>
            <p:cNvPr id="35892" name="AutoShape 64">
              <a:extLst>
                <a:ext uri="{FF2B5EF4-FFF2-40B4-BE49-F238E27FC236}">
                  <a16:creationId xmlns:a16="http://schemas.microsoft.com/office/drawing/2014/main" id="{DCF896EB-83C1-4FD6-AB7E-FFC334C4B19B}"/>
                </a:ext>
              </a:extLst>
            </p:cNvPr>
            <p:cNvCxnSpPr>
              <a:cxnSpLocks noChangeShapeType="1"/>
              <a:stCxn id="35893" idx="0"/>
              <a:endCxn id="35898" idx="3"/>
            </p:cNvCxnSpPr>
            <p:nvPr/>
          </p:nvCxnSpPr>
          <p:spPr bwMode="auto">
            <a:xfrm flipV="1">
              <a:off x="3960" y="265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3" name="Rectangle 65">
              <a:extLst>
                <a:ext uri="{FF2B5EF4-FFF2-40B4-BE49-F238E27FC236}">
                  <a16:creationId xmlns:a16="http://schemas.microsoft.com/office/drawing/2014/main" id="{08B4F17C-AF5B-409A-9877-0A145CB0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894" name="Rectangle 66">
              <a:extLst>
                <a:ext uri="{FF2B5EF4-FFF2-40B4-BE49-F238E27FC236}">
                  <a16:creationId xmlns:a16="http://schemas.microsoft.com/office/drawing/2014/main" id="{9117ABA6-A008-4EDD-87ED-F9D2C15BD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895" name="Rectangle 67">
              <a:extLst>
                <a:ext uri="{FF2B5EF4-FFF2-40B4-BE49-F238E27FC236}">
                  <a16:creationId xmlns:a16="http://schemas.microsoft.com/office/drawing/2014/main" id="{CAB7071F-26AD-461B-BD5F-01AA0051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896" name="Rectangle 68">
              <a:extLst>
                <a:ext uri="{FF2B5EF4-FFF2-40B4-BE49-F238E27FC236}">
                  <a16:creationId xmlns:a16="http://schemas.microsoft.com/office/drawing/2014/main" id="{8C71534D-EE6C-4CD0-BDCF-0BFD4FDE0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897" name="Rectangle 69">
              <a:extLst>
                <a:ext uri="{FF2B5EF4-FFF2-40B4-BE49-F238E27FC236}">
                  <a16:creationId xmlns:a16="http://schemas.microsoft.com/office/drawing/2014/main" id="{6FDEC57A-EC08-4C72-B285-B9D896897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898" name="Oval 70">
              <a:extLst>
                <a:ext uri="{FF2B5EF4-FFF2-40B4-BE49-F238E27FC236}">
                  <a16:creationId xmlns:a16="http://schemas.microsoft.com/office/drawing/2014/main" id="{64D121CD-4C7F-43D3-B752-3DBCAF92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cxnSp>
          <p:nvCxnSpPr>
            <p:cNvPr id="35899" name="AutoShape 71">
              <a:extLst>
                <a:ext uri="{FF2B5EF4-FFF2-40B4-BE49-F238E27FC236}">
                  <a16:creationId xmlns:a16="http://schemas.microsoft.com/office/drawing/2014/main" id="{A59E4BF4-14BE-4D92-8CF6-DD1A1C2174E6}"/>
                </a:ext>
              </a:extLst>
            </p:cNvPr>
            <p:cNvCxnSpPr>
              <a:cxnSpLocks noChangeShapeType="1"/>
              <a:stCxn id="35896" idx="0"/>
              <a:endCxn id="35898" idx="5"/>
            </p:cNvCxnSpPr>
            <p:nvPr/>
          </p:nvCxnSpPr>
          <p:spPr bwMode="auto">
            <a:xfrm flipH="1" flipV="1">
              <a:off x="4261" y="265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0" name="Text Box 72">
              <a:extLst>
                <a:ext uri="{FF2B5EF4-FFF2-40B4-BE49-F238E27FC236}">
                  <a16:creationId xmlns:a16="http://schemas.microsoft.com/office/drawing/2014/main" id="{685AF35D-E2F2-449F-AE8E-563AAD13A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" y="3105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5901" name="Oval 73">
              <a:extLst>
                <a:ext uri="{FF2B5EF4-FFF2-40B4-BE49-F238E27FC236}">
                  <a16:creationId xmlns:a16="http://schemas.microsoft.com/office/drawing/2014/main" id="{C33462A7-96FC-479A-840E-6522A31FA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cxnSp>
          <p:nvCxnSpPr>
            <p:cNvPr id="35902" name="AutoShape 74">
              <a:extLst>
                <a:ext uri="{FF2B5EF4-FFF2-40B4-BE49-F238E27FC236}">
                  <a16:creationId xmlns:a16="http://schemas.microsoft.com/office/drawing/2014/main" id="{8DE41432-AF54-4F9B-BF92-8F967CB8E85D}"/>
                </a:ext>
              </a:extLst>
            </p:cNvPr>
            <p:cNvCxnSpPr>
              <a:cxnSpLocks noChangeShapeType="1"/>
              <a:stCxn id="35895" idx="0"/>
              <a:endCxn id="35901" idx="3"/>
            </p:cNvCxnSpPr>
            <p:nvPr/>
          </p:nvCxnSpPr>
          <p:spPr bwMode="auto">
            <a:xfrm flipV="1">
              <a:off x="4872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3" name="AutoShape 75">
              <a:extLst>
                <a:ext uri="{FF2B5EF4-FFF2-40B4-BE49-F238E27FC236}">
                  <a16:creationId xmlns:a16="http://schemas.microsoft.com/office/drawing/2014/main" id="{7BB6D3B5-2C62-44B9-853A-F35A1C50A8D5}"/>
                </a:ext>
              </a:extLst>
            </p:cNvPr>
            <p:cNvCxnSpPr>
              <a:cxnSpLocks noChangeShapeType="1"/>
              <a:stCxn id="35897" idx="0"/>
              <a:endCxn id="35901" idx="5"/>
            </p:cNvCxnSpPr>
            <p:nvPr/>
          </p:nvCxnSpPr>
          <p:spPr bwMode="auto">
            <a:xfrm flipH="1" flipV="1">
              <a:off x="5197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4" name="Oval 76">
              <a:extLst>
                <a:ext uri="{FF2B5EF4-FFF2-40B4-BE49-F238E27FC236}">
                  <a16:creationId xmlns:a16="http://schemas.microsoft.com/office/drawing/2014/main" id="{18548894-8C3F-445D-A139-774109A5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cxnSp>
          <p:nvCxnSpPr>
            <p:cNvPr id="35905" name="AutoShape 77">
              <a:extLst>
                <a:ext uri="{FF2B5EF4-FFF2-40B4-BE49-F238E27FC236}">
                  <a16:creationId xmlns:a16="http://schemas.microsoft.com/office/drawing/2014/main" id="{FB93015A-976C-4559-98C0-605CE953E55F}"/>
                </a:ext>
              </a:extLst>
            </p:cNvPr>
            <p:cNvCxnSpPr>
              <a:cxnSpLocks noChangeShapeType="1"/>
              <a:stCxn id="35901" idx="1"/>
              <a:endCxn id="35904" idx="5"/>
            </p:cNvCxnSpPr>
            <p:nvPr/>
          </p:nvCxnSpPr>
          <p:spPr bwMode="auto">
            <a:xfrm flipH="1" flipV="1">
              <a:off x="4717" y="2323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6" name="AutoShape 78">
              <a:extLst>
                <a:ext uri="{FF2B5EF4-FFF2-40B4-BE49-F238E27FC236}">
                  <a16:creationId xmlns:a16="http://schemas.microsoft.com/office/drawing/2014/main" id="{A9357351-F792-43A4-9173-6F261CAE9F4D}"/>
                </a:ext>
              </a:extLst>
            </p:cNvPr>
            <p:cNvCxnSpPr>
              <a:cxnSpLocks noChangeShapeType="1"/>
              <a:stCxn id="35898" idx="7"/>
              <a:endCxn id="35904" idx="3"/>
            </p:cNvCxnSpPr>
            <p:nvPr/>
          </p:nvCxnSpPr>
          <p:spPr bwMode="auto">
            <a:xfrm flipV="1">
              <a:off x="4261" y="2323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872" name="Group 79">
            <a:extLst>
              <a:ext uri="{FF2B5EF4-FFF2-40B4-BE49-F238E27FC236}">
                <a16:creationId xmlns:a16="http://schemas.microsoft.com/office/drawing/2014/main" id="{0566ADAB-45EF-420F-A9ED-048428FDD924}"/>
              </a:ext>
            </a:extLst>
          </p:cNvPr>
          <p:cNvGrpSpPr>
            <a:grpSpLocks/>
          </p:cNvGrpSpPr>
          <p:nvPr/>
        </p:nvGrpSpPr>
        <p:grpSpPr bwMode="auto">
          <a:xfrm>
            <a:off x="5452607" y="1187381"/>
            <a:ext cx="3048000" cy="1897062"/>
            <a:chOff x="3312" y="2688"/>
            <a:chExt cx="2160" cy="1344"/>
          </a:xfrm>
        </p:grpSpPr>
        <p:cxnSp>
          <p:nvCxnSpPr>
            <p:cNvPr id="35875" name="AutoShape 80">
              <a:extLst>
                <a:ext uri="{FF2B5EF4-FFF2-40B4-BE49-F238E27FC236}">
                  <a16:creationId xmlns:a16="http://schemas.microsoft.com/office/drawing/2014/main" id="{D72FB15F-D4B1-48DE-B468-1EE069C32E9B}"/>
                </a:ext>
              </a:extLst>
            </p:cNvPr>
            <p:cNvCxnSpPr>
              <a:cxnSpLocks noChangeShapeType="1"/>
              <a:stCxn id="35876" idx="0"/>
              <a:endCxn id="35881" idx="3"/>
            </p:cNvCxnSpPr>
            <p:nvPr/>
          </p:nvCxnSpPr>
          <p:spPr bwMode="auto">
            <a:xfrm flipV="1">
              <a:off x="3960" y="3571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6" name="Rectangle 81">
              <a:extLst>
                <a:ext uri="{FF2B5EF4-FFF2-40B4-BE49-F238E27FC236}">
                  <a16:creationId xmlns:a16="http://schemas.microsoft.com/office/drawing/2014/main" id="{2D1B73F5-3090-453D-9240-168992161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877" name="Rectangle 82">
              <a:extLst>
                <a:ext uri="{FF2B5EF4-FFF2-40B4-BE49-F238E27FC236}">
                  <a16:creationId xmlns:a16="http://schemas.microsoft.com/office/drawing/2014/main" id="{89BBDBCE-BD72-46ED-A9F4-E416D82F7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4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878" name="Rectangle 83">
              <a:extLst>
                <a:ext uri="{FF2B5EF4-FFF2-40B4-BE49-F238E27FC236}">
                  <a16:creationId xmlns:a16="http://schemas.microsoft.com/office/drawing/2014/main" id="{CF017495-2B8E-4C39-A6CD-D9438AEB4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879" name="Rectangle 84">
              <a:extLst>
                <a:ext uri="{FF2B5EF4-FFF2-40B4-BE49-F238E27FC236}">
                  <a16:creationId xmlns:a16="http://schemas.microsoft.com/office/drawing/2014/main" id="{0799427E-D6D6-4CF2-AED5-2F1CFF08E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880" name="Rectangle 85">
              <a:extLst>
                <a:ext uri="{FF2B5EF4-FFF2-40B4-BE49-F238E27FC236}">
                  <a16:creationId xmlns:a16="http://schemas.microsoft.com/office/drawing/2014/main" id="{723F1B85-E727-4D19-A29D-9D4A8B59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881" name="Oval 86">
              <a:extLst>
                <a:ext uri="{FF2B5EF4-FFF2-40B4-BE49-F238E27FC236}">
                  <a16:creationId xmlns:a16="http://schemas.microsoft.com/office/drawing/2014/main" id="{8FAA6588-79E7-40B8-86E2-CA636D0C9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cxnSp>
          <p:nvCxnSpPr>
            <p:cNvPr id="35882" name="AutoShape 87">
              <a:extLst>
                <a:ext uri="{FF2B5EF4-FFF2-40B4-BE49-F238E27FC236}">
                  <a16:creationId xmlns:a16="http://schemas.microsoft.com/office/drawing/2014/main" id="{D30E974D-8DE2-43DC-9DC2-579A42768FC4}"/>
                </a:ext>
              </a:extLst>
            </p:cNvPr>
            <p:cNvCxnSpPr>
              <a:cxnSpLocks noChangeShapeType="1"/>
              <a:stCxn id="35879" idx="0"/>
              <a:endCxn id="35881" idx="5"/>
            </p:cNvCxnSpPr>
            <p:nvPr/>
          </p:nvCxnSpPr>
          <p:spPr bwMode="auto">
            <a:xfrm flipH="1" flipV="1">
              <a:off x="4261" y="3571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3" name="Oval 88">
              <a:extLst>
                <a:ext uri="{FF2B5EF4-FFF2-40B4-BE49-F238E27FC236}">
                  <a16:creationId xmlns:a16="http://schemas.microsoft.com/office/drawing/2014/main" id="{09520808-6A01-46E9-9C6A-2663182CA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cxnSp>
          <p:nvCxnSpPr>
            <p:cNvPr id="35884" name="AutoShape 89">
              <a:extLst>
                <a:ext uri="{FF2B5EF4-FFF2-40B4-BE49-F238E27FC236}">
                  <a16:creationId xmlns:a16="http://schemas.microsoft.com/office/drawing/2014/main" id="{29AA9E99-5B28-4D97-9B10-6B1F06264C94}"/>
                </a:ext>
              </a:extLst>
            </p:cNvPr>
            <p:cNvCxnSpPr>
              <a:cxnSpLocks noChangeShapeType="1"/>
              <a:stCxn id="35878" idx="0"/>
              <a:endCxn id="35883" idx="3"/>
            </p:cNvCxnSpPr>
            <p:nvPr/>
          </p:nvCxnSpPr>
          <p:spPr bwMode="auto">
            <a:xfrm flipV="1">
              <a:off x="4872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5" name="AutoShape 90">
              <a:extLst>
                <a:ext uri="{FF2B5EF4-FFF2-40B4-BE49-F238E27FC236}">
                  <a16:creationId xmlns:a16="http://schemas.microsoft.com/office/drawing/2014/main" id="{30A7A65C-6757-408D-A746-47342C6ECDDD}"/>
                </a:ext>
              </a:extLst>
            </p:cNvPr>
            <p:cNvCxnSpPr>
              <a:cxnSpLocks noChangeShapeType="1"/>
              <a:stCxn id="35880" idx="0"/>
              <a:endCxn id="35883" idx="5"/>
            </p:cNvCxnSpPr>
            <p:nvPr/>
          </p:nvCxnSpPr>
          <p:spPr bwMode="auto">
            <a:xfrm flipH="1" flipV="1">
              <a:off x="5197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6" name="Oval 91">
              <a:extLst>
                <a:ext uri="{FF2B5EF4-FFF2-40B4-BE49-F238E27FC236}">
                  <a16:creationId xmlns:a16="http://schemas.microsoft.com/office/drawing/2014/main" id="{129381DA-8062-41DB-A541-C1DDC6B9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cxnSp>
          <p:nvCxnSpPr>
            <p:cNvPr id="35887" name="AutoShape 92">
              <a:extLst>
                <a:ext uri="{FF2B5EF4-FFF2-40B4-BE49-F238E27FC236}">
                  <a16:creationId xmlns:a16="http://schemas.microsoft.com/office/drawing/2014/main" id="{4F4BCC59-4DB1-492F-AAE7-E1E1976F3791}"/>
                </a:ext>
              </a:extLst>
            </p:cNvPr>
            <p:cNvCxnSpPr>
              <a:cxnSpLocks noChangeShapeType="1"/>
              <a:stCxn id="35883" idx="1"/>
              <a:endCxn id="35886" idx="5"/>
            </p:cNvCxnSpPr>
            <p:nvPr/>
          </p:nvCxnSpPr>
          <p:spPr bwMode="auto">
            <a:xfrm flipH="1" flipV="1">
              <a:off x="4717" y="3235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93">
              <a:extLst>
                <a:ext uri="{FF2B5EF4-FFF2-40B4-BE49-F238E27FC236}">
                  <a16:creationId xmlns:a16="http://schemas.microsoft.com/office/drawing/2014/main" id="{76FCAB32-B04F-468B-A396-0691C96C8E84}"/>
                </a:ext>
              </a:extLst>
            </p:cNvPr>
            <p:cNvCxnSpPr>
              <a:cxnSpLocks noChangeShapeType="1"/>
              <a:stCxn id="35881" idx="7"/>
              <a:endCxn id="35886" idx="3"/>
            </p:cNvCxnSpPr>
            <p:nvPr/>
          </p:nvCxnSpPr>
          <p:spPr bwMode="auto">
            <a:xfrm flipV="1">
              <a:off x="4261" y="3235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9" name="Oval 94">
              <a:extLst>
                <a:ext uri="{FF2B5EF4-FFF2-40B4-BE49-F238E27FC236}">
                  <a16:creationId xmlns:a16="http://schemas.microsoft.com/office/drawing/2014/main" id="{0F903950-2D79-4249-9533-AE1231B4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11</a:t>
              </a:r>
            </a:p>
          </p:txBody>
        </p:sp>
        <p:cxnSp>
          <p:nvCxnSpPr>
            <p:cNvPr id="35890" name="AutoShape 95">
              <a:extLst>
                <a:ext uri="{FF2B5EF4-FFF2-40B4-BE49-F238E27FC236}">
                  <a16:creationId xmlns:a16="http://schemas.microsoft.com/office/drawing/2014/main" id="{8066618F-33C1-4024-B43F-0911AD9C7781}"/>
                </a:ext>
              </a:extLst>
            </p:cNvPr>
            <p:cNvCxnSpPr>
              <a:cxnSpLocks noChangeShapeType="1"/>
              <a:stCxn id="35877" idx="0"/>
              <a:endCxn id="35889" idx="3"/>
            </p:cNvCxnSpPr>
            <p:nvPr/>
          </p:nvCxnSpPr>
          <p:spPr bwMode="auto">
            <a:xfrm flipV="1">
              <a:off x="3432" y="2899"/>
              <a:ext cx="443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96">
              <a:extLst>
                <a:ext uri="{FF2B5EF4-FFF2-40B4-BE49-F238E27FC236}">
                  <a16:creationId xmlns:a16="http://schemas.microsoft.com/office/drawing/2014/main" id="{A753FF27-EA32-4727-B155-FB7EEBD7DD2F}"/>
                </a:ext>
              </a:extLst>
            </p:cNvPr>
            <p:cNvCxnSpPr>
              <a:cxnSpLocks noChangeShapeType="1"/>
              <a:stCxn id="35886" idx="1"/>
              <a:endCxn id="35889" idx="5"/>
            </p:cNvCxnSpPr>
            <p:nvPr/>
          </p:nvCxnSpPr>
          <p:spPr bwMode="auto">
            <a:xfrm flipH="1" flipV="1">
              <a:off x="4045" y="2899"/>
              <a:ext cx="50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73" name="AutoShape 97">
            <a:extLst>
              <a:ext uri="{FF2B5EF4-FFF2-40B4-BE49-F238E27FC236}">
                <a16:creationId xmlns:a16="http://schemas.microsoft.com/office/drawing/2014/main" id="{A4B797C5-6B36-407E-8C8C-94F690C9A9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19207" y="544664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35874" name="AutoShape 98">
            <a:extLst>
              <a:ext uri="{FF2B5EF4-FFF2-40B4-BE49-F238E27FC236}">
                <a16:creationId xmlns:a16="http://schemas.microsoft.com/office/drawing/2014/main" id="{0430D1FA-E182-4F88-861E-1CE17CC6F415}"/>
              </a:ext>
            </a:extLst>
          </p:cNvPr>
          <p:cNvSpPr>
            <a:spLocks noChangeArrowheads="1"/>
          </p:cNvSpPr>
          <p:nvPr/>
        </p:nvSpPr>
        <p:spPr bwMode="auto">
          <a:xfrm rot="8100000">
            <a:off x="7205207" y="354164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633670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D466AF5C-98AE-413D-B516-D89DAF9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B7C5F3D-7AE2-4AEC-B79A-EB01308345B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24E6185-2DF1-447F-967F-4A0D88862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456" y="24450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Extended Huffman Tree Example</a:t>
            </a:r>
          </a:p>
        </p:txBody>
      </p:sp>
      <p:pic>
        <p:nvPicPr>
          <p:cNvPr id="36868" name="Picture 3" descr="huff">
            <a:extLst>
              <a:ext uri="{FF2B5EF4-FFF2-40B4-BE49-F238E27FC236}">
                <a16:creationId xmlns:a16="http://schemas.microsoft.com/office/drawing/2014/main" id="{F972D31D-7464-4D6C-9A66-8B911203B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8078" r="31482" b="29039"/>
          <a:stretch>
            <a:fillRect/>
          </a:stretch>
        </p:blipFill>
        <p:spPr>
          <a:xfrm>
            <a:off x="2085893" y="1479550"/>
            <a:ext cx="6705600" cy="4876800"/>
          </a:xfrm>
          <a:noFill/>
        </p:spPr>
      </p:pic>
    </p:spTree>
    <p:extLst>
      <p:ext uri="{BB962C8B-B14F-4D97-AF65-F5344CB8AC3E}">
        <p14:creationId xmlns:p14="http://schemas.microsoft.com/office/powerpoint/2010/main" val="1852655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F8E74328-34D8-40ED-8BCA-32C66846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ABE218-D4FB-4CBF-9A2D-59BDB8BA4BD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2071917-9E31-4D28-ACD0-F7640EB88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314" y="419100"/>
            <a:ext cx="768228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The Fractional Knapsack Problem 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F1F4084-3DB7-4712-A83D-578319FBA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125" y="1704505"/>
            <a:ext cx="8229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Given: A set S of n items, with each item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Goal: Choose items with maximum total benefit but with weight at most 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we are allowed to take fractional amounts, then this is the </a:t>
            </a:r>
            <a:r>
              <a:rPr lang="en-US" altLang="en-US" sz="2400" b="1" dirty="0">
                <a:solidFill>
                  <a:schemeClr val="tx2"/>
                </a:solidFill>
              </a:rPr>
              <a:t>fractional knapsack problem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 this case, we let x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denote the amount we take of item 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Objective: maximize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Constraint: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37894" name="Object 5">
            <a:extLst>
              <a:ext uri="{FF2B5EF4-FFF2-40B4-BE49-F238E27FC236}">
                <a16:creationId xmlns:a16="http://schemas.microsoft.com/office/drawing/2014/main" id="{65FE6589-9C48-4F4A-A7EE-D6102FAB2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88796"/>
              </p:ext>
            </p:extLst>
          </p:nvPr>
        </p:nvGraphicFramePr>
        <p:xfrm>
          <a:off x="4420925" y="4752505"/>
          <a:ext cx="1951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4" imgW="787058" imgH="342751" progId="Equation.3">
                  <p:embed/>
                </p:oleObj>
              </mc:Choice>
              <mc:Fallback>
                <p:oleObj name="Equation" r:id="rId4" imgW="787058" imgH="342751" progId="Equation.3">
                  <p:embed/>
                  <p:pic>
                    <p:nvPicPr>
                      <p:cNvPr id="37894" name="Object 5">
                        <a:extLst>
                          <a:ext uri="{FF2B5EF4-FFF2-40B4-BE49-F238E27FC236}">
                            <a16:creationId xmlns:a16="http://schemas.microsoft.com/office/drawing/2014/main" id="{65FE6589-9C48-4F4A-A7EE-D6102FAB2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925" y="4752505"/>
                        <a:ext cx="19510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6">
            <a:extLst>
              <a:ext uri="{FF2B5EF4-FFF2-40B4-BE49-F238E27FC236}">
                <a16:creationId xmlns:a16="http://schemas.microsoft.com/office/drawing/2014/main" id="{6D22C2F7-0E50-4794-9D75-2D34C501E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32330"/>
              </p:ext>
            </p:extLst>
          </p:nvPr>
        </p:nvGraphicFramePr>
        <p:xfrm>
          <a:off x="3582725" y="5743105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6" imgW="634725" imgH="342751" progId="Equation.3">
                  <p:embed/>
                </p:oleObj>
              </mc:Choice>
              <mc:Fallback>
                <p:oleObj name="Equation" r:id="rId6" imgW="634725" imgH="342751" progId="Equation.3">
                  <p:embed/>
                  <p:pic>
                    <p:nvPicPr>
                      <p:cNvPr id="37895" name="Object 6">
                        <a:extLst>
                          <a:ext uri="{FF2B5EF4-FFF2-40B4-BE49-F238E27FC236}">
                            <a16:creationId xmlns:a16="http://schemas.microsoft.com/office/drawing/2014/main" id="{6D22C2F7-0E50-4794-9D75-2D34C501E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725" y="5743105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269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C44DFAD8-428C-4CD8-A275-417FFB0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52D544-E2A4-43A5-9D98-BA4BC7C9CB9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97266F2-9C72-4C6F-B09E-9D52397C9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646" y="358479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0934792-5E66-4FD1-B5CD-0D61ADFCA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8083" y="1611313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Given: A set S of n items, with each item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Goal: Choose items with maximum total benefit but with weight at most W.</a:t>
            </a:r>
          </a:p>
        </p:txBody>
      </p:sp>
      <p:pic>
        <p:nvPicPr>
          <p:cNvPr id="38918" name="Picture 5" descr="HH01008_">
            <a:extLst>
              <a:ext uri="{FF2B5EF4-FFF2-40B4-BE49-F238E27FC236}">
                <a16:creationId xmlns:a16="http://schemas.microsoft.com/office/drawing/2014/main" id="{038D2558-9459-43A9-A366-2BC0F44B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96" y="4035426"/>
            <a:ext cx="4953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6" descr="HH01008_">
            <a:extLst>
              <a:ext uri="{FF2B5EF4-FFF2-40B4-BE49-F238E27FC236}">
                <a16:creationId xmlns:a16="http://schemas.microsoft.com/office/drawing/2014/main" id="{1689EB59-F10B-4E5A-A79F-81D7F8D6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84" y="3654426"/>
            <a:ext cx="70802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7" descr="HH01008_">
            <a:extLst>
              <a:ext uri="{FF2B5EF4-FFF2-40B4-BE49-F238E27FC236}">
                <a16:creationId xmlns:a16="http://schemas.microsoft.com/office/drawing/2014/main" id="{5406C8AA-3CEF-4AA6-A704-B27372A7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733" y="4340226"/>
            <a:ext cx="3254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8" descr="HH01008_">
            <a:extLst>
              <a:ext uri="{FF2B5EF4-FFF2-40B4-BE49-F238E27FC236}">
                <a16:creationId xmlns:a16="http://schemas.microsoft.com/office/drawing/2014/main" id="{C934FBE4-278F-44C1-84EB-186F6476C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59" y="3856038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9" descr="HH01008_">
            <a:extLst>
              <a:ext uri="{FF2B5EF4-FFF2-40B4-BE49-F238E27FC236}">
                <a16:creationId xmlns:a16="http://schemas.microsoft.com/office/drawing/2014/main" id="{B026FAEC-B7BF-4B84-A9E0-B2FD934A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09" y="4389438"/>
            <a:ext cx="2825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Text Box 10">
            <a:extLst>
              <a:ext uri="{FF2B5EF4-FFF2-40B4-BE49-F238E27FC236}">
                <a16:creationId xmlns:a16="http://schemas.microsoft.com/office/drawing/2014/main" id="{A7CB26CE-77D9-4E76-A23D-98AD24806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646" y="4922838"/>
            <a:ext cx="123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Weight:</a:t>
            </a:r>
          </a:p>
        </p:txBody>
      </p:sp>
      <p:sp>
        <p:nvSpPr>
          <p:cNvPr id="38924" name="Text Box 11">
            <a:extLst>
              <a:ext uri="{FF2B5EF4-FFF2-40B4-BE49-F238E27FC236}">
                <a16:creationId xmlns:a16="http://schemas.microsoft.com/office/drawing/2014/main" id="{19D6BC48-5265-4729-A3CC-B44E95CDC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717" y="5303839"/>
            <a:ext cx="1243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Benefit:</a:t>
            </a:r>
          </a:p>
        </p:txBody>
      </p:sp>
      <p:sp>
        <p:nvSpPr>
          <p:cNvPr id="38925" name="Text Box 12">
            <a:extLst>
              <a:ext uri="{FF2B5EF4-FFF2-40B4-BE49-F238E27FC236}">
                <a16:creationId xmlns:a16="http://schemas.microsoft.com/office/drawing/2014/main" id="{81CE0E08-18E0-43DD-AE40-3EB660EB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921" y="454183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26" name="Text Box 13">
            <a:extLst>
              <a:ext uri="{FF2B5EF4-FFF2-40B4-BE49-F238E27FC236}">
                <a16:creationId xmlns:a16="http://schemas.microsoft.com/office/drawing/2014/main" id="{65107541-CAE6-4C1A-8063-CAE206A5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871" y="454183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8927" name="Text Box 14">
            <a:extLst>
              <a:ext uri="{FF2B5EF4-FFF2-40B4-BE49-F238E27FC236}">
                <a16:creationId xmlns:a16="http://schemas.microsoft.com/office/drawing/2014/main" id="{BC542C85-A4E8-42BB-88A3-6222D05D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434" y="4541838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28" name="Text Box 15">
            <a:extLst>
              <a:ext uri="{FF2B5EF4-FFF2-40B4-BE49-F238E27FC236}">
                <a16:creationId xmlns:a16="http://schemas.microsoft.com/office/drawing/2014/main" id="{4E8AFA51-9CD6-42B3-80CB-97DF6BFB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584" y="4541838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929" name="Text Box 16">
            <a:extLst>
              <a:ext uri="{FF2B5EF4-FFF2-40B4-BE49-F238E27FC236}">
                <a16:creationId xmlns:a16="http://schemas.microsoft.com/office/drawing/2014/main" id="{AB330FA4-0120-4641-9281-287C9CAB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271" y="454183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930" name="Text Box 17">
            <a:extLst>
              <a:ext uri="{FF2B5EF4-FFF2-40B4-BE49-F238E27FC236}">
                <a16:creationId xmlns:a16="http://schemas.microsoft.com/office/drawing/2014/main" id="{145C5074-CE1A-497C-9E3E-4460CCE46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409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 ml</a:t>
            </a:r>
          </a:p>
        </p:txBody>
      </p:sp>
      <p:sp>
        <p:nvSpPr>
          <p:cNvPr id="38931" name="Text Box 18">
            <a:extLst>
              <a:ext uri="{FF2B5EF4-FFF2-40B4-BE49-F238E27FC236}">
                <a16:creationId xmlns:a16="http://schemas.microsoft.com/office/drawing/2014/main" id="{C46ED1E4-7AD4-4B43-AD8B-C01134BF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359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 ml</a:t>
            </a:r>
          </a:p>
        </p:txBody>
      </p:sp>
      <p:sp>
        <p:nvSpPr>
          <p:cNvPr id="38932" name="Text Box 19">
            <a:extLst>
              <a:ext uri="{FF2B5EF4-FFF2-40B4-BE49-F238E27FC236}">
                <a16:creationId xmlns:a16="http://schemas.microsoft.com/office/drawing/2014/main" id="{6C87B75E-3D67-46FD-BC3D-52D646CB1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4922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 ml</a:t>
            </a:r>
          </a:p>
        </p:txBody>
      </p:sp>
      <p:sp>
        <p:nvSpPr>
          <p:cNvPr id="38933" name="Text Box 20">
            <a:extLst>
              <a:ext uri="{FF2B5EF4-FFF2-40B4-BE49-F238E27FC236}">
                <a16:creationId xmlns:a16="http://schemas.microsoft.com/office/drawing/2014/main" id="{50F1FD57-6166-4791-A1DA-EE920CE2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072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 ml</a:t>
            </a:r>
          </a:p>
        </p:txBody>
      </p:sp>
      <p:sp>
        <p:nvSpPr>
          <p:cNvPr id="38934" name="Text Box 21">
            <a:extLst>
              <a:ext uri="{FF2B5EF4-FFF2-40B4-BE49-F238E27FC236}">
                <a16:creationId xmlns:a16="http://schemas.microsoft.com/office/drawing/2014/main" id="{0185FC69-020A-409D-9686-64B27B57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1759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 ml</a:t>
            </a:r>
          </a:p>
        </p:txBody>
      </p:sp>
      <p:sp>
        <p:nvSpPr>
          <p:cNvPr id="38935" name="Text Box 22">
            <a:extLst>
              <a:ext uri="{FF2B5EF4-FFF2-40B4-BE49-F238E27FC236}">
                <a16:creationId xmlns:a16="http://schemas.microsoft.com/office/drawing/2014/main" id="{3CD38A43-155C-434D-BA2B-52784E30F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747" y="5380038"/>
            <a:ext cx="560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$12</a:t>
            </a:r>
          </a:p>
        </p:txBody>
      </p:sp>
      <p:sp>
        <p:nvSpPr>
          <p:cNvPr id="38936" name="Text Box 23">
            <a:extLst>
              <a:ext uri="{FF2B5EF4-FFF2-40B4-BE49-F238E27FC236}">
                <a16:creationId xmlns:a16="http://schemas.microsoft.com/office/drawing/2014/main" id="{148FC161-511D-4AD1-8218-7821A668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108" y="5380038"/>
            <a:ext cx="560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$32</a:t>
            </a:r>
          </a:p>
        </p:txBody>
      </p:sp>
      <p:sp>
        <p:nvSpPr>
          <p:cNvPr id="38937" name="Text Box 24">
            <a:extLst>
              <a:ext uri="{FF2B5EF4-FFF2-40B4-BE49-F238E27FC236}">
                <a16:creationId xmlns:a16="http://schemas.microsoft.com/office/drawing/2014/main" id="{391D48BA-CD5C-4288-BF22-60B9C443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258" y="5380038"/>
            <a:ext cx="560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$40</a:t>
            </a:r>
          </a:p>
        </p:txBody>
      </p:sp>
      <p:sp>
        <p:nvSpPr>
          <p:cNvPr id="38938" name="Text Box 25">
            <a:extLst>
              <a:ext uri="{FF2B5EF4-FFF2-40B4-BE49-F238E27FC236}">
                <a16:creationId xmlns:a16="http://schemas.microsoft.com/office/drawing/2014/main" id="{6010F048-97E7-4F3E-97DD-FFEEC9409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408" y="5380038"/>
            <a:ext cx="560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$30</a:t>
            </a:r>
          </a:p>
        </p:txBody>
      </p:sp>
      <p:sp>
        <p:nvSpPr>
          <p:cNvPr id="38939" name="Text Box 26">
            <a:extLst>
              <a:ext uri="{FF2B5EF4-FFF2-40B4-BE49-F238E27FC236}">
                <a16:creationId xmlns:a16="http://schemas.microsoft.com/office/drawing/2014/main" id="{FE7D4D59-B1E0-4771-9526-5D51A298A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508" y="5380038"/>
            <a:ext cx="560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$50</a:t>
            </a:r>
          </a:p>
        </p:txBody>
      </p:sp>
      <p:sp>
        <p:nvSpPr>
          <p:cNvPr id="38940" name="Text Box 27">
            <a:extLst>
              <a:ext uri="{FF2B5EF4-FFF2-40B4-BE49-F238E27FC236}">
                <a16:creationId xmlns:a16="http://schemas.microsoft.com/office/drawing/2014/main" id="{1E620E12-0529-4847-BA01-09901825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508" y="4237038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Items:</a:t>
            </a:r>
          </a:p>
        </p:txBody>
      </p:sp>
      <p:sp>
        <p:nvSpPr>
          <p:cNvPr id="38941" name="Text Box 28">
            <a:extLst>
              <a:ext uri="{FF2B5EF4-FFF2-40B4-BE49-F238E27FC236}">
                <a16:creationId xmlns:a16="http://schemas.microsoft.com/office/drawing/2014/main" id="{1B30D030-B479-444F-B177-D35E252C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258" y="5684838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Value:</a:t>
            </a:r>
          </a:p>
        </p:txBody>
      </p:sp>
      <p:sp>
        <p:nvSpPr>
          <p:cNvPr id="38942" name="Text Box 29">
            <a:extLst>
              <a:ext uri="{FF2B5EF4-FFF2-40B4-BE49-F238E27FC236}">
                <a16:creationId xmlns:a16="http://schemas.microsoft.com/office/drawing/2014/main" id="{B761E4C0-1D11-4166-9F5C-DA6E70E6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571" y="5761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8943" name="Text Box 30">
            <a:extLst>
              <a:ext uri="{FF2B5EF4-FFF2-40B4-BE49-F238E27FC236}">
                <a16:creationId xmlns:a16="http://schemas.microsoft.com/office/drawing/2014/main" id="{DB41B8CB-0A68-4016-9A6B-7F749238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08" y="5989638"/>
            <a:ext cx="1201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($ per ml)</a:t>
            </a:r>
          </a:p>
        </p:txBody>
      </p:sp>
      <p:sp>
        <p:nvSpPr>
          <p:cNvPr id="38944" name="Text Box 31">
            <a:extLst>
              <a:ext uri="{FF2B5EF4-FFF2-40B4-BE49-F238E27FC236}">
                <a16:creationId xmlns:a16="http://schemas.microsoft.com/office/drawing/2014/main" id="{76476B54-389A-4C1E-8C97-FE155ECA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521" y="5761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8945" name="Text Box 32">
            <a:extLst>
              <a:ext uri="{FF2B5EF4-FFF2-40B4-BE49-F238E27FC236}">
                <a16:creationId xmlns:a16="http://schemas.microsoft.com/office/drawing/2014/main" id="{8303CA90-C6D5-4A45-944F-3BBE73744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172" y="57610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20</a:t>
            </a:r>
          </a:p>
        </p:txBody>
      </p:sp>
      <p:sp>
        <p:nvSpPr>
          <p:cNvPr id="38946" name="Text Box 33">
            <a:extLst>
              <a:ext uri="{FF2B5EF4-FFF2-40B4-BE49-F238E27FC236}">
                <a16:creationId xmlns:a16="http://schemas.microsoft.com/office/drawing/2014/main" id="{F38E1819-0610-49E8-B08C-E0321237F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821" y="5761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8947" name="Text Box 34">
            <a:extLst>
              <a:ext uri="{FF2B5EF4-FFF2-40B4-BE49-F238E27FC236}">
                <a16:creationId xmlns:a16="http://schemas.microsoft.com/office/drawing/2014/main" id="{A10BB4F3-9B55-43C2-9ED6-BF52EC37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009" y="57610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50</a:t>
            </a:r>
          </a:p>
        </p:txBody>
      </p:sp>
      <p:grpSp>
        <p:nvGrpSpPr>
          <p:cNvPr id="38948" name="Group 35">
            <a:extLst>
              <a:ext uri="{FF2B5EF4-FFF2-40B4-BE49-F238E27FC236}">
                <a16:creationId xmlns:a16="http://schemas.microsoft.com/office/drawing/2014/main" id="{B348FFB4-29FC-465B-9EBD-F92158F43DD8}"/>
              </a:ext>
            </a:extLst>
          </p:cNvPr>
          <p:cNvGrpSpPr>
            <a:grpSpLocks/>
          </p:cNvGrpSpPr>
          <p:nvPr/>
        </p:nvGrpSpPr>
        <p:grpSpPr bwMode="auto">
          <a:xfrm>
            <a:off x="6179684" y="3294063"/>
            <a:ext cx="1247775" cy="2722562"/>
            <a:chOff x="4180" y="2068"/>
            <a:chExt cx="786" cy="1715"/>
          </a:xfrm>
        </p:grpSpPr>
        <p:sp>
          <p:nvSpPr>
            <p:cNvPr id="38952" name="Freeform 36">
              <a:extLst>
                <a:ext uri="{FF2B5EF4-FFF2-40B4-BE49-F238E27FC236}">
                  <a16:creationId xmlns:a16="http://schemas.microsoft.com/office/drawing/2014/main" id="{5615DD9B-192F-4786-9CB3-C44FB2AD0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Freeform 37">
              <a:extLst>
                <a:ext uri="{FF2B5EF4-FFF2-40B4-BE49-F238E27FC236}">
                  <a16:creationId xmlns:a16="http://schemas.microsoft.com/office/drawing/2014/main" id="{0BB78464-11AE-4A29-8CD0-AFC180596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Freeform 38">
              <a:extLst>
                <a:ext uri="{FF2B5EF4-FFF2-40B4-BE49-F238E27FC236}">
                  <a16:creationId xmlns:a16="http://schemas.microsoft.com/office/drawing/2014/main" id="{4B0536F1-51EF-43F6-AD62-508524227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Freeform 39">
              <a:extLst>
                <a:ext uri="{FF2B5EF4-FFF2-40B4-BE49-F238E27FC236}">
                  <a16:creationId xmlns:a16="http://schemas.microsoft.com/office/drawing/2014/main" id="{B4701494-E53C-4A52-96A5-E1EF2C7B4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Freeform 40">
              <a:extLst>
                <a:ext uri="{FF2B5EF4-FFF2-40B4-BE49-F238E27FC236}">
                  <a16:creationId xmlns:a16="http://schemas.microsoft.com/office/drawing/2014/main" id="{299A0B9A-6B79-4577-AD7E-310B32822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Freeform 41">
              <a:extLst>
                <a:ext uri="{FF2B5EF4-FFF2-40B4-BE49-F238E27FC236}">
                  <a16:creationId xmlns:a16="http://schemas.microsoft.com/office/drawing/2014/main" id="{84C990A8-6DE7-446A-903F-AB7AFC83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Text Box 42">
              <a:extLst>
                <a:ext uri="{FF2B5EF4-FFF2-40B4-BE49-F238E27FC236}">
                  <a16:creationId xmlns:a16="http://schemas.microsoft.com/office/drawing/2014/main" id="{FF2BE3DC-313F-4634-A862-DFD4ED12E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 ml</a:t>
              </a:r>
            </a:p>
          </p:txBody>
        </p:sp>
      </p:grpSp>
      <p:sp>
        <p:nvSpPr>
          <p:cNvPr id="38949" name="Line 43">
            <a:extLst>
              <a:ext uri="{FF2B5EF4-FFF2-40B4-BE49-F238E27FC236}">
                <a16:creationId xmlns:a16="http://schemas.microsoft.com/office/drawing/2014/main" id="{93CDF55A-2EBE-4FB7-92F1-5F9F6C959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8683" y="3516313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8" name="Text Box 44">
            <a:extLst>
              <a:ext uri="{FF2B5EF4-FFF2-40B4-BE49-F238E27FC236}">
                <a16:creationId xmlns:a16="http://schemas.microsoft.com/office/drawing/2014/main" id="{8EF7A0A6-9075-483D-9933-62942F707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483" y="3973513"/>
            <a:ext cx="1384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Solution: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/>
              <a:t> 1 ml of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/>
              <a:t> 2 ml of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/>
              <a:t> 6 ml of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/>
              <a:t> 1 ml of 2</a:t>
            </a:r>
          </a:p>
        </p:txBody>
      </p:sp>
      <p:sp>
        <p:nvSpPr>
          <p:cNvPr id="38951" name="Text Box 45">
            <a:extLst>
              <a:ext uri="{FF2B5EF4-FFF2-40B4-BE49-F238E27FC236}">
                <a16:creationId xmlns:a16="http://schemas.microsoft.com/office/drawing/2014/main" id="{FE8D73E6-021C-4F1E-A261-982C31342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883" y="3287713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“knapsack”</a:t>
            </a:r>
          </a:p>
        </p:txBody>
      </p:sp>
    </p:spTree>
    <p:extLst>
      <p:ext uri="{BB962C8B-B14F-4D97-AF65-F5344CB8AC3E}">
        <p14:creationId xmlns:p14="http://schemas.microsoft.com/office/powerpoint/2010/main" val="27301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8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C315F367-B06B-4228-A93C-AEC1BF54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23370B-CFD3-442A-9F6E-40BEA18C7795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357BDE1-3A71-442E-AFEE-6C54EA9CE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164" y="390276"/>
            <a:ext cx="6553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Fractional Knapsack Algorithm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0B02B77-235A-4B6A-91D6-BAA032CA8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95729"/>
            <a:ext cx="441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Greedy choice: Keep taking item with highest </a:t>
            </a:r>
            <a:r>
              <a:rPr lang="en-US" altLang="en-US" sz="2400" b="1" dirty="0">
                <a:solidFill>
                  <a:schemeClr val="tx2"/>
                </a:solidFill>
              </a:rPr>
              <a:t>value</a:t>
            </a:r>
            <a:r>
              <a:rPr lang="en-US" altLang="en-US" sz="2400" dirty="0"/>
              <a:t> (benefit to weight ratio)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Since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Run time: O(n log n). 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Correctness: Suppose there is a better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 is an item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with higher value than a chosen item j, but 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&lt;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&gt;0 and v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&lt;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j</a:t>
            </a:r>
            <a:endParaRPr lang="en-US" altLang="en-US" sz="2000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we substitute some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with j, we get a better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How much of i: min{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-x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Thus, there is no better solution than the greedy one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B7FB7188-6B48-47A1-A693-EE05AE0D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76400"/>
            <a:ext cx="3886200" cy="497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fractionalKnapsack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S,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altLang="en-US" sz="1800">
                <a:latin typeface="Times New Roman" panose="02020603050405020304" pitchFamily="18" charset="0"/>
              </a:rPr>
              <a:t> set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>
                <a:latin typeface="Times New Roman" panose="02020603050405020304" pitchFamily="18" charset="0"/>
              </a:rPr>
              <a:t> of items with benefit </a:t>
            </a:r>
            <a:r>
              <a:rPr lang="en-US" altLang="en-US" sz="1800" i="1">
                <a:latin typeface="Times New Roman" panose="02020603050405020304" pitchFamily="18" charset="0"/>
              </a:rPr>
              <a:t>b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i="1">
                <a:latin typeface="Times New Roman" panose="02020603050405020304" pitchFamily="18" charset="0"/>
              </a:rPr>
              <a:t> 		</a:t>
            </a:r>
            <a:r>
              <a:rPr lang="en-US" altLang="en-US" sz="1800">
                <a:latin typeface="Times New Roman" panose="02020603050405020304" pitchFamily="18" charset="0"/>
              </a:rPr>
              <a:t>and weight </a:t>
            </a:r>
            <a:r>
              <a:rPr lang="en-US" altLang="en-US" sz="1800" i="1">
                <a:latin typeface="Times New Roman" panose="02020603050405020304" pitchFamily="18" charset="0"/>
              </a:rPr>
              <a:t>w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; max. weight </a:t>
            </a:r>
            <a:r>
              <a:rPr lang="en-US" altLang="en-US" sz="1800" i="1">
                <a:latin typeface="Times New Roman" panose="02020603050405020304" pitchFamily="18" charset="0"/>
              </a:rPr>
              <a:t>W</a:t>
            </a: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latin typeface="Times New Roman" panose="02020603050405020304" pitchFamily="18" charset="0"/>
              </a:rPr>
              <a:t>Output:</a:t>
            </a:r>
            <a:r>
              <a:rPr lang="en-US" altLang="en-US" sz="1800">
                <a:latin typeface="Times New Roman" panose="02020603050405020304" pitchFamily="18" charset="0"/>
              </a:rPr>
              <a:t> amount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of each item </a:t>
            </a:r>
            <a:r>
              <a:rPr lang="en-US" altLang="en-US" sz="1800" i="1">
                <a:latin typeface="Times New Roman" panose="02020603050405020304" pitchFamily="18" charset="0"/>
              </a:rPr>
              <a:t>i 		</a:t>
            </a:r>
            <a:r>
              <a:rPr lang="en-US" altLang="en-US" sz="1800">
                <a:latin typeface="Times New Roman" panose="02020603050405020304" pitchFamily="18" charset="0"/>
              </a:rPr>
              <a:t>to maximize benefit with weight 		at most </a:t>
            </a:r>
            <a:r>
              <a:rPr lang="en-US" altLang="en-US" sz="1800" i="1">
                <a:latin typeface="Times New Roman" panose="02020603050405020304" pitchFamily="18" charset="0"/>
              </a:rPr>
              <a:t>W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latin typeface="Times New Roman" panose="02020603050405020304" pitchFamily="18" charset="0"/>
              </a:rPr>
              <a:t>	 </a:t>
            </a:r>
            <a:r>
              <a:rPr lang="en-US" altLang="en-US" sz="1800" b="1">
                <a:latin typeface="Times New Roman" panose="02020603050405020304" pitchFamily="18" charset="0"/>
              </a:rPr>
              <a:t>for </a:t>
            </a:r>
            <a:r>
              <a:rPr lang="en-US" altLang="en-US" sz="1800" b="1" i="1">
                <a:latin typeface="Times New Roman" panose="02020603050405020304" pitchFamily="18" charset="0"/>
              </a:rPr>
              <a:t>each item i in S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latin typeface="Times New Roman" panose="02020603050405020304" pitchFamily="18" charset="0"/>
              </a:rPr>
              <a:t>x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0;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     v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b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  </a:t>
            </a:r>
            <a:r>
              <a:rPr lang="en-US" altLang="en-US" sz="1800" b="1" i="1">
                <a:latin typeface="Times New Roman" panose="02020603050405020304" pitchFamily="18" charset="0"/>
              </a:rPr>
              <a:t>/ w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 </a:t>
            </a:r>
            <a:r>
              <a:rPr lang="en-US" altLang="en-US" sz="1800" b="1" i="1">
                <a:latin typeface="Times New Roman" panose="02020603050405020304" pitchFamily="18" charset="0"/>
              </a:rPr>
              <a:t>;</a:t>
            </a:r>
            <a:r>
              <a:rPr lang="en-US" altLang="en-US" sz="1800" b="1">
                <a:latin typeface="Times New Roman" panose="02020603050405020304" pitchFamily="18" charset="0"/>
              </a:rPr>
              <a:t> 	</a:t>
            </a:r>
            <a:r>
              <a:rPr lang="en-US" altLang="en-US" sz="1800">
                <a:latin typeface="Times New Roman" panose="02020603050405020304" pitchFamily="18" charset="0"/>
              </a:rPr>
              <a:t>// value</a:t>
            </a:r>
            <a:endParaRPr lang="en-US" altLang="en-US" sz="1800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aseline="-25000">
                <a:latin typeface="Times New Roman" panose="02020603050405020304" pitchFamily="18" charset="0"/>
              </a:rPr>
              <a:t>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</a:t>
            </a:r>
            <a:r>
              <a:rPr lang="en-US" altLang="en-US" sz="1800" b="1" i="1">
                <a:latin typeface="Times New Roman" panose="02020603050405020304" pitchFamily="18" charset="0"/>
              </a:rPr>
              <a:t>w</a:t>
            </a:r>
            <a:r>
              <a:rPr lang="en-US" altLang="en-US" sz="1800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0;				</a:t>
            </a:r>
            <a:r>
              <a:rPr lang="en-US" altLang="en-US" sz="1600">
                <a:latin typeface="Times New Roman" panose="02020603050405020304" pitchFamily="18" charset="0"/>
              </a:rPr>
              <a:t>// total weight</a:t>
            </a:r>
            <a:endParaRPr lang="en-US" altLang="en-US" sz="18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  </a:t>
            </a:r>
            <a:r>
              <a:rPr lang="en-US" altLang="en-US" sz="1800" b="1">
                <a:latin typeface="Times New Roman" panose="02020603050405020304" pitchFamily="18" charset="0"/>
              </a:rPr>
              <a:t>while</a:t>
            </a:r>
            <a:r>
              <a:rPr lang="en-US" altLang="en-US" sz="1800">
                <a:latin typeface="Times New Roman" panose="02020603050405020304" pitchFamily="18" charset="0"/>
              </a:rPr>
              <a:t> ( </a:t>
            </a:r>
            <a:r>
              <a:rPr lang="en-US" altLang="en-US" sz="1800" b="1" i="1">
                <a:latin typeface="Times New Roman" panose="02020603050405020304" pitchFamily="18" charset="0"/>
              </a:rPr>
              <a:t>w &lt; W 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 b="1" i="1">
                <a:latin typeface="Times New Roman" panose="02020603050405020304" pitchFamily="18" charset="0"/>
              </a:rPr>
              <a:t>	  remove item i with highest v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endParaRPr lang="en-US" altLang="en-US" sz="1800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aseline="-25000">
                <a:latin typeface="Times New Roman" panose="02020603050405020304" pitchFamily="18" charset="0"/>
              </a:rPr>
              <a:t>   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x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min{</a:t>
            </a:r>
            <a:r>
              <a:rPr lang="en-US" altLang="en-US" sz="1800" b="1" i="1">
                <a:latin typeface="Times New Roman" panose="02020603050405020304" pitchFamily="18" charset="0"/>
              </a:rPr>
              <a:t>w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, W - w</a:t>
            </a: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w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w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+ min{</a:t>
            </a:r>
            <a:r>
              <a:rPr lang="en-US" altLang="en-US" sz="1800" b="1" i="1">
                <a:latin typeface="Times New Roman" panose="02020603050405020304" pitchFamily="18" charset="0"/>
              </a:rPr>
              <a:t>w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, W - w</a:t>
            </a: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     }</a:t>
            </a:r>
          </a:p>
        </p:txBody>
      </p:sp>
      <p:graphicFrame>
        <p:nvGraphicFramePr>
          <p:cNvPr id="39943" name="Object 6">
            <a:extLst>
              <a:ext uri="{FF2B5EF4-FFF2-40B4-BE49-F238E27FC236}">
                <a16:creationId xmlns:a16="http://schemas.microsoft.com/office/drawing/2014/main" id="{179C1889-1B1F-426F-A64F-D2A8343DE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497430"/>
              </p:ext>
            </p:extLst>
          </p:nvPr>
        </p:nvGraphicFramePr>
        <p:xfrm>
          <a:off x="2751152" y="2552369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4" imgW="1688367" imgH="342751" progId="Equation.3">
                  <p:embed/>
                </p:oleObj>
              </mc:Choice>
              <mc:Fallback>
                <p:oleObj name="Equation" r:id="rId4" imgW="1688367" imgH="342751" progId="Equation.3">
                  <p:embed/>
                  <p:pic>
                    <p:nvPicPr>
                      <p:cNvPr id="39943" name="Object 6">
                        <a:extLst>
                          <a:ext uri="{FF2B5EF4-FFF2-40B4-BE49-F238E27FC236}">
                            <a16:creationId xmlns:a16="http://schemas.microsoft.com/office/drawing/2014/main" id="{179C1889-1B1F-426F-A64F-D2A8343DE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52" y="2552369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830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4A77C280-CDFA-48A4-A5F3-1D2097D9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ED400D-933E-4FDA-A413-1729A014800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D8C951C-D39C-485B-A0F0-6006F8BB3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722" y="406401"/>
            <a:ext cx="387826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Task Scheduling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B68459D-AB67-4DDB-A0A8-CF87A861B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9559" y="1795917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Given: a set T of n tasks, each having: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start time, </a:t>
            </a: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finish time, f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(where </a:t>
            </a: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 f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Goal: Perform all the tasks using a minimum number of “machines.”</a:t>
            </a:r>
          </a:p>
        </p:txBody>
      </p:sp>
      <p:grpSp>
        <p:nvGrpSpPr>
          <p:cNvPr id="40965" name="Group 4">
            <a:extLst>
              <a:ext uri="{FF2B5EF4-FFF2-40B4-BE49-F238E27FC236}">
                <a16:creationId xmlns:a16="http://schemas.microsoft.com/office/drawing/2014/main" id="{EF8C3E56-27C0-42A9-B189-C9043F3670D4}"/>
              </a:ext>
            </a:extLst>
          </p:cNvPr>
          <p:cNvGrpSpPr>
            <a:grpSpLocks/>
          </p:cNvGrpSpPr>
          <p:nvPr/>
        </p:nvGrpSpPr>
        <p:grpSpPr bwMode="auto">
          <a:xfrm>
            <a:off x="2357563" y="4067092"/>
            <a:ext cx="5865813" cy="1805214"/>
            <a:chOff x="1162" y="2391"/>
            <a:chExt cx="3279" cy="995"/>
          </a:xfrm>
        </p:grpSpPr>
        <p:grpSp>
          <p:nvGrpSpPr>
            <p:cNvPr id="40967" name="Group 5">
              <a:extLst>
                <a:ext uri="{FF2B5EF4-FFF2-40B4-BE49-F238E27FC236}">
                  <a16:creationId xmlns:a16="http://schemas.microsoft.com/office/drawing/2014/main" id="{321B1EAA-F892-4C7A-972C-20ECA50DD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893"/>
              <a:ext cx="2590" cy="73"/>
              <a:chOff x="1563" y="2893"/>
              <a:chExt cx="2590" cy="73"/>
            </a:xfrm>
          </p:grpSpPr>
          <p:sp>
            <p:nvSpPr>
              <p:cNvPr id="41493" name="Line 6">
                <a:extLst>
                  <a:ext uri="{FF2B5EF4-FFF2-40B4-BE49-F238E27FC236}">
                    <a16:creationId xmlns:a16="http://schemas.microsoft.com/office/drawing/2014/main" id="{E0665ADF-D414-4184-9DB5-3DDE8FB1A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4" name="Line 7">
                <a:extLst>
                  <a:ext uri="{FF2B5EF4-FFF2-40B4-BE49-F238E27FC236}">
                    <a16:creationId xmlns:a16="http://schemas.microsoft.com/office/drawing/2014/main" id="{6F6AABD2-2A37-4C57-80CA-10447CDA4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5" name="Line 8">
                <a:extLst>
                  <a:ext uri="{FF2B5EF4-FFF2-40B4-BE49-F238E27FC236}">
                    <a16:creationId xmlns:a16="http://schemas.microsoft.com/office/drawing/2014/main" id="{1623A2E2-F1A9-4697-AF3E-38C0AFD0C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6" name="Line 9">
                <a:extLst>
                  <a:ext uri="{FF2B5EF4-FFF2-40B4-BE49-F238E27FC236}">
                    <a16:creationId xmlns:a16="http://schemas.microsoft.com/office/drawing/2014/main" id="{8905AB44-05C0-4A21-8045-CE6917CDB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7" name="Line 10">
                <a:extLst>
                  <a:ext uri="{FF2B5EF4-FFF2-40B4-BE49-F238E27FC236}">
                    <a16:creationId xmlns:a16="http://schemas.microsoft.com/office/drawing/2014/main" id="{B66D7AAD-A3E8-4A8B-96AA-8FEEA870F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8" name="Line 11">
                <a:extLst>
                  <a:ext uri="{FF2B5EF4-FFF2-40B4-BE49-F238E27FC236}">
                    <a16:creationId xmlns:a16="http://schemas.microsoft.com/office/drawing/2014/main" id="{9D59F41B-88FB-4DAA-AB42-0F2A07F94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9" name="Line 12">
                <a:extLst>
                  <a:ext uri="{FF2B5EF4-FFF2-40B4-BE49-F238E27FC236}">
                    <a16:creationId xmlns:a16="http://schemas.microsoft.com/office/drawing/2014/main" id="{06050D58-6203-4CEE-9A92-4F017EE19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0" name="Line 13">
                <a:extLst>
                  <a:ext uri="{FF2B5EF4-FFF2-40B4-BE49-F238E27FC236}">
                    <a16:creationId xmlns:a16="http://schemas.microsoft.com/office/drawing/2014/main" id="{D2CCFA78-C21A-43E7-9C26-A6554AE57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1" name="Line 14">
                <a:extLst>
                  <a:ext uri="{FF2B5EF4-FFF2-40B4-BE49-F238E27FC236}">
                    <a16:creationId xmlns:a16="http://schemas.microsoft.com/office/drawing/2014/main" id="{DF27BB2E-6F21-4302-87E3-8B3B74243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2" name="Line 15">
                <a:extLst>
                  <a:ext uri="{FF2B5EF4-FFF2-40B4-BE49-F238E27FC236}">
                    <a16:creationId xmlns:a16="http://schemas.microsoft.com/office/drawing/2014/main" id="{87AEDA88-BB58-4BDE-8485-F9B90F32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3" name="Line 16">
                <a:extLst>
                  <a:ext uri="{FF2B5EF4-FFF2-40B4-BE49-F238E27FC236}">
                    <a16:creationId xmlns:a16="http://schemas.microsoft.com/office/drawing/2014/main" id="{637547CD-42DA-4404-A1F9-5582FEF2A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4" name="Line 17">
                <a:extLst>
                  <a:ext uri="{FF2B5EF4-FFF2-40B4-BE49-F238E27FC236}">
                    <a16:creationId xmlns:a16="http://schemas.microsoft.com/office/drawing/2014/main" id="{9BE994EC-4565-4BAB-9EC3-FC7E9D6B4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5" name="Line 18">
                <a:extLst>
                  <a:ext uri="{FF2B5EF4-FFF2-40B4-BE49-F238E27FC236}">
                    <a16:creationId xmlns:a16="http://schemas.microsoft.com/office/drawing/2014/main" id="{18FD9058-1990-4118-930E-B05C1B15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6" name="Line 19">
                <a:extLst>
                  <a:ext uri="{FF2B5EF4-FFF2-40B4-BE49-F238E27FC236}">
                    <a16:creationId xmlns:a16="http://schemas.microsoft.com/office/drawing/2014/main" id="{8179AFA8-8672-4879-944A-FA7022691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7" name="Line 20">
                <a:extLst>
                  <a:ext uri="{FF2B5EF4-FFF2-40B4-BE49-F238E27FC236}">
                    <a16:creationId xmlns:a16="http://schemas.microsoft.com/office/drawing/2014/main" id="{34820FEA-7774-40C7-A287-2D76EA709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8" name="Line 21">
                <a:extLst>
                  <a:ext uri="{FF2B5EF4-FFF2-40B4-BE49-F238E27FC236}">
                    <a16:creationId xmlns:a16="http://schemas.microsoft.com/office/drawing/2014/main" id="{8993872D-228F-401F-B62A-3409E6084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9" name="Line 22">
                <a:extLst>
                  <a:ext uri="{FF2B5EF4-FFF2-40B4-BE49-F238E27FC236}">
                    <a16:creationId xmlns:a16="http://schemas.microsoft.com/office/drawing/2014/main" id="{2ACA23CB-6090-4A3D-9E3C-F9DC3F73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0" name="Line 23">
                <a:extLst>
                  <a:ext uri="{FF2B5EF4-FFF2-40B4-BE49-F238E27FC236}">
                    <a16:creationId xmlns:a16="http://schemas.microsoft.com/office/drawing/2014/main" id="{15D0D62D-8D7E-4DD8-9815-CEA82E321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1" name="Line 24">
                <a:extLst>
                  <a:ext uri="{FF2B5EF4-FFF2-40B4-BE49-F238E27FC236}">
                    <a16:creationId xmlns:a16="http://schemas.microsoft.com/office/drawing/2014/main" id="{64518B88-681B-4405-92F8-1A46109F6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2" name="Line 25">
                <a:extLst>
                  <a:ext uri="{FF2B5EF4-FFF2-40B4-BE49-F238E27FC236}">
                    <a16:creationId xmlns:a16="http://schemas.microsoft.com/office/drawing/2014/main" id="{0221A305-7AFD-4C60-BB2D-84EEF3465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3" name="Line 26">
                <a:extLst>
                  <a:ext uri="{FF2B5EF4-FFF2-40B4-BE49-F238E27FC236}">
                    <a16:creationId xmlns:a16="http://schemas.microsoft.com/office/drawing/2014/main" id="{8DBAAEC0-1B49-4710-BA19-5D9FA017A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4" name="Line 27">
                <a:extLst>
                  <a:ext uri="{FF2B5EF4-FFF2-40B4-BE49-F238E27FC236}">
                    <a16:creationId xmlns:a16="http://schemas.microsoft.com/office/drawing/2014/main" id="{20898309-0066-4413-81D5-0DEBF078D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5" name="Line 28">
                <a:extLst>
                  <a:ext uri="{FF2B5EF4-FFF2-40B4-BE49-F238E27FC236}">
                    <a16:creationId xmlns:a16="http://schemas.microsoft.com/office/drawing/2014/main" id="{5242491B-BB1A-445C-8BEC-1A82493FE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6" name="Line 29">
                <a:extLst>
                  <a:ext uri="{FF2B5EF4-FFF2-40B4-BE49-F238E27FC236}">
                    <a16:creationId xmlns:a16="http://schemas.microsoft.com/office/drawing/2014/main" id="{087D94B5-37FF-4E00-8DE2-DC3BE1E43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7" name="Line 30">
                <a:extLst>
                  <a:ext uri="{FF2B5EF4-FFF2-40B4-BE49-F238E27FC236}">
                    <a16:creationId xmlns:a16="http://schemas.microsoft.com/office/drawing/2014/main" id="{4ADA00CD-998D-4015-8471-AC5661572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8" name="Line 31">
                <a:extLst>
                  <a:ext uri="{FF2B5EF4-FFF2-40B4-BE49-F238E27FC236}">
                    <a16:creationId xmlns:a16="http://schemas.microsoft.com/office/drawing/2014/main" id="{F8254990-747E-4586-9B5C-496CE968A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9" name="Line 32">
                <a:extLst>
                  <a:ext uri="{FF2B5EF4-FFF2-40B4-BE49-F238E27FC236}">
                    <a16:creationId xmlns:a16="http://schemas.microsoft.com/office/drawing/2014/main" id="{5B362C9A-2204-44DD-8228-A0E44984B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0" name="Line 33">
                <a:extLst>
                  <a:ext uri="{FF2B5EF4-FFF2-40B4-BE49-F238E27FC236}">
                    <a16:creationId xmlns:a16="http://schemas.microsoft.com/office/drawing/2014/main" id="{69C1B3A1-FE74-465A-A8EA-1D05E59D4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1" name="Line 34">
                <a:extLst>
                  <a:ext uri="{FF2B5EF4-FFF2-40B4-BE49-F238E27FC236}">
                    <a16:creationId xmlns:a16="http://schemas.microsoft.com/office/drawing/2014/main" id="{831F6AEE-22E4-443E-AAFD-ACC0749E6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2" name="Line 35">
                <a:extLst>
                  <a:ext uri="{FF2B5EF4-FFF2-40B4-BE49-F238E27FC236}">
                    <a16:creationId xmlns:a16="http://schemas.microsoft.com/office/drawing/2014/main" id="{CCC64251-03A1-4D99-82A0-1C3043A81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3" name="Line 36">
                <a:extLst>
                  <a:ext uri="{FF2B5EF4-FFF2-40B4-BE49-F238E27FC236}">
                    <a16:creationId xmlns:a16="http://schemas.microsoft.com/office/drawing/2014/main" id="{02D6CDFF-763B-423C-862D-576D6D67F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4" name="Line 37">
                <a:extLst>
                  <a:ext uri="{FF2B5EF4-FFF2-40B4-BE49-F238E27FC236}">
                    <a16:creationId xmlns:a16="http://schemas.microsoft.com/office/drawing/2014/main" id="{F93A80A6-1F63-4EBF-B789-BF3F208D6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5" name="Line 38">
                <a:extLst>
                  <a:ext uri="{FF2B5EF4-FFF2-40B4-BE49-F238E27FC236}">
                    <a16:creationId xmlns:a16="http://schemas.microsoft.com/office/drawing/2014/main" id="{B756D0E3-D2DF-4A98-9C2A-84C3D9C5F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6" name="Line 39">
                <a:extLst>
                  <a:ext uri="{FF2B5EF4-FFF2-40B4-BE49-F238E27FC236}">
                    <a16:creationId xmlns:a16="http://schemas.microsoft.com/office/drawing/2014/main" id="{3F9A4F07-ED54-43A6-9B13-8F20AFE6B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7" name="Line 40">
                <a:extLst>
                  <a:ext uri="{FF2B5EF4-FFF2-40B4-BE49-F238E27FC236}">
                    <a16:creationId xmlns:a16="http://schemas.microsoft.com/office/drawing/2014/main" id="{F6A653C8-6858-453C-846F-BAF1B664B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8" name="Line 41">
                <a:extLst>
                  <a:ext uri="{FF2B5EF4-FFF2-40B4-BE49-F238E27FC236}">
                    <a16:creationId xmlns:a16="http://schemas.microsoft.com/office/drawing/2014/main" id="{CECAC928-67A0-49D8-93FE-9BE586E49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9" name="Line 42">
                <a:extLst>
                  <a:ext uri="{FF2B5EF4-FFF2-40B4-BE49-F238E27FC236}">
                    <a16:creationId xmlns:a16="http://schemas.microsoft.com/office/drawing/2014/main" id="{B6A13BF0-CF64-49CB-BB72-EA52D058E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0" name="Line 43">
                <a:extLst>
                  <a:ext uri="{FF2B5EF4-FFF2-40B4-BE49-F238E27FC236}">
                    <a16:creationId xmlns:a16="http://schemas.microsoft.com/office/drawing/2014/main" id="{25D26561-1E98-46BE-8613-BF603E5B4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1" name="Line 44">
                <a:extLst>
                  <a:ext uri="{FF2B5EF4-FFF2-40B4-BE49-F238E27FC236}">
                    <a16:creationId xmlns:a16="http://schemas.microsoft.com/office/drawing/2014/main" id="{A120EB17-4F1A-4FFA-A12C-8FF9CBE17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2" name="Line 45">
                <a:extLst>
                  <a:ext uri="{FF2B5EF4-FFF2-40B4-BE49-F238E27FC236}">
                    <a16:creationId xmlns:a16="http://schemas.microsoft.com/office/drawing/2014/main" id="{C3FA7F24-A074-4EB1-A54E-58019B61A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3" name="Line 46">
                <a:extLst>
                  <a:ext uri="{FF2B5EF4-FFF2-40B4-BE49-F238E27FC236}">
                    <a16:creationId xmlns:a16="http://schemas.microsoft.com/office/drawing/2014/main" id="{D0728777-C7C1-4F6D-87D1-A65CF36F2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4" name="Line 47">
                <a:extLst>
                  <a:ext uri="{FF2B5EF4-FFF2-40B4-BE49-F238E27FC236}">
                    <a16:creationId xmlns:a16="http://schemas.microsoft.com/office/drawing/2014/main" id="{91E00132-0D2D-4B04-87C7-E4ACC6011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5" name="Line 48">
                <a:extLst>
                  <a:ext uri="{FF2B5EF4-FFF2-40B4-BE49-F238E27FC236}">
                    <a16:creationId xmlns:a16="http://schemas.microsoft.com/office/drawing/2014/main" id="{744F908A-60A0-4BA3-A3AF-CEF83C633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6" name="Line 49">
                <a:extLst>
                  <a:ext uri="{FF2B5EF4-FFF2-40B4-BE49-F238E27FC236}">
                    <a16:creationId xmlns:a16="http://schemas.microsoft.com/office/drawing/2014/main" id="{BC49B1AF-4E90-425E-8176-EB30E2F49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7" name="Line 50">
                <a:extLst>
                  <a:ext uri="{FF2B5EF4-FFF2-40B4-BE49-F238E27FC236}">
                    <a16:creationId xmlns:a16="http://schemas.microsoft.com/office/drawing/2014/main" id="{62B6FF6D-EFF1-49F4-AAFC-3888E8861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8" name="Line 51">
                <a:extLst>
                  <a:ext uri="{FF2B5EF4-FFF2-40B4-BE49-F238E27FC236}">
                    <a16:creationId xmlns:a16="http://schemas.microsoft.com/office/drawing/2014/main" id="{0AD5BCF2-1F9A-4B9F-B456-71A91B977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9" name="Line 52">
                <a:extLst>
                  <a:ext uri="{FF2B5EF4-FFF2-40B4-BE49-F238E27FC236}">
                    <a16:creationId xmlns:a16="http://schemas.microsoft.com/office/drawing/2014/main" id="{BE15B1EE-BEF6-437E-B265-CA3F67268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0" name="Line 53">
                <a:extLst>
                  <a:ext uri="{FF2B5EF4-FFF2-40B4-BE49-F238E27FC236}">
                    <a16:creationId xmlns:a16="http://schemas.microsoft.com/office/drawing/2014/main" id="{B067717D-54B2-4165-AABD-8AA9887BB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1" name="Line 54">
                <a:extLst>
                  <a:ext uri="{FF2B5EF4-FFF2-40B4-BE49-F238E27FC236}">
                    <a16:creationId xmlns:a16="http://schemas.microsoft.com/office/drawing/2014/main" id="{26CE8B06-8F5B-4540-A34B-F18095E38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2" name="Line 55">
                <a:extLst>
                  <a:ext uri="{FF2B5EF4-FFF2-40B4-BE49-F238E27FC236}">
                    <a16:creationId xmlns:a16="http://schemas.microsoft.com/office/drawing/2014/main" id="{5DA16E2F-D16C-4949-9884-1A78D6B0A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3" name="Line 56">
                <a:extLst>
                  <a:ext uri="{FF2B5EF4-FFF2-40B4-BE49-F238E27FC236}">
                    <a16:creationId xmlns:a16="http://schemas.microsoft.com/office/drawing/2014/main" id="{2E8B7B60-4843-46AF-97CE-1CA571FFC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4" name="Line 57">
                <a:extLst>
                  <a:ext uri="{FF2B5EF4-FFF2-40B4-BE49-F238E27FC236}">
                    <a16:creationId xmlns:a16="http://schemas.microsoft.com/office/drawing/2014/main" id="{19E09C73-0F65-4DDB-A117-E27057AE2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5" name="Line 58">
                <a:extLst>
                  <a:ext uri="{FF2B5EF4-FFF2-40B4-BE49-F238E27FC236}">
                    <a16:creationId xmlns:a16="http://schemas.microsoft.com/office/drawing/2014/main" id="{3E9EAB8A-7C06-4117-B11A-93F415DA5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6" name="Line 59">
                <a:extLst>
                  <a:ext uri="{FF2B5EF4-FFF2-40B4-BE49-F238E27FC236}">
                    <a16:creationId xmlns:a16="http://schemas.microsoft.com/office/drawing/2014/main" id="{A7237768-DB1A-4820-9D98-FDFF940E6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7" name="Line 60">
                <a:extLst>
                  <a:ext uri="{FF2B5EF4-FFF2-40B4-BE49-F238E27FC236}">
                    <a16:creationId xmlns:a16="http://schemas.microsoft.com/office/drawing/2014/main" id="{60FF1FA5-391A-4B03-8BFB-00022DC94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8" name="Line 61">
                <a:extLst>
                  <a:ext uri="{FF2B5EF4-FFF2-40B4-BE49-F238E27FC236}">
                    <a16:creationId xmlns:a16="http://schemas.microsoft.com/office/drawing/2014/main" id="{06A5B02E-6987-4C10-9AE3-050446FE2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9" name="Line 62">
                <a:extLst>
                  <a:ext uri="{FF2B5EF4-FFF2-40B4-BE49-F238E27FC236}">
                    <a16:creationId xmlns:a16="http://schemas.microsoft.com/office/drawing/2014/main" id="{85E0869B-B7E8-41C2-89AA-947A1C203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0" name="Line 63">
                <a:extLst>
                  <a:ext uri="{FF2B5EF4-FFF2-40B4-BE49-F238E27FC236}">
                    <a16:creationId xmlns:a16="http://schemas.microsoft.com/office/drawing/2014/main" id="{9ABE3504-3D08-48DF-B625-1A69D36BC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1" name="Line 64">
                <a:extLst>
                  <a:ext uri="{FF2B5EF4-FFF2-40B4-BE49-F238E27FC236}">
                    <a16:creationId xmlns:a16="http://schemas.microsoft.com/office/drawing/2014/main" id="{4F3B742E-DECD-444F-8BC0-99E5994B5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2" name="Line 65">
                <a:extLst>
                  <a:ext uri="{FF2B5EF4-FFF2-40B4-BE49-F238E27FC236}">
                    <a16:creationId xmlns:a16="http://schemas.microsoft.com/office/drawing/2014/main" id="{405CEDBB-7310-406E-B858-CE6854164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3" name="Line 66">
                <a:extLst>
                  <a:ext uri="{FF2B5EF4-FFF2-40B4-BE49-F238E27FC236}">
                    <a16:creationId xmlns:a16="http://schemas.microsoft.com/office/drawing/2014/main" id="{6BE2B40D-9B94-4480-A954-E9DF3B3F0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4" name="Line 67">
                <a:extLst>
                  <a:ext uri="{FF2B5EF4-FFF2-40B4-BE49-F238E27FC236}">
                    <a16:creationId xmlns:a16="http://schemas.microsoft.com/office/drawing/2014/main" id="{F90BF6C8-5720-40F5-92AD-0EC7A8248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5" name="Line 68">
                <a:extLst>
                  <a:ext uri="{FF2B5EF4-FFF2-40B4-BE49-F238E27FC236}">
                    <a16:creationId xmlns:a16="http://schemas.microsoft.com/office/drawing/2014/main" id="{21AB78B5-D9FD-448C-9949-D7F35E58D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6" name="Line 69">
                <a:extLst>
                  <a:ext uri="{FF2B5EF4-FFF2-40B4-BE49-F238E27FC236}">
                    <a16:creationId xmlns:a16="http://schemas.microsoft.com/office/drawing/2014/main" id="{BB545068-03EB-4F75-8702-9C20CCAAE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7" name="Line 70">
                <a:extLst>
                  <a:ext uri="{FF2B5EF4-FFF2-40B4-BE49-F238E27FC236}">
                    <a16:creationId xmlns:a16="http://schemas.microsoft.com/office/drawing/2014/main" id="{685C6B1B-BA67-4604-8F57-A610CD11B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8" name="Line 71">
                <a:extLst>
                  <a:ext uri="{FF2B5EF4-FFF2-40B4-BE49-F238E27FC236}">
                    <a16:creationId xmlns:a16="http://schemas.microsoft.com/office/drawing/2014/main" id="{561BF630-EA17-4AA8-8D2C-909B08384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9" name="Line 72">
                <a:extLst>
                  <a:ext uri="{FF2B5EF4-FFF2-40B4-BE49-F238E27FC236}">
                    <a16:creationId xmlns:a16="http://schemas.microsoft.com/office/drawing/2014/main" id="{407A4503-F1C4-4648-BB61-9A4DB448F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0" name="Line 73">
                <a:extLst>
                  <a:ext uri="{FF2B5EF4-FFF2-40B4-BE49-F238E27FC236}">
                    <a16:creationId xmlns:a16="http://schemas.microsoft.com/office/drawing/2014/main" id="{89293985-DDA7-46F8-BED3-1D0A6E68D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1" name="Line 74">
                <a:extLst>
                  <a:ext uri="{FF2B5EF4-FFF2-40B4-BE49-F238E27FC236}">
                    <a16:creationId xmlns:a16="http://schemas.microsoft.com/office/drawing/2014/main" id="{D697E94A-6466-479E-BDB1-FC88E62F2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2" name="Line 75">
                <a:extLst>
                  <a:ext uri="{FF2B5EF4-FFF2-40B4-BE49-F238E27FC236}">
                    <a16:creationId xmlns:a16="http://schemas.microsoft.com/office/drawing/2014/main" id="{3CA78444-3FB5-4C79-9CC7-65C9AB80E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3" name="Line 76">
                <a:extLst>
                  <a:ext uri="{FF2B5EF4-FFF2-40B4-BE49-F238E27FC236}">
                    <a16:creationId xmlns:a16="http://schemas.microsoft.com/office/drawing/2014/main" id="{9019B042-2AAE-47F5-86F8-15437D870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4" name="Line 77">
                <a:extLst>
                  <a:ext uri="{FF2B5EF4-FFF2-40B4-BE49-F238E27FC236}">
                    <a16:creationId xmlns:a16="http://schemas.microsoft.com/office/drawing/2014/main" id="{28B1730F-7611-4D39-9470-7AF8B6708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5" name="Line 78">
                <a:extLst>
                  <a:ext uri="{FF2B5EF4-FFF2-40B4-BE49-F238E27FC236}">
                    <a16:creationId xmlns:a16="http://schemas.microsoft.com/office/drawing/2014/main" id="{6CC43E17-7436-4486-B99A-840A344CD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6" name="Line 79">
                <a:extLst>
                  <a:ext uri="{FF2B5EF4-FFF2-40B4-BE49-F238E27FC236}">
                    <a16:creationId xmlns:a16="http://schemas.microsoft.com/office/drawing/2014/main" id="{7C0577EE-22CD-4E65-B7D9-06E4C7653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7" name="Line 80">
                <a:extLst>
                  <a:ext uri="{FF2B5EF4-FFF2-40B4-BE49-F238E27FC236}">
                    <a16:creationId xmlns:a16="http://schemas.microsoft.com/office/drawing/2014/main" id="{2EB9ADBB-D06A-47A8-90C3-96E26B759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8" name="Line 81">
                <a:extLst>
                  <a:ext uri="{FF2B5EF4-FFF2-40B4-BE49-F238E27FC236}">
                    <a16:creationId xmlns:a16="http://schemas.microsoft.com/office/drawing/2014/main" id="{826AD7CA-A71F-43A6-96E4-6D684A007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9" name="Line 82">
                <a:extLst>
                  <a:ext uri="{FF2B5EF4-FFF2-40B4-BE49-F238E27FC236}">
                    <a16:creationId xmlns:a16="http://schemas.microsoft.com/office/drawing/2014/main" id="{3FA8B048-68C2-4CE6-8F35-A761E8EAB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0" name="Line 83">
                <a:extLst>
                  <a:ext uri="{FF2B5EF4-FFF2-40B4-BE49-F238E27FC236}">
                    <a16:creationId xmlns:a16="http://schemas.microsoft.com/office/drawing/2014/main" id="{00765665-D42C-43BA-8275-DFDCBCC14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1" name="Line 84">
                <a:extLst>
                  <a:ext uri="{FF2B5EF4-FFF2-40B4-BE49-F238E27FC236}">
                    <a16:creationId xmlns:a16="http://schemas.microsoft.com/office/drawing/2014/main" id="{C54FEE8B-C9DF-48FF-A94F-D96648675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2" name="Line 85">
                <a:extLst>
                  <a:ext uri="{FF2B5EF4-FFF2-40B4-BE49-F238E27FC236}">
                    <a16:creationId xmlns:a16="http://schemas.microsoft.com/office/drawing/2014/main" id="{AB24E647-E17F-49C9-8D80-7EDA18749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3" name="Line 86">
                <a:extLst>
                  <a:ext uri="{FF2B5EF4-FFF2-40B4-BE49-F238E27FC236}">
                    <a16:creationId xmlns:a16="http://schemas.microsoft.com/office/drawing/2014/main" id="{AA321BD6-2FB1-43F3-B99C-4BF4F535E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4" name="Line 87">
                <a:extLst>
                  <a:ext uri="{FF2B5EF4-FFF2-40B4-BE49-F238E27FC236}">
                    <a16:creationId xmlns:a16="http://schemas.microsoft.com/office/drawing/2014/main" id="{C317E34D-74B4-4643-8D9A-1A83631DC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5" name="Line 88">
                <a:extLst>
                  <a:ext uri="{FF2B5EF4-FFF2-40B4-BE49-F238E27FC236}">
                    <a16:creationId xmlns:a16="http://schemas.microsoft.com/office/drawing/2014/main" id="{972DFBFD-8EA0-4A73-86E5-FF4745D50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" name="Line 89">
                <a:extLst>
                  <a:ext uri="{FF2B5EF4-FFF2-40B4-BE49-F238E27FC236}">
                    <a16:creationId xmlns:a16="http://schemas.microsoft.com/office/drawing/2014/main" id="{CCEF0337-D220-4CBE-B9A8-13114A420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7" name="Line 90">
                <a:extLst>
                  <a:ext uri="{FF2B5EF4-FFF2-40B4-BE49-F238E27FC236}">
                    <a16:creationId xmlns:a16="http://schemas.microsoft.com/office/drawing/2014/main" id="{FED75705-FDE6-4403-90A3-AB2049FE1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8" name="Line 91">
                <a:extLst>
                  <a:ext uri="{FF2B5EF4-FFF2-40B4-BE49-F238E27FC236}">
                    <a16:creationId xmlns:a16="http://schemas.microsoft.com/office/drawing/2014/main" id="{3B32EA60-8EF5-4418-8341-96F36895B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9" name="Line 92">
                <a:extLst>
                  <a:ext uri="{FF2B5EF4-FFF2-40B4-BE49-F238E27FC236}">
                    <a16:creationId xmlns:a16="http://schemas.microsoft.com/office/drawing/2014/main" id="{D0623628-1CBB-4E65-8969-3800607EC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0" name="Line 93">
                <a:extLst>
                  <a:ext uri="{FF2B5EF4-FFF2-40B4-BE49-F238E27FC236}">
                    <a16:creationId xmlns:a16="http://schemas.microsoft.com/office/drawing/2014/main" id="{4A83F3B9-2C1C-4E11-B0DD-60F63BA73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1" name="Line 94">
                <a:extLst>
                  <a:ext uri="{FF2B5EF4-FFF2-40B4-BE49-F238E27FC236}">
                    <a16:creationId xmlns:a16="http://schemas.microsoft.com/office/drawing/2014/main" id="{ACFA9573-BA93-44EE-9822-B655CB5C3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2" name="Line 95">
                <a:extLst>
                  <a:ext uri="{FF2B5EF4-FFF2-40B4-BE49-F238E27FC236}">
                    <a16:creationId xmlns:a16="http://schemas.microsoft.com/office/drawing/2014/main" id="{672CEB0B-4411-45F3-8CEC-BCFCC5BFC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3" name="Line 96">
                <a:extLst>
                  <a:ext uri="{FF2B5EF4-FFF2-40B4-BE49-F238E27FC236}">
                    <a16:creationId xmlns:a16="http://schemas.microsoft.com/office/drawing/2014/main" id="{B89B711B-E184-4A72-85CB-828056EAE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4" name="Line 97">
                <a:extLst>
                  <a:ext uri="{FF2B5EF4-FFF2-40B4-BE49-F238E27FC236}">
                    <a16:creationId xmlns:a16="http://schemas.microsoft.com/office/drawing/2014/main" id="{CD3CCE46-EDB2-417B-BD8F-7163F26D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5" name="Line 98">
                <a:extLst>
                  <a:ext uri="{FF2B5EF4-FFF2-40B4-BE49-F238E27FC236}">
                    <a16:creationId xmlns:a16="http://schemas.microsoft.com/office/drawing/2014/main" id="{852FED06-6351-4A00-BCD0-00962B196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6" name="Line 99">
                <a:extLst>
                  <a:ext uri="{FF2B5EF4-FFF2-40B4-BE49-F238E27FC236}">
                    <a16:creationId xmlns:a16="http://schemas.microsoft.com/office/drawing/2014/main" id="{5417FEDE-6CCF-4E7B-A7B2-BB11261B0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7" name="Line 100">
                <a:extLst>
                  <a:ext uri="{FF2B5EF4-FFF2-40B4-BE49-F238E27FC236}">
                    <a16:creationId xmlns:a16="http://schemas.microsoft.com/office/drawing/2014/main" id="{8DB0D1D1-646E-44B1-B7DC-1C61999BC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8" name="Line 101">
                <a:extLst>
                  <a:ext uri="{FF2B5EF4-FFF2-40B4-BE49-F238E27FC236}">
                    <a16:creationId xmlns:a16="http://schemas.microsoft.com/office/drawing/2014/main" id="{C126E683-43B6-4AEB-A4D2-C776357AA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9" name="Line 102">
                <a:extLst>
                  <a:ext uri="{FF2B5EF4-FFF2-40B4-BE49-F238E27FC236}">
                    <a16:creationId xmlns:a16="http://schemas.microsoft.com/office/drawing/2014/main" id="{222FEB76-3CA2-4DF8-9C70-C2C794929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0" name="Line 103">
                <a:extLst>
                  <a:ext uri="{FF2B5EF4-FFF2-40B4-BE49-F238E27FC236}">
                    <a16:creationId xmlns:a16="http://schemas.microsoft.com/office/drawing/2014/main" id="{61F95703-14FD-40DD-B0EE-39B601060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1" name="Line 104">
                <a:extLst>
                  <a:ext uri="{FF2B5EF4-FFF2-40B4-BE49-F238E27FC236}">
                    <a16:creationId xmlns:a16="http://schemas.microsoft.com/office/drawing/2014/main" id="{9CAA72F5-7D46-4B35-A704-230AF06A9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2" name="Line 105">
                <a:extLst>
                  <a:ext uri="{FF2B5EF4-FFF2-40B4-BE49-F238E27FC236}">
                    <a16:creationId xmlns:a16="http://schemas.microsoft.com/office/drawing/2014/main" id="{BC9877D1-BFF9-4157-8AFD-7CFA13D7C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3" name="Line 106">
                <a:extLst>
                  <a:ext uri="{FF2B5EF4-FFF2-40B4-BE49-F238E27FC236}">
                    <a16:creationId xmlns:a16="http://schemas.microsoft.com/office/drawing/2014/main" id="{D191F21A-3EF4-48DA-8795-F5C138F50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4" name="Line 107">
                <a:extLst>
                  <a:ext uri="{FF2B5EF4-FFF2-40B4-BE49-F238E27FC236}">
                    <a16:creationId xmlns:a16="http://schemas.microsoft.com/office/drawing/2014/main" id="{23F0FDA4-75FD-4842-B874-F0CE19682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5" name="Line 108">
                <a:extLst>
                  <a:ext uri="{FF2B5EF4-FFF2-40B4-BE49-F238E27FC236}">
                    <a16:creationId xmlns:a16="http://schemas.microsoft.com/office/drawing/2014/main" id="{6116D3EA-60E5-4753-87F9-E6AC5E0FD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6" name="Line 109">
                <a:extLst>
                  <a:ext uri="{FF2B5EF4-FFF2-40B4-BE49-F238E27FC236}">
                    <a16:creationId xmlns:a16="http://schemas.microsoft.com/office/drawing/2014/main" id="{18649C86-585E-4286-A621-01E55504E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7" name="Line 110">
                <a:extLst>
                  <a:ext uri="{FF2B5EF4-FFF2-40B4-BE49-F238E27FC236}">
                    <a16:creationId xmlns:a16="http://schemas.microsoft.com/office/drawing/2014/main" id="{B03FB642-4648-479A-B929-CE6938E6C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8" name="Line 111">
                <a:extLst>
                  <a:ext uri="{FF2B5EF4-FFF2-40B4-BE49-F238E27FC236}">
                    <a16:creationId xmlns:a16="http://schemas.microsoft.com/office/drawing/2014/main" id="{5E87CD26-E539-4DA2-835A-54DF7970E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9" name="Line 112">
                <a:extLst>
                  <a:ext uri="{FF2B5EF4-FFF2-40B4-BE49-F238E27FC236}">
                    <a16:creationId xmlns:a16="http://schemas.microsoft.com/office/drawing/2014/main" id="{22548456-1093-499E-9FA4-1050F54E5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0" name="Line 113">
                <a:extLst>
                  <a:ext uri="{FF2B5EF4-FFF2-40B4-BE49-F238E27FC236}">
                    <a16:creationId xmlns:a16="http://schemas.microsoft.com/office/drawing/2014/main" id="{1A521D0D-D891-44BB-B709-24820B312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1" name="Line 114">
                <a:extLst>
                  <a:ext uri="{FF2B5EF4-FFF2-40B4-BE49-F238E27FC236}">
                    <a16:creationId xmlns:a16="http://schemas.microsoft.com/office/drawing/2014/main" id="{6CFD3098-881F-4DD9-BABB-AFC790FEA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2" name="Line 115">
                <a:extLst>
                  <a:ext uri="{FF2B5EF4-FFF2-40B4-BE49-F238E27FC236}">
                    <a16:creationId xmlns:a16="http://schemas.microsoft.com/office/drawing/2014/main" id="{9B20F7DC-1AD1-44B4-83C2-414368341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3" name="Line 116">
                <a:extLst>
                  <a:ext uri="{FF2B5EF4-FFF2-40B4-BE49-F238E27FC236}">
                    <a16:creationId xmlns:a16="http://schemas.microsoft.com/office/drawing/2014/main" id="{240AD83B-E609-432A-9E90-4B14E9D42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4" name="Line 117">
                <a:extLst>
                  <a:ext uri="{FF2B5EF4-FFF2-40B4-BE49-F238E27FC236}">
                    <a16:creationId xmlns:a16="http://schemas.microsoft.com/office/drawing/2014/main" id="{F543F1E5-B270-4560-9A77-E95110612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5" name="Line 118">
                <a:extLst>
                  <a:ext uri="{FF2B5EF4-FFF2-40B4-BE49-F238E27FC236}">
                    <a16:creationId xmlns:a16="http://schemas.microsoft.com/office/drawing/2014/main" id="{B3FAD5F0-FE81-40D7-91E5-CAE44534F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6" name="Line 119">
                <a:extLst>
                  <a:ext uri="{FF2B5EF4-FFF2-40B4-BE49-F238E27FC236}">
                    <a16:creationId xmlns:a16="http://schemas.microsoft.com/office/drawing/2014/main" id="{99C74AAD-B835-4008-BDCF-A5CEB689C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7" name="Line 120">
                <a:extLst>
                  <a:ext uri="{FF2B5EF4-FFF2-40B4-BE49-F238E27FC236}">
                    <a16:creationId xmlns:a16="http://schemas.microsoft.com/office/drawing/2014/main" id="{CA61BA36-87FE-47CB-BDBD-AFB05D18D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8" name="Line 121">
                <a:extLst>
                  <a:ext uri="{FF2B5EF4-FFF2-40B4-BE49-F238E27FC236}">
                    <a16:creationId xmlns:a16="http://schemas.microsoft.com/office/drawing/2014/main" id="{5FC6D955-1FB4-4267-A607-6CAE92D98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9" name="Line 122">
                <a:extLst>
                  <a:ext uri="{FF2B5EF4-FFF2-40B4-BE49-F238E27FC236}">
                    <a16:creationId xmlns:a16="http://schemas.microsoft.com/office/drawing/2014/main" id="{1B402288-8D82-4CA4-892F-FA713DB98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0" name="Line 123">
                <a:extLst>
                  <a:ext uri="{FF2B5EF4-FFF2-40B4-BE49-F238E27FC236}">
                    <a16:creationId xmlns:a16="http://schemas.microsoft.com/office/drawing/2014/main" id="{143182BE-340B-48EB-A481-681DD3FE2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1" name="Line 124">
                <a:extLst>
                  <a:ext uri="{FF2B5EF4-FFF2-40B4-BE49-F238E27FC236}">
                    <a16:creationId xmlns:a16="http://schemas.microsoft.com/office/drawing/2014/main" id="{B78DA09F-A3EC-4E4A-ABA8-6BA257778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2" name="Line 125">
                <a:extLst>
                  <a:ext uri="{FF2B5EF4-FFF2-40B4-BE49-F238E27FC236}">
                    <a16:creationId xmlns:a16="http://schemas.microsoft.com/office/drawing/2014/main" id="{2E152BBB-AFB7-4DB5-B994-E8B63FE12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3" name="Line 126">
                <a:extLst>
                  <a:ext uri="{FF2B5EF4-FFF2-40B4-BE49-F238E27FC236}">
                    <a16:creationId xmlns:a16="http://schemas.microsoft.com/office/drawing/2014/main" id="{18A96049-F9A7-4F04-AE56-BC0EA654C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4" name="Line 127">
                <a:extLst>
                  <a:ext uri="{FF2B5EF4-FFF2-40B4-BE49-F238E27FC236}">
                    <a16:creationId xmlns:a16="http://schemas.microsoft.com/office/drawing/2014/main" id="{7DEF3207-CCF8-46E5-AFC5-8AFE84383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5" name="Line 128">
                <a:extLst>
                  <a:ext uri="{FF2B5EF4-FFF2-40B4-BE49-F238E27FC236}">
                    <a16:creationId xmlns:a16="http://schemas.microsoft.com/office/drawing/2014/main" id="{698CBDA3-19A0-42C7-9E7B-4B0EE53FE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6" name="Line 129">
                <a:extLst>
                  <a:ext uri="{FF2B5EF4-FFF2-40B4-BE49-F238E27FC236}">
                    <a16:creationId xmlns:a16="http://schemas.microsoft.com/office/drawing/2014/main" id="{4F7D24E6-4B21-4414-9964-1BD53C2DF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7" name="Line 130">
                <a:extLst>
                  <a:ext uri="{FF2B5EF4-FFF2-40B4-BE49-F238E27FC236}">
                    <a16:creationId xmlns:a16="http://schemas.microsoft.com/office/drawing/2014/main" id="{E0149EE7-ED69-455A-B95D-A43291B11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8" name="Line 131">
                <a:extLst>
                  <a:ext uri="{FF2B5EF4-FFF2-40B4-BE49-F238E27FC236}">
                    <a16:creationId xmlns:a16="http://schemas.microsoft.com/office/drawing/2014/main" id="{C00D6B47-B721-4F58-AEF9-9882A9531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9" name="Line 132">
                <a:extLst>
                  <a:ext uri="{FF2B5EF4-FFF2-40B4-BE49-F238E27FC236}">
                    <a16:creationId xmlns:a16="http://schemas.microsoft.com/office/drawing/2014/main" id="{8E1F3105-5F16-4587-962C-E8D6D37A5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0" name="Line 133">
                <a:extLst>
                  <a:ext uri="{FF2B5EF4-FFF2-40B4-BE49-F238E27FC236}">
                    <a16:creationId xmlns:a16="http://schemas.microsoft.com/office/drawing/2014/main" id="{61638666-7247-431E-95B9-EC794B79A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1" name="Line 134">
                <a:extLst>
                  <a:ext uri="{FF2B5EF4-FFF2-40B4-BE49-F238E27FC236}">
                    <a16:creationId xmlns:a16="http://schemas.microsoft.com/office/drawing/2014/main" id="{9F2967F6-0B70-4BC3-B878-39A271785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2" name="Line 135">
                <a:extLst>
                  <a:ext uri="{FF2B5EF4-FFF2-40B4-BE49-F238E27FC236}">
                    <a16:creationId xmlns:a16="http://schemas.microsoft.com/office/drawing/2014/main" id="{334053A4-06A7-487B-80DA-12893B242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3" name="Line 136">
                <a:extLst>
                  <a:ext uri="{FF2B5EF4-FFF2-40B4-BE49-F238E27FC236}">
                    <a16:creationId xmlns:a16="http://schemas.microsoft.com/office/drawing/2014/main" id="{DA7B47CC-6A81-4AA7-9C60-3FA059776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4" name="Line 137">
                <a:extLst>
                  <a:ext uri="{FF2B5EF4-FFF2-40B4-BE49-F238E27FC236}">
                    <a16:creationId xmlns:a16="http://schemas.microsoft.com/office/drawing/2014/main" id="{AD0D6843-34C8-4385-A5A6-62DB123C8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5" name="Line 138">
                <a:extLst>
                  <a:ext uri="{FF2B5EF4-FFF2-40B4-BE49-F238E27FC236}">
                    <a16:creationId xmlns:a16="http://schemas.microsoft.com/office/drawing/2014/main" id="{849B1AAC-8C15-4301-8503-E79A69644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6" name="Line 139">
                <a:extLst>
                  <a:ext uri="{FF2B5EF4-FFF2-40B4-BE49-F238E27FC236}">
                    <a16:creationId xmlns:a16="http://schemas.microsoft.com/office/drawing/2014/main" id="{B61369C2-025E-4593-99E6-AC767C4E5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7" name="Line 140">
                <a:extLst>
                  <a:ext uri="{FF2B5EF4-FFF2-40B4-BE49-F238E27FC236}">
                    <a16:creationId xmlns:a16="http://schemas.microsoft.com/office/drawing/2014/main" id="{42561C8D-D417-4721-B737-35102054A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8" name="Line 141">
                <a:extLst>
                  <a:ext uri="{FF2B5EF4-FFF2-40B4-BE49-F238E27FC236}">
                    <a16:creationId xmlns:a16="http://schemas.microsoft.com/office/drawing/2014/main" id="{E7B44853-3F79-478E-8EFC-ED2362B34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9" name="Line 142">
                <a:extLst>
                  <a:ext uri="{FF2B5EF4-FFF2-40B4-BE49-F238E27FC236}">
                    <a16:creationId xmlns:a16="http://schemas.microsoft.com/office/drawing/2014/main" id="{456E5389-D3B9-4A4D-8F15-DAAB3F70E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0" name="Line 143">
                <a:extLst>
                  <a:ext uri="{FF2B5EF4-FFF2-40B4-BE49-F238E27FC236}">
                    <a16:creationId xmlns:a16="http://schemas.microsoft.com/office/drawing/2014/main" id="{AF536071-1090-4146-A729-9C6CF8D9C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1" name="Line 144">
                <a:extLst>
                  <a:ext uri="{FF2B5EF4-FFF2-40B4-BE49-F238E27FC236}">
                    <a16:creationId xmlns:a16="http://schemas.microsoft.com/office/drawing/2014/main" id="{7FB94FB9-5C9E-4630-B377-BA226C25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2" name="Line 145">
                <a:extLst>
                  <a:ext uri="{FF2B5EF4-FFF2-40B4-BE49-F238E27FC236}">
                    <a16:creationId xmlns:a16="http://schemas.microsoft.com/office/drawing/2014/main" id="{F4CD787A-BC75-426E-8483-BE33903F7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3" name="Line 146">
                <a:extLst>
                  <a:ext uri="{FF2B5EF4-FFF2-40B4-BE49-F238E27FC236}">
                    <a16:creationId xmlns:a16="http://schemas.microsoft.com/office/drawing/2014/main" id="{8E7829FF-5928-4EEC-9975-50D7DB341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4" name="Line 147">
                <a:extLst>
                  <a:ext uri="{FF2B5EF4-FFF2-40B4-BE49-F238E27FC236}">
                    <a16:creationId xmlns:a16="http://schemas.microsoft.com/office/drawing/2014/main" id="{EBBADD41-115B-4142-A936-7179E0ADD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5" name="Line 148">
                <a:extLst>
                  <a:ext uri="{FF2B5EF4-FFF2-40B4-BE49-F238E27FC236}">
                    <a16:creationId xmlns:a16="http://schemas.microsoft.com/office/drawing/2014/main" id="{BCF5C73A-12F1-4F10-8A37-63A68E3A3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6" name="Line 149">
                <a:extLst>
                  <a:ext uri="{FF2B5EF4-FFF2-40B4-BE49-F238E27FC236}">
                    <a16:creationId xmlns:a16="http://schemas.microsoft.com/office/drawing/2014/main" id="{B85CAA20-6405-486C-9665-E09EFEA80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7" name="Line 150">
                <a:extLst>
                  <a:ext uri="{FF2B5EF4-FFF2-40B4-BE49-F238E27FC236}">
                    <a16:creationId xmlns:a16="http://schemas.microsoft.com/office/drawing/2014/main" id="{B4B7822B-8EC2-4849-B8D4-0F51F0872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8" name="Line 151">
                <a:extLst>
                  <a:ext uri="{FF2B5EF4-FFF2-40B4-BE49-F238E27FC236}">
                    <a16:creationId xmlns:a16="http://schemas.microsoft.com/office/drawing/2014/main" id="{A0BC3D56-715D-4FEB-89C1-C6C457AFA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9" name="Line 152">
                <a:extLst>
                  <a:ext uri="{FF2B5EF4-FFF2-40B4-BE49-F238E27FC236}">
                    <a16:creationId xmlns:a16="http://schemas.microsoft.com/office/drawing/2014/main" id="{60A5BB1D-3793-4BBB-AE07-9B55C9770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0" name="Line 153">
                <a:extLst>
                  <a:ext uri="{FF2B5EF4-FFF2-40B4-BE49-F238E27FC236}">
                    <a16:creationId xmlns:a16="http://schemas.microsoft.com/office/drawing/2014/main" id="{7AF362C2-3602-48EB-B57F-B04865B86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1" name="Line 154">
                <a:extLst>
                  <a:ext uri="{FF2B5EF4-FFF2-40B4-BE49-F238E27FC236}">
                    <a16:creationId xmlns:a16="http://schemas.microsoft.com/office/drawing/2014/main" id="{714DB110-2750-44B9-8E96-85A740531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2" name="Line 155">
                <a:extLst>
                  <a:ext uri="{FF2B5EF4-FFF2-40B4-BE49-F238E27FC236}">
                    <a16:creationId xmlns:a16="http://schemas.microsoft.com/office/drawing/2014/main" id="{383076B2-FC99-4D5D-940E-0F6535704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3" name="Line 156">
                <a:extLst>
                  <a:ext uri="{FF2B5EF4-FFF2-40B4-BE49-F238E27FC236}">
                    <a16:creationId xmlns:a16="http://schemas.microsoft.com/office/drawing/2014/main" id="{85BDA58C-A5E2-4D7F-B8FC-E90C45117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4" name="Line 157">
                <a:extLst>
                  <a:ext uri="{FF2B5EF4-FFF2-40B4-BE49-F238E27FC236}">
                    <a16:creationId xmlns:a16="http://schemas.microsoft.com/office/drawing/2014/main" id="{36C76C81-2EE3-4FD2-B0FD-F2ED42BBA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5" name="Line 158">
                <a:extLst>
                  <a:ext uri="{FF2B5EF4-FFF2-40B4-BE49-F238E27FC236}">
                    <a16:creationId xmlns:a16="http://schemas.microsoft.com/office/drawing/2014/main" id="{57C31325-8D34-4EEE-9132-CF5D91DDB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6" name="Line 159">
                <a:extLst>
                  <a:ext uri="{FF2B5EF4-FFF2-40B4-BE49-F238E27FC236}">
                    <a16:creationId xmlns:a16="http://schemas.microsoft.com/office/drawing/2014/main" id="{A33B05F2-A08B-4F71-960B-F0AB787A0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7" name="Line 160">
                <a:extLst>
                  <a:ext uri="{FF2B5EF4-FFF2-40B4-BE49-F238E27FC236}">
                    <a16:creationId xmlns:a16="http://schemas.microsoft.com/office/drawing/2014/main" id="{C24C5C6E-CDD6-4F4B-B84D-4244910B4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8" name="Line 161">
                <a:extLst>
                  <a:ext uri="{FF2B5EF4-FFF2-40B4-BE49-F238E27FC236}">
                    <a16:creationId xmlns:a16="http://schemas.microsoft.com/office/drawing/2014/main" id="{DE84F71A-4BAF-46E0-A308-0A2806FCE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9" name="Line 162">
                <a:extLst>
                  <a:ext uri="{FF2B5EF4-FFF2-40B4-BE49-F238E27FC236}">
                    <a16:creationId xmlns:a16="http://schemas.microsoft.com/office/drawing/2014/main" id="{ADEA3EB3-6E29-4011-81C5-8AF74C047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0" name="Line 163">
                <a:extLst>
                  <a:ext uri="{FF2B5EF4-FFF2-40B4-BE49-F238E27FC236}">
                    <a16:creationId xmlns:a16="http://schemas.microsoft.com/office/drawing/2014/main" id="{108FBA63-DC9A-47C5-ADE3-CEF14DEE6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1" name="Line 164">
                <a:extLst>
                  <a:ext uri="{FF2B5EF4-FFF2-40B4-BE49-F238E27FC236}">
                    <a16:creationId xmlns:a16="http://schemas.microsoft.com/office/drawing/2014/main" id="{FF35D3F5-C461-455C-9EE0-0D933EE23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2" name="Line 165">
                <a:extLst>
                  <a:ext uri="{FF2B5EF4-FFF2-40B4-BE49-F238E27FC236}">
                    <a16:creationId xmlns:a16="http://schemas.microsoft.com/office/drawing/2014/main" id="{7F558ED1-3116-40CE-8BEA-A44046508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3" name="Line 166">
                <a:extLst>
                  <a:ext uri="{FF2B5EF4-FFF2-40B4-BE49-F238E27FC236}">
                    <a16:creationId xmlns:a16="http://schemas.microsoft.com/office/drawing/2014/main" id="{9605AE7A-94F0-4B9F-B51D-A9E307520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4" name="Line 167">
                <a:extLst>
                  <a:ext uri="{FF2B5EF4-FFF2-40B4-BE49-F238E27FC236}">
                    <a16:creationId xmlns:a16="http://schemas.microsoft.com/office/drawing/2014/main" id="{36742636-743C-4961-A9B9-D5C9130A0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5" name="Line 168">
                <a:extLst>
                  <a:ext uri="{FF2B5EF4-FFF2-40B4-BE49-F238E27FC236}">
                    <a16:creationId xmlns:a16="http://schemas.microsoft.com/office/drawing/2014/main" id="{2ED61B68-21C0-4B0A-BCA9-B33D54B32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6" name="Line 169">
                <a:extLst>
                  <a:ext uri="{FF2B5EF4-FFF2-40B4-BE49-F238E27FC236}">
                    <a16:creationId xmlns:a16="http://schemas.microsoft.com/office/drawing/2014/main" id="{9284CFB7-3DC3-43CE-BEBE-C16ACCF0A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7" name="Line 170">
                <a:extLst>
                  <a:ext uri="{FF2B5EF4-FFF2-40B4-BE49-F238E27FC236}">
                    <a16:creationId xmlns:a16="http://schemas.microsoft.com/office/drawing/2014/main" id="{912205FB-8409-4676-8FA0-825A9C817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8" name="Line 171">
                <a:extLst>
                  <a:ext uri="{FF2B5EF4-FFF2-40B4-BE49-F238E27FC236}">
                    <a16:creationId xmlns:a16="http://schemas.microsoft.com/office/drawing/2014/main" id="{2066E4C9-13EE-45C0-A57C-6D683B257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9" name="Line 172">
                <a:extLst>
                  <a:ext uri="{FF2B5EF4-FFF2-40B4-BE49-F238E27FC236}">
                    <a16:creationId xmlns:a16="http://schemas.microsoft.com/office/drawing/2014/main" id="{838A2B3A-8B3A-4D20-A90A-9962CE9B8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0" name="Line 173">
                <a:extLst>
                  <a:ext uri="{FF2B5EF4-FFF2-40B4-BE49-F238E27FC236}">
                    <a16:creationId xmlns:a16="http://schemas.microsoft.com/office/drawing/2014/main" id="{408D4A42-3684-433F-B9E7-CAC7CADAF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1" name="Line 174">
                <a:extLst>
                  <a:ext uri="{FF2B5EF4-FFF2-40B4-BE49-F238E27FC236}">
                    <a16:creationId xmlns:a16="http://schemas.microsoft.com/office/drawing/2014/main" id="{C33C8941-4DFF-4BC3-92A8-6ADE78F4B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2" name="Line 175">
                <a:extLst>
                  <a:ext uri="{FF2B5EF4-FFF2-40B4-BE49-F238E27FC236}">
                    <a16:creationId xmlns:a16="http://schemas.microsoft.com/office/drawing/2014/main" id="{DF25DD93-A03C-4EA4-BD90-2667C050D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3" name="Line 176">
                <a:extLst>
                  <a:ext uri="{FF2B5EF4-FFF2-40B4-BE49-F238E27FC236}">
                    <a16:creationId xmlns:a16="http://schemas.microsoft.com/office/drawing/2014/main" id="{844A8B0A-1FF9-45B2-BB72-610A5F2BA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4" name="Line 177">
                <a:extLst>
                  <a:ext uri="{FF2B5EF4-FFF2-40B4-BE49-F238E27FC236}">
                    <a16:creationId xmlns:a16="http://schemas.microsoft.com/office/drawing/2014/main" id="{5FAA278B-E57E-469C-921D-61B62634C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5" name="Line 178">
                <a:extLst>
                  <a:ext uri="{FF2B5EF4-FFF2-40B4-BE49-F238E27FC236}">
                    <a16:creationId xmlns:a16="http://schemas.microsoft.com/office/drawing/2014/main" id="{8117AE84-6010-4C17-8B8B-3DD7B04AE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6" name="Line 179">
                <a:extLst>
                  <a:ext uri="{FF2B5EF4-FFF2-40B4-BE49-F238E27FC236}">
                    <a16:creationId xmlns:a16="http://schemas.microsoft.com/office/drawing/2014/main" id="{B28DAB13-9FA4-40A8-8401-54169ED40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7" name="Line 180">
                <a:extLst>
                  <a:ext uri="{FF2B5EF4-FFF2-40B4-BE49-F238E27FC236}">
                    <a16:creationId xmlns:a16="http://schemas.microsoft.com/office/drawing/2014/main" id="{0F63C3AD-59C3-42C5-956C-0DC40BFE4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8" name="Line 181">
                <a:extLst>
                  <a:ext uri="{FF2B5EF4-FFF2-40B4-BE49-F238E27FC236}">
                    <a16:creationId xmlns:a16="http://schemas.microsoft.com/office/drawing/2014/main" id="{6BCF0844-5EF4-403B-9536-6B856AE4F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9" name="Line 182">
                <a:extLst>
                  <a:ext uri="{FF2B5EF4-FFF2-40B4-BE49-F238E27FC236}">
                    <a16:creationId xmlns:a16="http://schemas.microsoft.com/office/drawing/2014/main" id="{5FD8A189-35DB-4341-BC72-F833712BE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0" name="Line 183">
                <a:extLst>
                  <a:ext uri="{FF2B5EF4-FFF2-40B4-BE49-F238E27FC236}">
                    <a16:creationId xmlns:a16="http://schemas.microsoft.com/office/drawing/2014/main" id="{83DB6FE6-6647-4526-963C-DE03F4015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1" name="Line 184">
                <a:extLst>
                  <a:ext uri="{FF2B5EF4-FFF2-40B4-BE49-F238E27FC236}">
                    <a16:creationId xmlns:a16="http://schemas.microsoft.com/office/drawing/2014/main" id="{856D05CF-CAEB-4F7D-B5BD-D503CFD8E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2" name="Line 185">
                <a:extLst>
                  <a:ext uri="{FF2B5EF4-FFF2-40B4-BE49-F238E27FC236}">
                    <a16:creationId xmlns:a16="http://schemas.microsoft.com/office/drawing/2014/main" id="{E8BDC968-4123-4EF2-8EF6-3D6415827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3" name="Line 186">
                <a:extLst>
                  <a:ext uri="{FF2B5EF4-FFF2-40B4-BE49-F238E27FC236}">
                    <a16:creationId xmlns:a16="http://schemas.microsoft.com/office/drawing/2014/main" id="{2F9F0317-7CC6-4B56-AD59-61ABD5DE9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4" name="Line 187">
                <a:extLst>
                  <a:ext uri="{FF2B5EF4-FFF2-40B4-BE49-F238E27FC236}">
                    <a16:creationId xmlns:a16="http://schemas.microsoft.com/office/drawing/2014/main" id="{5F6F737D-F99B-4AF6-9BA2-A7ED29950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5" name="Line 188">
                <a:extLst>
                  <a:ext uri="{FF2B5EF4-FFF2-40B4-BE49-F238E27FC236}">
                    <a16:creationId xmlns:a16="http://schemas.microsoft.com/office/drawing/2014/main" id="{5CD3110D-4B4B-4C43-A5FB-F3CEB6088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6" name="Line 189">
                <a:extLst>
                  <a:ext uri="{FF2B5EF4-FFF2-40B4-BE49-F238E27FC236}">
                    <a16:creationId xmlns:a16="http://schemas.microsoft.com/office/drawing/2014/main" id="{CC81A7E2-517A-4712-B4B0-18717B08F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7" name="Line 190">
                <a:extLst>
                  <a:ext uri="{FF2B5EF4-FFF2-40B4-BE49-F238E27FC236}">
                    <a16:creationId xmlns:a16="http://schemas.microsoft.com/office/drawing/2014/main" id="{DCC0D12E-8730-4D34-8497-548BB8755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8" name="Line 191">
                <a:extLst>
                  <a:ext uri="{FF2B5EF4-FFF2-40B4-BE49-F238E27FC236}">
                    <a16:creationId xmlns:a16="http://schemas.microsoft.com/office/drawing/2014/main" id="{32D03204-CC99-44B2-B0F9-DF227C16C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9" name="Line 192">
                <a:extLst>
                  <a:ext uri="{FF2B5EF4-FFF2-40B4-BE49-F238E27FC236}">
                    <a16:creationId xmlns:a16="http://schemas.microsoft.com/office/drawing/2014/main" id="{8593EB58-82EE-44C5-AF0E-C951EC750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0" name="Line 193">
                <a:extLst>
                  <a:ext uri="{FF2B5EF4-FFF2-40B4-BE49-F238E27FC236}">
                    <a16:creationId xmlns:a16="http://schemas.microsoft.com/office/drawing/2014/main" id="{09A6CE85-EC54-4583-8227-FA412EA3F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1" name="Line 194">
                <a:extLst>
                  <a:ext uri="{FF2B5EF4-FFF2-40B4-BE49-F238E27FC236}">
                    <a16:creationId xmlns:a16="http://schemas.microsoft.com/office/drawing/2014/main" id="{570E8E91-9E44-4002-84F9-6F9A9DD43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2" name="Line 195">
                <a:extLst>
                  <a:ext uri="{FF2B5EF4-FFF2-40B4-BE49-F238E27FC236}">
                    <a16:creationId xmlns:a16="http://schemas.microsoft.com/office/drawing/2014/main" id="{F46C4D9E-8B6B-45D7-ACD3-11D178BC6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3" name="Line 196">
                <a:extLst>
                  <a:ext uri="{FF2B5EF4-FFF2-40B4-BE49-F238E27FC236}">
                    <a16:creationId xmlns:a16="http://schemas.microsoft.com/office/drawing/2014/main" id="{84001F59-EF42-4099-9251-21F21B4F5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4" name="Line 197">
                <a:extLst>
                  <a:ext uri="{FF2B5EF4-FFF2-40B4-BE49-F238E27FC236}">
                    <a16:creationId xmlns:a16="http://schemas.microsoft.com/office/drawing/2014/main" id="{880FB789-8E4F-4ED0-A3FD-10DB03B0C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5" name="Line 198">
                <a:extLst>
                  <a:ext uri="{FF2B5EF4-FFF2-40B4-BE49-F238E27FC236}">
                    <a16:creationId xmlns:a16="http://schemas.microsoft.com/office/drawing/2014/main" id="{3E5296F3-22E0-4718-8B57-84CFDD244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6" name="Line 199">
                <a:extLst>
                  <a:ext uri="{FF2B5EF4-FFF2-40B4-BE49-F238E27FC236}">
                    <a16:creationId xmlns:a16="http://schemas.microsoft.com/office/drawing/2014/main" id="{9FA18AD1-B451-4E36-8798-5900609C4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7" name="Line 200">
                <a:extLst>
                  <a:ext uri="{FF2B5EF4-FFF2-40B4-BE49-F238E27FC236}">
                    <a16:creationId xmlns:a16="http://schemas.microsoft.com/office/drawing/2014/main" id="{DD015140-64F2-49DF-9165-30577DC10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8" name="Line 201">
                <a:extLst>
                  <a:ext uri="{FF2B5EF4-FFF2-40B4-BE49-F238E27FC236}">
                    <a16:creationId xmlns:a16="http://schemas.microsoft.com/office/drawing/2014/main" id="{1A11D2E0-591B-4525-948A-76BE8127F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9" name="Line 202">
                <a:extLst>
                  <a:ext uri="{FF2B5EF4-FFF2-40B4-BE49-F238E27FC236}">
                    <a16:creationId xmlns:a16="http://schemas.microsoft.com/office/drawing/2014/main" id="{F95ED47E-7C46-412C-81F6-D2FC70EA0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90" name="Line 203">
                <a:extLst>
                  <a:ext uri="{FF2B5EF4-FFF2-40B4-BE49-F238E27FC236}">
                    <a16:creationId xmlns:a16="http://schemas.microsoft.com/office/drawing/2014/main" id="{8FF14019-19C8-4EB7-B70C-FB08B5D6E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91" name="Line 204">
                <a:extLst>
                  <a:ext uri="{FF2B5EF4-FFF2-40B4-BE49-F238E27FC236}">
                    <a16:creationId xmlns:a16="http://schemas.microsoft.com/office/drawing/2014/main" id="{9C1CBAC5-A172-4A0C-B80F-3A94BDA8C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92" name="Line 205">
                <a:extLst>
                  <a:ext uri="{FF2B5EF4-FFF2-40B4-BE49-F238E27FC236}">
                    <a16:creationId xmlns:a16="http://schemas.microsoft.com/office/drawing/2014/main" id="{71950C2D-6F23-4D60-AD88-13E46DDFE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68" name="Group 206">
              <a:extLst>
                <a:ext uri="{FF2B5EF4-FFF2-40B4-BE49-F238E27FC236}">
                  <a16:creationId xmlns:a16="http://schemas.microsoft.com/office/drawing/2014/main" id="{5F04AD6E-D08A-4F91-AA93-BA0E2B21F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750"/>
              <a:ext cx="2590" cy="144"/>
              <a:chOff x="1563" y="2750"/>
              <a:chExt cx="2590" cy="144"/>
            </a:xfrm>
          </p:grpSpPr>
          <p:sp>
            <p:nvSpPr>
              <p:cNvPr id="41293" name="Line 207">
                <a:extLst>
                  <a:ext uri="{FF2B5EF4-FFF2-40B4-BE49-F238E27FC236}">
                    <a16:creationId xmlns:a16="http://schemas.microsoft.com/office/drawing/2014/main" id="{65F2B772-3D08-4609-8560-142BA6E5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4" name="Line 208">
                <a:extLst>
                  <a:ext uri="{FF2B5EF4-FFF2-40B4-BE49-F238E27FC236}">
                    <a16:creationId xmlns:a16="http://schemas.microsoft.com/office/drawing/2014/main" id="{1D235156-2A13-4367-8C61-962B8B193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5" name="Line 209">
                <a:extLst>
                  <a:ext uri="{FF2B5EF4-FFF2-40B4-BE49-F238E27FC236}">
                    <a16:creationId xmlns:a16="http://schemas.microsoft.com/office/drawing/2014/main" id="{0DE75029-21DB-4815-BBAD-2DE16334B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6" name="Line 210">
                <a:extLst>
                  <a:ext uri="{FF2B5EF4-FFF2-40B4-BE49-F238E27FC236}">
                    <a16:creationId xmlns:a16="http://schemas.microsoft.com/office/drawing/2014/main" id="{9A85850E-10D8-4E21-9A4C-AB41F244B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7" name="Line 211">
                <a:extLst>
                  <a:ext uri="{FF2B5EF4-FFF2-40B4-BE49-F238E27FC236}">
                    <a16:creationId xmlns:a16="http://schemas.microsoft.com/office/drawing/2014/main" id="{E4597920-B0A2-4B8E-BC8D-C1294A053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8" name="Line 212">
                <a:extLst>
                  <a:ext uri="{FF2B5EF4-FFF2-40B4-BE49-F238E27FC236}">
                    <a16:creationId xmlns:a16="http://schemas.microsoft.com/office/drawing/2014/main" id="{9CCD5B9C-703C-4694-A722-5B82154C4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9" name="Line 213">
                <a:extLst>
                  <a:ext uri="{FF2B5EF4-FFF2-40B4-BE49-F238E27FC236}">
                    <a16:creationId xmlns:a16="http://schemas.microsoft.com/office/drawing/2014/main" id="{DF3BC139-574C-414A-A927-F956B0211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0" name="Line 214">
                <a:extLst>
                  <a:ext uri="{FF2B5EF4-FFF2-40B4-BE49-F238E27FC236}">
                    <a16:creationId xmlns:a16="http://schemas.microsoft.com/office/drawing/2014/main" id="{1C29D928-4618-4551-A228-065902F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1" name="Line 215">
                <a:extLst>
                  <a:ext uri="{FF2B5EF4-FFF2-40B4-BE49-F238E27FC236}">
                    <a16:creationId xmlns:a16="http://schemas.microsoft.com/office/drawing/2014/main" id="{ABB23ED3-166B-4B48-B613-4C4C619C7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2" name="Line 216">
                <a:extLst>
                  <a:ext uri="{FF2B5EF4-FFF2-40B4-BE49-F238E27FC236}">
                    <a16:creationId xmlns:a16="http://schemas.microsoft.com/office/drawing/2014/main" id="{26D06FF2-A191-417F-A905-563D1CDBD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3" name="Line 217">
                <a:extLst>
                  <a:ext uri="{FF2B5EF4-FFF2-40B4-BE49-F238E27FC236}">
                    <a16:creationId xmlns:a16="http://schemas.microsoft.com/office/drawing/2014/main" id="{CAA811D3-9A7E-4F14-9E65-BB922C287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4" name="Line 218">
                <a:extLst>
                  <a:ext uri="{FF2B5EF4-FFF2-40B4-BE49-F238E27FC236}">
                    <a16:creationId xmlns:a16="http://schemas.microsoft.com/office/drawing/2014/main" id="{5AAF5DDE-44FD-4E75-9C0F-FD93DAFCA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5" name="Line 219">
                <a:extLst>
                  <a:ext uri="{FF2B5EF4-FFF2-40B4-BE49-F238E27FC236}">
                    <a16:creationId xmlns:a16="http://schemas.microsoft.com/office/drawing/2014/main" id="{4E47DCB2-1E69-4B98-A953-D0C088942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6" name="Line 220">
                <a:extLst>
                  <a:ext uri="{FF2B5EF4-FFF2-40B4-BE49-F238E27FC236}">
                    <a16:creationId xmlns:a16="http://schemas.microsoft.com/office/drawing/2014/main" id="{006B45E9-6381-43F7-AD34-E817363C1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7" name="Line 221">
                <a:extLst>
                  <a:ext uri="{FF2B5EF4-FFF2-40B4-BE49-F238E27FC236}">
                    <a16:creationId xmlns:a16="http://schemas.microsoft.com/office/drawing/2014/main" id="{6D86E506-3BCB-40C3-9127-818F6698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8" name="Line 222">
                <a:extLst>
                  <a:ext uri="{FF2B5EF4-FFF2-40B4-BE49-F238E27FC236}">
                    <a16:creationId xmlns:a16="http://schemas.microsoft.com/office/drawing/2014/main" id="{E47CDD2D-7A2C-4A28-9D95-16E7BBEA9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9" name="Line 223">
                <a:extLst>
                  <a:ext uri="{FF2B5EF4-FFF2-40B4-BE49-F238E27FC236}">
                    <a16:creationId xmlns:a16="http://schemas.microsoft.com/office/drawing/2014/main" id="{6AA317B2-E998-4C82-8955-D05EABC9E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0" name="Line 224">
                <a:extLst>
                  <a:ext uri="{FF2B5EF4-FFF2-40B4-BE49-F238E27FC236}">
                    <a16:creationId xmlns:a16="http://schemas.microsoft.com/office/drawing/2014/main" id="{9146CC11-D9F3-4CA4-904C-3B0318F30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1" name="Line 225">
                <a:extLst>
                  <a:ext uri="{FF2B5EF4-FFF2-40B4-BE49-F238E27FC236}">
                    <a16:creationId xmlns:a16="http://schemas.microsoft.com/office/drawing/2014/main" id="{C5E6EAF3-15A7-4D5E-9243-EB27F9E72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2" name="Line 226">
                <a:extLst>
                  <a:ext uri="{FF2B5EF4-FFF2-40B4-BE49-F238E27FC236}">
                    <a16:creationId xmlns:a16="http://schemas.microsoft.com/office/drawing/2014/main" id="{D2864DF2-6391-488A-BB4F-A01E1080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3" name="Line 227">
                <a:extLst>
                  <a:ext uri="{FF2B5EF4-FFF2-40B4-BE49-F238E27FC236}">
                    <a16:creationId xmlns:a16="http://schemas.microsoft.com/office/drawing/2014/main" id="{CEB540BD-781D-4629-AF10-F0E150F8E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4" name="Line 228">
                <a:extLst>
                  <a:ext uri="{FF2B5EF4-FFF2-40B4-BE49-F238E27FC236}">
                    <a16:creationId xmlns:a16="http://schemas.microsoft.com/office/drawing/2014/main" id="{0D444237-A98E-40EB-8752-AA4C9820E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5" name="Line 229">
                <a:extLst>
                  <a:ext uri="{FF2B5EF4-FFF2-40B4-BE49-F238E27FC236}">
                    <a16:creationId xmlns:a16="http://schemas.microsoft.com/office/drawing/2014/main" id="{BBAEB33F-1594-4F04-92FC-D87030F8A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6" name="Line 230">
                <a:extLst>
                  <a:ext uri="{FF2B5EF4-FFF2-40B4-BE49-F238E27FC236}">
                    <a16:creationId xmlns:a16="http://schemas.microsoft.com/office/drawing/2014/main" id="{601002F2-5519-4F2D-BA68-2AA140190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7" name="Line 231">
                <a:extLst>
                  <a:ext uri="{FF2B5EF4-FFF2-40B4-BE49-F238E27FC236}">
                    <a16:creationId xmlns:a16="http://schemas.microsoft.com/office/drawing/2014/main" id="{27C1E836-E48C-44B7-A583-DF95BBAAC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8" name="Line 232">
                <a:extLst>
                  <a:ext uri="{FF2B5EF4-FFF2-40B4-BE49-F238E27FC236}">
                    <a16:creationId xmlns:a16="http://schemas.microsoft.com/office/drawing/2014/main" id="{5F18177B-5CF3-4EBA-BED1-F4CB431BC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9" name="Line 233">
                <a:extLst>
                  <a:ext uri="{FF2B5EF4-FFF2-40B4-BE49-F238E27FC236}">
                    <a16:creationId xmlns:a16="http://schemas.microsoft.com/office/drawing/2014/main" id="{6461917F-C33D-4E0D-8593-8A5737A1B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0" name="Line 234">
                <a:extLst>
                  <a:ext uri="{FF2B5EF4-FFF2-40B4-BE49-F238E27FC236}">
                    <a16:creationId xmlns:a16="http://schemas.microsoft.com/office/drawing/2014/main" id="{A5CBCC2E-D8C0-47BF-B8D0-741D164AA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1" name="Line 235">
                <a:extLst>
                  <a:ext uri="{FF2B5EF4-FFF2-40B4-BE49-F238E27FC236}">
                    <a16:creationId xmlns:a16="http://schemas.microsoft.com/office/drawing/2014/main" id="{5ED71D6B-5713-46B2-BA55-D797866DF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2" name="Line 236">
                <a:extLst>
                  <a:ext uri="{FF2B5EF4-FFF2-40B4-BE49-F238E27FC236}">
                    <a16:creationId xmlns:a16="http://schemas.microsoft.com/office/drawing/2014/main" id="{3FEF8590-2C91-49F2-AA30-A6BD02244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3" name="Line 237">
                <a:extLst>
                  <a:ext uri="{FF2B5EF4-FFF2-40B4-BE49-F238E27FC236}">
                    <a16:creationId xmlns:a16="http://schemas.microsoft.com/office/drawing/2014/main" id="{F3C03B4F-B24A-4D90-A234-C00C78E5A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4" name="Line 238">
                <a:extLst>
                  <a:ext uri="{FF2B5EF4-FFF2-40B4-BE49-F238E27FC236}">
                    <a16:creationId xmlns:a16="http://schemas.microsoft.com/office/drawing/2014/main" id="{C89F0739-D236-4F45-AEE2-094A7F31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5" name="Line 239">
                <a:extLst>
                  <a:ext uri="{FF2B5EF4-FFF2-40B4-BE49-F238E27FC236}">
                    <a16:creationId xmlns:a16="http://schemas.microsoft.com/office/drawing/2014/main" id="{D824ED86-26B0-42B2-AB58-A398CFE3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6" name="Line 240">
                <a:extLst>
                  <a:ext uri="{FF2B5EF4-FFF2-40B4-BE49-F238E27FC236}">
                    <a16:creationId xmlns:a16="http://schemas.microsoft.com/office/drawing/2014/main" id="{ACA8694E-5ACA-4534-862E-714EB4D7E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7" name="Line 241">
                <a:extLst>
                  <a:ext uri="{FF2B5EF4-FFF2-40B4-BE49-F238E27FC236}">
                    <a16:creationId xmlns:a16="http://schemas.microsoft.com/office/drawing/2014/main" id="{75AF6A20-26EE-4BE0-BDCD-98FD5C1B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8" name="Line 242">
                <a:extLst>
                  <a:ext uri="{FF2B5EF4-FFF2-40B4-BE49-F238E27FC236}">
                    <a16:creationId xmlns:a16="http://schemas.microsoft.com/office/drawing/2014/main" id="{0F735F5D-115D-462D-A349-6BF441CC8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9" name="Line 243">
                <a:extLst>
                  <a:ext uri="{FF2B5EF4-FFF2-40B4-BE49-F238E27FC236}">
                    <a16:creationId xmlns:a16="http://schemas.microsoft.com/office/drawing/2014/main" id="{2610DF13-6AEA-4722-8288-8023A0D15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0" name="Line 244">
                <a:extLst>
                  <a:ext uri="{FF2B5EF4-FFF2-40B4-BE49-F238E27FC236}">
                    <a16:creationId xmlns:a16="http://schemas.microsoft.com/office/drawing/2014/main" id="{E474E677-7E8E-4C3A-BCD1-90CD6F56B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1" name="Line 245">
                <a:extLst>
                  <a:ext uri="{FF2B5EF4-FFF2-40B4-BE49-F238E27FC236}">
                    <a16:creationId xmlns:a16="http://schemas.microsoft.com/office/drawing/2014/main" id="{F4D39F73-F1AF-41F6-92C7-F33C31F0F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2" name="Line 246">
                <a:extLst>
                  <a:ext uri="{FF2B5EF4-FFF2-40B4-BE49-F238E27FC236}">
                    <a16:creationId xmlns:a16="http://schemas.microsoft.com/office/drawing/2014/main" id="{22026617-5FD8-469A-9932-BFA5960F6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3" name="Line 247">
                <a:extLst>
                  <a:ext uri="{FF2B5EF4-FFF2-40B4-BE49-F238E27FC236}">
                    <a16:creationId xmlns:a16="http://schemas.microsoft.com/office/drawing/2014/main" id="{FF0746EB-21F6-4A56-9F89-4C7617974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4" name="Line 248">
                <a:extLst>
                  <a:ext uri="{FF2B5EF4-FFF2-40B4-BE49-F238E27FC236}">
                    <a16:creationId xmlns:a16="http://schemas.microsoft.com/office/drawing/2014/main" id="{9212DC41-46E1-4CF5-B973-599C3843F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5" name="Line 249">
                <a:extLst>
                  <a:ext uri="{FF2B5EF4-FFF2-40B4-BE49-F238E27FC236}">
                    <a16:creationId xmlns:a16="http://schemas.microsoft.com/office/drawing/2014/main" id="{B2D4254D-3C7F-4AF9-8930-F51E83EAC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6" name="Line 250">
                <a:extLst>
                  <a:ext uri="{FF2B5EF4-FFF2-40B4-BE49-F238E27FC236}">
                    <a16:creationId xmlns:a16="http://schemas.microsoft.com/office/drawing/2014/main" id="{E40AD77B-93FA-4796-851C-BFB92F3EB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7" name="Line 251">
                <a:extLst>
                  <a:ext uri="{FF2B5EF4-FFF2-40B4-BE49-F238E27FC236}">
                    <a16:creationId xmlns:a16="http://schemas.microsoft.com/office/drawing/2014/main" id="{7713972E-7D9E-4E70-AF1D-6F5E3E200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8" name="Line 252">
                <a:extLst>
                  <a:ext uri="{FF2B5EF4-FFF2-40B4-BE49-F238E27FC236}">
                    <a16:creationId xmlns:a16="http://schemas.microsoft.com/office/drawing/2014/main" id="{B6298280-F120-4D69-B284-DC3953CEE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9" name="Line 253">
                <a:extLst>
                  <a:ext uri="{FF2B5EF4-FFF2-40B4-BE49-F238E27FC236}">
                    <a16:creationId xmlns:a16="http://schemas.microsoft.com/office/drawing/2014/main" id="{8CED6A87-91F6-4F9A-9931-390F287D5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0" name="Line 254">
                <a:extLst>
                  <a:ext uri="{FF2B5EF4-FFF2-40B4-BE49-F238E27FC236}">
                    <a16:creationId xmlns:a16="http://schemas.microsoft.com/office/drawing/2014/main" id="{27B5F7A3-3208-4C22-8E8E-3F70254FB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1" name="Line 255">
                <a:extLst>
                  <a:ext uri="{FF2B5EF4-FFF2-40B4-BE49-F238E27FC236}">
                    <a16:creationId xmlns:a16="http://schemas.microsoft.com/office/drawing/2014/main" id="{7EF0F384-E060-4825-902C-91C8E2DAA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2" name="Line 256">
                <a:extLst>
                  <a:ext uri="{FF2B5EF4-FFF2-40B4-BE49-F238E27FC236}">
                    <a16:creationId xmlns:a16="http://schemas.microsoft.com/office/drawing/2014/main" id="{36688A5F-77CA-41B2-9D7E-754D18FF0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3" name="Line 257">
                <a:extLst>
                  <a:ext uri="{FF2B5EF4-FFF2-40B4-BE49-F238E27FC236}">
                    <a16:creationId xmlns:a16="http://schemas.microsoft.com/office/drawing/2014/main" id="{1528803E-82BF-4FE5-9F86-DB3426A07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4" name="Line 258">
                <a:extLst>
                  <a:ext uri="{FF2B5EF4-FFF2-40B4-BE49-F238E27FC236}">
                    <a16:creationId xmlns:a16="http://schemas.microsoft.com/office/drawing/2014/main" id="{90A008D4-45E8-4091-8D25-E28AA4D3F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5" name="Line 259">
                <a:extLst>
                  <a:ext uri="{FF2B5EF4-FFF2-40B4-BE49-F238E27FC236}">
                    <a16:creationId xmlns:a16="http://schemas.microsoft.com/office/drawing/2014/main" id="{01522F99-036E-4EB0-B855-A421A2A41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6" name="Line 260">
                <a:extLst>
                  <a:ext uri="{FF2B5EF4-FFF2-40B4-BE49-F238E27FC236}">
                    <a16:creationId xmlns:a16="http://schemas.microsoft.com/office/drawing/2014/main" id="{0C0590A6-2472-4369-9A2F-6D6477460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7" name="Line 261">
                <a:extLst>
                  <a:ext uri="{FF2B5EF4-FFF2-40B4-BE49-F238E27FC236}">
                    <a16:creationId xmlns:a16="http://schemas.microsoft.com/office/drawing/2014/main" id="{B01AA476-3F3C-4874-9602-1D8788A06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8" name="Line 262">
                <a:extLst>
                  <a:ext uri="{FF2B5EF4-FFF2-40B4-BE49-F238E27FC236}">
                    <a16:creationId xmlns:a16="http://schemas.microsoft.com/office/drawing/2014/main" id="{0B1AE53C-5CC0-42DE-A62F-B6FD116CE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9" name="Line 263">
                <a:extLst>
                  <a:ext uri="{FF2B5EF4-FFF2-40B4-BE49-F238E27FC236}">
                    <a16:creationId xmlns:a16="http://schemas.microsoft.com/office/drawing/2014/main" id="{C6A2E5C3-13DA-4543-854D-C630B56FD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0" name="Line 264">
                <a:extLst>
                  <a:ext uri="{FF2B5EF4-FFF2-40B4-BE49-F238E27FC236}">
                    <a16:creationId xmlns:a16="http://schemas.microsoft.com/office/drawing/2014/main" id="{F37A2B26-7275-43C6-9AE8-F7673A4F9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1" name="Line 265">
                <a:extLst>
                  <a:ext uri="{FF2B5EF4-FFF2-40B4-BE49-F238E27FC236}">
                    <a16:creationId xmlns:a16="http://schemas.microsoft.com/office/drawing/2014/main" id="{F07EC9E7-F378-4201-8D4E-1A4D23202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2" name="Line 266">
                <a:extLst>
                  <a:ext uri="{FF2B5EF4-FFF2-40B4-BE49-F238E27FC236}">
                    <a16:creationId xmlns:a16="http://schemas.microsoft.com/office/drawing/2014/main" id="{78D8C961-C97F-4263-8C62-A1EE6E7D8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3" name="Line 267">
                <a:extLst>
                  <a:ext uri="{FF2B5EF4-FFF2-40B4-BE49-F238E27FC236}">
                    <a16:creationId xmlns:a16="http://schemas.microsoft.com/office/drawing/2014/main" id="{CF6A41A4-6AB9-4565-8982-75DAF9EB9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4" name="Line 268">
                <a:extLst>
                  <a:ext uri="{FF2B5EF4-FFF2-40B4-BE49-F238E27FC236}">
                    <a16:creationId xmlns:a16="http://schemas.microsoft.com/office/drawing/2014/main" id="{0CCAF0AD-8796-40D3-85C1-944609418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5" name="Line 269">
                <a:extLst>
                  <a:ext uri="{FF2B5EF4-FFF2-40B4-BE49-F238E27FC236}">
                    <a16:creationId xmlns:a16="http://schemas.microsoft.com/office/drawing/2014/main" id="{72805CA8-4E0A-4ADB-A5A2-99DE20659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6" name="Line 270">
                <a:extLst>
                  <a:ext uri="{FF2B5EF4-FFF2-40B4-BE49-F238E27FC236}">
                    <a16:creationId xmlns:a16="http://schemas.microsoft.com/office/drawing/2014/main" id="{AEED1549-49B7-4027-9FEE-A507C03D7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7" name="Line 271">
                <a:extLst>
                  <a:ext uri="{FF2B5EF4-FFF2-40B4-BE49-F238E27FC236}">
                    <a16:creationId xmlns:a16="http://schemas.microsoft.com/office/drawing/2014/main" id="{593C3A4E-BF61-4225-BBBD-6E85C2405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8" name="Line 272">
                <a:extLst>
                  <a:ext uri="{FF2B5EF4-FFF2-40B4-BE49-F238E27FC236}">
                    <a16:creationId xmlns:a16="http://schemas.microsoft.com/office/drawing/2014/main" id="{E2C67883-3ECC-4430-BCE3-7178A9971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9" name="Line 273">
                <a:extLst>
                  <a:ext uri="{FF2B5EF4-FFF2-40B4-BE49-F238E27FC236}">
                    <a16:creationId xmlns:a16="http://schemas.microsoft.com/office/drawing/2014/main" id="{2FB2BB4F-42A6-4658-8F9D-838ACF7E6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0" name="Line 274">
                <a:extLst>
                  <a:ext uri="{FF2B5EF4-FFF2-40B4-BE49-F238E27FC236}">
                    <a16:creationId xmlns:a16="http://schemas.microsoft.com/office/drawing/2014/main" id="{E8CAE81F-BE0A-4E3A-AC5A-7A1D8E1AE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1" name="Line 275">
                <a:extLst>
                  <a:ext uri="{FF2B5EF4-FFF2-40B4-BE49-F238E27FC236}">
                    <a16:creationId xmlns:a16="http://schemas.microsoft.com/office/drawing/2014/main" id="{23047720-BCA6-4411-938B-AD250966C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2" name="Line 276">
                <a:extLst>
                  <a:ext uri="{FF2B5EF4-FFF2-40B4-BE49-F238E27FC236}">
                    <a16:creationId xmlns:a16="http://schemas.microsoft.com/office/drawing/2014/main" id="{72190E82-0CE7-4620-AA2B-959A4CE41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3" name="Line 277">
                <a:extLst>
                  <a:ext uri="{FF2B5EF4-FFF2-40B4-BE49-F238E27FC236}">
                    <a16:creationId xmlns:a16="http://schemas.microsoft.com/office/drawing/2014/main" id="{5844ABFA-7318-40C1-AF74-ADB8AC838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4" name="Line 278">
                <a:extLst>
                  <a:ext uri="{FF2B5EF4-FFF2-40B4-BE49-F238E27FC236}">
                    <a16:creationId xmlns:a16="http://schemas.microsoft.com/office/drawing/2014/main" id="{E6DB3589-BCF6-4789-B786-B338B45BD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5" name="Line 279">
                <a:extLst>
                  <a:ext uri="{FF2B5EF4-FFF2-40B4-BE49-F238E27FC236}">
                    <a16:creationId xmlns:a16="http://schemas.microsoft.com/office/drawing/2014/main" id="{1F691448-3AF3-49B6-BD14-8E2C9EFD8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6" name="Line 280">
                <a:extLst>
                  <a:ext uri="{FF2B5EF4-FFF2-40B4-BE49-F238E27FC236}">
                    <a16:creationId xmlns:a16="http://schemas.microsoft.com/office/drawing/2014/main" id="{D9E5C5FE-EA05-43EE-A42A-DECFA3AAB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7" name="Line 281">
                <a:extLst>
                  <a:ext uri="{FF2B5EF4-FFF2-40B4-BE49-F238E27FC236}">
                    <a16:creationId xmlns:a16="http://schemas.microsoft.com/office/drawing/2014/main" id="{EA01B158-BF43-42A1-BAD5-592C116DF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8" name="Line 282">
                <a:extLst>
                  <a:ext uri="{FF2B5EF4-FFF2-40B4-BE49-F238E27FC236}">
                    <a16:creationId xmlns:a16="http://schemas.microsoft.com/office/drawing/2014/main" id="{05C14F9F-E047-43E6-A203-9BD8AEC71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9" name="Line 283">
                <a:extLst>
                  <a:ext uri="{FF2B5EF4-FFF2-40B4-BE49-F238E27FC236}">
                    <a16:creationId xmlns:a16="http://schemas.microsoft.com/office/drawing/2014/main" id="{933BA86B-31A9-4959-946F-05DE79BFF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0" name="Line 284">
                <a:extLst>
                  <a:ext uri="{FF2B5EF4-FFF2-40B4-BE49-F238E27FC236}">
                    <a16:creationId xmlns:a16="http://schemas.microsoft.com/office/drawing/2014/main" id="{9D4A33A6-CA4B-45A0-9AB4-5BE363003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1" name="Line 285">
                <a:extLst>
                  <a:ext uri="{FF2B5EF4-FFF2-40B4-BE49-F238E27FC236}">
                    <a16:creationId xmlns:a16="http://schemas.microsoft.com/office/drawing/2014/main" id="{0E23B6C3-002E-4D4E-B2C8-C247D9B7A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2" name="Line 286">
                <a:extLst>
                  <a:ext uri="{FF2B5EF4-FFF2-40B4-BE49-F238E27FC236}">
                    <a16:creationId xmlns:a16="http://schemas.microsoft.com/office/drawing/2014/main" id="{58D89D05-AE8D-44D1-8EAA-B89DB4B76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3" name="Line 287">
                <a:extLst>
                  <a:ext uri="{FF2B5EF4-FFF2-40B4-BE49-F238E27FC236}">
                    <a16:creationId xmlns:a16="http://schemas.microsoft.com/office/drawing/2014/main" id="{10D0B72D-04FC-4A89-A190-23273C49C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4" name="Line 288">
                <a:extLst>
                  <a:ext uri="{FF2B5EF4-FFF2-40B4-BE49-F238E27FC236}">
                    <a16:creationId xmlns:a16="http://schemas.microsoft.com/office/drawing/2014/main" id="{544A417E-DE1F-48B8-84CF-71E574B71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5" name="Line 289">
                <a:extLst>
                  <a:ext uri="{FF2B5EF4-FFF2-40B4-BE49-F238E27FC236}">
                    <a16:creationId xmlns:a16="http://schemas.microsoft.com/office/drawing/2014/main" id="{E64DD524-B478-4C96-A204-01A1F010C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6" name="Line 290">
                <a:extLst>
                  <a:ext uri="{FF2B5EF4-FFF2-40B4-BE49-F238E27FC236}">
                    <a16:creationId xmlns:a16="http://schemas.microsoft.com/office/drawing/2014/main" id="{F2E5D22B-6861-44EB-BBEA-B4128555C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7" name="Line 291">
                <a:extLst>
                  <a:ext uri="{FF2B5EF4-FFF2-40B4-BE49-F238E27FC236}">
                    <a16:creationId xmlns:a16="http://schemas.microsoft.com/office/drawing/2014/main" id="{638A09C7-8A0D-4845-A135-04CE7034E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8" name="Line 292">
                <a:extLst>
                  <a:ext uri="{FF2B5EF4-FFF2-40B4-BE49-F238E27FC236}">
                    <a16:creationId xmlns:a16="http://schemas.microsoft.com/office/drawing/2014/main" id="{6AC92DEF-5B62-4E6A-A11D-645AE39F6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9" name="Line 293">
                <a:extLst>
                  <a:ext uri="{FF2B5EF4-FFF2-40B4-BE49-F238E27FC236}">
                    <a16:creationId xmlns:a16="http://schemas.microsoft.com/office/drawing/2014/main" id="{5757E65B-9854-4CA2-9098-559BB4C83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0" name="Line 294">
                <a:extLst>
                  <a:ext uri="{FF2B5EF4-FFF2-40B4-BE49-F238E27FC236}">
                    <a16:creationId xmlns:a16="http://schemas.microsoft.com/office/drawing/2014/main" id="{9D33518F-96EC-49C7-8290-D813341EC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1" name="Line 295">
                <a:extLst>
                  <a:ext uri="{FF2B5EF4-FFF2-40B4-BE49-F238E27FC236}">
                    <a16:creationId xmlns:a16="http://schemas.microsoft.com/office/drawing/2014/main" id="{294425E6-C68E-4A90-AE22-6BD77A66C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2" name="Line 296">
                <a:extLst>
                  <a:ext uri="{FF2B5EF4-FFF2-40B4-BE49-F238E27FC236}">
                    <a16:creationId xmlns:a16="http://schemas.microsoft.com/office/drawing/2014/main" id="{F40C2724-A5C3-4CA0-BFFB-D70F760BB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3" name="Line 297">
                <a:extLst>
                  <a:ext uri="{FF2B5EF4-FFF2-40B4-BE49-F238E27FC236}">
                    <a16:creationId xmlns:a16="http://schemas.microsoft.com/office/drawing/2014/main" id="{C9DD5141-A785-4D1A-91DD-9EBDBAAA7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4" name="Line 298">
                <a:extLst>
                  <a:ext uri="{FF2B5EF4-FFF2-40B4-BE49-F238E27FC236}">
                    <a16:creationId xmlns:a16="http://schemas.microsoft.com/office/drawing/2014/main" id="{D3A58B5D-335D-4C7C-9C2F-806B72966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5" name="Line 299">
                <a:extLst>
                  <a:ext uri="{FF2B5EF4-FFF2-40B4-BE49-F238E27FC236}">
                    <a16:creationId xmlns:a16="http://schemas.microsoft.com/office/drawing/2014/main" id="{8A6DA074-CE5F-4793-95B0-64F05A8F6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6" name="Line 300">
                <a:extLst>
                  <a:ext uri="{FF2B5EF4-FFF2-40B4-BE49-F238E27FC236}">
                    <a16:creationId xmlns:a16="http://schemas.microsoft.com/office/drawing/2014/main" id="{EED78EC9-FF65-445E-B7A8-160CB61BF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7" name="Line 301">
                <a:extLst>
                  <a:ext uri="{FF2B5EF4-FFF2-40B4-BE49-F238E27FC236}">
                    <a16:creationId xmlns:a16="http://schemas.microsoft.com/office/drawing/2014/main" id="{D79A4E82-E176-4F04-AAAF-B02197D23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8" name="Line 302">
                <a:extLst>
                  <a:ext uri="{FF2B5EF4-FFF2-40B4-BE49-F238E27FC236}">
                    <a16:creationId xmlns:a16="http://schemas.microsoft.com/office/drawing/2014/main" id="{B7D6DCBB-E441-4477-9365-3E1BC9D4B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9" name="Line 303">
                <a:extLst>
                  <a:ext uri="{FF2B5EF4-FFF2-40B4-BE49-F238E27FC236}">
                    <a16:creationId xmlns:a16="http://schemas.microsoft.com/office/drawing/2014/main" id="{B80AD3CB-DA48-407E-A759-930121F7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0" name="Line 304">
                <a:extLst>
                  <a:ext uri="{FF2B5EF4-FFF2-40B4-BE49-F238E27FC236}">
                    <a16:creationId xmlns:a16="http://schemas.microsoft.com/office/drawing/2014/main" id="{AFE74C5A-0178-417F-A3FA-BC776852C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1" name="Line 305">
                <a:extLst>
                  <a:ext uri="{FF2B5EF4-FFF2-40B4-BE49-F238E27FC236}">
                    <a16:creationId xmlns:a16="http://schemas.microsoft.com/office/drawing/2014/main" id="{65DEF8F8-EDB1-46B1-B211-8880BF22A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2" name="Line 306">
                <a:extLst>
                  <a:ext uri="{FF2B5EF4-FFF2-40B4-BE49-F238E27FC236}">
                    <a16:creationId xmlns:a16="http://schemas.microsoft.com/office/drawing/2014/main" id="{7D24EC1B-7EC2-4A56-B4B8-D31D3DC96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3" name="Line 307">
                <a:extLst>
                  <a:ext uri="{FF2B5EF4-FFF2-40B4-BE49-F238E27FC236}">
                    <a16:creationId xmlns:a16="http://schemas.microsoft.com/office/drawing/2014/main" id="{64574EFD-3773-440E-B43F-9732E92EE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4" name="Line 308">
                <a:extLst>
                  <a:ext uri="{FF2B5EF4-FFF2-40B4-BE49-F238E27FC236}">
                    <a16:creationId xmlns:a16="http://schemas.microsoft.com/office/drawing/2014/main" id="{4CAB306E-917E-4F9D-A601-2A1B2308A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5" name="Line 309">
                <a:extLst>
                  <a:ext uri="{FF2B5EF4-FFF2-40B4-BE49-F238E27FC236}">
                    <a16:creationId xmlns:a16="http://schemas.microsoft.com/office/drawing/2014/main" id="{85D43CDE-178F-45D9-BC90-F2DFFA2CA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6" name="Line 310">
                <a:extLst>
                  <a:ext uri="{FF2B5EF4-FFF2-40B4-BE49-F238E27FC236}">
                    <a16:creationId xmlns:a16="http://schemas.microsoft.com/office/drawing/2014/main" id="{76E3DA2C-7829-4BB2-9D78-BCD88249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7" name="Line 311">
                <a:extLst>
                  <a:ext uri="{FF2B5EF4-FFF2-40B4-BE49-F238E27FC236}">
                    <a16:creationId xmlns:a16="http://schemas.microsoft.com/office/drawing/2014/main" id="{2268E93B-1266-4468-97DD-AB5601D79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8" name="Line 312">
                <a:extLst>
                  <a:ext uri="{FF2B5EF4-FFF2-40B4-BE49-F238E27FC236}">
                    <a16:creationId xmlns:a16="http://schemas.microsoft.com/office/drawing/2014/main" id="{461A0709-2B74-4C1D-9F93-1C1AE1FA5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9" name="Line 313">
                <a:extLst>
                  <a:ext uri="{FF2B5EF4-FFF2-40B4-BE49-F238E27FC236}">
                    <a16:creationId xmlns:a16="http://schemas.microsoft.com/office/drawing/2014/main" id="{3F76B772-97F7-4074-B0A1-13EF0A8B7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0" name="Line 314">
                <a:extLst>
                  <a:ext uri="{FF2B5EF4-FFF2-40B4-BE49-F238E27FC236}">
                    <a16:creationId xmlns:a16="http://schemas.microsoft.com/office/drawing/2014/main" id="{4B8B5A3C-24F4-4C9D-A8A1-C42E7CC74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1" name="Line 315">
                <a:extLst>
                  <a:ext uri="{FF2B5EF4-FFF2-40B4-BE49-F238E27FC236}">
                    <a16:creationId xmlns:a16="http://schemas.microsoft.com/office/drawing/2014/main" id="{D0E74BAE-1CDD-4378-9AE4-76DE94ADA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2" name="Line 316">
                <a:extLst>
                  <a:ext uri="{FF2B5EF4-FFF2-40B4-BE49-F238E27FC236}">
                    <a16:creationId xmlns:a16="http://schemas.microsoft.com/office/drawing/2014/main" id="{23405D30-945B-4FF7-B9BA-0BD6C3274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3" name="Line 317">
                <a:extLst>
                  <a:ext uri="{FF2B5EF4-FFF2-40B4-BE49-F238E27FC236}">
                    <a16:creationId xmlns:a16="http://schemas.microsoft.com/office/drawing/2014/main" id="{B67EF90C-60CC-41A5-A139-BBCA6727A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4" name="Line 318">
                <a:extLst>
                  <a:ext uri="{FF2B5EF4-FFF2-40B4-BE49-F238E27FC236}">
                    <a16:creationId xmlns:a16="http://schemas.microsoft.com/office/drawing/2014/main" id="{4895460E-0316-4302-B89A-6564EDD6F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5" name="Line 319">
                <a:extLst>
                  <a:ext uri="{FF2B5EF4-FFF2-40B4-BE49-F238E27FC236}">
                    <a16:creationId xmlns:a16="http://schemas.microsoft.com/office/drawing/2014/main" id="{066D15B8-9FA6-421F-8E6F-B069F4EF1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6" name="Line 320">
                <a:extLst>
                  <a:ext uri="{FF2B5EF4-FFF2-40B4-BE49-F238E27FC236}">
                    <a16:creationId xmlns:a16="http://schemas.microsoft.com/office/drawing/2014/main" id="{A84F8AB6-3710-454A-BA6B-BCC69B6EE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7" name="Line 321">
                <a:extLst>
                  <a:ext uri="{FF2B5EF4-FFF2-40B4-BE49-F238E27FC236}">
                    <a16:creationId xmlns:a16="http://schemas.microsoft.com/office/drawing/2014/main" id="{DFA1B2D3-8BDD-4603-A5FE-5DD245065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8" name="Line 322">
                <a:extLst>
                  <a:ext uri="{FF2B5EF4-FFF2-40B4-BE49-F238E27FC236}">
                    <a16:creationId xmlns:a16="http://schemas.microsoft.com/office/drawing/2014/main" id="{0A5ADEBB-7449-4A88-9119-0C9FDBF8F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9" name="Line 323">
                <a:extLst>
                  <a:ext uri="{FF2B5EF4-FFF2-40B4-BE49-F238E27FC236}">
                    <a16:creationId xmlns:a16="http://schemas.microsoft.com/office/drawing/2014/main" id="{B6AC7181-BA7F-4531-9497-17F0CBBF4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0" name="Line 324">
                <a:extLst>
                  <a:ext uri="{FF2B5EF4-FFF2-40B4-BE49-F238E27FC236}">
                    <a16:creationId xmlns:a16="http://schemas.microsoft.com/office/drawing/2014/main" id="{EA94D816-9950-459F-BBC6-73019C9BB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1" name="Line 325">
                <a:extLst>
                  <a:ext uri="{FF2B5EF4-FFF2-40B4-BE49-F238E27FC236}">
                    <a16:creationId xmlns:a16="http://schemas.microsoft.com/office/drawing/2014/main" id="{4E0249AA-0865-415F-B80C-AB71A38BE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2" name="Line 326">
                <a:extLst>
                  <a:ext uri="{FF2B5EF4-FFF2-40B4-BE49-F238E27FC236}">
                    <a16:creationId xmlns:a16="http://schemas.microsoft.com/office/drawing/2014/main" id="{C6E19514-FF0E-4A11-813D-8058BDF8F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3" name="Line 327">
                <a:extLst>
                  <a:ext uri="{FF2B5EF4-FFF2-40B4-BE49-F238E27FC236}">
                    <a16:creationId xmlns:a16="http://schemas.microsoft.com/office/drawing/2014/main" id="{EF50CEC9-0DD5-4C63-A521-4235A444E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4" name="Line 328">
                <a:extLst>
                  <a:ext uri="{FF2B5EF4-FFF2-40B4-BE49-F238E27FC236}">
                    <a16:creationId xmlns:a16="http://schemas.microsoft.com/office/drawing/2014/main" id="{F9515E61-6280-46F0-9695-AE488A989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5" name="Line 329">
                <a:extLst>
                  <a:ext uri="{FF2B5EF4-FFF2-40B4-BE49-F238E27FC236}">
                    <a16:creationId xmlns:a16="http://schemas.microsoft.com/office/drawing/2014/main" id="{178AB574-9E65-4414-AF09-37B411990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6" name="Line 330">
                <a:extLst>
                  <a:ext uri="{FF2B5EF4-FFF2-40B4-BE49-F238E27FC236}">
                    <a16:creationId xmlns:a16="http://schemas.microsoft.com/office/drawing/2014/main" id="{C145A4C5-4465-458C-9C31-A7EF0FB39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7" name="Line 331">
                <a:extLst>
                  <a:ext uri="{FF2B5EF4-FFF2-40B4-BE49-F238E27FC236}">
                    <a16:creationId xmlns:a16="http://schemas.microsoft.com/office/drawing/2014/main" id="{D5BA4DEB-D9AA-49DD-B459-3CFFD94F6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8" name="Line 332">
                <a:extLst>
                  <a:ext uri="{FF2B5EF4-FFF2-40B4-BE49-F238E27FC236}">
                    <a16:creationId xmlns:a16="http://schemas.microsoft.com/office/drawing/2014/main" id="{A0B2BBEB-0E56-4AFD-AA8A-0423F36D0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9" name="Line 333">
                <a:extLst>
                  <a:ext uri="{FF2B5EF4-FFF2-40B4-BE49-F238E27FC236}">
                    <a16:creationId xmlns:a16="http://schemas.microsoft.com/office/drawing/2014/main" id="{6945490C-6186-4789-899F-6E116013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0" name="Line 334">
                <a:extLst>
                  <a:ext uri="{FF2B5EF4-FFF2-40B4-BE49-F238E27FC236}">
                    <a16:creationId xmlns:a16="http://schemas.microsoft.com/office/drawing/2014/main" id="{8331420E-28DD-4503-81EE-B4D07D312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1" name="Line 335">
                <a:extLst>
                  <a:ext uri="{FF2B5EF4-FFF2-40B4-BE49-F238E27FC236}">
                    <a16:creationId xmlns:a16="http://schemas.microsoft.com/office/drawing/2014/main" id="{C4871DD6-135B-4E2E-81ED-6CF65F4A0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2" name="Line 336">
                <a:extLst>
                  <a:ext uri="{FF2B5EF4-FFF2-40B4-BE49-F238E27FC236}">
                    <a16:creationId xmlns:a16="http://schemas.microsoft.com/office/drawing/2014/main" id="{03693F7B-A037-441C-8236-1387667BA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3" name="Line 337">
                <a:extLst>
                  <a:ext uri="{FF2B5EF4-FFF2-40B4-BE49-F238E27FC236}">
                    <a16:creationId xmlns:a16="http://schemas.microsoft.com/office/drawing/2014/main" id="{2726A858-C296-452D-AA0F-4CA0A41C2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4" name="Line 338">
                <a:extLst>
                  <a:ext uri="{FF2B5EF4-FFF2-40B4-BE49-F238E27FC236}">
                    <a16:creationId xmlns:a16="http://schemas.microsoft.com/office/drawing/2014/main" id="{CC0FD44E-84CC-4C34-9AB7-5B19604FE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5" name="Line 339">
                <a:extLst>
                  <a:ext uri="{FF2B5EF4-FFF2-40B4-BE49-F238E27FC236}">
                    <a16:creationId xmlns:a16="http://schemas.microsoft.com/office/drawing/2014/main" id="{2CB32CDD-C3FA-45AD-BC49-7CD05D12B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6" name="Line 340">
                <a:extLst>
                  <a:ext uri="{FF2B5EF4-FFF2-40B4-BE49-F238E27FC236}">
                    <a16:creationId xmlns:a16="http://schemas.microsoft.com/office/drawing/2014/main" id="{61842C41-4A07-40B4-A1F1-E806C846C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7" name="Line 341">
                <a:extLst>
                  <a:ext uri="{FF2B5EF4-FFF2-40B4-BE49-F238E27FC236}">
                    <a16:creationId xmlns:a16="http://schemas.microsoft.com/office/drawing/2014/main" id="{514F7E10-9205-4D13-9AF7-07B9DEB28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8" name="Line 342">
                <a:extLst>
                  <a:ext uri="{FF2B5EF4-FFF2-40B4-BE49-F238E27FC236}">
                    <a16:creationId xmlns:a16="http://schemas.microsoft.com/office/drawing/2014/main" id="{B19D2C8B-79F4-4C38-809B-D2D3E8A33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9" name="Line 343">
                <a:extLst>
                  <a:ext uri="{FF2B5EF4-FFF2-40B4-BE49-F238E27FC236}">
                    <a16:creationId xmlns:a16="http://schemas.microsoft.com/office/drawing/2014/main" id="{4D33959E-F1B8-42C3-9F53-8D8309B1F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0" name="Line 344">
                <a:extLst>
                  <a:ext uri="{FF2B5EF4-FFF2-40B4-BE49-F238E27FC236}">
                    <a16:creationId xmlns:a16="http://schemas.microsoft.com/office/drawing/2014/main" id="{E471007F-6F34-41BD-9302-E01794008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1" name="Line 345">
                <a:extLst>
                  <a:ext uri="{FF2B5EF4-FFF2-40B4-BE49-F238E27FC236}">
                    <a16:creationId xmlns:a16="http://schemas.microsoft.com/office/drawing/2014/main" id="{E13077CB-4EB3-4A99-A270-5403FD98E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2" name="Line 346">
                <a:extLst>
                  <a:ext uri="{FF2B5EF4-FFF2-40B4-BE49-F238E27FC236}">
                    <a16:creationId xmlns:a16="http://schemas.microsoft.com/office/drawing/2014/main" id="{1BC00A7D-392D-49F9-8421-00436B473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3" name="Line 347">
                <a:extLst>
                  <a:ext uri="{FF2B5EF4-FFF2-40B4-BE49-F238E27FC236}">
                    <a16:creationId xmlns:a16="http://schemas.microsoft.com/office/drawing/2014/main" id="{02E043BE-8A8B-4F02-8A6D-E6D32B170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4" name="Line 348">
                <a:extLst>
                  <a:ext uri="{FF2B5EF4-FFF2-40B4-BE49-F238E27FC236}">
                    <a16:creationId xmlns:a16="http://schemas.microsoft.com/office/drawing/2014/main" id="{A0BF00B1-2B5E-4245-8445-37E706246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5" name="Line 349">
                <a:extLst>
                  <a:ext uri="{FF2B5EF4-FFF2-40B4-BE49-F238E27FC236}">
                    <a16:creationId xmlns:a16="http://schemas.microsoft.com/office/drawing/2014/main" id="{C2747E4D-35E7-4487-A7FE-645099CE3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6" name="Line 350">
                <a:extLst>
                  <a:ext uri="{FF2B5EF4-FFF2-40B4-BE49-F238E27FC236}">
                    <a16:creationId xmlns:a16="http://schemas.microsoft.com/office/drawing/2014/main" id="{EF0304C8-6AD8-4541-874A-02C2CBE46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7" name="Line 351">
                <a:extLst>
                  <a:ext uri="{FF2B5EF4-FFF2-40B4-BE49-F238E27FC236}">
                    <a16:creationId xmlns:a16="http://schemas.microsoft.com/office/drawing/2014/main" id="{F5889394-B574-47CB-85E1-4C65DC92A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8" name="Line 352">
                <a:extLst>
                  <a:ext uri="{FF2B5EF4-FFF2-40B4-BE49-F238E27FC236}">
                    <a16:creationId xmlns:a16="http://schemas.microsoft.com/office/drawing/2014/main" id="{5641D2D2-B0E6-41D9-8898-33A4FF319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9" name="Line 353">
                <a:extLst>
                  <a:ext uri="{FF2B5EF4-FFF2-40B4-BE49-F238E27FC236}">
                    <a16:creationId xmlns:a16="http://schemas.microsoft.com/office/drawing/2014/main" id="{C1758FA0-050C-403A-89EC-5DCB708CB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0" name="Line 354">
                <a:extLst>
                  <a:ext uri="{FF2B5EF4-FFF2-40B4-BE49-F238E27FC236}">
                    <a16:creationId xmlns:a16="http://schemas.microsoft.com/office/drawing/2014/main" id="{C5BE2849-DD1F-4780-8F98-170C53413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1" name="Line 355">
                <a:extLst>
                  <a:ext uri="{FF2B5EF4-FFF2-40B4-BE49-F238E27FC236}">
                    <a16:creationId xmlns:a16="http://schemas.microsoft.com/office/drawing/2014/main" id="{516ADAE6-E6BD-46A5-B665-A1808882F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2" name="Line 356">
                <a:extLst>
                  <a:ext uri="{FF2B5EF4-FFF2-40B4-BE49-F238E27FC236}">
                    <a16:creationId xmlns:a16="http://schemas.microsoft.com/office/drawing/2014/main" id="{DF8CB154-CB04-4F21-84D9-194EA6CEA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3" name="Line 357">
                <a:extLst>
                  <a:ext uri="{FF2B5EF4-FFF2-40B4-BE49-F238E27FC236}">
                    <a16:creationId xmlns:a16="http://schemas.microsoft.com/office/drawing/2014/main" id="{BC71723A-735B-464D-9C3B-0A70C307A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4" name="Line 358">
                <a:extLst>
                  <a:ext uri="{FF2B5EF4-FFF2-40B4-BE49-F238E27FC236}">
                    <a16:creationId xmlns:a16="http://schemas.microsoft.com/office/drawing/2014/main" id="{3B784001-CD66-4355-91EC-331597FBB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5" name="Line 359">
                <a:extLst>
                  <a:ext uri="{FF2B5EF4-FFF2-40B4-BE49-F238E27FC236}">
                    <a16:creationId xmlns:a16="http://schemas.microsoft.com/office/drawing/2014/main" id="{237F0C51-5B2A-4E5F-9F7A-182D3CA61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6" name="Line 360">
                <a:extLst>
                  <a:ext uri="{FF2B5EF4-FFF2-40B4-BE49-F238E27FC236}">
                    <a16:creationId xmlns:a16="http://schemas.microsoft.com/office/drawing/2014/main" id="{84ED2058-AEA7-4B87-A03F-042E984A6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7" name="Line 361">
                <a:extLst>
                  <a:ext uri="{FF2B5EF4-FFF2-40B4-BE49-F238E27FC236}">
                    <a16:creationId xmlns:a16="http://schemas.microsoft.com/office/drawing/2014/main" id="{07B1965E-B1CD-4752-9611-0B44C1606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8" name="Line 362">
                <a:extLst>
                  <a:ext uri="{FF2B5EF4-FFF2-40B4-BE49-F238E27FC236}">
                    <a16:creationId xmlns:a16="http://schemas.microsoft.com/office/drawing/2014/main" id="{F0C5C8E8-DA2E-4C75-B4ED-6196E46E5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9" name="Line 363">
                <a:extLst>
                  <a:ext uri="{FF2B5EF4-FFF2-40B4-BE49-F238E27FC236}">
                    <a16:creationId xmlns:a16="http://schemas.microsoft.com/office/drawing/2014/main" id="{8D9116C1-87FD-44E7-A3A4-9251462E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0" name="Line 364">
                <a:extLst>
                  <a:ext uri="{FF2B5EF4-FFF2-40B4-BE49-F238E27FC236}">
                    <a16:creationId xmlns:a16="http://schemas.microsoft.com/office/drawing/2014/main" id="{3A935784-16EA-4D7D-B49D-D37CC3EEE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1" name="Line 365">
                <a:extLst>
                  <a:ext uri="{FF2B5EF4-FFF2-40B4-BE49-F238E27FC236}">
                    <a16:creationId xmlns:a16="http://schemas.microsoft.com/office/drawing/2014/main" id="{34D82FF2-8056-49C7-BA98-87D38CB29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2" name="Line 366">
                <a:extLst>
                  <a:ext uri="{FF2B5EF4-FFF2-40B4-BE49-F238E27FC236}">
                    <a16:creationId xmlns:a16="http://schemas.microsoft.com/office/drawing/2014/main" id="{DA9D363B-5E81-4965-AB0D-9B671F7E9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3" name="Line 367">
                <a:extLst>
                  <a:ext uri="{FF2B5EF4-FFF2-40B4-BE49-F238E27FC236}">
                    <a16:creationId xmlns:a16="http://schemas.microsoft.com/office/drawing/2014/main" id="{3B8DFF68-0691-483F-8E57-80F6B840D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4" name="Line 368">
                <a:extLst>
                  <a:ext uri="{FF2B5EF4-FFF2-40B4-BE49-F238E27FC236}">
                    <a16:creationId xmlns:a16="http://schemas.microsoft.com/office/drawing/2014/main" id="{9528C98C-0874-47A4-A5FC-8F9C4769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5" name="Line 369">
                <a:extLst>
                  <a:ext uri="{FF2B5EF4-FFF2-40B4-BE49-F238E27FC236}">
                    <a16:creationId xmlns:a16="http://schemas.microsoft.com/office/drawing/2014/main" id="{5EFA23B8-6D36-468C-BDC1-DCC172410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6" name="Line 370">
                <a:extLst>
                  <a:ext uri="{FF2B5EF4-FFF2-40B4-BE49-F238E27FC236}">
                    <a16:creationId xmlns:a16="http://schemas.microsoft.com/office/drawing/2014/main" id="{E03C585D-E52E-4A8A-AEE5-9DF586C9A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7" name="Line 371">
                <a:extLst>
                  <a:ext uri="{FF2B5EF4-FFF2-40B4-BE49-F238E27FC236}">
                    <a16:creationId xmlns:a16="http://schemas.microsoft.com/office/drawing/2014/main" id="{193ECCF2-3D54-4EAC-93A9-4D2665546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8" name="Line 372">
                <a:extLst>
                  <a:ext uri="{FF2B5EF4-FFF2-40B4-BE49-F238E27FC236}">
                    <a16:creationId xmlns:a16="http://schemas.microsoft.com/office/drawing/2014/main" id="{BF6BFCEB-CC7E-4622-8B14-070CF241C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9" name="Line 373">
                <a:extLst>
                  <a:ext uri="{FF2B5EF4-FFF2-40B4-BE49-F238E27FC236}">
                    <a16:creationId xmlns:a16="http://schemas.microsoft.com/office/drawing/2014/main" id="{858977D3-A2B3-4B9C-B962-58083DA22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0" name="Line 374">
                <a:extLst>
                  <a:ext uri="{FF2B5EF4-FFF2-40B4-BE49-F238E27FC236}">
                    <a16:creationId xmlns:a16="http://schemas.microsoft.com/office/drawing/2014/main" id="{C218A372-47E0-462C-9940-83E770385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1" name="Line 375">
                <a:extLst>
                  <a:ext uri="{FF2B5EF4-FFF2-40B4-BE49-F238E27FC236}">
                    <a16:creationId xmlns:a16="http://schemas.microsoft.com/office/drawing/2014/main" id="{A2F20425-C675-428A-8796-BF790F0E6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2" name="Line 376">
                <a:extLst>
                  <a:ext uri="{FF2B5EF4-FFF2-40B4-BE49-F238E27FC236}">
                    <a16:creationId xmlns:a16="http://schemas.microsoft.com/office/drawing/2014/main" id="{42A7438F-F048-4835-8F60-B7C307800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3" name="Line 377">
                <a:extLst>
                  <a:ext uri="{FF2B5EF4-FFF2-40B4-BE49-F238E27FC236}">
                    <a16:creationId xmlns:a16="http://schemas.microsoft.com/office/drawing/2014/main" id="{87F5CA26-0B5C-4AAE-A226-AA93F8BE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4" name="Line 378">
                <a:extLst>
                  <a:ext uri="{FF2B5EF4-FFF2-40B4-BE49-F238E27FC236}">
                    <a16:creationId xmlns:a16="http://schemas.microsoft.com/office/drawing/2014/main" id="{6223A6FC-CE51-4381-97B8-5C6AE9ADE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5" name="Line 379">
                <a:extLst>
                  <a:ext uri="{FF2B5EF4-FFF2-40B4-BE49-F238E27FC236}">
                    <a16:creationId xmlns:a16="http://schemas.microsoft.com/office/drawing/2014/main" id="{0F7A90B0-C07F-4C56-867D-EE9546709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6" name="Line 380">
                <a:extLst>
                  <a:ext uri="{FF2B5EF4-FFF2-40B4-BE49-F238E27FC236}">
                    <a16:creationId xmlns:a16="http://schemas.microsoft.com/office/drawing/2014/main" id="{C701D3B0-FE87-4282-92E5-0AE8AEF2F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7" name="Line 381">
                <a:extLst>
                  <a:ext uri="{FF2B5EF4-FFF2-40B4-BE49-F238E27FC236}">
                    <a16:creationId xmlns:a16="http://schemas.microsoft.com/office/drawing/2014/main" id="{92A91083-5031-4E01-AFF8-F17F7BABF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8" name="Line 382">
                <a:extLst>
                  <a:ext uri="{FF2B5EF4-FFF2-40B4-BE49-F238E27FC236}">
                    <a16:creationId xmlns:a16="http://schemas.microsoft.com/office/drawing/2014/main" id="{CB79956C-A0C1-4C01-B974-D4E3A6D4F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9" name="Line 383">
                <a:extLst>
                  <a:ext uri="{FF2B5EF4-FFF2-40B4-BE49-F238E27FC236}">
                    <a16:creationId xmlns:a16="http://schemas.microsoft.com/office/drawing/2014/main" id="{3970A092-57E3-4A69-A86D-84D3E9287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0" name="Line 384">
                <a:extLst>
                  <a:ext uri="{FF2B5EF4-FFF2-40B4-BE49-F238E27FC236}">
                    <a16:creationId xmlns:a16="http://schemas.microsoft.com/office/drawing/2014/main" id="{B5D1619A-0264-4ED1-87FE-0D4E5BB86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1" name="Line 385">
                <a:extLst>
                  <a:ext uri="{FF2B5EF4-FFF2-40B4-BE49-F238E27FC236}">
                    <a16:creationId xmlns:a16="http://schemas.microsoft.com/office/drawing/2014/main" id="{995521D0-7DA2-4291-A70A-9FB4BCF2A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" name="Line 386">
                <a:extLst>
                  <a:ext uri="{FF2B5EF4-FFF2-40B4-BE49-F238E27FC236}">
                    <a16:creationId xmlns:a16="http://schemas.microsoft.com/office/drawing/2014/main" id="{256F2A3C-A8A8-4B1A-8816-4270ACC0D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3" name="Line 387">
                <a:extLst>
                  <a:ext uri="{FF2B5EF4-FFF2-40B4-BE49-F238E27FC236}">
                    <a16:creationId xmlns:a16="http://schemas.microsoft.com/office/drawing/2014/main" id="{12B43A36-16C2-45B1-8C32-BCB3811DD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4" name="Line 388">
                <a:extLst>
                  <a:ext uri="{FF2B5EF4-FFF2-40B4-BE49-F238E27FC236}">
                    <a16:creationId xmlns:a16="http://schemas.microsoft.com/office/drawing/2014/main" id="{05467C5B-0559-4A20-8D1E-D71FFEEE4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5" name="Line 389">
                <a:extLst>
                  <a:ext uri="{FF2B5EF4-FFF2-40B4-BE49-F238E27FC236}">
                    <a16:creationId xmlns:a16="http://schemas.microsoft.com/office/drawing/2014/main" id="{DEEDC24A-74CA-4C5B-92AE-53A750FC1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6" name="Line 390">
                <a:extLst>
                  <a:ext uri="{FF2B5EF4-FFF2-40B4-BE49-F238E27FC236}">
                    <a16:creationId xmlns:a16="http://schemas.microsoft.com/office/drawing/2014/main" id="{1D8A1EBD-3F6A-4DFB-9DC7-2D1020DD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7" name="Line 391">
                <a:extLst>
                  <a:ext uri="{FF2B5EF4-FFF2-40B4-BE49-F238E27FC236}">
                    <a16:creationId xmlns:a16="http://schemas.microsoft.com/office/drawing/2014/main" id="{5E45E0D1-C672-4547-919A-479A054C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8" name="Line 392">
                <a:extLst>
                  <a:ext uri="{FF2B5EF4-FFF2-40B4-BE49-F238E27FC236}">
                    <a16:creationId xmlns:a16="http://schemas.microsoft.com/office/drawing/2014/main" id="{47A338C1-91FA-41B1-BD96-0FDA30E43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9" name="Line 393">
                <a:extLst>
                  <a:ext uri="{FF2B5EF4-FFF2-40B4-BE49-F238E27FC236}">
                    <a16:creationId xmlns:a16="http://schemas.microsoft.com/office/drawing/2014/main" id="{BEF5C8F2-44F1-40A6-A443-6332BC7F2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0" name="Line 394">
                <a:extLst>
                  <a:ext uri="{FF2B5EF4-FFF2-40B4-BE49-F238E27FC236}">
                    <a16:creationId xmlns:a16="http://schemas.microsoft.com/office/drawing/2014/main" id="{069052A8-0667-4015-93DD-4BFB20A6A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1" name="Line 395">
                <a:extLst>
                  <a:ext uri="{FF2B5EF4-FFF2-40B4-BE49-F238E27FC236}">
                    <a16:creationId xmlns:a16="http://schemas.microsoft.com/office/drawing/2014/main" id="{6E491A45-58AD-4E36-8BFC-4838ED96E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2" name="Line 396">
                <a:extLst>
                  <a:ext uri="{FF2B5EF4-FFF2-40B4-BE49-F238E27FC236}">
                    <a16:creationId xmlns:a16="http://schemas.microsoft.com/office/drawing/2014/main" id="{9D84D8E8-8D04-4B84-8944-768AC9BA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3" name="Line 397">
                <a:extLst>
                  <a:ext uri="{FF2B5EF4-FFF2-40B4-BE49-F238E27FC236}">
                    <a16:creationId xmlns:a16="http://schemas.microsoft.com/office/drawing/2014/main" id="{A5EB8109-61E7-4A6D-90C8-CA4069130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4" name="Line 398">
                <a:extLst>
                  <a:ext uri="{FF2B5EF4-FFF2-40B4-BE49-F238E27FC236}">
                    <a16:creationId xmlns:a16="http://schemas.microsoft.com/office/drawing/2014/main" id="{16AB6371-2BB7-4333-886E-C037FB5DC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5" name="Line 399">
                <a:extLst>
                  <a:ext uri="{FF2B5EF4-FFF2-40B4-BE49-F238E27FC236}">
                    <a16:creationId xmlns:a16="http://schemas.microsoft.com/office/drawing/2014/main" id="{A464787D-EA13-42EA-BE37-0C5EC2722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6" name="Line 400">
                <a:extLst>
                  <a:ext uri="{FF2B5EF4-FFF2-40B4-BE49-F238E27FC236}">
                    <a16:creationId xmlns:a16="http://schemas.microsoft.com/office/drawing/2014/main" id="{61F907E7-936E-4E2A-943C-86C775B44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7" name="Line 401">
                <a:extLst>
                  <a:ext uri="{FF2B5EF4-FFF2-40B4-BE49-F238E27FC236}">
                    <a16:creationId xmlns:a16="http://schemas.microsoft.com/office/drawing/2014/main" id="{1ACE397F-550B-49F6-80BF-AD8B910E3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8" name="Line 402">
                <a:extLst>
                  <a:ext uri="{FF2B5EF4-FFF2-40B4-BE49-F238E27FC236}">
                    <a16:creationId xmlns:a16="http://schemas.microsoft.com/office/drawing/2014/main" id="{9F6D77C4-6CCE-4485-9BAA-7BFEBDAD1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9" name="Line 403">
                <a:extLst>
                  <a:ext uri="{FF2B5EF4-FFF2-40B4-BE49-F238E27FC236}">
                    <a16:creationId xmlns:a16="http://schemas.microsoft.com/office/drawing/2014/main" id="{B4A2ADC4-B42A-4BBC-B995-5EC94CC24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0" name="Line 404">
                <a:extLst>
                  <a:ext uri="{FF2B5EF4-FFF2-40B4-BE49-F238E27FC236}">
                    <a16:creationId xmlns:a16="http://schemas.microsoft.com/office/drawing/2014/main" id="{DB783A56-2486-450A-A51F-01E48D649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1" name="Line 405">
                <a:extLst>
                  <a:ext uri="{FF2B5EF4-FFF2-40B4-BE49-F238E27FC236}">
                    <a16:creationId xmlns:a16="http://schemas.microsoft.com/office/drawing/2014/main" id="{84A33A5F-0A09-4122-A042-620AC44F6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2" name="Line 406">
                <a:extLst>
                  <a:ext uri="{FF2B5EF4-FFF2-40B4-BE49-F238E27FC236}">
                    <a16:creationId xmlns:a16="http://schemas.microsoft.com/office/drawing/2014/main" id="{467C5069-6FD5-409A-A660-CB68A1440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69" name="Group 407">
              <a:extLst>
                <a:ext uri="{FF2B5EF4-FFF2-40B4-BE49-F238E27FC236}">
                  <a16:creationId xmlns:a16="http://schemas.microsoft.com/office/drawing/2014/main" id="{9C3B18F4-D5D4-49CD-9C24-4D8A1C8DB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606"/>
              <a:ext cx="2590" cy="145"/>
              <a:chOff x="1563" y="2606"/>
              <a:chExt cx="2590" cy="145"/>
            </a:xfrm>
          </p:grpSpPr>
          <p:sp>
            <p:nvSpPr>
              <p:cNvPr id="41093" name="Line 408">
                <a:extLst>
                  <a:ext uri="{FF2B5EF4-FFF2-40B4-BE49-F238E27FC236}">
                    <a16:creationId xmlns:a16="http://schemas.microsoft.com/office/drawing/2014/main" id="{65DFA4AF-96EA-4772-AC5C-B59A84ED3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Line 409">
                <a:extLst>
                  <a:ext uri="{FF2B5EF4-FFF2-40B4-BE49-F238E27FC236}">
                    <a16:creationId xmlns:a16="http://schemas.microsoft.com/office/drawing/2014/main" id="{E3699C4D-7449-486E-AB0D-DA02E9658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Line 410">
                <a:extLst>
                  <a:ext uri="{FF2B5EF4-FFF2-40B4-BE49-F238E27FC236}">
                    <a16:creationId xmlns:a16="http://schemas.microsoft.com/office/drawing/2014/main" id="{05405FF7-5804-4890-84EA-E6186A925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Line 411">
                <a:extLst>
                  <a:ext uri="{FF2B5EF4-FFF2-40B4-BE49-F238E27FC236}">
                    <a16:creationId xmlns:a16="http://schemas.microsoft.com/office/drawing/2014/main" id="{D6E085B5-ED8B-4B7A-B7F8-659DBC301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Line 412">
                <a:extLst>
                  <a:ext uri="{FF2B5EF4-FFF2-40B4-BE49-F238E27FC236}">
                    <a16:creationId xmlns:a16="http://schemas.microsoft.com/office/drawing/2014/main" id="{00169D61-7D26-4AF0-8B6F-F8E6A5319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Line 413">
                <a:extLst>
                  <a:ext uri="{FF2B5EF4-FFF2-40B4-BE49-F238E27FC236}">
                    <a16:creationId xmlns:a16="http://schemas.microsoft.com/office/drawing/2014/main" id="{45A45A91-5F24-4224-B321-47EBF5C28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9" name="Line 414">
                <a:extLst>
                  <a:ext uri="{FF2B5EF4-FFF2-40B4-BE49-F238E27FC236}">
                    <a16:creationId xmlns:a16="http://schemas.microsoft.com/office/drawing/2014/main" id="{7727B799-309A-44BC-9EB0-C6E8BB5A0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0" name="Line 415">
                <a:extLst>
                  <a:ext uri="{FF2B5EF4-FFF2-40B4-BE49-F238E27FC236}">
                    <a16:creationId xmlns:a16="http://schemas.microsoft.com/office/drawing/2014/main" id="{B436796F-7D7C-4F17-B4F2-034373C31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1" name="Line 416">
                <a:extLst>
                  <a:ext uri="{FF2B5EF4-FFF2-40B4-BE49-F238E27FC236}">
                    <a16:creationId xmlns:a16="http://schemas.microsoft.com/office/drawing/2014/main" id="{7B084481-B739-4473-825B-01BAF1161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2" name="Line 417">
                <a:extLst>
                  <a:ext uri="{FF2B5EF4-FFF2-40B4-BE49-F238E27FC236}">
                    <a16:creationId xmlns:a16="http://schemas.microsoft.com/office/drawing/2014/main" id="{D695CFD6-BD1A-4D97-9D21-BB738DD48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3" name="Line 418">
                <a:extLst>
                  <a:ext uri="{FF2B5EF4-FFF2-40B4-BE49-F238E27FC236}">
                    <a16:creationId xmlns:a16="http://schemas.microsoft.com/office/drawing/2014/main" id="{4C03FF1D-DAB0-4CE1-B688-0A6902AAD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4" name="Line 419">
                <a:extLst>
                  <a:ext uri="{FF2B5EF4-FFF2-40B4-BE49-F238E27FC236}">
                    <a16:creationId xmlns:a16="http://schemas.microsoft.com/office/drawing/2014/main" id="{6796EC9F-8560-4D08-98E5-12D8F0A7F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5" name="Line 420">
                <a:extLst>
                  <a:ext uri="{FF2B5EF4-FFF2-40B4-BE49-F238E27FC236}">
                    <a16:creationId xmlns:a16="http://schemas.microsoft.com/office/drawing/2014/main" id="{545E01DF-74C1-48CA-9AE8-541CF6BC5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6" name="Line 421">
                <a:extLst>
                  <a:ext uri="{FF2B5EF4-FFF2-40B4-BE49-F238E27FC236}">
                    <a16:creationId xmlns:a16="http://schemas.microsoft.com/office/drawing/2014/main" id="{84BA4284-6E09-44F8-9EFF-1EC8E4844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7" name="Line 422">
                <a:extLst>
                  <a:ext uri="{FF2B5EF4-FFF2-40B4-BE49-F238E27FC236}">
                    <a16:creationId xmlns:a16="http://schemas.microsoft.com/office/drawing/2014/main" id="{9695AE15-6352-458B-878E-51B2B9D63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8" name="Line 423">
                <a:extLst>
                  <a:ext uri="{FF2B5EF4-FFF2-40B4-BE49-F238E27FC236}">
                    <a16:creationId xmlns:a16="http://schemas.microsoft.com/office/drawing/2014/main" id="{EA2D94C1-423F-495B-ABBF-F472A0943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9" name="Line 424">
                <a:extLst>
                  <a:ext uri="{FF2B5EF4-FFF2-40B4-BE49-F238E27FC236}">
                    <a16:creationId xmlns:a16="http://schemas.microsoft.com/office/drawing/2014/main" id="{8D5842EF-3B9E-4FB2-A7F3-E7EA3FE3A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0" name="Line 425">
                <a:extLst>
                  <a:ext uri="{FF2B5EF4-FFF2-40B4-BE49-F238E27FC236}">
                    <a16:creationId xmlns:a16="http://schemas.microsoft.com/office/drawing/2014/main" id="{644FD1D6-C029-4CCF-A8D4-08B291F04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1" name="Line 426">
                <a:extLst>
                  <a:ext uri="{FF2B5EF4-FFF2-40B4-BE49-F238E27FC236}">
                    <a16:creationId xmlns:a16="http://schemas.microsoft.com/office/drawing/2014/main" id="{EB436347-31FB-4E53-8217-4699367C7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2" name="Line 427">
                <a:extLst>
                  <a:ext uri="{FF2B5EF4-FFF2-40B4-BE49-F238E27FC236}">
                    <a16:creationId xmlns:a16="http://schemas.microsoft.com/office/drawing/2014/main" id="{ABE12932-18F3-405B-9AB5-B07D7D93B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3" name="Line 428">
                <a:extLst>
                  <a:ext uri="{FF2B5EF4-FFF2-40B4-BE49-F238E27FC236}">
                    <a16:creationId xmlns:a16="http://schemas.microsoft.com/office/drawing/2014/main" id="{7C770E3C-E656-4864-8073-500E22F1E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4" name="Line 429">
                <a:extLst>
                  <a:ext uri="{FF2B5EF4-FFF2-40B4-BE49-F238E27FC236}">
                    <a16:creationId xmlns:a16="http://schemas.microsoft.com/office/drawing/2014/main" id="{D92F3521-FF03-4F6A-9EE7-E4313A0E3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5" name="Line 430">
                <a:extLst>
                  <a:ext uri="{FF2B5EF4-FFF2-40B4-BE49-F238E27FC236}">
                    <a16:creationId xmlns:a16="http://schemas.microsoft.com/office/drawing/2014/main" id="{8A491D96-1052-4C8D-8090-72B031A9A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6" name="Line 431">
                <a:extLst>
                  <a:ext uri="{FF2B5EF4-FFF2-40B4-BE49-F238E27FC236}">
                    <a16:creationId xmlns:a16="http://schemas.microsoft.com/office/drawing/2014/main" id="{E2562C57-DA16-4C46-BDDB-F071E1590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7" name="Line 432">
                <a:extLst>
                  <a:ext uri="{FF2B5EF4-FFF2-40B4-BE49-F238E27FC236}">
                    <a16:creationId xmlns:a16="http://schemas.microsoft.com/office/drawing/2014/main" id="{52E1A4EC-636A-475C-8AB1-9ED3A7CD2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8" name="Line 433">
                <a:extLst>
                  <a:ext uri="{FF2B5EF4-FFF2-40B4-BE49-F238E27FC236}">
                    <a16:creationId xmlns:a16="http://schemas.microsoft.com/office/drawing/2014/main" id="{5F207A77-1339-425E-B907-F9205CF1C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9" name="Line 434">
                <a:extLst>
                  <a:ext uri="{FF2B5EF4-FFF2-40B4-BE49-F238E27FC236}">
                    <a16:creationId xmlns:a16="http://schemas.microsoft.com/office/drawing/2014/main" id="{6BDB6778-0993-4ED8-84CE-4E3ED3382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0" name="Line 435">
                <a:extLst>
                  <a:ext uri="{FF2B5EF4-FFF2-40B4-BE49-F238E27FC236}">
                    <a16:creationId xmlns:a16="http://schemas.microsoft.com/office/drawing/2014/main" id="{4EF4393F-9AAE-4ECE-999A-CE0E8DCF4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1" name="Line 436">
                <a:extLst>
                  <a:ext uri="{FF2B5EF4-FFF2-40B4-BE49-F238E27FC236}">
                    <a16:creationId xmlns:a16="http://schemas.microsoft.com/office/drawing/2014/main" id="{9081B634-88A6-4A74-B8CE-CCD56AA3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2" name="Line 437">
                <a:extLst>
                  <a:ext uri="{FF2B5EF4-FFF2-40B4-BE49-F238E27FC236}">
                    <a16:creationId xmlns:a16="http://schemas.microsoft.com/office/drawing/2014/main" id="{D2CA036B-82A0-4247-9E23-7D8930A7F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3" name="Line 438">
                <a:extLst>
                  <a:ext uri="{FF2B5EF4-FFF2-40B4-BE49-F238E27FC236}">
                    <a16:creationId xmlns:a16="http://schemas.microsoft.com/office/drawing/2014/main" id="{E43D0F1A-88ED-4816-837F-FC33807E4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4" name="Line 439">
                <a:extLst>
                  <a:ext uri="{FF2B5EF4-FFF2-40B4-BE49-F238E27FC236}">
                    <a16:creationId xmlns:a16="http://schemas.microsoft.com/office/drawing/2014/main" id="{3DD17EF5-F324-4AA0-AE7B-AF2E0E754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5" name="Line 440">
                <a:extLst>
                  <a:ext uri="{FF2B5EF4-FFF2-40B4-BE49-F238E27FC236}">
                    <a16:creationId xmlns:a16="http://schemas.microsoft.com/office/drawing/2014/main" id="{2305B459-3322-4A2F-B252-8E2FFF9C6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6" name="Line 441">
                <a:extLst>
                  <a:ext uri="{FF2B5EF4-FFF2-40B4-BE49-F238E27FC236}">
                    <a16:creationId xmlns:a16="http://schemas.microsoft.com/office/drawing/2014/main" id="{D304289A-DDB5-4ED0-A36B-A92BE0D8A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7" name="Line 442">
                <a:extLst>
                  <a:ext uri="{FF2B5EF4-FFF2-40B4-BE49-F238E27FC236}">
                    <a16:creationId xmlns:a16="http://schemas.microsoft.com/office/drawing/2014/main" id="{B50EFB0E-8EE2-49A4-A941-E9220E7A1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8" name="Line 443">
                <a:extLst>
                  <a:ext uri="{FF2B5EF4-FFF2-40B4-BE49-F238E27FC236}">
                    <a16:creationId xmlns:a16="http://schemas.microsoft.com/office/drawing/2014/main" id="{D08F844D-A300-4B25-9BD3-F5500AA21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9" name="Line 444">
                <a:extLst>
                  <a:ext uri="{FF2B5EF4-FFF2-40B4-BE49-F238E27FC236}">
                    <a16:creationId xmlns:a16="http://schemas.microsoft.com/office/drawing/2014/main" id="{023B28BA-F8D7-417C-9AF7-A905B0950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0" name="Line 445">
                <a:extLst>
                  <a:ext uri="{FF2B5EF4-FFF2-40B4-BE49-F238E27FC236}">
                    <a16:creationId xmlns:a16="http://schemas.microsoft.com/office/drawing/2014/main" id="{34859E1D-A352-4B29-AA6F-4CF31FEF2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1" name="Line 446">
                <a:extLst>
                  <a:ext uri="{FF2B5EF4-FFF2-40B4-BE49-F238E27FC236}">
                    <a16:creationId xmlns:a16="http://schemas.microsoft.com/office/drawing/2014/main" id="{63701D65-5996-4D9E-9F99-90B76847B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2" name="Line 447">
                <a:extLst>
                  <a:ext uri="{FF2B5EF4-FFF2-40B4-BE49-F238E27FC236}">
                    <a16:creationId xmlns:a16="http://schemas.microsoft.com/office/drawing/2014/main" id="{6C091F7C-9906-4A45-93AA-35F1C4DAC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3" name="Line 448">
                <a:extLst>
                  <a:ext uri="{FF2B5EF4-FFF2-40B4-BE49-F238E27FC236}">
                    <a16:creationId xmlns:a16="http://schemas.microsoft.com/office/drawing/2014/main" id="{EA1E343F-BC4E-48BE-8BCC-846D05AE4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4" name="Line 449">
                <a:extLst>
                  <a:ext uri="{FF2B5EF4-FFF2-40B4-BE49-F238E27FC236}">
                    <a16:creationId xmlns:a16="http://schemas.microsoft.com/office/drawing/2014/main" id="{3EE66A32-4DA3-472B-B9FD-31352357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5" name="Line 450">
                <a:extLst>
                  <a:ext uri="{FF2B5EF4-FFF2-40B4-BE49-F238E27FC236}">
                    <a16:creationId xmlns:a16="http://schemas.microsoft.com/office/drawing/2014/main" id="{03AB301F-3B82-4041-8161-BB9BD067F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6" name="Line 451">
                <a:extLst>
                  <a:ext uri="{FF2B5EF4-FFF2-40B4-BE49-F238E27FC236}">
                    <a16:creationId xmlns:a16="http://schemas.microsoft.com/office/drawing/2014/main" id="{1F2DDF0F-6944-44BD-93E1-12F3D72C4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7" name="Line 452">
                <a:extLst>
                  <a:ext uri="{FF2B5EF4-FFF2-40B4-BE49-F238E27FC236}">
                    <a16:creationId xmlns:a16="http://schemas.microsoft.com/office/drawing/2014/main" id="{D7ABB353-4568-4C5D-88EE-67DEB533C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8" name="Line 453">
                <a:extLst>
                  <a:ext uri="{FF2B5EF4-FFF2-40B4-BE49-F238E27FC236}">
                    <a16:creationId xmlns:a16="http://schemas.microsoft.com/office/drawing/2014/main" id="{4F9E34F4-276E-4452-87E3-C8CF443EE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9" name="Line 454">
                <a:extLst>
                  <a:ext uri="{FF2B5EF4-FFF2-40B4-BE49-F238E27FC236}">
                    <a16:creationId xmlns:a16="http://schemas.microsoft.com/office/drawing/2014/main" id="{537FC10A-3268-452F-92A0-7B84A7BBB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0" name="Line 455">
                <a:extLst>
                  <a:ext uri="{FF2B5EF4-FFF2-40B4-BE49-F238E27FC236}">
                    <a16:creationId xmlns:a16="http://schemas.microsoft.com/office/drawing/2014/main" id="{6E96200D-5A89-430A-87E2-C1C11E139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1" name="Line 456">
                <a:extLst>
                  <a:ext uri="{FF2B5EF4-FFF2-40B4-BE49-F238E27FC236}">
                    <a16:creationId xmlns:a16="http://schemas.microsoft.com/office/drawing/2014/main" id="{9AFC6169-2F25-413A-A92F-825221D6B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2" name="Line 457">
                <a:extLst>
                  <a:ext uri="{FF2B5EF4-FFF2-40B4-BE49-F238E27FC236}">
                    <a16:creationId xmlns:a16="http://schemas.microsoft.com/office/drawing/2014/main" id="{9EEEF7D8-D9D5-4198-A9A4-B98E207E6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3" name="Line 458">
                <a:extLst>
                  <a:ext uri="{FF2B5EF4-FFF2-40B4-BE49-F238E27FC236}">
                    <a16:creationId xmlns:a16="http://schemas.microsoft.com/office/drawing/2014/main" id="{B15EFC69-72FF-4B5A-A6D2-65EAE47DD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4" name="Line 459">
                <a:extLst>
                  <a:ext uri="{FF2B5EF4-FFF2-40B4-BE49-F238E27FC236}">
                    <a16:creationId xmlns:a16="http://schemas.microsoft.com/office/drawing/2014/main" id="{D0C1532A-EC8B-4785-A4AC-C29AD29A9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5" name="Line 460">
                <a:extLst>
                  <a:ext uri="{FF2B5EF4-FFF2-40B4-BE49-F238E27FC236}">
                    <a16:creationId xmlns:a16="http://schemas.microsoft.com/office/drawing/2014/main" id="{39F884A3-11E6-47AC-856F-B07C8B18A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Line 461">
                <a:extLst>
                  <a:ext uri="{FF2B5EF4-FFF2-40B4-BE49-F238E27FC236}">
                    <a16:creationId xmlns:a16="http://schemas.microsoft.com/office/drawing/2014/main" id="{C58F5AE6-71F8-444E-9397-1D12C7759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7" name="Line 462">
                <a:extLst>
                  <a:ext uri="{FF2B5EF4-FFF2-40B4-BE49-F238E27FC236}">
                    <a16:creationId xmlns:a16="http://schemas.microsoft.com/office/drawing/2014/main" id="{3ABB1A93-A5FD-4D8D-A8E3-0A67E4145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8" name="Line 463">
                <a:extLst>
                  <a:ext uri="{FF2B5EF4-FFF2-40B4-BE49-F238E27FC236}">
                    <a16:creationId xmlns:a16="http://schemas.microsoft.com/office/drawing/2014/main" id="{F593DADB-7C10-490A-8E56-E097D5385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9" name="Line 464">
                <a:extLst>
                  <a:ext uri="{FF2B5EF4-FFF2-40B4-BE49-F238E27FC236}">
                    <a16:creationId xmlns:a16="http://schemas.microsoft.com/office/drawing/2014/main" id="{E25D34AE-F10F-42F0-B043-9E2DB9EE9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0" name="Line 465">
                <a:extLst>
                  <a:ext uri="{FF2B5EF4-FFF2-40B4-BE49-F238E27FC236}">
                    <a16:creationId xmlns:a16="http://schemas.microsoft.com/office/drawing/2014/main" id="{D756C15C-7EB4-48D4-8AAF-A42A0A6A9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1" name="Line 466">
                <a:extLst>
                  <a:ext uri="{FF2B5EF4-FFF2-40B4-BE49-F238E27FC236}">
                    <a16:creationId xmlns:a16="http://schemas.microsoft.com/office/drawing/2014/main" id="{46745610-1F13-4941-AFC6-52BE55586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2" name="Line 467">
                <a:extLst>
                  <a:ext uri="{FF2B5EF4-FFF2-40B4-BE49-F238E27FC236}">
                    <a16:creationId xmlns:a16="http://schemas.microsoft.com/office/drawing/2014/main" id="{DE6EC335-B215-4B01-A831-A2DD6F166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3" name="Line 468">
                <a:extLst>
                  <a:ext uri="{FF2B5EF4-FFF2-40B4-BE49-F238E27FC236}">
                    <a16:creationId xmlns:a16="http://schemas.microsoft.com/office/drawing/2014/main" id="{7B0ABBE7-A08C-405E-B430-49F5365D8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4" name="Line 469">
                <a:extLst>
                  <a:ext uri="{FF2B5EF4-FFF2-40B4-BE49-F238E27FC236}">
                    <a16:creationId xmlns:a16="http://schemas.microsoft.com/office/drawing/2014/main" id="{ED02B5B9-5CB4-4204-82FE-8EEFE5F63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5" name="Line 470">
                <a:extLst>
                  <a:ext uri="{FF2B5EF4-FFF2-40B4-BE49-F238E27FC236}">
                    <a16:creationId xmlns:a16="http://schemas.microsoft.com/office/drawing/2014/main" id="{66BB719F-2DE1-446B-839C-327D6DF4E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6" name="Line 471">
                <a:extLst>
                  <a:ext uri="{FF2B5EF4-FFF2-40B4-BE49-F238E27FC236}">
                    <a16:creationId xmlns:a16="http://schemas.microsoft.com/office/drawing/2014/main" id="{5614D95F-A5D9-4538-8032-56AA33BB7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7" name="Line 472">
                <a:extLst>
                  <a:ext uri="{FF2B5EF4-FFF2-40B4-BE49-F238E27FC236}">
                    <a16:creationId xmlns:a16="http://schemas.microsoft.com/office/drawing/2014/main" id="{D966B25B-4556-4829-A38D-174650E8D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8" name="Line 473">
                <a:extLst>
                  <a:ext uri="{FF2B5EF4-FFF2-40B4-BE49-F238E27FC236}">
                    <a16:creationId xmlns:a16="http://schemas.microsoft.com/office/drawing/2014/main" id="{786FFB71-EFC8-422A-BD95-DD9E3B0E5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9" name="Line 474">
                <a:extLst>
                  <a:ext uri="{FF2B5EF4-FFF2-40B4-BE49-F238E27FC236}">
                    <a16:creationId xmlns:a16="http://schemas.microsoft.com/office/drawing/2014/main" id="{E30B16E0-1C50-4256-9A77-B6630F743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0" name="Line 475">
                <a:extLst>
                  <a:ext uri="{FF2B5EF4-FFF2-40B4-BE49-F238E27FC236}">
                    <a16:creationId xmlns:a16="http://schemas.microsoft.com/office/drawing/2014/main" id="{D482F260-CFD4-45BC-BF71-09D1FF802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1" name="Line 476">
                <a:extLst>
                  <a:ext uri="{FF2B5EF4-FFF2-40B4-BE49-F238E27FC236}">
                    <a16:creationId xmlns:a16="http://schemas.microsoft.com/office/drawing/2014/main" id="{1FE6FF6D-F68E-409F-9246-C464A5652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2" name="Line 477">
                <a:extLst>
                  <a:ext uri="{FF2B5EF4-FFF2-40B4-BE49-F238E27FC236}">
                    <a16:creationId xmlns:a16="http://schemas.microsoft.com/office/drawing/2014/main" id="{5D51E691-183E-4647-A9CA-8ACC673EF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Line 478">
                <a:extLst>
                  <a:ext uri="{FF2B5EF4-FFF2-40B4-BE49-F238E27FC236}">
                    <a16:creationId xmlns:a16="http://schemas.microsoft.com/office/drawing/2014/main" id="{D30403CE-F413-4A2F-8C3C-9774D2EB0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Line 479">
                <a:extLst>
                  <a:ext uri="{FF2B5EF4-FFF2-40B4-BE49-F238E27FC236}">
                    <a16:creationId xmlns:a16="http://schemas.microsoft.com/office/drawing/2014/main" id="{1E223279-2B0B-4B61-A37B-79CB036C1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5" name="Line 480">
                <a:extLst>
                  <a:ext uri="{FF2B5EF4-FFF2-40B4-BE49-F238E27FC236}">
                    <a16:creationId xmlns:a16="http://schemas.microsoft.com/office/drawing/2014/main" id="{3738E5E3-0423-4275-816C-1739E0157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6" name="Line 481">
                <a:extLst>
                  <a:ext uri="{FF2B5EF4-FFF2-40B4-BE49-F238E27FC236}">
                    <a16:creationId xmlns:a16="http://schemas.microsoft.com/office/drawing/2014/main" id="{AD7B77FB-6382-466A-A438-6C67BC204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7" name="Line 482">
                <a:extLst>
                  <a:ext uri="{FF2B5EF4-FFF2-40B4-BE49-F238E27FC236}">
                    <a16:creationId xmlns:a16="http://schemas.microsoft.com/office/drawing/2014/main" id="{0029EA2C-B9C2-4F27-92A8-49B524DF6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8" name="Line 483">
                <a:extLst>
                  <a:ext uri="{FF2B5EF4-FFF2-40B4-BE49-F238E27FC236}">
                    <a16:creationId xmlns:a16="http://schemas.microsoft.com/office/drawing/2014/main" id="{690AE679-A3D2-40A2-8073-74A32EF1F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9" name="Line 484">
                <a:extLst>
                  <a:ext uri="{FF2B5EF4-FFF2-40B4-BE49-F238E27FC236}">
                    <a16:creationId xmlns:a16="http://schemas.microsoft.com/office/drawing/2014/main" id="{E51906AB-977D-47BB-82AE-B6FC79161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0" name="Line 485">
                <a:extLst>
                  <a:ext uri="{FF2B5EF4-FFF2-40B4-BE49-F238E27FC236}">
                    <a16:creationId xmlns:a16="http://schemas.microsoft.com/office/drawing/2014/main" id="{0F70F41B-B9CB-46C8-8078-A179065A1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1" name="Line 486">
                <a:extLst>
                  <a:ext uri="{FF2B5EF4-FFF2-40B4-BE49-F238E27FC236}">
                    <a16:creationId xmlns:a16="http://schemas.microsoft.com/office/drawing/2014/main" id="{68ABD541-9B30-457D-B710-076F03C66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2" name="Line 487">
                <a:extLst>
                  <a:ext uri="{FF2B5EF4-FFF2-40B4-BE49-F238E27FC236}">
                    <a16:creationId xmlns:a16="http://schemas.microsoft.com/office/drawing/2014/main" id="{E64ED60B-E73F-4039-8F33-EC60C2AD6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3" name="Line 488">
                <a:extLst>
                  <a:ext uri="{FF2B5EF4-FFF2-40B4-BE49-F238E27FC236}">
                    <a16:creationId xmlns:a16="http://schemas.microsoft.com/office/drawing/2014/main" id="{3D5CC6F5-9715-4897-8BA8-22414EE73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4" name="Line 489">
                <a:extLst>
                  <a:ext uri="{FF2B5EF4-FFF2-40B4-BE49-F238E27FC236}">
                    <a16:creationId xmlns:a16="http://schemas.microsoft.com/office/drawing/2014/main" id="{68FBEED6-A381-4CCD-9A9F-5A7CA0CB7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Line 490">
                <a:extLst>
                  <a:ext uri="{FF2B5EF4-FFF2-40B4-BE49-F238E27FC236}">
                    <a16:creationId xmlns:a16="http://schemas.microsoft.com/office/drawing/2014/main" id="{D88635D6-7931-4649-BD87-6F7CFC76F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Line 491">
                <a:extLst>
                  <a:ext uri="{FF2B5EF4-FFF2-40B4-BE49-F238E27FC236}">
                    <a16:creationId xmlns:a16="http://schemas.microsoft.com/office/drawing/2014/main" id="{B18DFEB0-0A80-4125-89DD-EA42337E1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7" name="Line 492">
                <a:extLst>
                  <a:ext uri="{FF2B5EF4-FFF2-40B4-BE49-F238E27FC236}">
                    <a16:creationId xmlns:a16="http://schemas.microsoft.com/office/drawing/2014/main" id="{1608764C-A86A-4EEA-BE2C-E45C5F5C3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Line 493">
                <a:extLst>
                  <a:ext uri="{FF2B5EF4-FFF2-40B4-BE49-F238E27FC236}">
                    <a16:creationId xmlns:a16="http://schemas.microsoft.com/office/drawing/2014/main" id="{ABDE78D2-FE4C-4F81-BF15-695E90D95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9" name="Line 494">
                <a:extLst>
                  <a:ext uri="{FF2B5EF4-FFF2-40B4-BE49-F238E27FC236}">
                    <a16:creationId xmlns:a16="http://schemas.microsoft.com/office/drawing/2014/main" id="{9D40D3A6-8F0F-40B9-84E8-F4909D14D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0" name="Line 495">
                <a:extLst>
                  <a:ext uri="{FF2B5EF4-FFF2-40B4-BE49-F238E27FC236}">
                    <a16:creationId xmlns:a16="http://schemas.microsoft.com/office/drawing/2014/main" id="{F43D5B88-539D-402B-BAF5-BE1491004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1" name="Line 496">
                <a:extLst>
                  <a:ext uri="{FF2B5EF4-FFF2-40B4-BE49-F238E27FC236}">
                    <a16:creationId xmlns:a16="http://schemas.microsoft.com/office/drawing/2014/main" id="{7F4D0BEF-A132-4BC3-96DF-6DF780575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2" name="Line 497">
                <a:extLst>
                  <a:ext uri="{FF2B5EF4-FFF2-40B4-BE49-F238E27FC236}">
                    <a16:creationId xmlns:a16="http://schemas.microsoft.com/office/drawing/2014/main" id="{39E9A42B-1A0F-4B5C-8EBF-98A5C70FC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3" name="Line 498">
                <a:extLst>
                  <a:ext uri="{FF2B5EF4-FFF2-40B4-BE49-F238E27FC236}">
                    <a16:creationId xmlns:a16="http://schemas.microsoft.com/office/drawing/2014/main" id="{9AECD8D7-BA2A-401C-8EE3-5859F3568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4" name="Line 499">
                <a:extLst>
                  <a:ext uri="{FF2B5EF4-FFF2-40B4-BE49-F238E27FC236}">
                    <a16:creationId xmlns:a16="http://schemas.microsoft.com/office/drawing/2014/main" id="{C2E9E9A0-25FF-4BEF-912E-4492A8728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5" name="Line 500">
                <a:extLst>
                  <a:ext uri="{FF2B5EF4-FFF2-40B4-BE49-F238E27FC236}">
                    <a16:creationId xmlns:a16="http://schemas.microsoft.com/office/drawing/2014/main" id="{BE32FD03-74A6-449A-9730-BE32DDC5C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6" name="Line 501">
                <a:extLst>
                  <a:ext uri="{FF2B5EF4-FFF2-40B4-BE49-F238E27FC236}">
                    <a16:creationId xmlns:a16="http://schemas.microsoft.com/office/drawing/2014/main" id="{A9F0BC4B-4D79-45AF-9C1C-A98FA7C23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7" name="Line 502">
                <a:extLst>
                  <a:ext uri="{FF2B5EF4-FFF2-40B4-BE49-F238E27FC236}">
                    <a16:creationId xmlns:a16="http://schemas.microsoft.com/office/drawing/2014/main" id="{1A6B7FBF-AB33-4991-954D-C246FB066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8" name="Line 503">
                <a:extLst>
                  <a:ext uri="{FF2B5EF4-FFF2-40B4-BE49-F238E27FC236}">
                    <a16:creationId xmlns:a16="http://schemas.microsoft.com/office/drawing/2014/main" id="{CE4E9922-7D70-48E7-B4F5-C726B1BB3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9" name="Line 504">
                <a:extLst>
                  <a:ext uri="{FF2B5EF4-FFF2-40B4-BE49-F238E27FC236}">
                    <a16:creationId xmlns:a16="http://schemas.microsoft.com/office/drawing/2014/main" id="{91AA2C3A-BD60-49F7-8409-E619DFAEB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0" name="Line 505">
                <a:extLst>
                  <a:ext uri="{FF2B5EF4-FFF2-40B4-BE49-F238E27FC236}">
                    <a16:creationId xmlns:a16="http://schemas.microsoft.com/office/drawing/2014/main" id="{FDCF92EB-B676-4F04-821D-E4DE5CB43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1" name="Line 506">
                <a:extLst>
                  <a:ext uri="{FF2B5EF4-FFF2-40B4-BE49-F238E27FC236}">
                    <a16:creationId xmlns:a16="http://schemas.microsoft.com/office/drawing/2014/main" id="{851E15FF-162B-4ACC-8047-CB4B53FB4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2" name="Line 507">
                <a:extLst>
                  <a:ext uri="{FF2B5EF4-FFF2-40B4-BE49-F238E27FC236}">
                    <a16:creationId xmlns:a16="http://schemas.microsoft.com/office/drawing/2014/main" id="{33607254-57A1-4BFD-BB8A-DFA98235E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3" name="Line 508">
                <a:extLst>
                  <a:ext uri="{FF2B5EF4-FFF2-40B4-BE49-F238E27FC236}">
                    <a16:creationId xmlns:a16="http://schemas.microsoft.com/office/drawing/2014/main" id="{054A6176-474C-456F-B543-C8DEF7824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4" name="Line 509">
                <a:extLst>
                  <a:ext uri="{FF2B5EF4-FFF2-40B4-BE49-F238E27FC236}">
                    <a16:creationId xmlns:a16="http://schemas.microsoft.com/office/drawing/2014/main" id="{AC8C801D-1738-4526-9B47-E0C137217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5" name="Line 510">
                <a:extLst>
                  <a:ext uri="{FF2B5EF4-FFF2-40B4-BE49-F238E27FC236}">
                    <a16:creationId xmlns:a16="http://schemas.microsoft.com/office/drawing/2014/main" id="{812B72BB-E3D9-430E-84A7-E07F09775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6" name="Line 511">
                <a:extLst>
                  <a:ext uri="{FF2B5EF4-FFF2-40B4-BE49-F238E27FC236}">
                    <a16:creationId xmlns:a16="http://schemas.microsoft.com/office/drawing/2014/main" id="{119517D7-6F47-47F7-94D3-1ACC831D2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7" name="Line 512">
                <a:extLst>
                  <a:ext uri="{FF2B5EF4-FFF2-40B4-BE49-F238E27FC236}">
                    <a16:creationId xmlns:a16="http://schemas.microsoft.com/office/drawing/2014/main" id="{9D5C78E6-FE03-4A67-9F9A-63E5BEB05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8" name="Line 513">
                <a:extLst>
                  <a:ext uri="{FF2B5EF4-FFF2-40B4-BE49-F238E27FC236}">
                    <a16:creationId xmlns:a16="http://schemas.microsoft.com/office/drawing/2014/main" id="{16AAADE0-32E6-4674-9EF5-93449FE56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9" name="Line 514">
                <a:extLst>
                  <a:ext uri="{FF2B5EF4-FFF2-40B4-BE49-F238E27FC236}">
                    <a16:creationId xmlns:a16="http://schemas.microsoft.com/office/drawing/2014/main" id="{4F788477-B598-454F-A447-D0A7520F5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0" name="Line 515">
                <a:extLst>
                  <a:ext uri="{FF2B5EF4-FFF2-40B4-BE49-F238E27FC236}">
                    <a16:creationId xmlns:a16="http://schemas.microsoft.com/office/drawing/2014/main" id="{887CDB1A-A155-4C93-A059-90BE66CCB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1" name="Line 516">
                <a:extLst>
                  <a:ext uri="{FF2B5EF4-FFF2-40B4-BE49-F238E27FC236}">
                    <a16:creationId xmlns:a16="http://schemas.microsoft.com/office/drawing/2014/main" id="{5D6F3253-CF10-4E22-98C1-9F620DFA3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2" name="Line 517">
                <a:extLst>
                  <a:ext uri="{FF2B5EF4-FFF2-40B4-BE49-F238E27FC236}">
                    <a16:creationId xmlns:a16="http://schemas.microsoft.com/office/drawing/2014/main" id="{2059F5C8-3F57-4CDF-9D07-308DF6110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3" name="Line 518">
                <a:extLst>
                  <a:ext uri="{FF2B5EF4-FFF2-40B4-BE49-F238E27FC236}">
                    <a16:creationId xmlns:a16="http://schemas.microsoft.com/office/drawing/2014/main" id="{03EE0CDB-2326-491B-B283-793F0E92A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4" name="Line 519">
                <a:extLst>
                  <a:ext uri="{FF2B5EF4-FFF2-40B4-BE49-F238E27FC236}">
                    <a16:creationId xmlns:a16="http://schemas.microsoft.com/office/drawing/2014/main" id="{D5CA8586-8B11-4F3B-9AF1-7C1E9A3AF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5" name="Line 520">
                <a:extLst>
                  <a:ext uri="{FF2B5EF4-FFF2-40B4-BE49-F238E27FC236}">
                    <a16:creationId xmlns:a16="http://schemas.microsoft.com/office/drawing/2014/main" id="{1B4D5619-E437-4D25-8828-525235BAA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6" name="Line 521">
                <a:extLst>
                  <a:ext uri="{FF2B5EF4-FFF2-40B4-BE49-F238E27FC236}">
                    <a16:creationId xmlns:a16="http://schemas.microsoft.com/office/drawing/2014/main" id="{900209A7-65B8-4ACB-BD6D-E19CE2393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7" name="Line 522">
                <a:extLst>
                  <a:ext uri="{FF2B5EF4-FFF2-40B4-BE49-F238E27FC236}">
                    <a16:creationId xmlns:a16="http://schemas.microsoft.com/office/drawing/2014/main" id="{391BC0BE-FFEB-4280-AAD1-53796654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8" name="Line 523">
                <a:extLst>
                  <a:ext uri="{FF2B5EF4-FFF2-40B4-BE49-F238E27FC236}">
                    <a16:creationId xmlns:a16="http://schemas.microsoft.com/office/drawing/2014/main" id="{4E30FEB4-E790-47A9-807A-185E05AF3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9" name="Line 524">
                <a:extLst>
                  <a:ext uri="{FF2B5EF4-FFF2-40B4-BE49-F238E27FC236}">
                    <a16:creationId xmlns:a16="http://schemas.microsoft.com/office/drawing/2014/main" id="{FCCD1F8C-6F60-401B-BE2C-AC47211BF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0" name="Line 525">
                <a:extLst>
                  <a:ext uri="{FF2B5EF4-FFF2-40B4-BE49-F238E27FC236}">
                    <a16:creationId xmlns:a16="http://schemas.microsoft.com/office/drawing/2014/main" id="{818F45A6-0499-488D-B25D-71E5E58C2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1" name="Line 526">
                <a:extLst>
                  <a:ext uri="{FF2B5EF4-FFF2-40B4-BE49-F238E27FC236}">
                    <a16:creationId xmlns:a16="http://schemas.microsoft.com/office/drawing/2014/main" id="{D271EEDB-F9BD-4B12-95E1-9E9D48F26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2" name="Line 527">
                <a:extLst>
                  <a:ext uri="{FF2B5EF4-FFF2-40B4-BE49-F238E27FC236}">
                    <a16:creationId xmlns:a16="http://schemas.microsoft.com/office/drawing/2014/main" id="{8EC64B38-0CCD-4191-A68C-FC4A5BF1A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3" name="Line 528">
                <a:extLst>
                  <a:ext uri="{FF2B5EF4-FFF2-40B4-BE49-F238E27FC236}">
                    <a16:creationId xmlns:a16="http://schemas.microsoft.com/office/drawing/2014/main" id="{4B051186-5F0C-4A5A-9082-3ED95864F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4" name="Line 529">
                <a:extLst>
                  <a:ext uri="{FF2B5EF4-FFF2-40B4-BE49-F238E27FC236}">
                    <a16:creationId xmlns:a16="http://schemas.microsoft.com/office/drawing/2014/main" id="{0404DA0C-5677-4C67-8EDC-D8E59BB2E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5" name="Line 530">
                <a:extLst>
                  <a:ext uri="{FF2B5EF4-FFF2-40B4-BE49-F238E27FC236}">
                    <a16:creationId xmlns:a16="http://schemas.microsoft.com/office/drawing/2014/main" id="{11E83559-4D94-426A-8101-28241C84F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6" name="Line 531">
                <a:extLst>
                  <a:ext uri="{FF2B5EF4-FFF2-40B4-BE49-F238E27FC236}">
                    <a16:creationId xmlns:a16="http://schemas.microsoft.com/office/drawing/2014/main" id="{E15D8C3D-44BC-42C5-BDCD-CCBACCBEC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7" name="Line 532">
                <a:extLst>
                  <a:ext uri="{FF2B5EF4-FFF2-40B4-BE49-F238E27FC236}">
                    <a16:creationId xmlns:a16="http://schemas.microsoft.com/office/drawing/2014/main" id="{2BA4B040-D956-45C1-A3A5-D904DB4FD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8" name="Line 533">
                <a:extLst>
                  <a:ext uri="{FF2B5EF4-FFF2-40B4-BE49-F238E27FC236}">
                    <a16:creationId xmlns:a16="http://schemas.microsoft.com/office/drawing/2014/main" id="{ECA33B9D-DC51-49FA-827A-AB195D0A9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Line 534">
                <a:extLst>
                  <a:ext uri="{FF2B5EF4-FFF2-40B4-BE49-F238E27FC236}">
                    <a16:creationId xmlns:a16="http://schemas.microsoft.com/office/drawing/2014/main" id="{258DBC33-87F4-4380-9934-626EAB341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0" name="Line 535">
                <a:extLst>
                  <a:ext uri="{FF2B5EF4-FFF2-40B4-BE49-F238E27FC236}">
                    <a16:creationId xmlns:a16="http://schemas.microsoft.com/office/drawing/2014/main" id="{1F5B072F-92F0-4CD5-B47A-0E88C8C5C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1" name="Line 536">
                <a:extLst>
                  <a:ext uri="{FF2B5EF4-FFF2-40B4-BE49-F238E27FC236}">
                    <a16:creationId xmlns:a16="http://schemas.microsoft.com/office/drawing/2014/main" id="{73945D20-A008-4F46-913B-3A9761FDD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2" name="Line 537">
                <a:extLst>
                  <a:ext uri="{FF2B5EF4-FFF2-40B4-BE49-F238E27FC236}">
                    <a16:creationId xmlns:a16="http://schemas.microsoft.com/office/drawing/2014/main" id="{D214048D-28D1-446A-A4A8-AE8674BAA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3" name="Line 538">
                <a:extLst>
                  <a:ext uri="{FF2B5EF4-FFF2-40B4-BE49-F238E27FC236}">
                    <a16:creationId xmlns:a16="http://schemas.microsoft.com/office/drawing/2014/main" id="{400B7CC1-1B3E-4A30-AED3-25F6758A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4" name="Line 539">
                <a:extLst>
                  <a:ext uri="{FF2B5EF4-FFF2-40B4-BE49-F238E27FC236}">
                    <a16:creationId xmlns:a16="http://schemas.microsoft.com/office/drawing/2014/main" id="{FFC79F61-1902-45FB-8E69-5294339E9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5" name="Line 540">
                <a:extLst>
                  <a:ext uri="{FF2B5EF4-FFF2-40B4-BE49-F238E27FC236}">
                    <a16:creationId xmlns:a16="http://schemas.microsoft.com/office/drawing/2014/main" id="{773238B2-35AB-4EFD-AD83-8801236A0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6" name="Line 541">
                <a:extLst>
                  <a:ext uri="{FF2B5EF4-FFF2-40B4-BE49-F238E27FC236}">
                    <a16:creationId xmlns:a16="http://schemas.microsoft.com/office/drawing/2014/main" id="{8EEC304D-401F-492A-B21D-72400E6AC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Line 542">
                <a:extLst>
                  <a:ext uri="{FF2B5EF4-FFF2-40B4-BE49-F238E27FC236}">
                    <a16:creationId xmlns:a16="http://schemas.microsoft.com/office/drawing/2014/main" id="{CE5ECE88-1C69-4248-B8F9-4F1412E77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8" name="Line 543">
                <a:extLst>
                  <a:ext uri="{FF2B5EF4-FFF2-40B4-BE49-F238E27FC236}">
                    <a16:creationId xmlns:a16="http://schemas.microsoft.com/office/drawing/2014/main" id="{F7214B79-763C-449A-A3CE-2B2931FAD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9" name="Line 544">
                <a:extLst>
                  <a:ext uri="{FF2B5EF4-FFF2-40B4-BE49-F238E27FC236}">
                    <a16:creationId xmlns:a16="http://schemas.microsoft.com/office/drawing/2014/main" id="{2610AD33-0E2E-4392-9C03-4B3B43B34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0" name="Line 545">
                <a:extLst>
                  <a:ext uri="{FF2B5EF4-FFF2-40B4-BE49-F238E27FC236}">
                    <a16:creationId xmlns:a16="http://schemas.microsoft.com/office/drawing/2014/main" id="{2BDE9422-7381-46FB-B022-28A485AF5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1" name="Line 546">
                <a:extLst>
                  <a:ext uri="{FF2B5EF4-FFF2-40B4-BE49-F238E27FC236}">
                    <a16:creationId xmlns:a16="http://schemas.microsoft.com/office/drawing/2014/main" id="{0C506B97-9046-433A-B746-1C73AC724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2" name="Line 547">
                <a:extLst>
                  <a:ext uri="{FF2B5EF4-FFF2-40B4-BE49-F238E27FC236}">
                    <a16:creationId xmlns:a16="http://schemas.microsoft.com/office/drawing/2014/main" id="{77B04CDB-48E7-4FFC-A35F-1A49DB494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3" name="Line 548">
                <a:extLst>
                  <a:ext uri="{FF2B5EF4-FFF2-40B4-BE49-F238E27FC236}">
                    <a16:creationId xmlns:a16="http://schemas.microsoft.com/office/drawing/2014/main" id="{4EAFF54B-5671-4937-A840-544741228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4" name="Line 549">
                <a:extLst>
                  <a:ext uri="{FF2B5EF4-FFF2-40B4-BE49-F238E27FC236}">
                    <a16:creationId xmlns:a16="http://schemas.microsoft.com/office/drawing/2014/main" id="{116E9704-E79B-4D69-A1CE-A1255D106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550">
                <a:extLst>
                  <a:ext uri="{FF2B5EF4-FFF2-40B4-BE49-F238E27FC236}">
                    <a16:creationId xmlns:a16="http://schemas.microsoft.com/office/drawing/2014/main" id="{E22D8931-BDA9-4B8B-A7B5-D0FF014B3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6" name="Line 551">
                <a:extLst>
                  <a:ext uri="{FF2B5EF4-FFF2-40B4-BE49-F238E27FC236}">
                    <a16:creationId xmlns:a16="http://schemas.microsoft.com/office/drawing/2014/main" id="{86AFCB94-32FE-4F8D-A303-055919506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7" name="Line 552">
                <a:extLst>
                  <a:ext uri="{FF2B5EF4-FFF2-40B4-BE49-F238E27FC236}">
                    <a16:creationId xmlns:a16="http://schemas.microsoft.com/office/drawing/2014/main" id="{4AE62C27-D450-47CF-8FF5-7C4D00880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8" name="Line 553">
                <a:extLst>
                  <a:ext uri="{FF2B5EF4-FFF2-40B4-BE49-F238E27FC236}">
                    <a16:creationId xmlns:a16="http://schemas.microsoft.com/office/drawing/2014/main" id="{39226C03-27A0-4BED-A18E-3A9AD6594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9" name="Line 554">
                <a:extLst>
                  <a:ext uri="{FF2B5EF4-FFF2-40B4-BE49-F238E27FC236}">
                    <a16:creationId xmlns:a16="http://schemas.microsoft.com/office/drawing/2014/main" id="{0E07C14F-D2E0-4897-82FE-678898D8E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0" name="Line 555">
                <a:extLst>
                  <a:ext uri="{FF2B5EF4-FFF2-40B4-BE49-F238E27FC236}">
                    <a16:creationId xmlns:a16="http://schemas.microsoft.com/office/drawing/2014/main" id="{29082795-60DB-49BA-AE42-581842EC9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1" name="Line 556">
                <a:extLst>
                  <a:ext uri="{FF2B5EF4-FFF2-40B4-BE49-F238E27FC236}">
                    <a16:creationId xmlns:a16="http://schemas.microsoft.com/office/drawing/2014/main" id="{37E98A6C-75F7-4F1C-AA19-7C31E06C8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2" name="Line 557">
                <a:extLst>
                  <a:ext uri="{FF2B5EF4-FFF2-40B4-BE49-F238E27FC236}">
                    <a16:creationId xmlns:a16="http://schemas.microsoft.com/office/drawing/2014/main" id="{679255AE-3C1B-43DE-A693-37F3A5253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3" name="Line 558">
                <a:extLst>
                  <a:ext uri="{FF2B5EF4-FFF2-40B4-BE49-F238E27FC236}">
                    <a16:creationId xmlns:a16="http://schemas.microsoft.com/office/drawing/2014/main" id="{F895261B-3CB3-4DF7-90BC-682947AD7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4" name="Line 559">
                <a:extLst>
                  <a:ext uri="{FF2B5EF4-FFF2-40B4-BE49-F238E27FC236}">
                    <a16:creationId xmlns:a16="http://schemas.microsoft.com/office/drawing/2014/main" id="{0B9F9855-4B40-4FDD-8307-19034D7F8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5" name="Line 560">
                <a:extLst>
                  <a:ext uri="{FF2B5EF4-FFF2-40B4-BE49-F238E27FC236}">
                    <a16:creationId xmlns:a16="http://schemas.microsoft.com/office/drawing/2014/main" id="{A315C071-033E-4F47-A702-F0C48953A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6" name="Line 561">
                <a:extLst>
                  <a:ext uri="{FF2B5EF4-FFF2-40B4-BE49-F238E27FC236}">
                    <a16:creationId xmlns:a16="http://schemas.microsoft.com/office/drawing/2014/main" id="{EBF67120-44FA-4593-A2E7-9EB0DA279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7" name="Line 562">
                <a:extLst>
                  <a:ext uri="{FF2B5EF4-FFF2-40B4-BE49-F238E27FC236}">
                    <a16:creationId xmlns:a16="http://schemas.microsoft.com/office/drawing/2014/main" id="{33D66FA1-5E99-4428-8EE9-0D0E340FD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8" name="Line 563">
                <a:extLst>
                  <a:ext uri="{FF2B5EF4-FFF2-40B4-BE49-F238E27FC236}">
                    <a16:creationId xmlns:a16="http://schemas.microsoft.com/office/drawing/2014/main" id="{55B03C93-7FDE-49A9-933E-E3E58C86C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9" name="Line 564">
                <a:extLst>
                  <a:ext uri="{FF2B5EF4-FFF2-40B4-BE49-F238E27FC236}">
                    <a16:creationId xmlns:a16="http://schemas.microsoft.com/office/drawing/2014/main" id="{C444BCA9-5752-418C-A99B-FB97C8041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0" name="Line 565">
                <a:extLst>
                  <a:ext uri="{FF2B5EF4-FFF2-40B4-BE49-F238E27FC236}">
                    <a16:creationId xmlns:a16="http://schemas.microsoft.com/office/drawing/2014/main" id="{3B0EFD32-4FC0-4266-BF86-E3435F4C6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Line 566">
                <a:extLst>
                  <a:ext uri="{FF2B5EF4-FFF2-40B4-BE49-F238E27FC236}">
                    <a16:creationId xmlns:a16="http://schemas.microsoft.com/office/drawing/2014/main" id="{B949AAC8-91B3-4761-91A5-6D918CAB9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2" name="Line 567">
                <a:extLst>
                  <a:ext uri="{FF2B5EF4-FFF2-40B4-BE49-F238E27FC236}">
                    <a16:creationId xmlns:a16="http://schemas.microsoft.com/office/drawing/2014/main" id="{66332719-266F-4969-B77A-DF6B90D59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3" name="Line 568">
                <a:extLst>
                  <a:ext uri="{FF2B5EF4-FFF2-40B4-BE49-F238E27FC236}">
                    <a16:creationId xmlns:a16="http://schemas.microsoft.com/office/drawing/2014/main" id="{7678944A-FFA2-4F5F-9357-3FC24F8D9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4" name="Line 569">
                <a:extLst>
                  <a:ext uri="{FF2B5EF4-FFF2-40B4-BE49-F238E27FC236}">
                    <a16:creationId xmlns:a16="http://schemas.microsoft.com/office/drawing/2014/main" id="{0D2ABD4D-4E02-4A39-A738-C6A6BFABE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5" name="Line 570">
                <a:extLst>
                  <a:ext uri="{FF2B5EF4-FFF2-40B4-BE49-F238E27FC236}">
                    <a16:creationId xmlns:a16="http://schemas.microsoft.com/office/drawing/2014/main" id="{2EB05381-BDBD-499B-B797-7BC3CEA65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6" name="Line 571">
                <a:extLst>
                  <a:ext uri="{FF2B5EF4-FFF2-40B4-BE49-F238E27FC236}">
                    <a16:creationId xmlns:a16="http://schemas.microsoft.com/office/drawing/2014/main" id="{1C39BCB8-1B3A-49F9-AE22-65D4EA232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7" name="Line 572">
                <a:extLst>
                  <a:ext uri="{FF2B5EF4-FFF2-40B4-BE49-F238E27FC236}">
                    <a16:creationId xmlns:a16="http://schemas.microsoft.com/office/drawing/2014/main" id="{CD6A9558-3304-49D0-9E86-10A488431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8" name="Line 573">
                <a:extLst>
                  <a:ext uri="{FF2B5EF4-FFF2-40B4-BE49-F238E27FC236}">
                    <a16:creationId xmlns:a16="http://schemas.microsoft.com/office/drawing/2014/main" id="{D879F4D0-2F4E-4DF4-B929-7BC503F67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9" name="Line 574">
                <a:extLst>
                  <a:ext uri="{FF2B5EF4-FFF2-40B4-BE49-F238E27FC236}">
                    <a16:creationId xmlns:a16="http://schemas.microsoft.com/office/drawing/2014/main" id="{8129FC06-B742-40CD-AA3A-30C5B2AA4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0" name="Line 575">
                <a:extLst>
                  <a:ext uri="{FF2B5EF4-FFF2-40B4-BE49-F238E27FC236}">
                    <a16:creationId xmlns:a16="http://schemas.microsoft.com/office/drawing/2014/main" id="{3420EB03-28DF-492E-8369-3F624DF58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1" name="Line 576">
                <a:extLst>
                  <a:ext uri="{FF2B5EF4-FFF2-40B4-BE49-F238E27FC236}">
                    <a16:creationId xmlns:a16="http://schemas.microsoft.com/office/drawing/2014/main" id="{20FA14C1-31CF-43E1-A206-A2C54B222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2" name="Line 577">
                <a:extLst>
                  <a:ext uri="{FF2B5EF4-FFF2-40B4-BE49-F238E27FC236}">
                    <a16:creationId xmlns:a16="http://schemas.microsoft.com/office/drawing/2014/main" id="{A30C79ED-348B-4C42-8ACB-4B0F4B8A3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3" name="Line 578">
                <a:extLst>
                  <a:ext uri="{FF2B5EF4-FFF2-40B4-BE49-F238E27FC236}">
                    <a16:creationId xmlns:a16="http://schemas.microsoft.com/office/drawing/2014/main" id="{DB19553C-4E9F-446D-9F39-FF02F1FE6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4" name="Line 579">
                <a:extLst>
                  <a:ext uri="{FF2B5EF4-FFF2-40B4-BE49-F238E27FC236}">
                    <a16:creationId xmlns:a16="http://schemas.microsoft.com/office/drawing/2014/main" id="{FA7C6563-E0A8-49F7-91C7-E0973CEB6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5" name="Line 580">
                <a:extLst>
                  <a:ext uri="{FF2B5EF4-FFF2-40B4-BE49-F238E27FC236}">
                    <a16:creationId xmlns:a16="http://schemas.microsoft.com/office/drawing/2014/main" id="{4DA6382B-0F67-475D-9675-5B83DCA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6" name="Line 581">
                <a:extLst>
                  <a:ext uri="{FF2B5EF4-FFF2-40B4-BE49-F238E27FC236}">
                    <a16:creationId xmlns:a16="http://schemas.microsoft.com/office/drawing/2014/main" id="{AF6EA155-D902-49D0-8009-3FD331BCC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Line 582">
                <a:extLst>
                  <a:ext uri="{FF2B5EF4-FFF2-40B4-BE49-F238E27FC236}">
                    <a16:creationId xmlns:a16="http://schemas.microsoft.com/office/drawing/2014/main" id="{B0841703-2CBA-4295-9E16-FE4796199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8" name="Line 583">
                <a:extLst>
                  <a:ext uri="{FF2B5EF4-FFF2-40B4-BE49-F238E27FC236}">
                    <a16:creationId xmlns:a16="http://schemas.microsoft.com/office/drawing/2014/main" id="{9611C15D-C6D1-49E8-8C16-8C3E70930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9" name="Line 584">
                <a:extLst>
                  <a:ext uri="{FF2B5EF4-FFF2-40B4-BE49-F238E27FC236}">
                    <a16:creationId xmlns:a16="http://schemas.microsoft.com/office/drawing/2014/main" id="{FA13393C-776A-4113-8E3D-3740FC58B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0" name="Line 585">
                <a:extLst>
                  <a:ext uri="{FF2B5EF4-FFF2-40B4-BE49-F238E27FC236}">
                    <a16:creationId xmlns:a16="http://schemas.microsoft.com/office/drawing/2014/main" id="{F2556000-5B0F-4899-98AC-506C46E8A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1" name="Line 586">
                <a:extLst>
                  <a:ext uri="{FF2B5EF4-FFF2-40B4-BE49-F238E27FC236}">
                    <a16:creationId xmlns:a16="http://schemas.microsoft.com/office/drawing/2014/main" id="{B1CAE705-B050-4A23-AD94-7E938A839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2" name="Line 587">
                <a:extLst>
                  <a:ext uri="{FF2B5EF4-FFF2-40B4-BE49-F238E27FC236}">
                    <a16:creationId xmlns:a16="http://schemas.microsoft.com/office/drawing/2014/main" id="{9D29CB05-E4E4-45A5-80BC-81881DBA2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3" name="Line 588">
                <a:extLst>
                  <a:ext uri="{FF2B5EF4-FFF2-40B4-BE49-F238E27FC236}">
                    <a16:creationId xmlns:a16="http://schemas.microsoft.com/office/drawing/2014/main" id="{6A18D634-AF8B-4E01-824D-6BA64B1FE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4" name="Line 589">
                <a:extLst>
                  <a:ext uri="{FF2B5EF4-FFF2-40B4-BE49-F238E27FC236}">
                    <a16:creationId xmlns:a16="http://schemas.microsoft.com/office/drawing/2014/main" id="{37499F00-46F0-441A-B4EA-4C2F4EAD1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5" name="Line 590">
                <a:extLst>
                  <a:ext uri="{FF2B5EF4-FFF2-40B4-BE49-F238E27FC236}">
                    <a16:creationId xmlns:a16="http://schemas.microsoft.com/office/drawing/2014/main" id="{1F3B3AF3-8AF9-40AB-9169-301856B9B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6" name="Line 591">
                <a:extLst>
                  <a:ext uri="{FF2B5EF4-FFF2-40B4-BE49-F238E27FC236}">
                    <a16:creationId xmlns:a16="http://schemas.microsoft.com/office/drawing/2014/main" id="{2837E169-FC1D-4BAB-B2B6-AD8E3857C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7" name="Line 592">
                <a:extLst>
                  <a:ext uri="{FF2B5EF4-FFF2-40B4-BE49-F238E27FC236}">
                    <a16:creationId xmlns:a16="http://schemas.microsoft.com/office/drawing/2014/main" id="{7E69F804-5831-4B48-B055-6907BA1FE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8" name="Line 593">
                <a:extLst>
                  <a:ext uri="{FF2B5EF4-FFF2-40B4-BE49-F238E27FC236}">
                    <a16:creationId xmlns:a16="http://schemas.microsoft.com/office/drawing/2014/main" id="{4D5C3F10-36BF-4EEB-80B9-4CF052346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9" name="Line 594">
                <a:extLst>
                  <a:ext uri="{FF2B5EF4-FFF2-40B4-BE49-F238E27FC236}">
                    <a16:creationId xmlns:a16="http://schemas.microsoft.com/office/drawing/2014/main" id="{98DBC8BE-5F1C-421E-AF8D-C56AEA6D3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0" name="Line 595">
                <a:extLst>
                  <a:ext uri="{FF2B5EF4-FFF2-40B4-BE49-F238E27FC236}">
                    <a16:creationId xmlns:a16="http://schemas.microsoft.com/office/drawing/2014/main" id="{9BE16F41-7D69-4534-A9F8-AD8F858A8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1" name="Line 596">
                <a:extLst>
                  <a:ext uri="{FF2B5EF4-FFF2-40B4-BE49-F238E27FC236}">
                    <a16:creationId xmlns:a16="http://schemas.microsoft.com/office/drawing/2014/main" id="{248B2341-5257-4786-AB05-AE4519A17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2" name="Line 597">
                <a:extLst>
                  <a:ext uri="{FF2B5EF4-FFF2-40B4-BE49-F238E27FC236}">
                    <a16:creationId xmlns:a16="http://schemas.microsoft.com/office/drawing/2014/main" id="{D4D29E88-C7BF-48B2-9016-C26261348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3" name="Line 598">
                <a:extLst>
                  <a:ext uri="{FF2B5EF4-FFF2-40B4-BE49-F238E27FC236}">
                    <a16:creationId xmlns:a16="http://schemas.microsoft.com/office/drawing/2014/main" id="{D45F815B-8E8A-4C5B-AFDB-26B998B67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4" name="Line 599">
                <a:extLst>
                  <a:ext uri="{FF2B5EF4-FFF2-40B4-BE49-F238E27FC236}">
                    <a16:creationId xmlns:a16="http://schemas.microsoft.com/office/drawing/2014/main" id="{19D9747A-CB3D-4E5D-B217-52568FB3E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5" name="Line 600">
                <a:extLst>
                  <a:ext uri="{FF2B5EF4-FFF2-40B4-BE49-F238E27FC236}">
                    <a16:creationId xmlns:a16="http://schemas.microsoft.com/office/drawing/2014/main" id="{575B7359-CBF7-4DC2-B366-9BD2547E1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6" name="Line 601">
                <a:extLst>
                  <a:ext uri="{FF2B5EF4-FFF2-40B4-BE49-F238E27FC236}">
                    <a16:creationId xmlns:a16="http://schemas.microsoft.com/office/drawing/2014/main" id="{AAF8D652-8025-4072-8609-FF1FA2AEC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7" name="Line 602">
                <a:extLst>
                  <a:ext uri="{FF2B5EF4-FFF2-40B4-BE49-F238E27FC236}">
                    <a16:creationId xmlns:a16="http://schemas.microsoft.com/office/drawing/2014/main" id="{B0239708-BB88-41DC-8D39-FAFB211A2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8" name="Line 603">
                <a:extLst>
                  <a:ext uri="{FF2B5EF4-FFF2-40B4-BE49-F238E27FC236}">
                    <a16:creationId xmlns:a16="http://schemas.microsoft.com/office/drawing/2014/main" id="{E7D43481-94AD-4EB3-B705-00B2DCB6D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9" name="Line 604">
                <a:extLst>
                  <a:ext uri="{FF2B5EF4-FFF2-40B4-BE49-F238E27FC236}">
                    <a16:creationId xmlns:a16="http://schemas.microsoft.com/office/drawing/2014/main" id="{BEE32E3D-4535-46B4-9A85-D75A7552F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0" name="Line 605">
                <a:extLst>
                  <a:ext uri="{FF2B5EF4-FFF2-40B4-BE49-F238E27FC236}">
                    <a16:creationId xmlns:a16="http://schemas.microsoft.com/office/drawing/2014/main" id="{7D6D8A8C-E091-4C62-816D-0D9EB1ED7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1" name="Line 606">
                <a:extLst>
                  <a:ext uri="{FF2B5EF4-FFF2-40B4-BE49-F238E27FC236}">
                    <a16:creationId xmlns:a16="http://schemas.microsoft.com/office/drawing/2014/main" id="{6FBBB921-E256-4745-A981-9E8C0DB3C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2" name="Line 607">
                <a:extLst>
                  <a:ext uri="{FF2B5EF4-FFF2-40B4-BE49-F238E27FC236}">
                    <a16:creationId xmlns:a16="http://schemas.microsoft.com/office/drawing/2014/main" id="{3B00FAC4-3C01-4F75-B24C-2293BD870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0" name="Line 608">
              <a:extLst>
                <a:ext uri="{FF2B5EF4-FFF2-40B4-BE49-F238E27FC236}">
                  <a16:creationId xmlns:a16="http://schemas.microsoft.com/office/drawing/2014/main" id="{26281E37-164D-4C24-B295-8AC3D914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609">
              <a:extLst>
                <a:ext uri="{FF2B5EF4-FFF2-40B4-BE49-F238E27FC236}">
                  <a16:creationId xmlns:a16="http://schemas.microsoft.com/office/drawing/2014/main" id="{6AF1B2D5-2E0C-4ACD-865C-BE65F0F3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610">
              <a:extLst>
                <a:ext uri="{FF2B5EF4-FFF2-40B4-BE49-F238E27FC236}">
                  <a16:creationId xmlns:a16="http://schemas.microsoft.com/office/drawing/2014/main" id="{4DF4CA17-EAD5-47BA-8934-0CF658E05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611">
              <a:extLst>
                <a:ext uri="{FF2B5EF4-FFF2-40B4-BE49-F238E27FC236}">
                  <a16:creationId xmlns:a16="http://schemas.microsoft.com/office/drawing/2014/main" id="{80D1A735-974A-4FB7-9A07-8E035CF7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612">
              <a:extLst>
                <a:ext uri="{FF2B5EF4-FFF2-40B4-BE49-F238E27FC236}">
                  <a16:creationId xmlns:a16="http://schemas.microsoft.com/office/drawing/2014/main" id="{BC73187B-5505-4244-A36E-2D1117E8D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613">
              <a:extLst>
                <a:ext uri="{FF2B5EF4-FFF2-40B4-BE49-F238E27FC236}">
                  <a16:creationId xmlns:a16="http://schemas.microsoft.com/office/drawing/2014/main" id="{15BE30A6-A307-42AC-97DB-C39F3715E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614">
              <a:extLst>
                <a:ext uri="{FF2B5EF4-FFF2-40B4-BE49-F238E27FC236}">
                  <a16:creationId xmlns:a16="http://schemas.microsoft.com/office/drawing/2014/main" id="{C88A9782-D7CC-4764-8ECB-D78F9B764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615">
              <a:extLst>
                <a:ext uri="{FF2B5EF4-FFF2-40B4-BE49-F238E27FC236}">
                  <a16:creationId xmlns:a16="http://schemas.microsoft.com/office/drawing/2014/main" id="{B0E3E716-5FB3-42C7-A1D2-0E7223F13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616">
              <a:extLst>
                <a:ext uri="{FF2B5EF4-FFF2-40B4-BE49-F238E27FC236}">
                  <a16:creationId xmlns:a16="http://schemas.microsoft.com/office/drawing/2014/main" id="{9BCBEF5F-5926-447B-BEE2-BBFD14F25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617">
              <a:extLst>
                <a:ext uri="{FF2B5EF4-FFF2-40B4-BE49-F238E27FC236}">
                  <a16:creationId xmlns:a16="http://schemas.microsoft.com/office/drawing/2014/main" id="{8A02D834-8D51-4D25-81B2-4E42CF639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618">
              <a:extLst>
                <a:ext uri="{FF2B5EF4-FFF2-40B4-BE49-F238E27FC236}">
                  <a16:creationId xmlns:a16="http://schemas.microsoft.com/office/drawing/2014/main" id="{9ECFC07C-EB44-49A0-82FF-1FB83D1CD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619">
              <a:extLst>
                <a:ext uri="{FF2B5EF4-FFF2-40B4-BE49-F238E27FC236}">
                  <a16:creationId xmlns:a16="http://schemas.microsoft.com/office/drawing/2014/main" id="{1E3A2BE2-E499-4E05-A074-17116D0CC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620">
              <a:extLst>
                <a:ext uri="{FF2B5EF4-FFF2-40B4-BE49-F238E27FC236}">
                  <a16:creationId xmlns:a16="http://schemas.microsoft.com/office/drawing/2014/main" id="{BF02D9EA-B923-4707-9772-4E9DB1772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621">
              <a:extLst>
                <a:ext uri="{FF2B5EF4-FFF2-40B4-BE49-F238E27FC236}">
                  <a16:creationId xmlns:a16="http://schemas.microsoft.com/office/drawing/2014/main" id="{604368C3-5E7C-4127-840D-E1421556B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622">
              <a:extLst>
                <a:ext uri="{FF2B5EF4-FFF2-40B4-BE49-F238E27FC236}">
                  <a16:creationId xmlns:a16="http://schemas.microsoft.com/office/drawing/2014/main" id="{E0D3A2D0-19CE-4FFE-A63F-E1928C364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623">
              <a:extLst>
                <a:ext uri="{FF2B5EF4-FFF2-40B4-BE49-F238E27FC236}">
                  <a16:creationId xmlns:a16="http://schemas.microsoft.com/office/drawing/2014/main" id="{FE58DC9A-AD27-4B3A-AAEB-49CBE7AEA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624">
              <a:extLst>
                <a:ext uri="{FF2B5EF4-FFF2-40B4-BE49-F238E27FC236}">
                  <a16:creationId xmlns:a16="http://schemas.microsoft.com/office/drawing/2014/main" id="{68965872-88C6-48B7-B5B0-CE27E1F5A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625">
              <a:extLst>
                <a:ext uri="{FF2B5EF4-FFF2-40B4-BE49-F238E27FC236}">
                  <a16:creationId xmlns:a16="http://schemas.microsoft.com/office/drawing/2014/main" id="{9C93FBF1-2499-4D5E-82A3-AC4133F8F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626">
              <a:extLst>
                <a:ext uri="{FF2B5EF4-FFF2-40B4-BE49-F238E27FC236}">
                  <a16:creationId xmlns:a16="http://schemas.microsoft.com/office/drawing/2014/main" id="{0DD30136-B216-428C-B14F-A392D471A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627">
              <a:extLst>
                <a:ext uri="{FF2B5EF4-FFF2-40B4-BE49-F238E27FC236}">
                  <a16:creationId xmlns:a16="http://schemas.microsoft.com/office/drawing/2014/main" id="{F0C92BED-9162-4A19-9F99-9B6CF165B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628">
              <a:extLst>
                <a:ext uri="{FF2B5EF4-FFF2-40B4-BE49-F238E27FC236}">
                  <a16:creationId xmlns:a16="http://schemas.microsoft.com/office/drawing/2014/main" id="{62EA78EE-14D5-4FD8-99D0-46C4171A4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29">
              <a:extLst>
                <a:ext uri="{FF2B5EF4-FFF2-40B4-BE49-F238E27FC236}">
                  <a16:creationId xmlns:a16="http://schemas.microsoft.com/office/drawing/2014/main" id="{4E4733D2-CADF-483E-9C42-91F68898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630">
              <a:extLst>
                <a:ext uri="{FF2B5EF4-FFF2-40B4-BE49-F238E27FC236}">
                  <a16:creationId xmlns:a16="http://schemas.microsoft.com/office/drawing/2014/main" id="{ACB4B4B7-985F-4C71-A6CB-B53C66BF6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631">
              <a:extLst>
                <a:ext uri="{FF2B5EF4-FFF2-40B4-BE49-F238E27FC236}">
                  <a16:creationId xmlns:a16="http://schemas.microsoft.com/office/drawing/2014/main" id="{CAC41B12-0542-4ACF-939C-CB82DA356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632">
              <a:extLst>
                <a:ext uri="{FF2B5EF4-FFF2-40B4-BE49-F238E27FC236}">
                  <a16:creationId xmlns:a16="http://schemas.microsoft.com/office/drawing/2014/main" id="{DFC4BFDC-9BE4-4F5D-8C3A-E83FAD3D0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633">
              <a:extLst>
                <a:ext uri="{FF2B5EF4-FFF2-40B4-BE49-F238E27FC236}">
                  <a16:creationId xmlns:a16="http://schemas.microsoft.com/office/drawing/2014/main" id="{0AEB05A0-C365-491E-87F9-2DBC3F252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634">
              <a:extLst>
                <a:ext uri="{FF2B5EF4-FFF2-40B4-BE49-F238E27FC236}">
                  <a16:creationId xmlns:a16="http://schemas.microsoft.com/office/drawing/2014/main" id="{BF0D9DEB-ED9C-42CB-A358-DE4ADFE0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635">
              <a:extLst>
                <a:ext uri="{FF2B5EF4-FFF2-40B4-BE49-F238E27FC236}">
                  <a16:creationId xmlns:a16="http://schemas.microsoft.com/office/drawing/2014/main" id="{DD0DDAF2-A17C-40A9-A66C-C0DCD261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636">
              <a:extLst>
                <a:ext uri="{FF2B5EF4-FFF2-40B4-BE49-F238E27FC236}">
                  <a16:creationId xmlns:a16="http://schemas.microsoft.com/office/drawing/2014/main" id="{505B1C8B-E9D6-4515-8A79-281464F6A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637">
              <a:extLst>
                <a:ext uri="{FF2B5EF4-FFF2-40B4-BE49-F238E27FC236}">
                  <a16:creationId xmlns:a16="http://schemas.microsoft.com/office/drawing/2014/main" id="{50962725-2520-4E48-B683-D9DB67214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638">
              <a:extLst>
                <a:ext uri="{FF2B5EF4-FFF2-40B4-BE49-F238E27FC236}">
                  <a16:creationId xmlns:a16="http://schemas.microsoft.com/office/drawing/2014/main" id="{2303483B-341D-4F0A-83DF-BEC2196F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639">
              <a:extLst>
                <a:ext uri="{FF2B5EF4-FFF2-40B4-BE49-F238E27FC236}">
                  <a16:creationId xmlns:a16="http://schemas.microsoft.com/office/drawing/2014/main" id="{23F91F02-7547-4958-A34E-3F810FDA4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640">
              <a:extLst>
                <a:ext uri="{FF2B5EF4-FFF2-40B4-BE49-F238E27FC236}">
                  <a16:creationId xmlns:a16="http://schemas.microsoft.com/office/drawing/2014/main" id="{223D67C3-2D00-4970-86FB-97132663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Line 641">
              <a:extLst>
                <a:ext uri="{FF2B5EF4-FFF2-40B4-BE49-F238E27FC236}">
                  <a16:creationId xmlns:a16="http://schemas.microsoft.com/office/drawing/2014/main" id="{F230E89C-33F2-4206-88A7-578C5A8F1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Line 642">
              <a:extLst>
                <a:ext uri="{FF2B5EF4-FFF2-40B4-BE49-F238E27FC236}">
                  <a16:creationId xmlns:a16="http://schemas.microsoft.com/office/drawing/2014/main" id="{6AB9D546-D048-455D-B9D5-160D72276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643">
              <a:extLst>
                <a:ext uri="{FF2B5EF4-FFF2-40B4-BE49-F238E27FC236}">
                  <a16:creationId xmlns:a16="http://schemas.microsoft.com/office/drawing/2014/main" id="{91000ED7-0B98-4014-8B1D-663CC5530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644">
              <a:extLst>
                <a:ext uri="{FF2B5EF4-FFF2-40B4-BE49-F238E27FC236}">
                  <a16:creationId xmlns:a16="http://schemas.microsoft.com/office/drawing/2014/main" id="{76D48A94-BB45-471C-8650-C20760F41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645">
              <a:extLst>
                <a:ext uri="{FF2B5EF4-FFF2-40B4-BE49-F238E27FC236}">
                  <a16:creationId xmlns:a16="http://schemas.microsoft.com/office/drawing/2014/main" id="{E6C1DD08-4EAD-4BE9-8D17-36E796251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Line 646">
              <a:extLst>
                <a:ext uri="{FF2B5EF4-FFF2-40B4-BE49-F238E27FC236}">
                  <a16:creationId xmlns:a16="http://schemas.microsoft.com/office/drawing/2014/main" id="{48D8AC53-6C04-4A78-B993-408F62C7E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647">
              <a:extLst>
                <a:ext uri="{FF2B5EF4-FFF2-40B4-BE49-F238E27FC236}">
                  <a16:creationId xmlns:a16="http://schemas.microsoft.com/office/drawing/2014/main" id="{E4AFB5BA-B959-4410-8714-B9F91E119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648">
              <a:extLst>
                <a:ext uri="{FF2B5EF4-FFF2-40B4-BE49-F238E27FC236}">
                  <a16:creationId xmlns:a16="http://schemas.microsoft.com/office/drawing/2014/main" id="{BFB16840-799D-438E-BAA5-A725A5A11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649">
              <a:extLst>
                <a:ext uri="{FF2B5EF4-FFF2-40B4-BE49-F238E27FC236}">
                  <a16:creationId xmlns:a16="http://schemas.microsoft.com/office/drawing/2014/main" id="{F02399B1-B638-44CB-8200-5E796948F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650">
              <a:extLst>
                <a:ext uri="{FF2B5EF4-FFF2-40B4-BE49-F238E27FC236}">
                  <a16:creationId xmlns:a16="http://schemas.microsoft.com/office/drawing/2014/main" id="{6BD388D2-9C09-4741-9966-7B493785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651">
              <a:extLst>
                <a:ext uri="{FF2B5EF4-FFF2-40B4-BE49-F238E27FC236}">
                  <a16:creationId xmlns:a16="http://schemas.microsoft.com/office/drawing/2014/main" id="{2CAB1F11-6A86-4887-8B7D-48053B635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Line 652">
              <a:extLst>
                <a:ext uri="{FF2B5EF4-FFF2-40B4-BE49-F238E27FC236}">
                  <a16:creationId xmlns:a16="http://schemas.microsoft.com/office/drawing/2014/main" id="{CEA9AEED-019C-4C75-A53B-0991A2761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Line 653">
              <a:extLst>
                <a:ext uri="{FF2B5EF4-FFF2-40B4-BE49-F238E27FC236}">
                  <a16:creationId xmlns:a16="http://schemas.microsoft.com/office/drawing/2014/main" id="{55DB2D92-8615-4884-ACE5-5484EE6D6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Line 654">
              <a:extLst>
                <a:ext uri="{FF2B5EF4-FFF2-40B4-BE49-F238E27FC236}">
                  <a16:creationId xmlns:a16="http://schemas.microsoft.com/office/drawing/2014/main" id="{4ECF5F43-BF8D-4943-BEC4-7E8B94385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Line 655">
              <a:extLst>
                <a:ext uri="{FF2B5EF4-FFF2-40B4-BE49-F238E27FC236}">
                  <a16:creationId xmlns:a16="http://schemas.microsoft.com/office/drawing/2014/main" id="{7B2BA549-3D0D-47F1-9993-70B50459C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Line 656">
              <a:extLst>
                <a:ext uri="{FF2B5EF4-FFF2-40B4-BE49-F238E27FC236}">
                  <a16:creationId xmlns:a16="http://schemas.microsoft.com/office/drawing/2014/main" id="{0598A7BF-FE20-4D8C-8946-BE39A5F3B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657">
              <a:extLst>
                <a:ext uri="{FF2B5EF4-FFF2-40B4-BE49-F238E27FC236}">
                  <a16:creationId xmlns:a16="http://schemas.microsoft.com/office/drawing/2014/main" id="{8370277A-0E0E-4F73-9D1B-80E6373D3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Line 658">
              <a:extLst>
                <a:ext uri="{FF2B5EF4-FFF2-40B4-BE49-F238E27FC236}">
                  <a16:creationId xmlns:a16="http://schemas.microsoft.com/office/drawing/2014/main" id="{4CE8D10A-F385-4EB3-884B-003538D34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Line 659">
              <a:extLst>
                <a:ext uri="{FF2B5EF4-FFF2-40B4-BE49-F238E27FC236}">
                  <a16:creationId xmlns:a16="http://schemas.microsoft.com/office/drawing/2014/main" id="{A5FC0A65-7028-4613-B256-AEEAE9F64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660">
              <a:extLst>
                <a:ext uri="{FF2B5EF4-FFF2-40B4-BE49-F238E27FC236}">
                  <a16:creationId xmlns:a16="http://schemas.microsoft.com/office/drawing/2014/main" id="{4D51A4C9-75B3-46DC-973B-A0C0284C8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661">
              <a:extLst>
                <a:ext uri="{FF2B5EF4-FFF2-40B4-BE49-F238E27FC236}">
                  <a16:creationId xmlns:a16="http://schemas.microsoft.com/office/drawing/2014/main" id="{B5B7B8CA-1244-46F5-9560-A18429C8C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Line 662">
              <a:extLst>
                <a:ext uri="{FF2B5EF4-FFF2-40B4-BE49-F238E27FC236}">
                  <a16:creationId xmlns:a16="http://schemas.microsoft.com/office/drawing/2014/main" id="{9E254C9C-AB64-47D0-83AB-0B646F657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Line 663">
              <a:extLst>
                <a:ext uri="{FF2B5EF4-FFF2-40B4-BE49-F238E27FC236}">
                  <a16:creationId xmlns:a16="http://schemas.microsoft.com/office/drawing/2014/main" id="{0E166235-B69C-47B3-8DDA-C13A4D2C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664">
              <a:extLst>
                <a:ext uri="{FF2B5EF4-FFF2-40B4-BE49-F238E27FC236}">
                  <a16:creationId xmlns:a16="http://schemas.microsoft.com/office/drawing/2014/main" id="{0873F258-8B98-48C3-B85F-7E57164EF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665">
              <a:extLst>
                <a:ext uri="{FF2B5EF4-FFF2-40B4-BE49-F238E27FC236}">
                  <a16:creationId xmlns:a16="http://schemas.microsoft.com/office/drawing/2014/main" id="{3BBC07C9-AD8C-424D-AFF0-2CEA16EF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666">
              <a:extLst>
                <a:ext uri="{FF2B5EF4-FFF2-40B4-BE49-F238E27FC236}">
                  <a16:creationId xmlns:a16="http://schemas.microsoft.com/office/drawing/2014/main" id="{5E849A6B-3552-4CCA-BC90-D09506606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Line 667">
              <a:extLst>
                <a:ext uri="{FF2B5EF4-FFF2-40B4-BE49-F238E27FC236}">
                  <a16:creationId xmlns:a16="http://schemas.microsoft.com/office/drawing/2014/main" id="{F928193F-2B32-4644-A4C5-B5EA75BF3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Line 668">
              <a:extLst>
                <a:ext uri="{FF2B5EF4-FFF2-40B4-BE49-F238E27FC236}">
                  <a16:creationId xmlns:a16="http://schemas.microsoft.com/office/drawing/2014/main" id="{E358C579-85D7-4EBA-B359-913AA0E65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Line 669">
              <a:extLst>
                <a:ext uri="{FF2B5EF4-FFF2-40B4-BE49-F238E27FC236}">
                  <a16:creationId xmlns:a16="http://schemas.microsoft.com/office/drawing/2014/main" id="{A7BA3636-4A51-47BB-9888-C996AF7B7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Line 670">
              <a:extLst>
                <a:ext uri="{FF2B5EF4-FFF2-40B4-BE49-F238E27FC236}">
                  <a16:creationId xmlns:a16="http://schemas.microsoft.com/office/drawing/2014/main" id="{EEC57EC8-8BAB-4381-A0C5-F313C9C3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Line 671">
              <a:extLst>
                <a:ext uri="{FF2B5EF4-FFF2-40B4-BE49-F238E27FC236}">
                  <a16:creationId xmlns:a16="http://schemas.microsoft.com/office/drawing/2014/main" id="{819ADBF5-5DF3-4355-9355-FB9A956C6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Line 672">
              <a:extLst>
                <a:ext uri="{FF2B5EF4-FFF2-40B4-BE49-F238E27FC236}">
                  <a16:creationId xmlns:a16="http://schemas.microsoft.com/office/drawing/2014/main" id="{B75AA19E-371C-4E16-B24A-A672633FA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Line 673">
              <a:extLst>
                <a:ext uri="{FF2B5EF4-FFF2-40B4-BE49-F238E27FC236}">
                  <a16:creationId xmlns:a16="http://schemas.microsoft.com/office/drawing/2014/main" id="{73703226-9660-467B-8A86-9B480A443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Line 674">
              <a:extLst>
                <a:ext uri="{FF2B5EF4-FFF2-40B4-BE49-F238E27FC236}">
                  <a16:creationId xmlns:a16="http://schemas.microsoft.com/office/drawing/2014/main" id="{573E47A3-C963-47DD-BB3C-557E23869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7" name="Line 675">
              <a:extLst>
                <a:ext uri="{FF2B5EF4-FFF2-40B4-BE49-F238E27FC236}">
                  <a16:creationId xmlns:a16="http://schemas.microsoft.com/office/drawing/2014/main" id="{835241AD-F99C-4960-83E3-1ECE22EA4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8" name="Line 676">
              <a:extLst>
                <a:ext uri="{FF2B5EF4-FFF2-40B4-BE49-F238E27FC236}">
                  <a16:creationId xmlns:a16="http://schemas.microsoft.com/office/drawing/2014/main" id="{FCD7FAB9-7417-4F6C-9042-A2E1EF826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9" name="Line 677">
              <a:extLst>
                <a:ext uri="{FF2B5EF4-FFF2-40B4-BE49-F238E27FC236}">
                  <a16:creationId xmlns:a16="http://schemas.microsoft.com/office/drawing/2014/main" id="{6DC9044A-1252-4A5D-9F07-559AFA6A8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0" name="Line 678">
              <a:extLst>
                <a:ext uri="{FF2B5EF4-FFF2-40B4-BE49-F238E27FC236}">
                  <a16:creationId xmlns:a16="http://schemas.microsoft.com/office/drawing/2014/main" id="{7ABACBE1-DB30-4CF0-A68C-906DB36C5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Line 679">
              <a:extLst>
                <a:ext uri="{FF2B5EF4-FFF2-40B4-BE49-F238E27FC236}">
                  <a16:creationId xmlns:a16="http://schemas.microsoft.com/office/drawing/2014/main" id="{4E33B56A-BF2D-49F7-89C6-4616515CE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2" name="Line 680">
              <a:extLst>
                <a:ext uri="{FF2B5EF4-FFF2-40B4-BE49-F238E27FC236}">
                  <a16:creationId xmlns:a16="http://schemas.microsoft.com/office/drawing/2014/main" id="{BBDE54B1-7CB7-4711-901D-C479F85B4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3" name="Line 681">
              <a:extLst>
                <a:ext uri="{FF2B5EF4-FFF2-40B4-BE49-F238E27FC236}">
                  <a16:creationId xmlns:a16="http://schemas.microsoft.com/office/drawing/2014/main" id="{6431E2BB-E58A-42D1-B98F-5813344F2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4" name="Line 682">
              <a:extLst>
                <a:ext uri="{FF2B5EF4-FFF2-40B4-BE49-F238E27FC236}">
                  <a16:creationId xmlns:a16="http://schemas.microsoft.com/office/drawing/2014/main" id="{0721775A-8C08-4899-8755-539E4B115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5" name="Line 683">
              <a:extLst>
                <a:ext uri="{FF2B5EF4-FFF2-40B4-BE49-F238E27FC236}">
                  <a16:creationId xmlns:a16="http://schemas.microsoft.com/office/drawing/2014/main" id="{DFCAD5E3-22FD-4C7F-BAEE-43F3EA656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Line 684">
              <a:extLst>
                <a:ext uri="{FF2B5EF4-FFF2-40B4-BE49-F238E27FC236}">
                  <a16:creationId xmlns:a16="http://schemas.microsoft.com/office/drawing/2014/main" id="{A69A9177-CF39-47A0-B69E-3090D7432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Line 685">
              <a:extLst>
                <a:ext uri="{FF2B5EF4-FFF2-40B4-BE49-F238E27FC236}">
                  <a16:creationId xmlns:a16="http://schemas.microsoft.com/office/drawing/2014/main" id="{C13F41C4-ECF0-4D05-9E94-28E637653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8" name="Line 686">
              <a:extLst>
                <a:ext uri="{FF2B5EF4-FFF2-40B4-BE49-F238E27FC236}">
                  <a16:creationId xmlns:a16="http://schemas.microsoft.com/office/drawing/2014/main" id="{1072B3DF-A01B-488A-9AEB-76E2E6952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1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9" name="Line 687">
              <a:extLst>
                <a:ext uri="{FF2B5EF4-FFF2-40B4-BE49-F238E27FC236}">
                  <a16:creationId xmlns:a16="http://schemas.microsoft.com/office/drawing/2014/main" id="{DCE742B1-BB9E-41DD-B60F-0D153B54D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0" name="Rectangle 688">
              <a:extLst>
                <a:ext uri="{FF2B5EF4-FFF2-40B4-BE49-F238E27FC236}">
                  <a16:creationId xmlns:a16="http://schemas.microsoft.com/office/drawing/2014/main" id="{984F6A0A-1CCC-4043-9828-F275A392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/>
            </a:p>
          </p:txBody>
        </p:sp>
        <p:sp>
          <p:nvSpPr>
            <p:cNvPr id="41051" name="Line 689">
              <a:extLst>
                <a:ext uri="{FF2B5EF4-FFF2-40B4-BE49-F238E27FC236}">
                  <a16:creationId xmlns:a16="http://schemas.microsoft.com/office/drawing/2014/main" id="{B7DFC3CA-7964-4A06-9C85-8387342ED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Line 690">
              <a:extLst>
                <a:ext uri="{FF2B5EF4-FFF2-40B4-BE49-F238E27FC236}">
                  <a16:creationId xmlns:a16="http://schemas.microsoft.com/office/drawing/2014/main" id="{E622DC71-376E-4B2A-ACD9-BC39FB76B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9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3" name="Rectangle 691">
              <a:extLst>
                <a:ext uri="{FF2B5EF4-FFF2-40B4-BE49-F238E27FC236}">
                  <a16:creationId xmlns:a16="http://schemas.microsoft.com/office/drawing/2014/main" id="{A034C1CD-4B73-4067-8AA3-BF7F77C74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  <a:endParaRPr lang="en-US" altLang="en-US" sz="2400"/>
            </a:p>
          </p:txBody>
        </p:sp>
        <p:sp>
          <p:nvSpPr>
            <p:cNvPr id="41054" name="Line 692">
              <a:extLst>
                <a:ext uri="{FF2B5EF4-FFF2-40B4-BE49-F238E27FC236}">
                  <a16:creationId xmlns:a16="http://schemas.microsoft.com/office/drawing/2014/main" id="{FAC2821C-376B-4705-A5C5-44AD2B50D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6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Line 693">
              <a:extLst>
                <a:ext uri="{FF2B5EF4-FFF2-40B4-BE49-F238E27FC236}">
                  <a16:creationId xmlns:a16="http://schemas.microsoft.com/office/drawing/2014/main" id="{2F45A2E7-A267-4ADB-A70F-2C5941BFA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2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6" name="Rectangle 694">
              <a:extLst>
                <a:ext uri="{FF2B5EF4-FFF2-40B4-BE49-F238E27FC236}">
                  <a16:creationId xmlns:a16="http://schemas.microsoft.com/office/drawing/2014/main" id="{15E53CC4-504E-4323-BE9A-01F0D4D2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en-US" sz="2400"/>
            </a:p>
          </p:txBody>
        </p:sp>
        <p:sp>
          <p:nvSpPr>
            <p:cNvPr id="41057" name="Line 695">
              <a:extLst>
                <a:ext uri="{FF2B5EF4-FFF2-40B4-BE49-F238E27FC236}">
                  <a16:creationId xmlns:a16="http://schemas.microsoft.com/office/drawing/2014/main" id="{3ADB971C-8C23-44B4-AFC6-B912B7A4C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8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Line 696">
              <a:extLst>
                <a:ext uri="{FF2B5EF4-FFF2-40B4-BE49-F238E27FC236}">
                  <a16:creationId xmlns:a16="http://schemas.microsoft.com/office/drawing/2014/main" id="{E96CB40D-17CD-4804-9556-119E77ED7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4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9" name="Rectangle 697">
              <a:extLst>
                <a:ext uri="{FF2B5EF4-FFF2-40B4-BE49-F238E27FC236}">
                  <a16:creationId xmlns:a16="http://schemas.microsoft.com/office/drawing/2014/main" id="{B4B30D7B-3663-4B02-A324-C48FA475D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en-US" sz="2400"/>
            </a:p>
          </p:txBody>
        </p:sp>
        <p:sp>
          <p:nvSpPr>
            <p:cNvPr id="41060" name="Line 698">
              <a:extLst>
                <a:ext uri="{FF2B5EF4-FFF2-40B4-BE49-F238E27FC236}">
                  <a16:creationId xmlns:a16="http://schemas.microsoft.com/office/drawing/2014/main" id="{B7F8B5AE-7C5B-4BD9-BAD4-A4FEE56C4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0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1" name="Line 699">
              <a:extLst>
                <a:ext uri="{FF2B5EF4-FFF2-40B4-BE49-F238E27FC236}">
                  <a16:creationId xmlns:a16="http://schemas.microsoft.com/office/drawing/2014/main" id="{5212A527-2738-4E76-9299-166210112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6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2" name="Rectangle 700">
              <a:extLst>
                <a:ext uri="{FF2B5EF4-FFF2-40B4-BE49-F238E27FC236}">
                  <a16:creationId xmlns:a16="http://schemas.microsoft.com/office/drawing/2014/main" id="{80E04050-B337-4C58-9C57-FBB815F0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en-US" sz="2400"/>
            </a:p>
          </p:txBody>
        </p:sp>
        <p:sp>
          <p:nvSpPr>
            <p:cNvPr id="41063" name="Line 701">
              <a:extLst>
                <a:ext uri="{FF2B5EF4-FFF2-40B4-BE49-F238E27FC236}">
                  <a16:creationId xmlns:a16="http://schemas.microsoft.com/office/drawing/2014/main" id="{4E25DCE0-A4C8-4434-B1FA-925BB4794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4" name="Line 702">
              <a:extLst>
                <a:ext uri="{FF2B5EF4-FFF2-40B4-BE49-F238E27FC236}">
                  <a16:creationId xmlns:a16="http://schemas.microsoft.com/office/drawing/2014/main" id="{0EE601C3-D6AE-45CC-8B26-A405EA9A8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5" name="Rectangle 703">
              <a:extLst>
                <a:ext uri="{FF2B5EF4-FFF2-40B4-BE49-F238E27FC236}">
                  <a16:creationId xmlns:a16="http://schemas.microsoft.com/office/drawing/2014/main" id="{E0FC1DFD-C160-46B3-9524-524E7E87A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2400"/>
            </a:p>
          </p:txBody>
        </p:sp>
        <p:sp>
          <p:nvSpPr>
            <p:cNvPr id="41066" name="Line 704">
              <a:extLst>
                <a:ext uri="{FF2B5EF4-FFF2-40B4-BE49-F238E27FC236}">
                  <a16:creationId xmlns:a16="http://schemas.microsoft.com/office/drawing/2014/main" id="{E1F9ABCC-674E-488E-A1CF-EF792C967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4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7" name="Line 705">
              <a:extLst>
                <a:ext uri="{FF2B5EF4-FFF2-40B4-BE49-F238E27FC236}">
                  <a16:creationId xmlns:a16="http://schemas.microsoft.com/office/drawing/2014/main" id="{12C4BDDE-B5C6-4C7D-9552-69ED429C8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0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8" name="Rectangle 706">
              <a:extLst>
                <a:ext uri="{FF2B5EF4-FFF2-40B4-BE49-F238E27FC236}">
                  <a16:creationId xmlns:a16="http://schemas.microsoft.com/office/drawing/2014/main" id="{17135097-E5DF-461A-A0AC-80BFE035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2400"/>
            </a:p>
          </p:txBody>
        </p:sp>
        <p:sp>
          <p:nvSpPr>
            <p:cNvPr id="41069" name="Line 707">
              <a:extLst>
                <a:ext uri="{FF2B5EF4-FFF2-40B4-BE49-F238E27FC236}">
                  <a16:creationId xmlns:a16="http://schemas.microsoft.com/office/drawing/2014/main" id="{78E88C98-4732-4188-89C7-9996C9EB9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7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0" name="Line 708">
              <a:extLst>
                <a:ext uri="{FF2B5EF4-FFF2-40B4-BE49-F238E27FC236}">
                  <a16:creationId xmlns:a16="http://schemas.microsoft.com/office/drawing/2014/main" id="{469D93FA-5EA3-488E-8E44-8FE4436FE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3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1" name="Rectangle 709">
              <a:extLst>
                <a:ext uri="{FF2B5EF4-FFF2-40B4-BE49-F238E27FC236}">
                  <a16:creationId xmlns:a16="http://schemas.microsoft.com/office/drawing/2014/main" id="{215141B4-3565-45CC-B5A8-80D0E016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/>
            </a:p>
          </p:txBody>
        </p:sp>
        <p:sp>
          <p:nvSpPr>
            <p:cNvPr id="41072" name="Line 710">
              <a:extLst>
                <a:ext uri="{FF2B5EF4-FFF2-40B4-BE49-F238E27FC236}">
                  <a16:creationId xmlns:a16="http://schemas.microsoft.com/office/drawing/2014/main" id="{C5E3418B-F56D-43BD-B1AB-2743399DF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3" name="Line 711">
              <a:extLst>
                <a:ext uri="{FF2B5EF4-FFF2-40B4-BE49-F238E27FC236}">
                  <a16:creationId xmlns:a16="http://schemas.microsoft.com/office/drawing/2014/main" id="{489EEB83-14F2-46D9-BE71-C6A96EFA8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4" name="Rectangle 712">
              <a:extLst>
                <a:ext uri="{FF2B5EF4-FFF2-40B4-BE49-F238E27FC236}">
                  <a16:creationId xmlns:a16="http://schemas.microsoft.com/office/drawing/2014/main" id="{01D14176-AB4E-40CF-BC58-5E717B221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/>
            </a:p>
          </p:txBody>
        </p:sp>
        <p:sp>
          <p:nvSpPr>
            <p:cNvPr id="41075" name="Freeform 713">
              <a:extLst>
                <a:ext uri="{FF2B5EF4-FFF2-40B4-BE49-F238E27FC236}">
                  <a16:creationId xmlns:a16="http://schemas.microsoft.com/office/drawing/2014/main" id="{ADA3B7D5-C213-4513-AFD3-25D5972D1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904"/>
              <a:ext cx="863" cy="72"/>
            </a:xfrm>
            <a:custGeom>
              <a:avLst/>
              <a:gdLst>
                <a:gd name="T0" fmla="*/ 5 w 863"/>
                <a:gd name="T1" fmla="*/ 72 h 72"/>
                <a:gd name="T2" fmla="*/ 857 w 863"/>
                <a:gd name="T3" fmla="*/ 72 h 72"/>
                <a:gd name="T4" fmla="*/ 861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1 w 863"/>
                <a:gd name="T11" fmla="*/ 2 h 72"/>
                <a:gd name="T12" fmla="*/ 857 w 863"/>
                <a:gd name="T13" fmla="*/ 0 h 72"/>
                <a:gd name="T14" fmla="*/ 5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5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6" name="Freeform 714">
              <a:extLst>
                <a:ext uri="{FF2B5EF4-FFF2-40B4-BE49-F238E27FC236}">
                  <a16:creationId xmlns:a16="http://schemas.microsoft.com/office/drawing/2014/main" id="{374FFE17-7BD9-40DD-BC83-89CC04E8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7" name="Freeform 715">
              <a:extLst>
                <a:ext uri="{FF2B5EF4-FFF2-40B4-BE49-F238E27FC236}">
                  <a16:creationId xmlns:a16="http://schemas.microsoft.com/office/drawing/2014/main" id="{E4167198-9339-4B46-9BDC-FC6EFABA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17"/>
              <a:ext cx="1151" cy="72"/>
            </a:xfrm>
            <a:custGeom>
              <a:avLst/>
              <a:gdLst>
                <a:gd name="T0" fmla="*/ 6 w 1151"/>
                <a:gd name="T1" fmla="*/ 72 h 72"/>
                <a:gd name="T2" fmla="*/ 1146 w 1151"/>
                <a:gd name="T3" fmla="*/ 72 h 72"/>
                <a:gd name="T4" fmla="*/ 1150 w 1151"/>
                <a:gd name="T5" fmla="*/ 70 h 72"/>
                <a:gd name="T6" fmla="*/ 1151 w 1151"/>
                <a:gd name="T7" fmla="*/ 66 h 72"/>
                <a:gd name="T8" fmla="*/ 1151 w 1151"/>
                <a:gd name="T9" fmla="*/ 6 h 72"/>
                <a:gd name="T10" fmla="*/ 1150 w 1151"/>
                <a:gd name="T11" fmla="*/ 2 h 72"/>
                <a:gd name="T12" fmla="*/ 1146 w 1151"/>
                <a:gd name="T13" fmla="*/ 0 h 72"/>
                <a:gd name="T14" fmla="*/ 6 w 1151"/>
                <a:gd name="T15" fmla="*/ 0 h 72"/>
                <a:gd name="T16" fmla="*/ 2 w 1151"/>
                <a:gd name="T17" fmla="*/ 2 h 72"/>
                <a:gd name="T18" fmla="*/ 0 w 1151"/>
                <a:gd name="T19" fmla="*/ 6 h 72"/>
                <a:gd name="T20" fmla="*/ 0 w 1151"/>
                <a:gd name="T21" fmla="*/ 66 h 72"/>
                <a:gd name="T22" fmla="*/ 2 w 1151"/>
                <a:gd name="T23" fmla="*/ 70 h 72"/>
                <a:gd name="T24" fmla="*/ 6 w 1151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1"/>
                <a:gd name="T40" fmla="*/ 0 h 72"/>
                <a:gd name="T41" fmla="*/ 1151 w 1151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1" h="72">
                  <a:moveTo>
                    <a:pt x="6" y="72"/>
                  </a:moveTo>
                  <a:lnTo>
                    <a:pt x="1146" y="72"/>
                  </a:lnTo>
                  <a:lnTo>
                    <a:pt x="1150" y="70"/>
                  </a:lnTo>
                  <a:lnTo>
                    <a:pt x="1151" y="66"/>
                  </a:lnTo>
                  <a:lnTo>
                    <a:pt x="1151" y="6"/>
                  </a:lnTo>
                  <a:lnTo>
                    <a:pt x="1150" y="2"/>
                  </a:lnTo>
                  <a:lnTo>
                    <a:pt x="114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8" name="Freeform 716">
              <a:extLst>
                <a:ext uri="{FF2B5EF4-FFF2-40B4-BE49-F238E27FC236}">
                  <a16:creationId xmlns:a16="http://schemas.microsoft.com/office/drawing/2014/main" id="{F0540631-7B9A-4F37-BE02-B7B88EBB1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9" name="Freeform 717">
              <a:extLst>
                <a:ext uri="{FF2B5EF4-FFF2-40B4-BE49-F238E27FC236}">
                  <a16:creationId xmlns:a16="http://schemas.microsoft.com/office/drawing/2014/main" id="{D630F163-4003-42A1-9918-9992F792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2904"/>
              <a:ext cx="863" cy="72"/>
            </a:xfrm>
            <a:custGeom>
              <a:avLst/>
              <a:gdLst>
                <a:gd name="T0" fmla="*/ 6 w 863"/>
                <a:gd name="T1" fmla="*/ 72 h 72"/>
                <a:gd name="T2" fmla="*/ 858 w 863"/>
                <a:gd name="T3" fmla="*/ 72 h 72"/>
                <a:gd name="T4" fmla="*/ 862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2 w 863"/>
                <a:gd name="T11" fmla="*/ 2 h 72"/>
                <a:gd name="T12" fmla="*/ 858 w 863"/>
                <a:gd name="T13" fmla="*/ 0 h 72"/>
                <a:gd name="T14" fmla="*/ 6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6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6" y="72"/>
                  </a:moveTo>
                  <a:lnTo>
                    <a:pt x="858" y="72"/>
                  </a:lnTo>
                  <a:lnTo>
                    <a:pt x="862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2" y="2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0" name="Freeform 718">
              <a:extLst>
                <a:ext uri="{FF2B5EF4-FFF2-40B4-BE49-F238E27FC236}">
                  <a16:creationId xmlns:a16="http://schemas.microsoft.com/office/drawing/2014/main" id="{019DC670-B6E5-48E0-A1E5-C7D941D3C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1" name="Freeform 719">
              <a:extLst>
                <a:ext uri="{FF2B5EF4-FFF2-40B4-BE49-F238E27FC236}">
                  <a16:creationId xmlns:a16="http://schemas.microsoft.com/office/drawing/2014/main" id="{60F2A05A-E524-4D6B-B611-4543977C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2761"/>
              <a:ext cx="863" cy="71"/>
            </a:xfrm>
            <a:custGeom>
              <a:avLst/>
              <a:gdLst>
                <a:gd name="T0" fmla="*/ 5 w 863"/>
                <a:gd name="T1" fmla="*/ 71 h 71"/>
                <a:gd name="T2" fmla="*/ 857 w 863"/>
                <a:gd name="T3" fmla="*/ 71 h 71"/>
                <a:gd name="T4" fmla="*/ 862 w 863"/>
                <a:gd name="T5" fmla="*/ 69 h 71"/>
                <a:gd name="T6" fmla="*/ 863 w 863"/>
                <a:gd name="T7" fmla="*/ 66 h 71"/>
                <a:gd name="T8" fmla="*/ 863 w 863"/>
                <a:gd name="T9" fmla="*/ 5 h 71"/>
                <a:gd name="T10" fmla="*/ 862 w 863"/>
                <a:gd name="T11" fmla="*/ 1 h 71"/>
                <a:gd name="T12" fmla="*/ 857 w 863"/>
                <a:gd name="T13" fmla="*/ 0 h 71"/>
                <a:gd name="T14" fmla="*/ 5 w 863"/>
                <a:gd name="T15" fmla="*/ 0 h 71"/>
                <a:gd name="T16" fmla="*/ 2 w 863"/>
                <a:gd name="T17" fmla="*/ 1 h 71"/>
                <a:gd name="T18" fmla="*/ 0 w 863"/>
                <a:gd name="T19" fmla="*/ 5 h 71"/>
                <a:gd name="T20" fmla="*/ 0 w 863"/>
                <a:gd name="T21" fmla="*/ 66 h 71"/>
                <a:gd name="T22" fmla="*/ 2 w 863"/>
                <a:gd name="T23" fmla="*/ 69 h 71"/>
                <a:gd name="T24" fmla="*/ 5 w 863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1"/>
                <a:gd name="T41" fmla="*/ 863 w 86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1">
                  <a:moveTo>
                    <a:pt x="5" y="71"/>
                  </a:moveTo>
                  <a:lnTo>
                    <a:pt x="857" y="71"/>
                  </a:lnTo>
                  <a:lnTo>
                    <a:pt x="862" y="69"/>
                  </a:lnTo>
                  <a:lnTo>
                    <a:pt x="863" y="66"/>
                  </a:lnTo>
                  <a:lnTo>
                    <a:pt x="863" y="5"/>
                  </a:lnTo>
                  <a:lnTo>
                    <a:pt x="862" y="1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2" name="Freeform 720">
              <a:extLst>
                <a:ext uri="{FF2B5EF4-FFF2-40B4-BE49-F238E27FC236}">
                  <a16:creationId xmlns:a16="http://schemas.microsoft.com/office/drawing/2014/main" id="{8E912920-5A42-4DBB-9AF3-0C477B6D1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3" name="Freeform 721">
              <a:extLst>
                <a:ext uri="{FF2B5EF4-FFF2-40B4-BE49-F238E27FC236}">
                  <a16:creationId xmlns:a16="http://schemas.microsoft.com/office/drawing/2014/main" id="{2D1B1170-EE51-4855-9BAD-4E04AB57E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617"/>
              <a:ext cx="288" cy="72"/>
            </a:xfrm>
            <a:custGeom>
              <a:avLst/>
              <a:gdLst>
                <a:gd name="T0" fmla="*/ 6 w 288"/>
                <a:gd name="T1" fmla="*/ 72 h 72"/>
                <a:gd name="T2" fmla="*/ 282 w 288"/>
                <a:gd name="T3" fmla="*/ 72 h 72"/>
                <a:gd name="T4" fmla="*/ 287 w 288"/>
                <a:gd name="T5" fmla="*/ 70 h 72"/>
                <a:gd name="T6" fmla="*/ 288 w 288"/>
                <a:gd name="T7" fmla="*/ 66 h 72"/>
                <a:gd name="T8" fmla="*/ 288 w 288"/>
                <a:gd name="T9" fmla="*/ 6 h 72"/>
                <a:gd name="T10" fmla="*/ 287 w 288"/>
                <a:gd name="T11" fmla="*/ 2 h 72"/>
                <a:gd name="T12" fmla="*/ 282 w 288"/>
                <a:gd name="T13" fmla="*/ 0 h 72"/>
                <a:gd name="T14" fmla="*/ 6 w 288"/>
                <a:gd name="T15" fmla="*/ 0 h 72"/>
                <a:gd name="T16" fmla="*/ 2 w 288"/>
                <a:gd name="T17" fmla="*/ 2 h 72"/>
                <a:gd name="T18" fmla="*/ 0 w 288"/>
                <a:gd name="T19" fmla="*/ 6 h 72"/>
                <a:gd name="T20" fmla="*/ 0 w 288"/>
                <a:gd name="T21" fmla="*/ 66 h 72"/>
                <a:gd name="T22" fmla="*/ 2 w 288"/>
                <a:gd name="T23" fmla="*/ 70 h 72"/>
                <a:gd name="T24" fmla="*/ 6 w 288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8"/>
                <a:gd name="T40" fmla="*/ 0 h 72"/>
                <a:gd name="T41" fmla="*/ 288 w 28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8" h="72">
                  <a:moveTo>
                    <a:pt x="6" y="72"/>
                  </a:moveTo>
                  <a:lnTo>
                    <a:pt x="282" y="72"/>
                  </a:lnTo>
                  <a:lnTo>
                    <a:pt x="287" y="70"/>
                  </a:lnTo>
                  <a:lnTo>
                    <a:pt x="288" y="66"/>
                  </a:lnTo>
                  <a:lnTo>
                    <a:pt x="288" y="6"/>
                  </a:lnTo>
                  <a:lnTo>
                    <a:pt x="287" y="2"/>
                  </a:lnTo>
                  <a:lnTo>
                    <a:pt x="28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4" name="Freeform 722">
              <a:extLst>
                <a:ext uri="{FF2B5EF4-FFF2-40B4-BE49-F238E27FC236}">
                  <a16:creationId xmlns:a16="http://schemas.microsoft.com/office/drawing/2014/main" id="{422F5C3D-628B-45B4-BD5D-5A4A7B96D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5" name="Rectangle 723">
              <a:extLst>
                <a:ext uri="{FF2B5EF4-FFF2-40B4-BE49-F238E27FC236}">
                  <a16:creationId xmlns:a16="http://schemas.microsoft.com/office/drawing/2014/main" id="{1B6ED3DA-D633-4BCE-898E-1522B71E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875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" panose="02020603050405020304" pitchFamily="18" charset="0"/>
                </a:rPr>
                <a:t>Machine 1</a:t>
              </a:r>
              <a:endParaRPr lang="en-US" altLang="en-US" sz="2400"/>
            </a:p>
          </p:txBody>
        </p:sp>
        <p:sp>
          <p:nvSpPr>
            <p:cNvPr id="41086" name="Rectangle 724">
              <a:extLst>
                <a:ext uri="{FF2B5EF4-FFF2-40B4-BE49-F238E27FC236}">
                  <a16:creationId xmlns:a16="http://schemas.microsoft.com/office/drawing/2014/main" id="{E12DD482-4A59-4176-8076-6E2C842BA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581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" panose="02020603050405020304" pitchFamily="18" charset="0"/>
                </a:rPr>
                <a:t>Machine 3</a:t>
              </a:r>
              <a:endParaRPr lang="en-US" altLang="en-US" sz="2400"/>
            </a:p>
          </p:txBody>
        </p:sp>
        <p:sp>
          <p:nvSpPr>
            <p:cNvPr id="41087" name="Rectangle 725">
              <a:extLst>
                <a:ext uri="{FF2B5EF4-FFF2-40B4-BE49-F238E27FC236}">
                  <a16:creationId xmlns:a16="http://schemas.microsoft.com/office/drawing/2014/main" id="{A516FAFF-3C4C-4A94-9E21-576BA524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732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" panose="02020603050405020304" pitchFamily="18" charset="0"/>
                </a:rPr>
                <a:t>Machine 2</a:t>
              </a:r>
              <a:endParaRPr lang="en-US" altLang="en-US" sz="2400"/>
            </a:p>
          </p:txBody>
        </p:sp>
        <p:sp>
          <p:nvSpPr>
            <p:cNvPr id="41088" name="Freeform 726">
              <a:extLst>
                <a:ext uri="{FF2B5EF4-FFF2-40B4-BE49-F238E27FC236}">
                  <a16:creationId xmlns:a16="http://schemas.microsoft.com/office/drawing/2014/main" id="{9D39E511-E2D5-4DD7-85F7-F4DFD8642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391"/>
              <a:ext cx="2878" cy="718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718 h 718"/>
                <a:gd name="T4" fmla="*/ 2878 w 2878"/>
                <a:gd name="T5" fmla="*/ 718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9" name="Freeform 727">
              <a:extLst>
                <a:ext uri="{FF2B5EF4-FFF2-40B4-BE49-F238E27FC236}">
                  <a16:creationId xmlns:a16="http://schemas.microsoft.com/office/drawing/2014/main" id="{B60501D5-F270-43A3-8E18-5B3DF22D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617"/>
              <a:ext cx="575" cy="72"/>
            </a:xfrm>
            <a:custGeom>
              <a:avLst/>
              <a:gdLst>
                <a:gd name="T0" fmla="*/ 5 w 575"/>
                <a:gd name="T1" fmla="*/ 72 h 72"/>
                <a:gd name="T2" fmla="*/ 569 w 575"/>
                <a:gd name="T3" fmla="*/ 72 h 72"/>
                <a:gd name="T4" fmla="*/ 573 w 575"/>
                <a:gd name="T5" fmla="*/ 70 h 72"/>
                <a:gd name="T6" fmla="*/ 575 w 575"/>
                <a:gd name="T7" fmla="*/ 66 h 72"/>
                <a:gd name="T8" fmla="*/ 575 w 575"/>
                <a:gd name="T9" fmla="*/ 6 h 72"/>
                <a:gd name="T10" fmla="*/ 573 w 575"/>
                <a:gd name="T11" fmla="*/ 2 h 72"/>
                <a:gd name="T12" fmla="*/ 569 w 575"/>
                <a:gd name="T13" fmla="*/ 0 h 72"/>
                <a:gd name="T14" fmla="*/ 5 w 575"/>
                <a:gd name="T15" fmla="*/ 0 h 72"/>
                <a:gd name="T16" fmla="*/ 2 w 575"/>
                <a:gd name="T17" fmla="*/ 2 h 72"/>
                <a:gd name="T18" fmla="*/ 0 w 575"/>
                <a:gd name="T19" fmla="*/ 6 h 72"/>
                <a:gd name="T20" fmla="*/ 0 w 575"/>
                <a:gd name="T21" fmla="*/ 66 h 72"/>
                <a:gd name="T22" fmla="*/ 2 w 575"/>
                <a:gd name="T23" fmla="*/ 70 h 72"/>
                <a:gd name="T24" fmla="*/ 5 w 575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0" name="Freeform 728">
              <a:extLst>
                <a:ext uri="{FF2B5EF4-FFF2-40B4-BE49-F238E27FC236}">
                  <a16:creationId xmlns:a16="http://schemas.microsoft.com/office/drawing/2014/main" id="{65DD5301-1000-4E5D-A3C1-BC4B1BD11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1" name="Freeform 729">
              <a:extLst>
                <a:ext uri="{FF2B5EF4-FFF2-40B4-BE49-F238E27FC236}">
                  <a16:creationId xmlns:a16="http://schemas.microsoft.com/office/drawing/2014/main" id="{7F73F2E3-ED3A-4E7F-B1DD-2FDAEC575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761"/>
              <a:ext cx="864" cy="71"/>
            </a:xfrm>
            <a:custGeom>
              <a:avLst/>
              <a:gdLst>
                <a:gd name="T0" fmla="*/ 6 w 864"/>
                <a:gd name="T1" fmla="*/ 71 h 71"/>
                <a:gd name="T2" fmla="*/ 858 w 864"/>
                <a:gd name="T3" fmla="*/ 71 h 71"/>
                <a:gd name="T4" fmla="*/ 863 w 864"/>
                <a:gd name="T5" fmla="*/ 69 h 71"/>
                <a:gd name="T6" fmla="*/ 864 w 864"/>
                <a:gd name="T7" fmla="*/ 66 h 71"/>
                <a:gd name="T8" fmla="*/ 864 w 864"/>
                <a:gd name="T9" fmla="*/ 5 h 71"/>
                <a:gd name="T10" fmla="*/ 863 w 864"/>
                <a:gd name="T11" fmla="*/ 1 h 71"/>
                <a:gd name="T12" fmla="*/ 858 w 864"/>
                <a:gd name="T13" fmla="*/ 0 h 71"/>
                <a:gd name="T14" fmla="*/ 6 w 864"/>
                <a:gd name="T15" fmla="*/ 0 h 71"/>
                <a:gd name="T16" fmla="*/ 2 w 864"/>
                <a:gd name="T17" fmla="*/ 1 h 71"/>
                <a:gd name="T18" fmla="*/ 0 w 864"/>
                <a:gd name="T19" fmla="*/ 5 h 71"/>
                <a:gd name="T20" fmla="*/ 0 w 864"/>
                <a:gd name="T21" fmla="*/ 66 h 71"/>
                <a:gd name="T22" fmla="*/ 2 w 864"/>
                <a:gd name="T23" fmla="*/ 69 h 71"/>
                <a:gd name="T24" fmla="*/ 6 w 864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2" name="Freeform 730">
              <a:extLst>
                <a:ext uri="{FF2B5EF4-FFF2-40B4-BE49-F238E27FC236}">
                  <a16:creationId xmlns:a16="http://schemas.microsoft.com/office/drawing/2014/main" id="{404DE144-F095-4B8E-8F3B-4E1F13C0D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1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3BB6BD3B-61F3-4F88-A38A-9C378603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74AA378-E4DB-4DFC-AC90-ACCA67A2F0A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AA0E9AF-3DE9-4E49-AF91-E9363DE4F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8347" y="225287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Strings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CDEF7F3-950B-42EF-83EB-C0ACD5C498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88666" y="1479550"/>
            <a:ext cx="3886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string is a sequence of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Examples of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Java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HTML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DNA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Digitized image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alphabet </a:t>
            </a:r>
            <a:r>
              <a:rPr lang="en-US" altLang="en-US" sz="2400" b="1" i="1">
                <a:latin typeface="Symbol" panose="05050102010706020507" pitchFamily="18" charset="2"/>
              </a:rPr>
              <a:t>S</a:t>
            </a:r>
            <a:r>
              <a:rPr lang="en-US" altLang="en-US" sz="2000"/>
              <a:t> is the set of possible characters for a family of strings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 of alphabets: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ASCII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Unicode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{0,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{A, C, G, T}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7CD066D0-64D4-4182-BA15-09AC10F2E4C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862099" y="1423918"/>
            <a:ext cx="41910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be a string of size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substring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.. j</a:t>
            </a:r>
            <a:r>
              <a:rPr lang="en-US" altLang="en-US" sz="1800" dirty="0">
                <a:latin typeface="Times New Roman" panose="02020603050405020304" pitchFamily="18" charset="0"/>
              </a:rPr>
              <a:t>]</a:t>
            </a:r>
            <a:r>
              <a:rPr lang="en-US" altLang="en-US" sz="1800" dirty="0"/>
              <a:t>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is the subsequence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consisting of the characters with ranks between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/>
              <a:t>and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prefix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is a substring of the type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[0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..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suffix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is a substring of the type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..m </a:t>
            </a: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1]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Given strings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(text)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(pattern), the pattern matching problem consists of finding a substring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equal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Text editors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Search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Biological research</a:t>
            </a:r>
          </a:p>
        </p:txBody>
      </p:sp>
    </p:spTree>
    <p:extLst>
      <p:ext uri="{BB962C8B-B14F-4D97-AF65-F5344CB8AC3E}">
        <p14:creationId xmlns:p14="http://schemas.microsoft.com/office/powerpoint/2010/main" val="588815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A1550DC6-A3EA-4B52-AD03-596B60E1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317181-5158-4E62-A2CD-14D993DBD495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E4BC339-F719-448E-A0FA-53397E6A3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2337" y="466477"/>
            <a:ext cx="54784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Task Scheduling Algorithm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B425A98-2231-45FD-8B00-F2DDC83DC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0" y="1784350"/>
            <a:ext cx="41910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Greedy choice: consider tasks by their start time and use as few machines as possible with this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Run time: O(n log n). 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Correctness: Suppose there is a better schedule.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can use k-1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algorithm uses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be first task scheduled on machine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Machine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must conflict with k-1 other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But that means there is no non-conflicting schedule using k-1 machines</a:t>
            </a:r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D19F656C-622C-4939-8BE3-A08A9CD14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384" y="1814168"/>
            <a:ext cx="4038600" cy="4786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taskSchedule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altLang="en-US" sz="1800">
                <a:latin typeface="Times New Roman" panose="02020603050405020304" pitchFamily="18" charset="0"/>
              </a:rPr>
              <a:t> set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 of tasks with start time </a:t>
            </a:r>
            <a:r>
              <a:rPr lang="en-US" altLang="en-US" sz="1800" i="1">
                <a:latin typeface="Times New Roman" panose="02020603050405020304" pitchFamily="18" charset="0"/>
              </a:rPr>
              <a:t>s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i="1">
                <a:latin typeface="Times New Roman" panose="02020603050405020304" pitchFamily="18" charset="0"/>
              </a:rPr>
              <a:t> 		</a:t>
            </a:r>
            <a:r>
              <a:rPr lang="en-US" altLang="en-US" sz="1800">
                <a:latin typeface="Times New Roman" panose="02020603050405020304" pitchFamily="18" charset="0"/>
              </a:rPr>
              <a:t>and finish time </a:t>
            </a:r>
            <a:r>
              <a:rPr lang="en-US" altLang="en-US" sz="1800" i="1">
                <a:latin typeface="Times New Roman" panose="02020603050405020304" pitchFamily="18" charset="0"/>
              </a:rPr>
              <a:t>f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latin typeface="Times New Roman" panose="02020603050405020304" pitchFamily="18" charset="0"/>
              </a:rPr>
              <a:t>Output:</a:t>
            </a:r>
            <a:r>
              <a:rPr lang="en-US" altLang="en-US" sz="1800">
                <a:latin typeface="Times New Roman" panose="02020603050405020304" pitchFamily="18" charset="0"/>
              </a:rPr>
              <a:t> non-conflicting schedule 		with minimum number of machines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latin typeface="Times New Roman" panose="02020603050405020304" pitchFamily="18" charset="0"/>
              </a:rPr>
              <a:t>m</a:t>
            </a:r>
            <a:r>
              <a:rPr lang="en-US" altLang="en-US" sz="1800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0;	  </a:t>
            </a:r>
            <a:r>
              <a:rPr lang="en-US" altLang="en-US" sz="1600">
                <a:latin typeface="Times New Roman" panose="02020603050405020304" pitchFamily="18" charset="0"/>
              </a:rPr>
              <a:t>// no. of machines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</a:t>
            </a:r>
            <a:r>
              <a:rPr lang="en-US" altLang="en-US" sz="1800" b="1">
                <a:latin typeface="Times New Roman" panose="02020603050405020304" pitchFamily="18" charset="0"/>
              </a:rPr>
              <a:t>while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T is not empty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</a:t>
            </a:r>
            <a:r>
              <a:rPr lang="en-US" altLang="en-US" sz="1800" b="1">
                <a:latin typeface="Times New Roman" panose="02020603050405020304" pitchFamily="18" charset="0"/>
              </a:rPr>
              <a:t>{ </a:t>
            </a:r>
            <a:r>
              <a:rPr lang="en-US" altLang="en-US" sz="1800" b="1" i="1">
                <a:latin typeface="Times New Roman" panose="02020603050405020304" pitchFamily="18" charset="0"/>
              </a:rPr>
              <a:t> remove task i with smallest s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 baseline="-25000">
                <a:latin typeface="Times New Roman" panose="02020603050405020304" pitchFamily="18" charset="0"/>
              </a:rPr>
              <a:t>   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if </a:t>
            </a:r>
            <a:r>
              <a:rPr lang="en-US" altLang="en-US" sz="1800" b="1" i="1">
                <a:latin typeface="Times New Roman" panose="02020603050405020304" pitchFamily="18" charset="0"/>
              </a:rPr>
              <a:t>there’s a machine j for i </a:t>
            </a:r>
            <a:r>
              <a:rPr lang="en-US" altLang="en-US" sz="1800" b="1">
                <a:latin typeface="Times New Roman" panose="02020603050405020304" pitchFamily="18" charset="0"/>
              </a:rPr>
              <a:t>then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       schedule i on machine j ;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</a:t>
            </a:r>
            <a:r>
              <a:rPr lang="en-US" altLang="en-US" sz="1800" b="1">
                <a:latin typeface="Times New Roman" panose="02020603050405020304" pitchFamily="18" charset="0"/>
              </a:rPr>
              <a:t>else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latin typeface="Times New Roman" panose="02020603050405020304" pitchFamily="18" charset="0"/>
              </a:rPr>
              <a:t> 	</a:t>
            </a:r>
            <a:r>
              <a:rPr lang="en-US" altLang="en-US" sz="1800" b="1" i="1">
                <a:latin typeface="Times New Roman" panose="02020603050405020304" pitchFamily="18" charset="0"/>
              </a:rPr>
              <a:t>m</a:t>
            </a:r>
            <a:r>
              <a:rPr lang="en-US" altLang="en-US" sz="1800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m + 1;	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      </a:t>
            </a:r>
            <a:r>
              <a:rPr lang="en-US" altLang="en-US" sz="1800" b="1" i="1">
                <a:latin typeface="Times New Roman" panose="02020603050405020304" pitchFamily="18" charset="0"/>
              </a:rPr>
              <a:t>schedule i on machine m;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90925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ADF754FA-9FD9-4895-B0C4-4EB3A25B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E44BE1-1D2D-4C3E-838D-87232BBEC60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481510B-8748-44C2-B97A-FE8F55DBC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291" y="371474"/>
            <a:ext cx="3649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73524D5-20CC-42C1-A337-0CFB1C31A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458" y="1834103"/>
            <a:ext cx="8229600" cy="22404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Given: a set T of n tasks, each having: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start time, </a:t>
            </a: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finish time, f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(where </a:t>
            </a: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 f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[1,4], [1,3], [2,5], [3,7], [4,7], [6,9], [7,8] (ordered by start)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Goal: Perform all tasks on min. number of machines</a:t>
            </a:r>
          </a:p>
        </p:txBody>
      </p:sp>
      <p:grpSp>
        <p:nvGrpSpPr>
          <p:cNvPr id="43013" name="Group 4">
            <a:extLst>
              <a:ext uri="{FF2B5EF4-FFF2-40B4-BE49-F238E27FC236}">
                <a16:creationId xmlns:a16="http://schemas.microsoft.com/office/drawing/2014/main" id="{ACDF9FDF-E19D-409F-8F20-49BE7722FD0B}"/>
              </a:ext>
            </a:extLst>
          </p:cNvPr>
          <p:cNvGrpSpPr>
            <a:grpSpLocks/>
          </p:cNvGrpSpPr>
          <p:nvPr/>
        </p:nvGrpSpPr>
        <p:grpSpPr bwMode="auto">
          <a:xfrm>
            <a:off x="3462337" y="4985740"/>
            <a:ext cx="4632325" cy="131763"/>
            <a:chOff x="1563" y="2893"/>
            <a:chExt cx="2590" cy="73"/>
          </a:xfrm>
        </p:grpSpPr>
        <p:sp>
          <p:nvSpPr>
            <p:cNvPr id="43533" name="Line 5">
              <a:extLst>
                <a:ext uri="{FF2B5EF4-FFF2-40B4-BE49-F238E27FC236}">
                  <a16:creationId xmlns:a16="http://schemas.microsoft.com/office/drawing/2014/main" id="{C4A24BDC-F0A4-4223-A6A9-92C4ACECD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4" name="Line 6">
              <a:extLst>
                <a:ext uri="{FF2B5EF4-FFF2-40B4-BE49-F238E27FC236}">
                  <a16:creationId xmlns:a16="http://schemas.microsoft.com/office/drawing/2014/main" id="{2047B017-A62B-418F-AC19-6F48D6640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5" name="Line 7">
              <a:extLst>
                <a:ext uri="{FF2B5EF4-FFF2-40B4-BE49-F238E27FC236}">
                  <a16:creationId xmlns:a16="http://schemas.microsoft.com/office/drawing/2014/main" id="{F6FC2B0E-89B0-4A4E-B864-E21CDAF6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6" name="Line 8">
              <a:extLst>
                <a:ext uri="{FF2B5EF4-FFF2-40B4-BE49-F238E27FC236}">
                  <a16:creationId xmlns:a16="http://schemas.microsoft.com/office/drawing/2014/main" id="{68B9FC43-DDF4-4C14-8A21-D051F90CA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7" name="Line 9">
              <a:extLst>
                <a:ext uri="{FF2B5EF4-FFF2-40B4-BE49-F238E27FC236}">
                  <a16:creationId xmlns:a16="http://schemas.microsoft.com/office/drawing/2014/main" id="{CB67DFEE-B54B-4F9F-BFFC-1A567BFDF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8" name="Line 10">
              <a:extLst>
                <a:ext uri="{FF2B5EF4-FFF2-40B4-BE49-F238E27FC236}">
                  <a16:creationId xmlns:a16="http://schemas.microsoft.com/office/drawing/2014/main" id="{C1BE7C63-C495-4E5D-9ED2-DC112E6D5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9" name="Line 11">
              <a:extLst>
                <a:ext uri="{FF2B5EF4-FFF2-40B4-BE49-F238E27FC236}">
                  <a16:creationId xmlns:a16="http://schemas.microsoft.com/office/drawing/2014/main" id="{39E49263-9347-42D6-AC1F-90756C364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0" name="Line 12">
              <a:extLst>
                <a:ext uri="{FF2B5EF4-FFF2-40B4-BE49-F238E27FC236}">
                  <a16:creationId xmlns:a16="http://schemas.microsoft.com/office/drawing/2014/main" id="{48B1AF89-DAC9-429C-B8C6-C77874D70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1" name="Line 13">
              <a:extLst>
                <a:ext uri="{FF2B5EF4-FFF2-40B4-BE49-F238E27FC236}">
                  <a16:creationId xmlns:a16="http://schemas.microsoft.com/office/drawing/2014/main" id="{BDECB065-2547-49CD-AC08-3E50C9DAA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2" name="Line 14">
              <a:extLst>
                <a:ext uri="{FF2B5EF4-FFF2-40B4-BE49-F238E27FC236}">
                  <a16:creationId xmlns:a16="http://schemas.microsoft.com/office/drawing/2014/main" id="{D17E2424-0CE8-4B55-9A90-B933D984C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3" name="Line 15">
              <a:extLst>
                <a:ext uri="{FF2B5EF4-FFF2-40B4-BE49-F238E27FC236}">
                  <a16:creationId xmlns:a16="http://schemas.microsoft.com/office/drawing/2014/main" id="{3F2FB09B-1230-4EF8-AB7F-D20FDAFF4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4" name="Line 16">
              <a:extLst>
                <a:ext uri="{FF2B5EF4-FFF2-40B4-BE49-F238E27FC236}">
                  <a16:creationId xmlns:a16="http://schemas.microsoft.com/office/drawing/2014/main" id="{87B4A45B-1B9A-4A7F-9D2C-8BABE69F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5" name="Line 17">
              <a:extLst>
                <a:ext uri="{FF2B5EF4-FFF2-40B4-BE49-F238E27FC236}">
                  <a16:creationId xmlns:a16="http://schemas.microsoft.com/office/drawing/2014/main" id="{FAD5704D-B71D-4DDC-BCA1-665380DB7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6" name="Line 18">
              <a:extLst>
                <a:ext uri="{FF2B5EF4-FFF2-40B4-BE49-F238E27FC236}">
                  <a16:creationId xmlns:a16="http://schemas.microsoft.com/office/drawing/2014/main" id="{BCDF40CF-BC54-43CA-8410-A265941DA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7" name="Line 19">
              <a:extLst>
                <a:ext uri="{FF2B5EF4-FFF2-40B4-BE49-F238E27FC236}">
                  <a16:creationId xmlns:a16="http://schemas.microsoft.com/office/drawing/2014/main" id="{472935A6-659B-441E-BDAC-F185719D2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8" name="Line 20">
              <a:extLst>
                <a:ext uri="{FF2B5EF4-FFF2-40B4-BE49-F238E27FC236}">
                  <a16:creationId xmlns:a16="http://schemas.microsoft.com/office/drawing/2014/main" id="{462819B0-76B8-4A61-AF92-0E58CCBB5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9" name="Line 21">
              <a:extLst>
                <a:ext uri="{FF2B5EF4-FFF2-40B4-BE49-F238E27FC236}">
                  <a16:creationId xmlns:a16="http://schemas.microsoft.com/office/drawing/2014/main" id="{16C48669-6AC1-4E81-AA6C-BEE391189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0" name="Line 22">
              <a:extLst>
                <a:ext uri="{FF2B5EF4-FFF2-40B4-BE49-F238E27FC236}">
                  <a16:creationId xmlns:a16="http://schemas.microsoft.com/office/drawing/2014/main" id="{40F4A970-0DE4-44E6-96C4-1F163779D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1" name="Line 23">
              <a:extLst>
                <a:ext uri="{FF2B5EF4-FFF2-40B4-BE49-F238E27FC236}">
                  <a16:creationId xmlns:a16="http://schemas.microsoft.com/office/drawing/2014/main" id="{CC35E9D6-BF8C-4A68-9E27-007418EB6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2" name="Line 24">
              <a:extLst>
                <a:ext uri="{FF2B5EF4-FFF2-40B4-BE49-F238E27FC236}">
                  <a16:creationId xmlns:a16="http://schemas.microsoft.com/office/drawing/2014/main" id="{F543E3E2-CAD4-4696-AC7D-9AB3FB78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3" name="Line 25">
              <a:extLst>
                <a:ext uri="{FF2B5EF4-FFF2-40B4-BE49-F238E27FC236}">
                  <a16:creationId xmlns:a16="http://schemas.microsoft.com/office/drawing/2014/main" id="{A21C1545-806E-4283-B6CA-6BC6FEED0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4" name="Line 26">
              <a:extLst>
                <a:ext uri="{FF2B5EF4-FFF2-40B4-BE49-F238E27FC236}">
                  <a16:creationId xmlns:a16="http://schemas.microsoft.com/office/drawing/2014/main" id="{E576CDD3-64D6-4C24-B94D-60CECFCEC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5" name="Line 27">
              <a:extLst>
                <a:ext uri="{FF2B5EF4-FFF2-40B4-BE49-F238E27FC236}">
                  <a16:creationId xmlns:a16="http://schemas.microsoft.com/office/drawing/2014/main" id="{89AA1292-B74A-4950-905B-99325BAD6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6" name="Line 28">
              <a:extLst>
                <a:ext uri="{FF2B5EF4-FFF2-40B4-BE49-F238E27FC236}">
                  <a16:creationId xmlns:a16="http://schemas.microsoft.com/office/drawing/2014/main" id="{40E21525-98DE-4E09-821C-6E41AA740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7" name="Line 29">
              <a:extLst>
                <a:ext uri="{FF2B5EF4-FFF2-40B4-BE49-F238E27FC236}">
                  <a16:creationId xmlns:a16="http://schemas.microsoft.com/office/drawing/2014/main" id="{7CF3CA11-1236-4327-8706-2C20812C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8" name="Line 30">
              <a:extLst>
                <a:ext uri="{FF2B5EF4-FFF2-40B4-BE49-F238E27FC236}">
                  <a16:creationId xmlns:a16="http://schemas.microsoft.com/office/drawing/2014/main" id="{764285DF-7761-474C-A275-732898B55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9" name="Line 31">
              <a:extLst>
                <a:ext uri="{FF2B5EF4-FFF2-40B4-BE49-F238E27FC236}">
                  <a16:creationId xmlns:a16="http://schemas.microsoft.com/office/drawing/2014/main" id="{105ABBD5-8B71-4F8F-982A-9EE0FFFC6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0" name="Line 32">
              <a:extLst>
                <a:ext uri="{FF2B5EF4-FFF2-40B4-BE49-F238E27FC236}">
                  <a16:creationId xmlns:a16="http://schemas.microsoft.com/office/drawing/2014/main" id="{A1D9CFB1-EDB3-40B3-8D08-BF0C9E8CC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1" name="Line 33">
              <a:extLst>
                <a:ext uri="{FF2B5EF4-FFF2-40B4-BE49-F238E27FC236}">
                  <a16:creationId xmlns:a16="http://schemas.microsoft.com/office/drawing/2014/main" id="{35DB3076-E6B6-407E-85FE-BFFDE8CC9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2" name="Line 34">
              <a:extLst>
                <a:ext uri="{FF2B5EF4-FFF2-40B4-BE49-F238E27FC236}">
                  <a16:creationId xmlns:a16="http://schemas.microsoft.com/office/drawing/2014/main" id="{E5214D2C-BAAD-4490-BAD6-A0FC5FEF3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3" name="Line 35">
              <a:extLst>
                <a:ext uri="{FF2B5EF4-FFF2-40B4-BE49-F238E27FC236}">
                  <a16:creationId xmlns:a16="http://schemas.microsoft.com/office/drawing/2014/main" id="{A0EBB059-6CE2-4D11-8935-5974D1417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4" name="Line 36">
              <a:extLst>
                <a:ext uri="{FF2B5EF4-FFF2-40B4-BE49-F238E27FC236}">
                  <a16:creationId xmlns:a16="http://schemas.microsoft.com/office/drawing/2014/main" id="{99160C77-4621-4097-AA05-F3B5D0B26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5" name="Line 37">
              <a:extLst>
                <a:ext uri="{FF2B5EF4-FFF2-40B4-BE49-F238E27FC236}">
                  <a16:creationId xmlns:a16="http://schemas.microsoft.com/office/drawing/2014/main" id="{3BA560FD-96CD-4947-AD84-16F1E3450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6" name="Line 38">
              <a:extLst>
                <a:ext uri="{FF2B5EF4-FFF2-40B4-BE49-F238E27FC236}">
                  <a16:creationId xmlns:a16="http://schemas.microsoft.com/office/drawing/2014/main" id="{2FCEBC13-ECDD-411D-935C-6830B5D0D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7" name="Line 39">
              <a:extLst>
                <a:ext uri="{FF2B5EF4-FFF2-40B4-BE49-F238E27FC236}">
                  <a16:creationId xmlns:a16="http://schemas.microsoft.com/office/drawing/2014/main" id="{034CADF0-CD69-46AA-9806-6A8E9CDE0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8" name="Line 40">
              <a:extLst>
                <a:ext uri="{FF2B5EF4-FFF2-40B4-BE49-F238E27FC236}">
                  <a16:creationId xmlns:a16="http://schemas.microsoft.com/office/drawing/2014/main" id="{5A3278B8-6AB6-4FA3-8296-82F693140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9" name="Line 41">
              <a:extLst>
                <a:ext uri="{FF2B5EF4-FFF2-40B4-BE49-F238E27FC236}">
                  <a16:creationId xmlns:a16="http://schemas.microsoft.com/office/drawing/2014/main" id="{DED64EE5-BEB3-4731-BB4B-F667DD2A7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0" name="Line 42">
              <a:extLst>
                <a:ext uri="{FF2B5EF4-FFF2-40B4-BE49-F238E27FC236}">
                  <a16:creationId xmlns:a16="http://schemas.microsoft.com/office/drawing/2014/main" id="{9B7CD0A0-A9E4-4FCE-A450-9A9BE19FF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1" name="Line 43">
              <a:extLst>
                <a:ext uri="{FF2B5EF4-FFF2-40B4-BE49-F238E27FC236}">
                  <a16:creationId xmlns:a16="http://schemas.microsoft.com/office/drawing/2014/main" id="{3984B14B-C557-4A02-B94F-38F44DC34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2" name="Line 44">
              <a:extLst>
                <a:ext uri="{FF2B5EF4-FFF2-40B4-BE49-F238E27FC236}">
                  <a16:creationId xmlns:a16="http://schemas.microsoft.com/office/drawing/2014/main" id="{16348B3C-753E-4EDC-AD93-E3FB1A937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3" name="Line 45">
              <a:extLst>
                <a:ext uri="{FF2B5EF4-FFF2-40B4-BE49-F238E27FC236}">
                  <a16:creationId xmlns:a16="http://schemas.microsoft.com/office/drawing/2014/main" id="{9A614947-0CE9-4BA7-8968-A1E34334C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4" name="Line 46">
              <a:extLst>
                <a:ext uri="{FF2B5EF4-FFF2-40B4-BE49-F238E27FC236}">
                  <a16:creationId xmlns:a16="http://schemas.microsoft.com/office/drawing/2014/main" id="{3E1FE4E7-4784-48E0-8646-93EE29610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5" name="Line 47">
              <a:extLst>
                <a:ext uri="{FF2B5EF4-FFF2-40B4-BE49-F238E27FC236}">
                  <a16:creationId xmlns:a16="http://schemas.microsoft.com/office/drawing/2014/main" id="{B8A84506-5748-4E42-BD5E-D005D3D3F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6" name="Line 48">
              <a:extLst>
                <a:ext uri="{FF2B5EF4-FFF2-40B4-BE49-F238E27FC236}">
                  <a16:creationId xmlns:a16="http://schemas.microsoft.com/office/drawing/2014/main" id="{DE4842E5-C06E-42FD-B8CD-45E776EC0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7" name="Line 49">
              <a:extLst>
                <a:ext uri="{FF2B5EF4-FFF2-40B4-BE49-F238E27FC236}">
                  <a16:creationId xmlns:a16="http://schemas.microsoft.com/office/drawing/2014/main" id="{1C4DA0A4-2A85-473C-83B1-D9742A896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8" name="Line 50">
              <a:extLst>
                <a:ext uri="{FF2B5EF4-FFF2-40B4-BE49-F238E27FC236}">
                  <a16:creationId xmlns:a16="http://schemas.microsoft.com/office/drawing/2014/main" id="{4129EF96-2270-4739-A531-5D43B055D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9" name="Line 51">
              <a:extLst>
                <a:ext uri="{FF2B5EF4-FFF2-40B4-BE49-F238E27FC236}">
                  <a16:creationId xmlns:a16="http://schemas.microsoft.com/office/drawing/2014/main" id="{C3000384-9CB3-4729-BF58-204D70E5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0" name="Line 52">
              <a:extLst>
                <a:ext uri="{FF2B5EF4-FFF2-40B4-BE49-F238E27FC236}">
                  <a16:creationId xmlns:a16="http://schemas.microsoft.com/office/drawing/2014/main" id="{F12383D5-590A-4813-9D3B-4C320B0CC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1" name="Line 53">
              <a:extLst>
                <a:ext uri="{FF2B5EF4-FFF2-40B4-BE49-F238E27FC236}">
                  <a16:creationId xmlns:a16="http://schemas.microsoft.com/office/drawing/2014/main" id="{281C3ECD-22F4-47FE-A1F0-EE3DBB1FC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2" name="Line 54">
              <a:extLst>
                <a:ext uri="{FF2B5EF4-FFF2-40B4-BE49-F238E27FC236}">
                  <a16:creationId xmlns:a16="http://schemas.microsoft.com/office/drawing/2014/main" id="{D48A5B8E-AAA4-46F3-BFBD-8F705D089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3" name="Line 55">
              <a:extLst>
                <a:ext uri="{FF2B5EF4-FFF2-40B4-BE49-F238E27FC236}">
                  <a16:creationId xmlns:a16="http://schemas.microsoft.com/office/drawing/2014/main" id="{E99814D8-999D-48CF-BEC0-3ADCDB1CA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4" name="Line 56">
              <a:extLst>
                <a:ext uri="{FF2B5EF4-FFF2-40B4-BE49-F238E27FC236}">
                  <a16:creationId xmlns:a16="http://schemas.microsoft.com/office/drawing/2014/main" id="{133CA238-9925-48E4-ABF8-7F9BAB7D2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5" name="Line 57">
              <a:extLst>
                <a:ext uri="{FF2B5EF4-FFF2-40B4-BE49-F238E27FC236}">
                  <a16:creationId xmlns:a16="http://schemas.microsoft.com/office/drawing/2014/main" id="{C60D568D-9CBE-411C-9F3B-1D90285FE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6" name="Line 58">
              <a:extLst>
                <a:ext uri="{FF2B5EF4-FFF2-40B4-BE49-F238E27FC236}">
                  <a16:creationId xmlns:a16="http://schemas.microsoft.com/office/drawing/2014/main" id="{2F76B32A-156F-454D-B3A9-87F2FF598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7" name="Line 59">
              <a:extLst>
                <a:ext uri="{FF2B5EF4-FFF2-40B4-BE49-F238E27FC236}">
                  <a16:creationId xmlns:a16="http://schemas.microsoft.com/office/drawing/2014/main" id="{A43898BF-7893-4452-8AE2-E294065E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8" name="Line 60">
              <a:extLst>
                <a:ext uri="{FF2B5EF4-FFF2-40B4-BE49-F238E27FC236}">
                  <a16:creationId xmlns:a16="http://schemas.microsoft.com/office/drawing/2014/main" id="{3C418A9E-5F5E-4443-A7F1-5AC686FC7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9" name="Line 61">
              <a:extLst>
                <a:ext uri="{FF2B5EF4-FFF2-40B4-BE49-F238E27FC236}">
                  <a16:creationId xmlns:a16="http://schemas.microsoft.com/office/drawing/2014/main" id="{51CD86FE-177F-47F8-892B-7D87F175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0" name="Line 62">
              <a:extLst>
                <a:ext uri="{FF2B5EF4-FFF2-40B4-BE49-F238E27FC236}">
                  <a16:creationId xmlns:a16="http://schemas.microsoft.com/office/drawing/2014/main" id="{A2F44EA2-ACB7-4654-87AA-E3E6551AB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1" name="Line 63">
              <a:extLst>
                <a:ext uri="{FF2B5EF4-FFF2-40B4-BE49-F238E27FC236}">
                  <a16:creationId xmlns:a16="http://schemas.microsoft.com/office/drawing/2014/main" id="{A7FF28CC-E6FF-4793-AC3C-2D3B2CA95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2" name="Line 64">
              <a:extLst>
                <a:ext uri="{FF2B5EF4-FFF2-40B4-BE49-F238E27FC236}">
                  <a16:creationId xmlns:a16="http://schemas.microsoft.com/office/drawing/2014/main" id="{E66F2674-28A5-418A-A8E2-8C9A05B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3" name="Line 65">
              <a:extLst>
                <a:ext uri="{FF2B5EF4-FFF2-40B4-BE49-F238E27FC236}">
                  <a16:creationId xmlns:a16="http://schemas.microsoft.com/office/drawing/2014/main" id="{7BE210EF-A5C7-4BE8-965A-995B151E6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4" name="Line 66">
              <a:extLst>
                <a:ext uri="{FF2B5EF4-FFF2-40B4-BE49-F238E27FC236}">
                  <a16:creationId xmlns:a16="http://schemas.microsoft.com/office/drawing/2014/main" id="{355CEA7E-4CEC-4FD9-AEC1-D0377641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5" name="Line 67">
              <a:extLst>
                <a:ext uri="{FF2B5EF4-FFF2-40B4-BE49-F238E27FC236}">
                  <a16:creationId xmlns:a16="http://schemas.microsoft.com/office/drawing/2014/main" id="{38796047-4398-4131-B158-AE796C63D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6" name="Line 68">
              <a:extLst>
                <a:ext uri="{FF2B5EF4-FFF2-40B4-BE49-F238E27FC236}">
                  <a16:creationId xmlns:a16="http://schemas.microsoft.com/office/drawing/2014/main" id="{FDED46F3-F5DC-462A-9CC1-5C5181527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7" name="Line 69">
              <a:extLst>
                <a:ext uri="{FF2B5EF4-FFF2-40B4-BE49-F238E27FC236}">
                  <a16:creationId xmlns:a16="http://schemas.microsoft.com/office/drawing/2014/main" id="{42230EDB-CED0-498B-BFA9-5DFB08C55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8" name="Line 70">
              <a:extLst>
                <a:ext uri="{FF2B5EF4-FFF2-40B4-BE49-F238E27FC236}">
                  <a16:creationId xmlns:a16="http://schemas.microsoft.com/office/drawing/2014/main" id="{BE1A1A62-AA73-481B-88DB-1DE6B54CC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9" name="Line 71">
              <a:extLst>
                <a:ext uri="{FF2B5EF4-FFF2-40B4-BE49-F238E27FC236}">
                  <a16:creationId xmlns:a16="http://schemas.microsoft.com/office/drawing/2014/main" id="{1F643E13-3E73-4572-91F4-F8AF5DE18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0" name="Line 72">
              <a:extLst>
                <a:ext uri="{FF2B5EF4-FFF2-40B4-BE49-F238E27FC236}">
                  <a16:creationId xmlns:a16="http://schemas.microsoft.com/office/drawing/2014/main" id="{54AFE49F-E0D3-4766-9ACF-530FC8B71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1" name="Line 73">
              <a:extLst>
                <a:ext uri="{FF2B5EF4-FFF2-40B4-BE49-F238E27FC236}">
                  <a16:creationId xmlns:a16="http://schemas.microsoft.com/office/drawing/2014/main" id="{7F8455A0-BD7C-490B-A654-2B77AFEC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2" name="Line 74">
              <a:extLst>
                <a:ext uri="{FF2B5EF4-FFF2-40B4-BE49-F238E27FC236}">
                  <a16:creationId xmlns:a16="http://schemas.microsoft.com/office/drawing/2014/main" id="{C6F453DF-73B3-4E0D-B41C-9C65104AA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3" name="Line 75">
              <a:extLst>
                <a:ext uri="{FF2B5EF4-FFF2-40B4-BE49-F238E27FC236}">
                  <a16:creationId xmlns:a16="http://schemas.microsoft.com/office/drawing/2014/main" id="{B0931044-AD0C-40CF-A7B9-835952CBD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4" name="Line 76">
              <a:extLst>
                <a:ext uri="{FF2B5EF4-FFF2-40B4-BE49-F238E27FC236}">
                  <a16:creationId xmlns:a16="http://schemas.microsoft.com/office/drawing/2014/main" id="{8BF29AE5-7CF6-4CB1-A6E8-A3F94226D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5" name="Line 77">
              <a:extLst>
                <a:ext uri="{FF2B5EF4-FFF2-40B4-BE49-F238E27FC236}">
                  <a16:creationId xmlns:a16="http://schemas.microsoft.com/office/drawing/2014/main" id="{439BBCFE-8276-4C21-B8AA-F702A0544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6" name="Line 78">
              <a:extLst>
                <a:ext uri="{FF2B5EF4-FFF2-40B4-BE49-F238E27FC236}">
                  <a16:creationId xmlns:a16="http://schemas.microsoft.com/office/drawing/2014/main" id="{BB75DA7A-8C11-419D-8BDD-92CD80FF3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7" name="Line 79">
              <a:extLst>
                <a:ext uri="{FF2B5EF4-FFF2-40B4-BE49-F238E27FC236}">
                  <a16:creationId xmlns:a16="http://schemas.microsoft.com/office/drawing/2014/main" id="{7109BBE2-8B97-47E7-94EE-7035B2D2C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8" name="Line 80">
              <a:extLst>
                <a:ext uri="{FF2B5EF4-FFF2-40B4-BE49-F238E27FC236}">
                  <a16:creationId xmlns:a16="http://schemas.microsoft.com/office/drawing/2014/main" id="{643CD849-22AC-49EF-872F-342978A70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9" name="Line 81">
              <a:extLst>
                <a:ext uri="{FF2B5EF4-FFF2-40B4-BE49-F238E27FC236}">
                  <a16:creationId xmlns:a16="http://schemas.microsoft.com/office/drawing/2014/main" id="{5E4897D6-DD8F-4BD9-AC26-37BEB1046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0" name="Line 82">
              <a:extLst>
                <a:ext uri="{FF2B5EF4-FFF2-40B4-BE49-F238E27FC236}">
                  <a16:creationId xmlns:a16="http://schemas.microsoft.com/office/drawing/2014/main" id="{2D4E2627-DA10-46FF-9101-A4BEEA576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1" name="Line 83">
              <a:extLst>
                <a:ext uri="{FF2B5EF4-FFF2-40B4-BE49-F238E27FC236}">
                  <a16:creationId xmlns:a16="http://schemas.microsoft.com/office/drawing/2014/main" id="{42EBBBA9-1BCD-416E-A2AE-2E5B945DA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2" name="Line 84">
              <a:extLst>
                <a:ext uri="{FF2B5EF4-FFF2-40B4-BE49-F238E27FC236}">
                  <a16:creationId xmlns:a16="http://schemas.microsoft.com/office/drawing/2014/main" id="{9A43FC36-80A0-454A-A617-1F9D06E95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3" name="Line 85">
              <a:extLst>
                <a:ext uri="{FF2B5EF4-FFF2-40B4-BE49-F238E27FC236}">
                  <a16:creationId xmlns:a16="http://schemas.microsoft.com/office/drawing/2014/main" id="{2F6AF4CC-04E7-4F9B-B80C-C66E6BBC7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4" name="Line 86">
              <a:extLst>
                <a:ext uri="{FF2B5EF4-FFF2-40B4-BE49-F238E27FC236}">
                  <a16:creationId xmlns:a16="http://schemas.microsoft.com/office/drawing/2014/main" id="{F0212DB4-59A6-4DF3-9C3D-63BE5A111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5" name="Line 87">
              <a:extLst>
                <a:ext uri="{FF2B5EF4-FFF2-40B4-BE49-F238E27FC236}">
                  <a16:creationId xmlns:a16="http://schemas.microsoft.com/office/drawing/2014/main" id="{D6D5E406-065A-4CBC-8D62-F77662429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6" name="Line 88">
              <a:extLst>
                <a:ext uri="{FF2B5EF4-FFF2-40B4-BE49-F238E27FC236}">
                  <a16:creationId xmlns:a16="http://schemas.microsoft.com/office/drawing/2014/main" id="{BD4C6AE2-A45A-4C23-8502-BBD1AB299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7" name="Line 89">
              <a:extLst>
                <a:ext uri="{FF2B5EF4-FFF2-40B4-BE49-F238E27FC236}">
                  <a16:creationId xmlns:a16="http://schemas.microsoft.com/office/drawing/2014/main" id="{46308B5A-56B6-450F-952D-98FA42433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8" name="Line 90">
              <a:extLst>
                <a:ext uri="{FF2B5EF4-FFF2-40B4-BE49-F238E27FC236}">
                  <a16:creationId xmlns:a16="http://schemas.microsoft.com/office/drawing/2014/main" id="{CE3E532D-9EAA-43D6-9A47-5675CE3BC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9" name="Line 91">
              <a:extLst>
                <a:ext uri="{FF2B5EF4-FFF2-40B4-BE49-F238E27FC236}">
                  <a16:creationId xmlns:a16="http://schemas.microsoft.com/office/drawing/2014/main" id="{55C33AC0-0F10-428E-B31D-8FDA51B36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0" name="Line 92">
              <a:extLst>
                <a:ext uri="{FF2B5EF4-FFF2-40B4-BE49-F238E27FC236}">
                  <a16:creationId xmlns:a16="http://schemas.microsoft.com/office/drawing/2014/main" id="{47801D04-B0A5-4EFA-B21F-9885E3136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1" name="Line 93">
              <a:extLst>
                <a:ext uri="{FF2B5EF4-FFF2-40B4-BE49-F238E27FC236}">
                  <a16:creationId xmlns:a16="http://schemas.microsoft.com/office/drawing/2014/main" id="{5C9923E7-9104-4186-A29A-24E430944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2" name="Line 94">
              <a:extLst>
                <a:ext uri="{FF2B5EF4-FFF2-40B4-BE49-F238E27FC236}">
                  <a16:creationId xmlns:a16="http://schemas.microsoft.com/office/drawing/2014/main" id="{39B0A11F-C476-430D-8F88-37A12B029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3" name="Line 95">
              <a:extLst>
                <a:ext uri="{FF2B5EF4-FFF2-40B4-BE49-F238E27FC236}">
                  <a16:creationId xmlns:a16="http://schemas.microsoft.com/office/drawing/2014/main" id="{5DAF26CD-A955-4B1A-8650-2782E048E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4" name="Line 96">
              <a:extLst>
                <a:ext uri="{FF2B5EF4-FFF2-40B4-BE49-F238E27FC236}">
                  <a16:creationId xmlns:a16="http://schemas.microsoft.com/office/drawing/2014/main" id="{0F820B7C-FEC1-404B-A6E0-0458636E2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5" name="Line 97">
              <a:extLst>
                <a:ext uri="{FF2B5EF4-FFF2-40B4-BE49-F238E27FC236}">
                  <a16:creationId xmlns:a16="http://schemas.microsoft.com/office/drawing/2014/main" id="{06C91082-9C7B-4ECA-A061-A35DEBA3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6" name="Line 98">
              <a:extLst>
                <a:ext uri="{FF2B5EF4-FFF2-40B4-BE49-F238E27FC236}">
                  <a16:creationId xmlns:a16="http://schemas.microsoft.com/office/drawing/2014/main" id="{BA135ED3-2512-4DAD-A158-1AB3ECF0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7" name="Line 99">
              <a:extLst>
                <a:ext uri="{FF2B5EF4-FFF2-40B4-BE49-F238E27FC236}">
                  <a16:creationId xmlns:a16="http://schemas.microsoft.com/office/drawing/2014/main" id="{752E4746-3ED3-452D-A4A6-543524803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8" name="Line 100">
              <a:extLst>
                <a:ext uri="{FF2B5EF4-FFF2-40B4-BE49-F238E27FC236}">
                  <a16:creationId xmlns:a16="http://schemas.microsoft.com/office/drawing/2014/main" id="{1DDC8870-AD63-4E2F-971A-2287DDAB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9" name="Line 101">
              <a:extLst>
                <a:ext uri="{FF2B5EF4-FFF2-40B4-BE49-F238E27FC236}">
                  <a16:creationId xmlns:a16="http://schemas.microsoft.com/office/drawing/2014/main" id="{BB3E81F2-F6E7-44CC-B6F7-A3735A05E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0" name="Line 102">
              <a:extLst>
                <a:ext uri="{FF2B5EF4-FFF2-40B4-BE49-F238E27FC236}">
                  <a16:creationId xmlns:a16="http://schemas.microsoft.com/office/drawing/2014/main" id="{9694B343-870A-44CB-A9E1-2FED50497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1" name="Line 103">
              <a:extLst>
                <a:ext uri="{FF2B5EF4-FFF2-40B4-BE49-F238E27FC236}">
                  <a16:creationId xmlns:a16="http://schemas.microsoft.com/office/drawing/2014/main" id="{7208D7CA-C9C6-4343-980D-23408D9F9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2" name="Line 104">
              <a:extLst>
                <a:ext uri="{FF2B5EF4-FFF2-40B4-BE49-F238E27FC236}">
                  <a16:creationId xmlns:a16="http://schemas.microsoft.com/office/drawing/2014/main" id="{6C21F3E7-84FB-44DD-B2EC-E05F8C8D3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3" name="Line 105">
              <a:extLst>
                <a:ext uri="{FF2B5EF4-FFF2-40B4-BE49-F238E27FC236}">
                  <a16:creationId xmlns:a16="http://schemas.microsoft.com/office/drawing/2014/main" id="{429FD95D-2E9D-4DF3-8151-19F8C534A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4" name="Line 106">
              <a:extLst>
                <a:ext uri="{FF2B5EF4-FFF2-40B4-BE49-F238E27FC236}">
                  <a16:creationId xmlns:a16="http://schemas.microsoft.com/office/drawing/2014/main" id="{102B72BD-D503-4963-9F77-8D550047E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5" name="Line 107">
              <a:extLst>
                <a:ext uri="{FF2B5EF4-FFF2-40B4-BE49-F238E27FC236}">
                  <a16:creationId xmlns:a16="http://schemas.microsoft.com/office/drawing/2014/main" id="{8EB450B3-F0AA-4E4B-98F9-8754111DC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6" name="Line 108">
              <a:extLst>
                <a:ext uri="{FF2B5EF4-FFF2-40B4-BE49-F238E27FC236}">
                  <a16:creationId xmlns:a16="http://schemas.microsoft.com/office/drawing/2014/main" id="{BA529FE5-1EA6-4D49-8228-7C100DF49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7" name="Line 109">
              <a:extLst>
                <a:ext uri="{FF2B5EF4-FFF2-40B4-BE49-F238E27FC236}">
                  <a16:creationId xmlns:a16="http://schemas.microsoft.com/office/drawing/2014/main" id="{8D97116C-F012-46F2-9A06-A6F560241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8" name="Line 110">
              <a:extLst>
                <a:ext uri="{FF2B5EF4-FFF2-40B4-BE49-F238E27FC236}">
                  <a16:creationId xmlns:a16="http://schemas.microsoft.com/office/drawing/2014/main" id="{375B6CE0-7588-456A-A068-42445E888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9" name="Line 111">
              <a:extLst>
                <a:ext uri="{FF2B5EF4-FFF2-40B4-BE49-F238E27FC236}">
                  <a16:creationId xmlns:a16="http://schemas.microsoft.com/office/drawing/2014/main" id="{FA2DD0AD-AC53-4C4D-95B7-C402EB554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0" name="Line 112">
              <a:extLst>
                <a:ext uri="{FF2B5EF4-FFF2-40B4-BE49-F238E27FC236}">
                  <a16:creationId xmlns:a16="http://schemas.microsoft.com/office/drawing/2014/main" id="{0A2917A1-8358-48E2-9A1A-E734D9BA3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1" name="Line 113">
              <a:extLst>
                <a:ext uri="{FF2B5EF4-FFF2-40B4-BE49-F238E27FC236}">
                  <a16:creationId xmlns:a16="http://schemas.microsoft.com/office/drawing/2014/main" id="{25306BA9-F008-4E00-A7CC-D20F74671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2" name="Line 114">
              <a:extLst>
                <a:ext uri="{FF2B5EF4-FFF2-40B4-BE49-F238E27FC236}">
                  <a16:creationId xmlns:a16="http://schemas.microsoft.com/office/drawing/2014/main" id="{99AD4B0F-6810-4929-A749-A9AA3C6AE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3" name="Line 115">
              <a:extLst>
                <a:ext uri="{FF2B5EF4-FFF2-40B4-BE49-F238E27FC236}">
                  <a16:creationId xmlns:a16="http://schemas.microsoft.com/office/drawing/2014/main" id="{116C5AF4-CCEA-46C8-9697-2C36A17E3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4" name="Line 116">
              <a:extLst>
                <a:ext uri="{FF2B5EF4-FFF2-40B4-BE49-F238E27FC236}">
                  <a16:creationId xmlns:a16="http://schemas.microsoft.com/office/drawing/2014/main" id="{2B981A6D-F4C7-4FB3-A8E8-219B32400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5" name="Line 117">
              <a:extLst>
                <a:ext uri="{FF2B5EF4-FFF2-40B4-BE49-F238E27FC236}">
                  <a16:creationId xmlns:a16="http://schemas.microsoft.com/office/drawing/2014/main" id="{D3F75908-65D8-4BE8-97FC-4D3536914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6" name="Line 118">
              <a:extLst>
                <a:ext uri="{FF2B5EF4-FFF2-40B4-BE49-F238E27FC236}">
                  <a16:creationId xmlns:a16="http://schemas.microsoft.com/office/drawing/2014/main" id="{FF58E398-984E-4166-83E7-86C409204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7" name="Line 119">
              <a:extLst>
                <a:ext uri="{FF2B5EF4-FFF2-40B4-BE49-F238E27FC236}">
                  <a16:creationId xmlns:a16="http://schemas.microsoft.com/office/drawing/2014/main" id="{B393F8B4-5663-465A-BF37-6CCF0B6D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8" name="Line 120">
              <a:extLst>
                <a:ext uri="{FF2B5EF4-FFF2-40B4-BE49-F238E27FC236}">
                  <a16:creationId xmlns:a16="http://schemas.microsoft.com/office/drawing/2014/main" id="{EF9E4562-79DB-4806-AD5C-3BC00B367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9" name="Line 121">
              <a:extLst>
                <a:ext uri="{FF2B5EF4-FFF2-40B4-BE49-F238E27FC236}">
                  <a16:creationId xmlns:a16="http://schemas.microsoft.com/office/drawing/2014/main" id="{A495C506-8786-490B-9191-BE5070E8F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0" name="Line 122">
              <a:extLst>
                <a:ext uri="{FF2B5EF4-FFF2-40B4-BE49-F238E27FC236}">
                  <a16:creationId xmlns:a16="http://schemas.microsoft.com/office/drawing/2014/main" id="{3DA2CE41-68D3-4409-AF16-CCEF7902E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1" name="Line 123">
              <a:extLst>
                <a:ext uri="{FF2B5EF4-FFF2-40B4-BE49-F238E27FC236}">
                  <a16:creationId xmlns:a16="http://schemas.microsoft.com/office/drawing/2014/main" id="{5E07AA30-835D-47D6-9897-552654720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2" name="Line 124">
              <a:extLst>
                <a:ext uri="{FF2B5EF4-FFF2-40B4-BE49-F238E27FC236}">
                  <a16:creationId xmlns:a16="http://schemas.microsoft.com/office/drawing/2014/main" id="{FB0AB8A8-5608-41F3-A764-14F07CAD2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3" name="Line 125">
              <a:extLst>
                <a:ext uri="{FF2B5EF4-FFF2-40B4-BE49-F238E27FC236}">
                  <a16:creationId xmlns:a16="http://schemas.microsoft.com/office/drawing/2014/main" id="{9A15D8CF-CDD6-4EBF-A3BB-4C509944D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4" name="Line 126">
              <a:extLst>
                <a:ext uri="{FF2B5EF4-FFF2-40B4-BE49-F238E27FC236}">
                  <a16:creationId xmlns:a16="http://schemas.microsoft.com/office/drawing/2014/main" id="{34292B33-12C8-423B-8044-43DAED11C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5" name="Line 127">
              <a:extLst>
                <a:ext uri="{FF2B5EF4-FFF2-40B4-BE49-F238E27FC236}">
                  <a16:creationId xmlns:a16="http://schemas.microsoft.com/office/drawing/2014/main" id="{56069708-05D5-4B60-8681-D2FA89BB6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6" name="Line 128">
              <a:extLst>
                <a:ext uri="{FF2B5EF4-FFF2-40B4-BE49-F238E27FC236}">
                  <a16:creationId xmlns:a16="http://schemas.microsoft.com/office/drawing/2014/main" id="{386DB3C3-DD62-4DC5-8AE9-5EA7D7837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7" name="Line 129">
              <a:extLst>
                <a:ext uri="{FF2B5EF4-FFF2-40B4-BE49-F238E27FC236}">
                  <a16:creationId xmlns:a16="http://schemas.microsoft.com/office/drawing/2014/main" id="{51268AF9-CEF8-4382-8BDA-E2AAAE49A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8" name="Line 130">
              <a:extLst>
                <a:ext uri="{FF2B5EF4-FFF2-40B4-BE49-F238E27FC236}">
                  <a16:creationId xmlns:a16="http://schemas.microsoft.com/office/drawing/2014/main" id="{0EDAF335-EF3E-4E71-B5FF-A9B523D1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9" name="Line 131">
              <a:extLst>
                <a:ext uri="{FF2B5EF4-FFF2-40B4-BE49-F238E27FC236}">
                  <a16:creationId xmlns:a16="http://schemas.microsoft.com/office/drawing/2014/main" id="{AB33C587-D54F-493F-85D7-F9AC79333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0" name="Line 132">
              <a:extLst>
                <a:ext uri="{FF2B5EF4-FFF2-40B4-BE49-F238E27FC236}">
                  <a16:creationId xmlns:a16="http://schemas.microsoft.com/office/drawing/2014/main" id="{32E3470E-2076-404E-AD8B-95A041B09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1" name="Line 133">
              <a:extLst>
                <a:ext uri="{FF2B5EF4-FFF2-40B4-BE49-F238E27FC236}">
                  <a16:creationId xmlns:a16="http://schemas.microsoft.com/office/drawing/2014/main" id="{5CE8C66B-ADF9-49F0-A9F8-1B87E95D3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2" name="Line 134">
              <a:extLst>
                <a:ext uri="{FF2B5EF4-FFF2-40B4-BE49-F238E27FC236}">
                  <a16:creationId xmlns:a16="http://schemas.microsoft.com/office/drawing/2014/main" id="{CD92937C-33D0-47E4-AF65-9AD9D67F9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3" name="Line 135">
              <a:extLst>
                <a:ext uri="{FF2B5EF4-FFF2-40B4-BE49-F238E27FC236}">
                  <a16:creationId xmlns:a16="http://schemas.microsoft.com/office/drawing/2014/main" id="{1416FF9C-A99A-47CD-9261-0C65192B3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4" name="Line 136">
              <a:extLst>
                <a:ext uri="{FF2B5EF4-FFF2-40B4-BE49-F238E27FC236}">
                  <a16:creationId xmlns:a16="http://schemas.microsoft.com/office/drawing/2014/main" id="{A24BD7A9-04FE-4B7B-B09F-1EB72C0ED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5" name="Line 137">
              <a:extLst>
                <a:ext uri="{FF2B5EF4-FFF2-40B4-BE49-F238E27FC236}">
                  <a16:creationId xmlns:a16="http://schemas.microsoft.com/office/drawing/2014/main" id="{CA268057-6479-4A8C-B36E-4BEDF6D1D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6" name="Line 138">
              <a:extLst>
                <a:ext uri="{FF2B5EF4-FFF2-40B4-BE49-F238E27FC236}">
                  <a16:creationId xmlns:a16="http://schemas.microsoft.com/office/drawing/2014/main" id="{DD1DF851-C9F0-4A44-B8C8-A555528C5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7" name="Line 139">
              <a:extLst>
                <a:ext uri="{FF2B5EF4-FFF2-40B4-BE49-F238E27FC236}">
                  <a16:creationId xmlns:a16="http://schemas.microsoft.com/office/drawing/2014/main" id="{1B714F62-F274-4F47-83AD-FFDF099A9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8" name="Line 140">
              <a:extLst>
                <a:ext uri="{FF2B5EF4-FFF2-40B4-BE49-F238E27FC236}">
                  <a16:creationId xmlns:a16="http://schemas.microsoft.com/office/drawing/2014/main" id="{83F9EEC9-B4FC-46BC-A8FC-E6CD62D4C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9" name="Line 141">
              <a:extLst>
                <a:ext uri="{FF2B5EF4-FFF2-40B4-BE49-F238E27FC236}">
                  <a16:creationId xmlns:a16="http://schemas.microsoft.com/office/drawing/2014/main" id="{B1B4F61E-51C6-49D3-921C-3A87DB805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0" name="Line 142">
              <a:extLst>
                <a:ext uri="{FF2B5EF4-FFF2-40B4-BE49-F238E27FC236}">
                  <a16:creationId xmlns:a16="http://schemas.microsoft.com/office/drawing/2014/main" id="{BEC1CF9B-372D-41C7-A9EE-B973E7DC2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1" name="Line 143">
              <a:extLst>
                <a:ext uri="{FF2B5EF4-FFF2-40B4-BE49-F238E27FC236}">
                  <a16:creationId xmlns:a16="http://schemas.microsoft.com/office/drawing/2014/main" id="{988ED1DB-DB5A-4441-AD80-1E79AB8BD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2" name="Line 144">
              <a:extLst>
                <a:ext uri="{FF2B5EF4-FFF2-40B4-BE49-F238E27FC236}">
                  <a16:creationId xmlns:a16="http://schemas.microsoft.com/office/drawing/2014/main" id="{28386F74-33BC-48E3-A070-CDF1ADFD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3" name="Line 145">
              <a:extLst>
                <a:ext uri="{FF2B5EF4-FFF2-40B4-BE49-F238E27FC236}">
                  <a16:creationId xmlns:a16="http://schemas.microsoft.com/office/drawing/2014/main" id="{D23D1FBF-248E-47A1-BA2C-B6659511A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4" name="Line 146">
              <a:extLst>
                <a:ext uri="{FF2B5EF4-FFF2-40B4-BE49-F238E27FC236}">
                  <a16:creationId xmlns:a16="http://schemas.microsoft.com/office/drawing/2014/main" id="{D6722E58-A92F-465B-B02D-92978CB8A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5" name="Line 147">
              <a:extLst>
                <a:ext uri="{FF2B5EF4-FFF2-40B4-BE49-F238E27FC236}">
                  <a16:creationId xmlns:a16="http://schemas.microsoft.com/office/drawing/2014/main" id="{36BEC601-FDDC-4405-A441-112146C4C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6" name="Line 148">
              <a:extLst>
                <a:ext uri="{FF2B5EF4-FFF2-40B4-BE49-F238E27FC236}">
                  <a16:creationId xmlns:a16="http://schemas.microsoft.com/office/drawing/2014/main" id="{BD1703D3-276C-4C5A-893C-0579AED88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7" name="Line 149">
              <a:extLst>
                <a:ext uri="{FF2B5EF4-FFF2-40B4-BE49-F238E27FC236}">
                  <a16:creationId xmlns:a16="http://schemas.microsoft.com/office/drawing/2014/main" id="{61CA9136-15D8-4263-8D34-B627DCDC1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8" name="Line 150">
              <a:extLst>
                <a:ext uri="{FF2B5EF4-FFF2-40B4-BE49-F238E27FC236}">
                  <a16:creationId xmlns:a16="http://schemas.microsoft.com/office/drawing/2014/main" id="{6FD9887F-D94F-4B81-8CA8-4060E7AEE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9" name="Line 151">
              <a:extLst>
                <a:ext uri="{FF2B5EF4-FFF2-40B4-BE49-F238E27FC236}">
                  <a16:creationId xmlns:a16="http://schemas.microsoft.com/office/drawing/2014/main" id="{FFB3090B-8AB2-439E-A7C9-D608CE7A8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0" name="Line 152">
              <a:extLst>
                <a:ext uri="{FF2B5EF4-FFF2-40B4-BE49-F238E27FC236}">
                  <a16:creationId xmlns:a16="http://schemas.microsoft.com/office/drawing/2014/main" id="{C1A4F605-6FC5-4633-A7DB-6330AF746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1" name="Line 153">
              <a:extLst>
                <a:ext uri="{FF2B5EF4-FFF2-40B4-BE49-F238E27FC236}">
                  <a16:creationId xmlns:a16="http://schemas.microsoft.com/office/drawing/2014/main" id="{957E50A2-B735-4E3E-8427-5D087EBFF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2" name="Line 154">
              <a:extLst>
                <a:ext uri="{FF2B5EF4-FFF2-40B4-BE49-F238E27FC236}">
                  <a16:creationId xmlns:a16="http://schemas.microsoft.com/office/drawing/2014/main" id="{AD6E8300-49E4-4499-A0A5-EA10693CE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3" name="Line 155">
              <a:extLst>
                <a:ext uri="{FF2B5EF4-FFF2-40B4-BE49-F238E27FC236}">
                  <a16:creationId xmlns:a16="http://schemas.microsoft.com/office/drawing/2014/main" id="{33C5417D-AFCE-4D61-9158-1C152A9E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4" name="Line 156">
              <a:extLst>
                <a:ext uri="{FF2B5EF4-FFF2-40B4-BE49-F238E27FC236}">
                  <a16:creationId xmlns:a16="http://schemas.microsoft.com/office/drawing/2014/main" id="{55DD0B10-47E3-4B1E-99B4-7A27109F5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5" name="Line 157">
              <a:extLst>
                <a:ext uri="{FF2B5EF4-FFF2-40B4-BE49-F238E27FC236}">
                  <a16:creationId xmlns:a16="http://schemas.microsoft.com/office/drawing/2014/main" id="{7C58F6B9-9924-4016-B3D4-842C6CF5E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6" name="Line 158">
              <a:extLst>
                <a:ext uri="{FF2B5EF4-FFF2-40B4-BE49-F238E27FC236}">
                  <a16:creationId xmlns:a16="http://schemas.microsoft.com/office/drawing/2014/main" id="{FB91BDA2-8917-45E2-87C1-536D2011A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7" name="Line 159">
              <a:extLst>
                <a:ext uri="{FF2B5EF4-FFF2-40B4-BE49-F238E27FC236}">
                  <a16:creationId xmlns:a16="http://schemas.microsoft.com/office/drawing/2014/main" id="{0A778FD2-20AF-4AC7-B2AB-54C8AEB1B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8" name="Line 160">
              <a:extLst>
                <a:ext uri="{FF2B5EF4-FFF2-40B4-BE49-F238E27FC236}">
                  <a16:creationId xmlns:a16="http://schemas.microsoft.com/office/drawing/2014/main" id="{F711D5A6-33F1-4FD9-9CF2-5793BF50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9" name="Line 161">
              <a:extLst>
                <a:ext uri="{FF2B5EF4-FFF2-40B4-BE49-F238E27FC236}">
                  <a16:creationId xmlns:a16="http://schemas.microsoft.com/office/drawing/2014/main" id="{42F89226-92DB-404D-B111-AB967ED45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0" name="Line 162">
              <a:extLst>
                <a:ext uri="{FF2B5EF4-FFF2-40B4-BE49-F238E27FC236}">
                  <a16:creationId xmlns:a16="http://schemas.microsoft.com/office/drawing/2014/main" id="{C31C378D-ABEF-4449-8B76-9E434C99E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1" name="Line 163">
              <a:extLst>
                <a:ext uri="{FF2B5EF4-FFF2-40B4-BE49-F238E27FC236}">
                  <a16:creationId xmlns:a16="http://schemas.microsoft.com/office/drawing/2014/main" id="{CDEE0CF3-59EB-4F40-8EF6-250CFF09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2" name="Line 164">
              <a:extLst>
                <a:ext uri="{FF2B5EF4-FFF2-40B4-BE49-F238E27FC236}">
                  <a16:creationId xmlns:a16="http://schemas.microsoft.com/office/drawing/2014/main" id="{F8193E44-7CC8-417C-8965-E38FB9C19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3" name="Line 165">
              <a:extLst>
                <a:ext uri="{FF2B5EF4-FFF2-40B4-BE49-F238E27FC236}">
                  <a16:creationId xmlns:a16="http://schemas.microsoft.com/office/drawing/2014/main" id="{14A328D9-D553-463A-B858-1155CDF73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4" name="Line 166">
              <a:extLst>
                <a:ext uri="{FF2B5EF4-FFF2-40B4-BE49-F238E27FC236}">
                  <a16:creationId xmlns:a16="http://schemas.microsoft.com/office/drawing/2014/main" id="{4F200A59-80C2-4C1C-99DE-C0EB6EF3B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5" name="Line 167">
              <a:extLst>
                <a:ext uri="{FF2B5EF4-FFF2-40B4-BE49-F238E27FC236}">
                  <a16:creationId xmlns:a16="http://schemas.microsoft.com/office/drawing/2014/main" id="{1CB882C3-CD02-4574-8BBD-52A2161B7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6" name="Line 168">
              <a:extLst>
                <a:ext uri="{FF2B5EF4-FFF2-40B4-BE49-F238E27FC236}">
                  <a16:creationId xmlns:a16="http://schemas.microsoft.com/office/drawing/2014/main" id="{C91EBED7-4C18-4687-837A-17EABC0BA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7" name="Line 169">
              <a:extLst>
                <a:ext uri="{FF2B5EF4-FFF2-40B4-BE49-F238E27FC236}">
                  <a16:creationId xmlns:a16="http://schemas.microsoft.com/office/drawing/2014/main" id="{51FDA6AD-ECEB-4EAC-AF05-5C74B0512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8" name="Line 170">
              <a:extLst>
                <a:ext uri="{FF2B5EF4-FFF2-40B4-BE49-F238E27FC236}">
                  <a16:creationId xmlns:a16="http://schemas.microsoft.com/office/drawing/2014/main" id="{FC55BD3D-939D-4917-B627-4728C41D1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9" name="Line 171">
              <a:extLst>
                <a:ext uri="{FF2B5EF4-FFF2-40B4-BE49-F238E27FC236}">
                  <a16:creationId xmlns:a16="http://schemas.microsoft.com/office/drawing/2014/main" id="{5970F1FD-B42E-4126-895D-8C260D0C8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0" name="Line 172">
              <a:extLst>
                <a:ext uri="{FF2B5EF4-FFF2-40B4-BE49-F238E27FC236}">
                  <a16:creationId xmlns:a16="http://schemas.microsoft.com/office/drawing/2014/main" id="{F081C150-8B4E-46BE-98D4-EFFDE69E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1" name="Line 173">
              <a:extLst>
                <a:ext uri="{FF2B5EF4-FFF2-40B4-BE49-F238E27FC236}">
                  <a16:creationId xmlns:a16="http://schemas.microsoft.com/office/drawing/2014/main" id="{4C624440-3B58-47B4-89F9-C7BB31E5D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2" name="Line 174">
              <a:extLst>
                <a:ext uri="{FF2B5EF4-FFF2-40B4-BE49-F238E27FC236}">
                  <a16:creationId xmlns:a16="http://schemas.microsoft.com/office/drawing/2014/main" id="{3EBF1559-6C34-4A07-B0EA-50E1E1693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3" name="Line 175">
              <a:extLst>
                <a:ext uri="{FF2B5EF4-FFF2-40B4-BE49-F238E27FC236}">
                  <a16:creationId xmlns:a16="http://schemas.microsoft.com/office/drawing/2014/main" id="{CAE0DF8A-3C46-4CB8-BFFE-69CEA47C2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4" name="Line 176">
              <a:extLst>
                <a:ext uri="{FF2B5EF4-FFF2-40B4-BE49-F238E27FC236}">
                  <a16:creationId xmlns:a16="http://schemas.microsoft.com/office/drawing/2014/main" id="{805236BB-0843-4011-8CC9-A80B0F28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5" name="Line 177">
              <a:extLst>
                <a:ext uri="{FF2B5EF4-FFF2-40B4-BE49-F238E27FC236}">
                  <a16:creationId xmlns:a16="http://schemas.microsoft.com/office/drawing/2014/main" id="{36E2DFB1-EB34-4ED2-B612-AEFACFBB5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6" name="Line 178">
              <a:extLst>
                <a:ext uri="{FF2B5EF4-FFF2-40B4-BE49-F238E27FC236}">
                  <a16:creationId xmlns:a16="http://schemas.microsoft.com/office/drawing/2014/main" id="{8E7267EB-30F1-472A-B4B4-DFF67A5BE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7" name="Line 179">
              <a:extLst>
                <a:ext uri="{FF2B5EF4-FFF2-40B4-BE49-F238E27FC236}">
                  <a16:creationId xmlns:a16="http://schemas.microsoft.com/office/drawing/2014/main" id="{BC89D991-7640-4D27-87FD-3D870E60A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8" name="Line 180">
              <a:extLst>
                <a:ext uri="{FF2B5EF4-FFF2-40B4-BE49-F238E27FC236}">
                  <a16:creationId xmlns:a16="http://schemas.microsoft.com/office/drawing/2014/main" id="{1742820D-D85B-4668-A3EB-30D773F48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9" name="Line 181">
              <a:extLst>
                <a:ext uri="{FF2B5EF4-FFF2-40B4-BE49-F238E27FC236}">
                  <a16:creationId xmlns:a16="http://schemas.microsoft.com/office/drawing/2014/main" id="{E3E6AADC-4427-47FF-ACCE-93F567854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0" name="Line 182">
              <a:extLst>
                <a:ext uri="{FF2B5EF4-FFF2-40B4-BE49-F238E27FC236}">
                  <a16:creationId xmlns:a16="http://schemas.microsoft.com/office/drawing/2014/main" id="{45C5F1E3-8565-4F8E-BD3B-00DD6AEA3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1" name="Line 183">
              <a:extLst>
                <a:ext uri="{FF2B5EF4-FFF2-40B4-BE49-F238E27FC236}">
                  <a16:creationId xmlns:a16="http://schemas.microsoft.com/office/drawing/2014/main" id="{401BEB55-D22E-4699-9D55-AB733831C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2" name="Line 184">
              <a:extLst>
                <a:ext uri="{FF2B5EF4-FFF2-40B4-BE49-F238E27FC236}">
                  <a16:creationId xmlns:a16="http://schemas.microsoft.com/office/drawing/2014/main" id="{DB2D58EA-7AFB-46FD-A50C-9704802E7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3" name="Line 185">
              <a:extLst>
                <a:ext uri="{FF2B5EF4-FFF2-40B4-BE49-F238E27FC236}">
                  <a16:creationId xmlns:a16="http://schemas.microsoft.com/office/drawing/2014/main" id="{60638027-C416-4530-81A9-C1068D4E1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4" name="Line 186">
              <a:extLst>
                <a:ext uri="{FF2B5EF4-FFF2-40B4-BE49-F238E27FC236}">
                  <a16:creationId xmlns:a16="http://schemas.microsoft.com/office/drawing/2014/main" id="{05BE4098-51EB-43E0-80CF-8189C806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5" name="Line 187">
              <a:extLst>
                <a:ext uri="{FF2B5EF4-FFF2-40B4-BE49-F238E27FC236}">
                  <a16:creationId xmlns:a16="http://schemas.microsoft.com/office/drawing/2014/main" id="{3AD3D2F2-75CB-4BF3-9260-5AFCEDEDE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6" name="Line 188">
              <a:extLst>
                <a:ext uri="{FF2B5EF4-FFF2-40B4-BE49-F238E27FC236}">
                  <a16:creationId xmlns:a16="http://schemas.microsoft.com/office/drawing/2014/main" id="{E6E61E18-AF32-4A74-974E-0824374AA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7" name="Line 189">
              <a:extLst>
                <a:ext uri="{FF2B5EF4-FFF2-40B4-BE49-F238E27FC236}">
                  <a16:creationId xmlns:a16="http://schemas.microsoft.com/office/drawing/2014/main" id="{7EE79C0E-86D4-4149-B221-C6671EB2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8" name="Line 190">
              <a:extLst>
                <a:ext uri="{FF2B5EF4-FFF2-40B4-BE49-F238E27FC236}">
                  <a16:creationId xmlns:a16="http://schemas.microsoft.com/office/drawing/2014/main" id="{C285D9CD-BB6B-493E-A1FB-5005FFC5E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9" name="Line 191">
              <a:extLst>
                <a:ext uri="{FF2B5EF4-FFF2-40B4-BE49-F238E27FC236}">
                  <a16:creationId xmlns:a16="http://schemas.microsoft.com/office/drawing/2014/main" id="{6FBD8BDA-6673-466C-ACD5-553E2146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0" name="Line 192">
              <a:extLst>
                <a:ext uri="{FF2B5EF4-FFF2-40B4-BE49-F238E27FC236}">
                  <a16:creationId xmlns:a16="http://schemas.microsoft.com/office/drawing/2014/main" id="{B85DB53C-AFF4-4134-AEE5-B70ACC13F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1" name="Line 193">
              <a:extLst>
                <a:ext uri="{FF2B5EF4-FFF2-40B4-BE49-F238E27FC236}">
                  <a16:creationId xmlns:a16="http://schemas.microsoft.com/office/drawing/2014/main" id="{4F72C3A7-F8E5-4A65-893B-BFC0A2113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2" name="Line 194">
              <a:extLst>
                <a:ext uri="{FF2B5EF4-FFF2-40B4-BE49-F238E27FC236}">
                  <a16:creationId xmlns:a16="http://schemas.microsoft.com/office/drawing/2014/main" id="{7F525D48-ABD2-46F0-A9DF-E4D50097C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3" name="Line 195">
              <a:extLst>
                <a:ext uri="{FF2B5EF4-FFF2-40B4-BE49-F238E27FC236}">
                  <a16:creationId xmlns:a16="http://schemas.microsoft.com/office/drawing/2014/main" id="{2D911A03-7298-44EF-AE8F-18AF7EF31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4" name="Line 196">
              <a:extLst>
                <a:ext uri="{FF2B5EF4-FFF2-40B4-BE49-F238E27FC236}">
                  <a16:creationId xmlns:a16="http://schemas.microsoft.com/office/drawing/2014/main" id="{4A553704-241A-4526-ACA9-E8C99A48C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5" name="Line 197">
              <a:extLst>
                <a:ext uri="{FF2B5EF4-FFF2-40B4-BE49-F238E27FC236}">
                  <a16:creationId xmlns:a16="http://schemas.microsoft.com/office/drawing/2014/main" id="{699982AC-9509-4316-B7A9-84AF7A919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6" name="Line 198">
              <a:extLst>
                <a:ext uri="{FF2B5EF4-FFF2-40B4-BE49-F238E27FC236}">
                  <a16:creationId xmlns:a16="http://schemas.microsoft.com/office/drawing/2014/main" id="{AFC47CFB-CBAE-40FF-9CE7-A70D32D1B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7" name="Line 199">
              <a:extLst>
                <a:ext uri="{FF2B5EF4-FFF2-40B4-BE49-F238E27FC236}">
                  <a16:creationId xmlns:a16="http://schemas.microsoft.com/office/drawing/2014/main" id="{C9B863F5-FDBE-44F6-9D1D-0B80976F2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8" name="Line 200">
              <a:extLst>
                <a:ext uri="{FF2B5EF4-FFF2-40B4-BE49-F238E27FC236}">
                  <a16:creationId xmlns:a16="http://schemas.microsoft.com/office/drawing/2014/main" id="{7FECFE65-6021-4129-AAF3-51AD459A7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9" name="Line 201">
              <a:extLst>
                <a:ext uri="{FF2B5EF4-FFF2-40B4-BE49-F238E27FC236}">
                  <a16:creationId xmlns:a16="http://schemas.microsoft.com/office/drawing/2014/main" id="{DB447759-A50C-4F0B-BC44-E87C36701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0" name="Line 202">
              <a:extLst>
                <a:ext uri="{FF2B5EF4-FFF2-40B4-BE49-F238E27FC236}">
                  <a16:creationId xmlns:a16="http://schemas.microsoft.com/office/drawing/2014/main" id="{6697AC82-B593-4B35-855C-5854B1AF7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1" name="Line 203">
              <a:extLst>
                <a:ext uri="{FF2B5EF4-FFF2-40B4-BE49-F238E27FC236}">
                  <a16:creationId xmlns:a16="http://schemas.microsoft.com/office/drawing/2014/main" id="{A5D06B96-E4FB-4054-8F1C-1AB529C2D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2" name="Line 204">
              <a:extLst>
                <a:ext uri="{FF2B5EF4-FFF2-40B4-BE49-F238E27FC236}">
                  <a16:creationId xmlns:a16="http://schemas.microsoft.com/office/drawing/2014/main" id="{6DCA54DA-86F3-46F8-BE2C-DF5CB4245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4" name="Group 205">
            <a:extLst>
              <a:ext uri="{FF2B5EF4-FFF2-40B4-BE49-F238E27FC236}">
                <a16:creationId xmlns:a16="http://schemas.microsoft.com/office/drawing/2014/main" id="{C1A0EBA9-5C30-492D-9F87-196DA667BBE0}"/>
              </a:ext>
            </a:extLst>
          </p:cNvPr>
          <p:cNvGrpSpPr>
            <a:grpSpLocks/>
          </p:cNvGrpSpPr>
          <p:nvPr/>
        </p:nvGrpSpPr>
        <p:grpSpPr bwMode="auto">
          <a:xfrm>
            <a:off x="3462337" y="4725389"/>
            <a:ext cx="4632325" cy="261938"/>
            <a:chOff x="1563" y="2750"/>
            <a:chExt cx="2590" cy="144"/>
          </a:xfrm>
        </p:grpSpPr>
        <p:sp>
          <p:nvSpPr>
            <p:cNvPr id="43333" name="Line 206">
              <a:extLst>
                <a:ext uri="{FF2B5EF4-FFF2-40B4-BE49-F238E27FC236}">
                  <a16:creationId xmlns:a16="http://schemas.microsoft.com/office/drawing/2014/main" id="{C51C97A2-AAD8-4F36-8968-03B657868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" name="Line 207">
              <a:extLst>
                <a:ext uri="{FF2B5EF4-FFF2-40B4-BE49-F238E27FC236}">
                  <a16:creationId xmlns:a16="http://schemas.microsoft.com/office/drawing/2014/main" id="{562193D9-3574-4A94-A121-88D18B481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" name="Line 208">
              <a:extLst>
                <a:ext uri="{FF2B5EF4-FFF2-40B4-BE49-F238E27FC236}">
                  <a16:creationId xmlns:a16="http://schemas.microsoft.com/office/drawing/2014/main" id="{DC14C627-4111-4D39-925B-D06043CA3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" name="Line 209">
              <a:extLst>
                <a:ext uri="{FF2B5EF4-FFF2-40B4-BE49-F238E27FC236}">
                  <a16:creationId xmlns:a16="http://schemas.microsoft.com/office/drawing/2014/main" id="{2759C13C-9EC4-430C-974D-4D06D74E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" name="Line 210">
              <a:extLst>
                <a:ext uri="{FF2B5EF4-FFF2-40B4-BE49-F238E27FC236}">
                  <a16:creationId xmlns:a16="http://schemas.microsoft.com/office/drawing/2014/main" id="{C22D0535-250C-4858-91CA-B58A3B192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8" name="Line 211">
              <a:extLst>
                <a:ext uri="{FF2B5EF4-FFF2-40B4-BE49-F238E27FC236}">
                  <a16:creationId xmlns:a16="http://schemas.microsoft.com/office/drawing/2014/main" id="{0C41EA83-653E-4FEB-99C1-49368A7F9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9" name="Line 212">
              <a:extLst>
                <a:ext uri="{FF2B5EF4-FFF2-40B4-BE49-F238E27FC236}">
                  <a16:creationId xmlns:a16="http://schemas.microsoft.com/office/drawing/2014/main" id="{860AC326-A9A6-405F-A374-79A90A38C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0" name="Line 213">
              <a:extLst>
                <a:ext uri="{FF2B5EF4-FFF2-40B4-BE49-F238E27FC236}">
                  <a16:creationId xmlns:a16="http://schemas.microsoft.com/office/drawing/2014/main" id="{44800227-D4EA-4F42-B8B1-F9523FD7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1" name="Line 214">
              <a:extLst>
                <a:ext uri="{FF2B5EF4-FFF2-40B4-BE49-F238E27FC236}">
                  <a16:creationId xmlns:a16="http://schemas.microsoft.com/office/drawing/2014/main" id="{675EEC97-9419-4118-9502-84CC7555F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2" name="Line 215">
              <a:extLst>
                <a:ext uri="{FF2B5EF4-FFF2-40B4-BE49-F238E27FC236}">
                  <a16:creationId xmlns:a16="http://schemas.microsoft.com/office/drawing/2014/main" id="{0151706E-9CE4-40DF-8BBD-49B8CAB86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3" name="Line 216">
              <a:extLst>
                <a:ext uri="{FF2B5EF4-FFF2-40B4-BE49-F238E27FC236}">
                  <a16:creationId xmlns:a16="http://schemas.microsoft.com/office/drawing/2014/main" id="{D5256459-B0BF-478D-9DC8-6DF91C0E2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4" name="Line 217">
              <a:extLst>
                <a:ext uri="{FF2B5EF4-FFF2-40B4-BE49-F238E27FC236}">
                  <a16:creationId xmlns:a16="http://schemas.microsoft.com/office/drawing/2014/main" id="{18028DBF-0A6D-4338-9E4A-583E01D3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5" name="Line 218">
              <a:extLst>
                <a:ext uri="{FF2B5EF4-FFF2-40B4-BE49-F238E27FC236}">
                  <a16:creationId xmlns:a16="http://schemas.microsoft.com/office/drawing/2014/main" id="{5EF65E6A-6954-4259-A1E3-8ADC49927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6" name="Line 219">
              <a:extLst>
                <a:ext uri="{FF2B5EF4-FFF2-40B4-BE49-F238E27FC236}">
                  <a16:creationId xmlns:a16="http://schemas.microsoft.com/office/drawing/2014/main" id="{D2E8585E-7286-42D7-A99C-E09F7E269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7" name="Line 220">
              <a:extLst>
                <a:ext uri="{FF2B5EF4-FFF2-40B4-BE49-F238E27FC236}">
                  <a16:creationId xmlns:a16="http://schemas.microsoft.com/office/drawing/2014/main" id="{38F74FB3-ECBB-415E-85DA-43FCBA02D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8" name="Line 221">
              <a:extLst>
                <a:ext uri="{FF2B5EF4-FFF2-40B4-BE49-F238E27FC236}">
                  <a16:creationId xmlns:a16="http://schemas.microsoft.com/office/drawing/2014/main" id="{F3BCC523-F19A-4D60-9F7F-EB17A1242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9" name="Line 222">
              <a:extLst>
                <a:ext uri="{FF2B5EF4-FFF2-40B4-BE49-F238E27FC236}">
                  <a16:creationId xmlns:a16="http://schemas.microsoft.com/office/drawing/2014/main" id="{4E06C663-73A2-458E-964A-8E40FF7B3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0" name="Line 223">
              <a:extLst>
                <a:ext uri="{FF2B5EF4-FFF2-40B4-BE49-F238E27FC236}">
                  <a16:creationId xmlns:a16="http://schemas.microsoft.com/office/drawing/2014/main" id="{C8B4E2B8-1F65-4862-AF34-3532E10AD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1" name="Line 224">
              <a:extLst>
                <a:ext uri="{FF2B5EF4-FFF2-40B4-BE49-F238E27FC236}">
                  <a16:creationId xmlns:a16="http://schemas.microsoft.com/office/drawing/2014/main" id="{64381830-F53B-4133-8AB7-536D8B12D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2" name="Line 225">
              <a:extLst>
                <a:ext uri="{FF2B5EF4-FFF2-40B4-BE49-F238E27FC236}">
                  <a16:creationId xmlns:a16="http://schemas.microsoft.com/office/drawing/2014/main" id="{E429BB1C-E61A-4F9F-B464-74F0E6B7C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3" name="Line 226">
              <a:extLst>
                <a:ext uri="{FF2B5EF4-FFF2-40B4-BE49-F238E27FC236}">
                  <a16:creationId xmlns:a16="http://schemas.microsoft.com/office/drawing/2014/main" id="{60F7D1D6-E740-482B-8812-A16BEBC04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4" name="Line 227">
              <a:extLst>
                <a:ext uri="{FF2B5EF4-FFF2-40B4-BE49-F238E27FC236}">
                  <a16:creationId xmlns:a16="http://schemas.microsoft.com/office/drawing/2014/main" id="{23733633-AE2B-4A6B-B799-FBB454864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" name="Line 228">
              <a:extLst>
                <a:ext uri="{FF2B5EF4-FFF2-40B4-BE49-F238E27FC236}">
                  <a16:creationId xmlns:a16="http://schemas.microsoft.com/office/drawing/2014/main" id="{28BC7770-CBD3-471F-9192-3C2BC3592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" name="Line 229">
              <a:extLst>
                <a:ext uri="{FF2B5EF4-FFF2-40B4-BE49-F238E27FC236}">
                  <a16:creationId xmlns:a16="http://schemas.microsoft.com/office/drawing/2014/main" id="{68371206-43A5-4ED3-85FC-6F5B584F2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" name="Line 230">
              <a:extLst>
                <a:ext uri="{FF2B5EF4-FFF2-40B4-BE49-F238E27FC236}">
                  <a16:creationId xmlns:a16="http://schemas.microsoft.com/office/drawing/2014/main" id="{98D19464-B227-4CC9-B1B6-24BF43ED8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" name="Line 231">
              <a:extLst>
                <a:ext uri="{FF2B5EF4-FFF2-40B4-BE49-F238E27FC236}">
                  <a16:creationId xmlns:a16="http://schemas.microsoft.com/office/drawing/2014/main" id="{E7430A44-0BCF-4504-B5AC-41F9A7E3D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" name="Line 232">
              <a:extLst>
                <a:ext uri="{FF2B5EF4-FFF2-40B4-BE49-F238E27FC236}">
                  <a16:creationId xmlns:a16="http://schemas.microsoft.com/office/drawing/2014/main" id="{78B05595-B06C-4A58-AD33-E8A6C2F5C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0" name="Line 233">
              <a:extLst>
                <a:ext uri="{FF2B5EF4-FFF2-40B4-BE49-F238E27FC236}">
                  <a16:creationId xmlns:a16="http://schemas.microsoft.com/office/drawing/2014/main" id="{47A6AD59-0683-42F6-B640-048C28E5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1" name="Line 234">
              <a:extLst>
                <a:ext uri="{FF2B5EF4-FFF2-40B4-BE49-F238E27FC236}">
                  <a16:creationId xmlns:a16="http://schemas.microsoft.com/office/drawing/2014/main" id="{44350367-1FFF-4892-B6E5-73175BEBD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2" name="Line 235">
              <a:extLst>
                <a:ext uri="{FF2B5EF4-FFF2-40B4-BE49-F238E27FC236}">
                  <a16:creationId xmlns:a16="http://schemas.microsoft.com/office/drawing/2014/main" id="{98C7BF36-AD3C-4D28-8BF5-05C36531E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3" name="Line 236">
              <a:extLst>
                <a:ext uri="{FF2B5EF4-FFF2-40B4-BE49-F238E27FC236}">
                  <a16:creationId xmlns:a16="http://schemas.microsoft.com/office/drawing/2014/main" id="{2B06558E-49D4-4886-94F9-1938448B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4" name="Line 237">
              <a:extLst>
                <a:ext uri="{FF2B5EF4-FFF2-40B4-BE49-F238E27FC236}">
                  <a16:creationId xmlns:a16="http://schemas.microsoft.com/office/drawing/2014/main" id="{5750D2C7-C87C-47C8-A4CA-6F75101F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5" name="Line 238">
              <a:extLst>
                <a:ext uri="{FF2B5EF4-FFF2-40B4-BE49-F238E27FC236}">
                  <a16:creationId xmlns:a16="http://schemas.microsoft.com/office/drawing/2014/main" id="{00E50026-C7DC-43A1-A4C0-485FF79F0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6" name="Line 239">
              <a:extLst>
                <a:ext uri="{FF2B5EF4-FFF2-40B4-BE49-F238E27FC236}">
                  <a16:creationId xmlns:a16="http://schemas.microsoft.com/office/drawing/2014/main" id="{D78C5DB9-4818-4CF9-9C79-572F4A078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7" name="Line 240">
              <a:extLst>
                <a:ext uri="{FF2B5EF4-FFF2-40B4-BE49-F238E27FC236}">
                  <a16:creationId xmlns:a16="http://schemas.microsoft.com/office/drawing/2014/main" id="{5C192751-1063-4421-8545-2EC25C724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8" name="Line 241">
              <a:extLst>
                <a:ext uri="{FF2B5EF4-FFF2-40B4-BE49-F238E27FC236}">
                  <a16:creationId xmlns:a16="http://schemas.microsoft.com/office/drawing/2014/main" id="{DDA11FE5-2423-4958-905E-63F4C3907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9" name="Line 242">
              <a:extLst>
                <a:ext uri="{FF2B5EF4-FFF2-40B4-BE49-F238E27FC236}">
                  <a16:creationId xmlns:a16="http://schemas.microsoft.com/office/drawing/2014/main" id="{5B3AE8DD-880D-412E-8AAA-595A27600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0" name="Line 243">
              <a:extLst>
                <a:ext uri="{FF2B5EF4-FFF2-40B4-BE49-F238E27FC236}">
                  <a16:creationId xmlns:a16="http://schemas.microsoft.com/office/drawing/2014/main" id="{0FB04989-1107-4553-A5F6-73657AE71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1" name="Line 244">
              <a:extLst>
                <a:ext uri="{FF2B5EF4-FFF2-40B4-BE49-F238E27FC236}">
                  <a16:creationId xmlns:a16="http://schemas.microsoft.com/office/drawing/2014/main" id="{1EEBEA4D-B7F0-4002-BBF7-50D8BCE6A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2" name="Line 245">
              <a:extLst>
                <a:ext uri="{FF2B5EF4-FFF2-40B4-BE49-F238E27FC236}">
                  <a16:creationId xmlns:a16="http://schemas.microsoft.com/office/drawing/2014/main" id="{9EFAD4EC-BD2E-47A8-A9D1-1F1830E21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3" name="Line 246">
              <a:extLst>
                <a:ext uri="{FF2B5EF4-FFF2-40B4-BE49-F238E27FC236}">
                  <a16:creationId xmlns:a16="http://schemas.microsoft.com/office/drawing/2014/main" id="{4AB4EB6C-0A34-4C9B-B350-BE9C1E0D1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4" name="Line 247">
              <a:extLst>
                <a:ext uri="{FF2B5EF4-FFF2-40B4-BE49-F238E27FC236}">
                  <a16:creationId xmlns:a16="http://schemas.microsoft.com/office/drawing/2014/main" id="{C6E41CC9-25B8-4F99-9913-996FB2CB1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5" name="Line 248">
              <a:extLst>
                <a:ext uri="{FF2B5EF4-FFF2-40B4-BE49-F238E27FC236}">
                  <a16:creationId xmlns:a16="http://schemas.microsoft.com/office/drawing/2014/main" id="{52CBE99A-F9BB-44EC-8257-AE7B1170A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" name="Line 249">
              <a:extLst>
                <a:ext uri="{FF2B5EF4-FFF2-40B4-BE49-F238E27FC236}">
                  <a16:creationId xmlns:a16="http://schemas.microsoft.com/office/drawing/2014/main" id="{45100229-5ADD-43F8-A1C0-3DB37A4DC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" name="Line 250">
              <a:extLst>
                <a:ext uri="{FF2B5EF4-FFF2-40B4-BE49-F238E27FC236}">
                  <a16:creationId xmlns:a16="http://schemas.microsoft.com/office/drawing/2014/main" id="{A958EC7C-1553-4FED-8BC5-294257F65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" name="Line 251">
              <a:extLst>
                <a:ext uri="{FF2B5EF4-FFF2-40B4-BE49-F238E27FC236}">
                  <a16:creationId xmlns:a16="http://schemas.microsoft.com/office/drawing/2014/main" id="{EB810978-AA30-4C59-B5F4-E22B0BDA0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" name="Line 252">
              <a:extLst>
                <a:ext uri="{FF2B5EF4-FFF2-40B4-BE49-F238E27FC236}">
                  <a16:creationId xmlns:a16="http://schemas.microsoft.com/office/drawing/2014/main" id="{0462E92F-2421-4BAE-ADBA-EE16C8EFA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" name="Line 253">
              <a:extLst>
                <a:ext uri="{FF2B5EF4-FFF2-40B4-BE49-F238E27FC236}">
                  <a16:creationId xmlns:a16="http://schemas.microsoft.com/office/drawing/2014/main" id="{A84BA872-DA6F-42E5-8BCA-C5A307F80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" name="Line 254">
              <a:extLst>
                <a:ext uri="{FF2B5EF4-FFF2-40B4-BE49-F238E27FC236}">
                  <a16:creationId xmlns:a16="http://schemas.microsoft.com/office/drawing/2014/main" id="{AC6EBAC4-4D9C-404C-9C07-0C1AF5BF8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" name="Line 255">
              <a:extLst>
                <a:ext uri="{FF2B5EF4-FFF2-40B4-BE49-F238E27FC236}">
                  <a16:creationId xmlns:a16="http://schemas.microsoft.com/office/drawing/2014/main" id="{20EA2AA5-1C79-4766-ADAF-498789D91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" name="Line 256">
              <a:extLst>
                <a:ext uri="{FF2B5EF4-FFF2-40B4-BE49-F238E27FC236}">
                  <a16:creationId xmlns:a16="http://schemas.microsoft.com/office/drawing/2014/main" id="{CD9F441C-4467-4AFD-9902-52E94DD7C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" name="Line 257">
              <a:extLst>
                <a:ext uri="{FF2B5EF4-FFF2-40B4-BE49-F238E27FC236}">
                  <a16:creationId xmlns:a16="http://schemas.microsoft.com/office/drawing/2014/main" id="{CA97A92F-86BB-4F59-8570-0F7700899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5" name="Line 258">
              <a:extLst>
                <a:ext uri="{FF2B5EF4-FFF2-40B4-BE49-F238E27FC236}">
                  <a16:creationId xmlns:a16="http://schemas.microsoft.com/office/drawing/2014/main" id="{36471ADC-23FB-4571-9530-3D1015D41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6" name="Line 259">
              <a:extLst>
                <a:ext uri="{FF2B5EF4-FFF2-40B4-BE49-F238E27FC236}">
                  <a16:creationId xmlns:a16="http://schemas.microsoft.com/office/drawing/2014/main" id="{DB63F7BC-3A2F-4594-B586-DCC601C6C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7" name="Line 260">
              <a:extLst>
                <a:ext uri="{FF2B5EF4-FFF2-40B4-BE49-F238E27FC236}">
                  <a16:creationId xmlns:a16="http://schemas.microsoft.com/office/drawing/2014/main" id="{114C4F93-BFE5-42B5-A1BD-931262732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8" name="Line 261">
              <a:extLst>
                <a:ext uri="{FF2B5EF4-FFF2-40B4-BE49-F238E27FC236}">
                  <a16:creationId xmlns:a16="http://schemas.microsoft.com/office/drawing/2014/main" id="{4C25857D-E2AF-46EE-8A3C-2A52A4C7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9" name="Line 262">
              <a:extLst>
                <a:ext uri="{FF2B5EF4-FFF2-40B4-BE49-F238E27FC236}">
                  <a16:creationId xmlns:a16="http://schemas.microsoft.com/office/drawing/2014/main" id="{12B68D18-659A-42E3-B78D-5580DB27F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0" name="Line 263">
              <a:extLst>
                <a:ext uri="{FF2B5EF4-FFF2-40B4-BE49-F238E27FC236}">
                  <a16:creationId xmlns:a16="http://schemas.microsoft.com/office/drawing/2014/main" id="{1FAA8D8D-DB7E-45C4-97BA-96335EF65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1" name="Line 264">
              <a:extLst>
                <a:ext uri="{FF2B5EF4-FFF2-40B4-BE49-F238E27FC236}">
                  <a16:creationId xmlns:a16="http://schemas.microsoft.com/office/drawing/2014/main" id="{F41F8FC4-07B1-4417-97FB-0C1CA01B9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2" name="Line 265">
              <a:extLst>
                <a:ext uri="{FF2B5EF4-FFF2-40B4-BE49-F238E27FC236}">
                  <a16:creationId xmlns:a16="http://schemas.microsoft.com/office/drawing/2014/main" id="{8DE4CE1E-C267-4A88-98FF-B7F12C100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3" name="Line 266">
              <a:extLst>
                <a:ext uri="{FF2B5EF4-FFF2-40B4-BE49-F238E27FC236}">
                  <a16:creationId xmlns:a16="http://schemas.microsoft.com/office/drawing/2014/main" id="{A604C51D-3856-4286-9BEA-54CF606B8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4" name="Line 267">
              <a:extLst>
                <a:ext uri="{FF2B5EF4-FFF2-40B4-BE49-F238E27FC236}">
                  <a16:creationId xmlns:a16="http://schemas.microsoft.com/office/drawing/2014/main" id="{E192BEB1-20E0-4902-8876-20B30D726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5" name="Line 268">
              <a:extLst>
                <a:ext uri="{FF2B5EF4-FFF2-40B4-BE49-F238E27FC236}">
                  <a16:creationId xmlns:a16="http://schemas.microsoft.com/office/drawing/2014/main" id="{21B23649-C799-461C-8609-7341DC805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6" name="Line 269">
              <a:extLst>
                <a:ext uri="{FF2B5EF4-FFF2-40B4-BE49-F238E27FC236}">
                  <a16:creationId xmlns:a16="http://schemas.microsoft.com/office/drawing/2014/main" id="{E8F25B46-1F44-4118-9C3D-E4DB2F1C8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7" name="Line 270">
              <a:extLst>
                <a:ext uri="{FF2B5EF4-FFF2-40B4-BE49-F238E27FC236}">
                  <a16:creationId xmlns:a16="http://schemas.microsoft.com/office/drawing/2014/main" id="{68CE2C91-353E-4806-9638-BD20E982B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8" name="Line 271">
              <a:extLst>
                <a:ext uri="{FF2B5EF4-FFF2-40B4-BE49-F238E27FC236}">
                  <a16:creationId xmlns:a16="http://schemas.microsoft.com/office/drawing/2014/main" id="{FA492E39-053F-4A2D-A7F6-BC419A811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9" name="Line 272">
              <a:extLst>
                <a:ext uri="{FF2B5EF4-FFF2-40B4-BE49-F238E27FC236}">
                  <a16:creationId xmlns:a16="http://schemas.microsoft.com/office/drawing/2014/main" id="{D7F6B048-4CAB-43E9-BC1F-4A98752E2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0" name="Line 273">
              <a:extLst>
                <a:ext uri="{FF2B5EF4-FFF2-40B4-BE49-F238E27FC236}">
                  <a16:creationId xmlns:a16="http://schemas.microsoft.com/office/drawing/2014/main" id="{6CB6F634-35AD-4741-BA97-CE5D46232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1" name="Line 274">
              <a:extLst>
                <a:ext uri="{FF2B5EF4-FFF2-40B4-BE49-F238E27FC236}">
                  <a16:creationId xmlns:a16="http://schemas.microsoft.com/office/drawing/2014/main" id="{9C3A735A-F8DB-48F2-BDC4-A2852EC03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2" name="Line 275">
              <a:extLst>
                <a:ext uri="{FF2B5EF4-FFF2-40B4-BE49-F238E27FC236}">
                  <a16:creationId xmlns:a16="http://schemas.microsoft.com/office/drawing/2014/main" id="{BE2C12AC-A306-4C50-A934-D530EB063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3" name="Line 276">
              <a:extLst>
                <a:ext uri="{FF2B5EF4-FFF2-40B4-BE49-F238E27FC236}">
                  <a16:creationId xmlns:a16="http://schemas.microsoft.com/office/drawing/2014/main" id="{E4A71892-B80A-48E1-B1AE-3D4B9FB86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4" name="Line 277">
              <a:extLst>
                <a:ext uri="{FF2B5EF4-FFF2-40B4-BE49-F238E27FC236}">
                  <a16:creationId xmlns:a16="http://schemas.microsoft.com/office/drawing/2014/main" id="{91A08F5E-D2A0-412D-88B9-C30B162FC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5" name="Line 278">
              <a:extLst>
                <a:ext uri="{FF2B5EF4-FFF2-40B4-BE49-F238E27FC236}">
                  <a16:creationId xmlns:a16="http://schemas.microsoft.com/office/drawing/2014/main" id="{AB8BD111-390F-4F36-B714-38FA7E739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6" name="Line 279">
              <a:extLst>
                <a:ext uri="{FF2B5EF4-FFF2-40B4-BE49-F238E27FC236}">
                  <a16:creationId xmlns:a16="http://schemas.microsoft.com/office/drawing/2014/main" id="{4BD30E12-9463-4D3A-8CEE-3C1B0DAB8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7" name="Line 280">
              <a:extLst>
                <a:ext uri="{FF2B5EF4-FFF2-40B4-BE49-F238E27FC236}">
                  <a16:creationId xmlns:a16="http://schemas.microsoft.com/office/drawing/2014/main" id="{6ABB65F5-35B5-43B6-A96C-4428E595E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8" name="Line 281">
              <a:extLst>
                <a:ext uri="{FF2B5EF4-FFF2-40B4-BE49-F238E27FC236}">
                  <a16:creationId xmlns:a16="http://schemas.microsoft.com/office/drawing/2014/main" id="{7C1CD66D-AE78-4F43-A89D-1AF2C9B5F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9" name="Line 282">
              <a:extLst>
                <a:ext uri="{FF2B5EF4-FFF2-40B4-BE49-F238E27FC236}">
                  <a16:creationId xmlns:a16="http://schemas.microsoft.com/office/drawing/2014/main" id="{4D896644-7364-4959-A3C3-8ECF99F8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0" name="Line 283">
              <a:extLst>
                <a:ext uri="{FF2B5EF4-FFF2-40B4-BE49-F238E27FC236}">
                  <a16:creationId xmlns:a16="http://schemas.microsoft.com/office/drawing/2014/main" id="{FC2CA706-2CD0-453D-A8A4-219FC2B64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1" name="Line 284">
              <a:extLst>
                <a:ext uri="{FF2B5EF4-FFF2-40B4-BE49-F238E27FC236}">
                  <a16:creationId xmlns:a16="http://schemas.microsoft.com/office/drawing/2014/main" id="{EFD9D3F8-4B8B-40A9-BDD3-82A0F34FD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2" name="Line 285">
              <a:extLst>
                <a:ext uri="{FF2B5EF4-FFF2-40B4-BE49-F238E27FC236}">
                  <a16:creationId xmlns:a16="http://schemas.microsoft.com/office/drawing/2014/main" id="{66025E91-C42F-4C20-AE4F-581FAA112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3" name="Line 286">
              <a:extLst>
                <a:ext uri="{FF2B5EF4-FFF2-40B4-BE49-F238E27FC236}">
                  <a16:creationId xmlns:a16="http://schemas.microsoft.com/office/drawing/2014/main" id="{9C7C3B1A-4B43-42C3-A497-825C96BAB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4" name="Line 287">
              <a:extLst>
                <a:ext uri="{FF2B5EF4-FFF2-40B4-BE49-F238E27FC236}">
                  <a16:creationId xmlns:a16="http://schemas.microsoft.com/office/drawing/2014/main" id="{C31E33E8-C46C-4725-9077-C957A4A8A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5" name="Line 288">
              <a:extLst>
                <a:ext uri="{FF2B5EF4-FFF2-40B4-BE49-F238E27FC236}">
                  <a16:creationId xmlns:a16="http://schemas.microsoft.com/office/drawing/2014/main" id="{FD695120-0254-4922-B8CF-F1D9AF41D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6" name="Line 289">
              <a:extLst>
                <a:ext uri="{FF2B5EF4-FFF2-40B4-BE49-F238E27FC236}">
                  <a16:creationId xmlns:a16="http://schemas.microsoft.com/office/drawing/2014/main" id="{83848FC9-5AA5-48A1-9194-5AB693C10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7" name="Line 290">
              <a:extLst>
                <a:ext uri="{FF2B5EF4-FFF2-40B4-BE49-F238E27FC236}">
                  <a16:creationId xmlns:a16="http://schemas.microsoft.com/office/drawing/2014/main" id="{32775B09-3C55-4C97-B155-4A60E7A65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8" name="Line 291">
              <a:extLst>
                <a:ext uri="{FF2B5EF4-FFF2-40B4-BE49-F238E27FC236}">
                  <a16:creationId xmlns:a16="http://schemas.microsoft.com/office/drawing/2014/main" id="{511AFC14-3025-4B89-87FD-915BB761A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9" name="Line 292">
              <a:extLst>
                <a:ext uri="{FF2B5EF4-FFF2-40B4-BE49-F238E27FC236}">
                  <a16:creationId xmlns:a16="http://schemas.microsoft.com/office/drawing/2014/main" id="{C8F73577-E33B-4BF5-8F12-6492CE303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0" name="Line 293">
              <a:extLst>
                <a:ext uri="{FF2B5EF4-FFF2-40B4-BE49-F238E27FC236}">
                  <a16:creationId xmlns:a16="http://schemas.microsoft.com/office/drawing/2014/main" id="{7BCA05FF-5A9F-465C-B789-977598796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1" name="Line 294">
              <a:extLst>
                <a:ext uri="{FF2B5EF4-FFF2-40B4-BE49-F238E27FC236}">
                  <a16:creationId xmlns:a16="http://schemas.microsoft.com/office/drawing/2014/main" id="{7350AE41-E892-4387-8214-09C411C7F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2" name="Line 295">
              <a:extLst>
                <a:ext uri="{FF2B5EF4-FFF2-40B4-BE49-F238E27FC236}">
                  <a16:creationId xmlns:a16="http://schemas.microsoft.com/office/drawing/2014/main" id="{435F08ED-2C17-402F-BF4A-F55A01D71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3" name="Line 296">
              <a:extLst>
                <a:ext uri="{FF2B5EF4-FFF2-40B4-BE49-F238E27FC236}">
                  <a16:creationId xmlns:a16="http://schemas.microsoft.com/office/drawing/2014/main" id="{AD722336-16C2-466C-8928-F5C8B1C73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4" name="Line 297">
              <a:extLst>
                <a:ext uri="{FF2B5EF4-FFF2-40B4-BE49-F238E27FC236}">
                  <a16:creationId xmlns:a16="http://schemas.microsoft.com/office/drawing/2014/main" id="{F35639F2-E649-4B30-AAF3-548D3B335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5" name="Line 298">
              <a:extLst>
                <a:ext uri="{FF2B5EF4-FFF2-40B4-BE49-F238E27FC236}">
                  <a16:creationId xmlns:a16="http://schemas.microsoft.com/office/drawing/2014/main" id="{CDD206E1-9CE3-49CC-8715-7927AAAFC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6" name="Line 299">
              <a:extLst>
                <a:ext uri="{FF2B5EF4-FFF2-40B4-BE49-F238E27FC236}">
                  <a16:creationId xmlns:a16="http://schemas.microsoft.com/office/drawing/2014/main" id="{E93E54B5-44CE-4211-BA3B-0BE01833C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7" name="Line 300">
              <a:extLst>
                <a:ext uri="{FF2B5EF4-FFF2-40B4-BE49-F238E27FC236}">
                  <a16:creationId xmlns:a16="http://schemas.microsoft.com/office/drawing/2014/main" id="{2CB0F57B-D50B-4CFF-A2E0-CD7EC1AF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8" name="Line 301">
              <a:extLst>
                <a:ext uri="{FF2B5EF4-FFF2-40B4-BE49-F238E27FC236}">
                  <a16:creationId xmlns:a16="http://schemas.microsoft.com/office/drawing/2014/main" id="{25950230-C079-43A3-A206-E1DA16E7F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9" name="Line 302">
              <a:extLst>
                <a:ext uri="{FF2B5EF4-FFF2-40B4-BE49-F238E27FC236}">
                  <a16:creationId xmlns:a16="http://schemas.microsoft.com/office/drawing/2014/main" id="{481D0909-B4E3-4CF5-BD42-D82BB03B3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0" name="Line 303">
              <a:extLst>
                <a:ext uri="{FF2B5EF4-FFF2-40B4-BE49-F238E27FC236}">
                  <a16:creationId xmlns:a16="http://schemas.microsoft.com/office/drawing/2014/main" id="{4DBE1841-A327-412A-814D-C165D55F9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1" name="Line 304">
              <a:extLst>
                <a:ext uri="{FF2B5EF4-FFF2-40B4-BE49-F238E27FC236}">
                  <a16:creationId xmlns:a16="http://schemas.microsoft.com/office/drawing/2014/main" id="{20089835-6BAF-4842-81BC-E1A7F06E4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2" name="Line 305">
              <a:extLst>
                <a:ext uri="{FF2B5EF4-FFF2-40B4-BE49-F238E27FC236}">
                  <a16:creationId xmlns:a16="http://schemas.microsoft.com/office/drawing/2014/main" id="{A615A623-8519-49FA-8121-D7B992D99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3" name="Line 306">
              <a:extLst>
                <a:ext uri="{FF2B5EF4-FFF2-40B4-BE49-F238E27FC236}">
                  <a16:creationId xmlns:a16="http://schemas.microsoft.com/office/drawing/2014/main" id="{8DF33890-1779-4A92-8C86-D82DCEEA8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4" name="Line 307">
              <a:extLst>
                <a:ext uri="{FF2B5EF4-FFF2-40B4-BE49-F238E27FC236}">
                  <a16:creationId xmlns:a16="http://schemas.microsoft.com/office/drawing/2014/main" id="{DF595CE5-3840-4847-94B2-8D594C01E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5" name="Line 308">
              <a:extLst>
                <a:ext uri="{FF2B5EF4-FFF2-40B4-BE49-F238E27FC236}">
                  <a16:creationId xmlns:a16="http://schemas.microsoft.com/office/drawing/2014/main" id="{2602C968-FC74-4EC3-82E1-4D5209A51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6" name="Line 309">
              <a:extLst>
                <a:ext uri="{FF2B5EF4-FFF2-40B4-BE49-F238E27FC236}">
                  <a16:creationId xmlns:a16="http://schemas.microsoft.com/office/drawing/2014/main" id="{B22B8D47-ED85-4253-ABC7-670C69FC5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7" name="Line 310">
              <a:extLst>
                <a:ext uri="{FF2B5EF4-FFF2-40B4-BE49-F238E27FC236}">
                  <a16:creationId xmlns:a16="http://schemas.microsoft.com/office/drawing/2014/main" id="{0551827F-198A-403D-BF19-2A999D056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8" name="Line 311">
              <a:extLst>
                <a:ext uri="{FF2B5EF4-FFF2-40B4-BE49-F238E27FC236}">
                  <a16:creationId xmlns:a16="http://schemas.microsoft.com/office/drawing/2014/main" id="{25F6249C-9FA8-4E8F-8E38-864EA19AF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9" name="Line 312">
              <a:extLst>
                <a:ext uri="{FF2B5EF4-FFF2-40B4-BE49-F238E27FC236}">
                  <a16:creationId xmlns:a16="http://schemas.microsoft.com/office/drawing/2014/main" id="{577BCFDC-0AF4-4C89-8B2E-8ACB22A59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0" name="Line 313">
              <a:extLst>
                <a:ext uri="{FF2B5EF4-FFF2-40B4-BE49-F238E27FC236}">
                  <a16:creationId xmlns:a16="http://schemas.microsoft.com/office/drawing/2014/main" id="{D65F9960-CB4E-4F8C-ABEA-BF69632CF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1" name="Line 314">
              <a:extLst>
                <a:ext uri="{FF2B5EF4-FFF2-40B4-BE49-F238E27FC236}">
                  <a16:creationId xmlns:a16="http://schemas.microsoft.com/office/drawing/2014/main" id="{D66AC608-4EF5-4FBB-8874-96BD949FF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2" name="Line 315">
              <a:extLst>
                <a:ext uri="{FF2B5EF4-FFF2-40B4-BE49-F238E27FC236}">
                  <a16:creationId xmlns:a16="http://schemas.microsoft.com/office/drawing/2014/main" id="{59E9D948-B384-453D-A22B-8537E4300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3" name="Line 316">
              <a:extLst>
                <a:ext uri="{FF2B5EF4-FFF2-40B4-BE49-F238E27FC236}">
                  <a16:creationId xmlns:a16="http://schemas.microsoft.com/office/drawing/2014/main" id="{93FF3CF5-5982-43B3-B411-403C85598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4" name="Line 317">
              <a:extLst>
                <a:ext uri="{FF2B5EF4-FFF2-40B4-BE49-F238E27FC236}">
                  <a16:creationId xmlns:a16="http://schemas.microsoft.com/office/drawing/2014/main" id="{A4FDF924-CACE-47E3-9ACB-109BFF19A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5" name="Line 318">
              <a:extLst>
                <a:ext uri="{FF2B5EF4-FFF2-40B4-BE49-F238E27FC236}">
                  <a16:creationId xmlns:a16="http://schemas.microsoft.com/office/drawing/2014/main" id="{6127EEC5-F097-4E2A-AA06-5C6F0E92E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6" name="Line 319">
              <a:extLst>
                <a:ext uri="{FF2B5EF4-FFF2-40B4-BE49-F238E27FC236}">
                  <a16:creationId xmlns:a16="http://schemas.microsoft.com/office/drawing/2014/main" id="{BE053FBA-EA35-4FFB-BD4F-BDC2936D6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7" name="Line 320">
              <a:extLst>
                <a:ext uri="{FF2B5EF4-FFF2-40B4-BE49-F238E27FC236}">
                  <a16:creationId xmlns:a16="http://schemas.microsoft.com/office/drawing/2014/main" id="{8611ED9F-2F38-4F07-B5A0-44161525B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8" name="Line 321">
              <a:extLst>
                <a:ext uri="{FF2B5EF4-FFF2-40B4-BE49-F238E27FC236}">
                  <a16:creationId xmlns:a16="http://schemas.microsoft.com/office/drawing/2014/main" id="{FE0DC30D-3734-449F-BBF5-0D88EFCA0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9" name="Line 322">
              <a:extLst>
                <a:ext uri="{FF2B5EF4-FFF2-40B4-BE49-F238E27FC236}">
                  <a16:creationId xmlns:a16="http://schemas.microsoft.com/office/drawing/2014/main" id="{66D09F70-502E-4E74-9F07-7AD357B7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0" name="Line 323">
              <a:extLst>
                <a:ext uri="{FF2B5EF4-FFF2-40B4-BE49-F238E27FC236}">
                  <a16:creationId xmlns:a16="http://schemas.microsoft.com/office/drawing/2014/main" id="{8046824D-73A0-4847-9655-631365E2B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1" name="Line 324">
              <a:extLst>
                <a:ext uri="{FF2B5EF4-FFF2-40B4-BE49-F238E27FC236}">
                  <a16:creationId xmlns:a16="http://schemas.microsoft.com/office/drawing/2014/main" id="{05E1817D-50F9-48CB-B29C-82B140BF4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2" name="Line 325">
              <a:extLst>
                <a:ext uri="{FF2B5EF4-FFF2-40B4-BE49-F238E27FC236}">
                  <a16:creationId xmlns:a16="http://schemas.microsoft.com/office/drawing/2014/main" id="{B552D799-128D-4E77-BB89-E8E6806E6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3" name="Line 326">
              <a:extLst>
                <a:ext uri="{FF2B5EF4-FFF2-40B4-BE49-F238E27FC236}">
                  <a16:creationId xmlns:a16="http://schemas.microsoft.com/office/drawing/2014/main" id="{9D8EDFE2-8F6F-4849-BD78-CDFB858D5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4" name="Line 327">
              <a:extLst>
                <a:ext uri="{FF2B5EF4-FFF2-40B4-BE49-F238E27FC236}">
                  <a16:creationId xmlns:a16="http://schemas.microsoft.com/office/drawing/2014/main" id="{ECCEE3CB-7572-4C2A-8774-2B22960DF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5" name="Line 328">
              <a:extLst>
                <a:ext uri="{FF2B5EF4-FFF2-40B4-BE49-F238E27FC236}">
                  <a16:creationId xmlns:a16="http://schemas.microsoft.com/office/drawing/2014/main" id="{AD4C651E-C402-4BEA-B173-8FD6C1E8D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6" name="Line 329">
              <a:extLst>
                <a:ext uri="{FF2B5EF4-FFF2-40B4-BE49-F238E27FC236}">
                  <a16:creationId xmlns:a16="http://schemas.microsoft.com/office/drawing/2014/main" id="{87F4A837-34B8-47A3-92AD-CCB3661A5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7" name="Line 330">
              <a:extLst>
                <a:ext uri="{FF2B5EF4-FFF2-40B4-BE49-F238E27FC236}">
                  <a16:creationId xmlns:a16="http://schemas.microsoft.com/office/drawing/2014/main" id="{A478367A-0EC3-479A-A3E2-AD4654162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8" name="Line 331">
              <a:extLst>
                <a:ext uri="{FF2B5EF4-FFF2-40B4-BE49-F238E27FC236}">
                  <a16:creationId xmlns:a16="http://schemas.microsoft.com/office/drawing/2014/main" id="{524ED2C9-E8EA-40B8-81C1-A03C3D154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9" name="Line 332">
              <a:extLst>
                <a:ext uri="{FF2B5EF4-FFF2-40B4-BE49-F238E27FC236}">
                  <a16:creationId xmlns:a16="http://schemas.microsoft.com/office/drawing/2014/main" id="{BE51E627-9A5C-4B57-9D80-E1049BAE7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0" name="Line 333">
              <a:extLst>
                <a:ext uri="{FF2B5EF4-FFF2-40B4-BE49-F238E27FC236}">
                  <a16:creationId xmlns:a16="http://schemas.microsoft.com/office/drawing/2014/main" id="{8835AE3B-6181-4147-ABF3-629838901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1" name="Line 334">
              <a:extLst>
                <a:ext uri="{FF2B5EF4-FFF2-40B4-BE49-F238E27FC236}">
                  <a16:creationId xmlns:a16="http://schemas.microsoft.com/office/drawing/2014/main" id="{290B7071-F0C7-4EB8-954C-59A0F3C62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2" name="Line 335">
              <a:extLst>
                <a:ext uri="{FF2B5EF4-FFF2-40B4-BE49-F238E27FC236}">
                  <a16:creationId xmlns:a16="http://schemas.microsoft.com/office/drawing/2014/main" id="{65336606-D401-44C3-BEF9-22A36D449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3" name="Line 336">
              <a:extLst>
                <a:ext uri="{FF2B5EF4-FFF2-40B4-BE49-F238E27FC236}">
                  <a16:creationId xmlns:a16="http://schemas.microsoft.com/office/drawing/2014/main" id="{F92CD79A-4461-4C9F-AA40-70BD1E528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4" name="Line 337">
              <a:extLst>
                <a:ext uri="{FF2B5EF4-FFF2-40B4-BE49-F238E27FC236}">
                  <a16:creationId xmlns:a16="http://schemas.microsoft.com/office/drawing/2014/main" id="{8A8E7169-E322-40A0-B999-1CDF7364E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5" name="Line 338">
              <a:extLst>
                <a:ext uri="{FF2B5EF4-FFF2-40B4-BE49-F238E27FC236}">
                  <a16:creationId xmlns:a16="http://schemas.microsoft.com/office/drawing/2014/main" id="{23C8378C-DF24-450B-956D-1636C20C3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6" name="Line 339">
              <a:extLst>
                <a:ext uri="{FF2B5EF4-FFF2-40B4-BE49-F238E27FC236}">
                  <a16:creationId xmlns:a16="http://schemas.microsoft.com/office/drawing/2014/main" id="{CC51EDE4-9582-480A-89D6-DFF6CA125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7" name="Line 340">
              <a:extLst>
                <a:ext uri="{FF2B5EF4-FFF2-40B4-BE49-F238E27FC236}">
                  <a16:creationId xmlns:a16="http://schemas.microsoft.com/office/drawing/2014/main" id="{349C6752-E7A8-462E-9D14-3E09767A2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8" name="Line 341">
              <a:extLst>
                <a:ext uri="{FF2B5EF4-FFF2-40B4-BE49-F238E27FC236}">
                  <a16:creationId xmlns:a16="http://schemas.microsoft.com/office/drawing/2014/main" id="{B4804B66-9EF2-450B-B824-8CA9A7AE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9" name="Line 342">
              <a:extLst>
                <a:ext uri="{FF2B5EF4-FFF2-40B4-BE49-F238E27FC236}">
                  <a16:creationId xmlns:a16="http://schemas.microsoft.com/office/drawing/2014/main" id="{CDDA0F05-07B1-44C7-BD1B-CD56B4985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0" name="Line 343">
              <a:extLst>
                <a:ext uri="{FF2B5EF4-FFF2-40B4-BE49-F238E27FC236}">
                  <a16:creationId xmlns:a16="http://schemas.microsoft.com/office/drawing/2014/main" id="{597CADD7-EE92-4E9A-ADA0-8655D5036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1" name="Line 344">
              <a:extLst>
                <a:ext uri="{FF2B5EF4-FFF2-40B4-BE49-F238E27FC236}">
                  <a16:creationId xmlns:a16="http://schemas.microsoft.com/office/drawing/2014/main" id="{5CCEC6E8-E5BA-40A3-8735-09082E503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2" name="Line 345">
              <a:extLst>
                <a:ext uri="{FF2B5EF4-FFF2-40B4-BE49-F238E27FC236}">
                  <a16:creationId xmlns:a16="http://schemas.microsoft.com/office/drawing/2014/main" id="{2EB09DF9-A9D6-479A-8AA5-5A41FEF28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3" name="Line 346">
              <a:extLst>
                <a:ext uri="{FF2B5EF4-FFF2-40B4-BE49-F238E27FC236}">
                  <a16:creationId xmlns:a16="http://schemas.microsoft.com/office/drawing/2014/main" id="{DC3352B3-55B8-46B8-9CEF-9233BD390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4" name="Line 347">
              <a:extLst>
                <a:ext uri="{FF2B5EF4-FFF2-40B4-BE49-F238E27FC236}">
                  <a16:creationId xmlns:a16="http://schemas.microsoft.com/office/drawing/2014/main" id="{3568465C-32A5-47D9-BEBC-FD70D5AD9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5" name="Line 348">
              <a:extLst>
                <a:ext uri="{FF2B5EF4-FFF2-40B4-BE49-F238E27FC236}">
                  <a16:creationId xmlns:a16="http://schemas.microsoft.com/office/drawing/2014/main" id="{2A3AE5B6-1BE5-4514-9C7B-137293EC0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6" name="Line 349">
              <a:extLst>
                <a:ext uri="{FF2B5EF4-FFF2-40B4-BE49-F238E27FC236}">
                  <a16:creationId xmlns:a16="http://schemas.microsoft.com/office/drawing/2014/main" id="{89AF2EEC-9D0A-48D9-9F15-D78B00E3A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7" name="Line 350">
              <a:extLst>
                <a:ext uri="{FF2B5EF4-FFF2-40B4-BE49-F238E27FC236}">
                  <a16:creationId xmlns:a16="http://schemas.microsoft.com/office/drawing/2014/main" id="{8E0DB116-DAEF-4ADB-8A43-936EC623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8" name="Line 351">
              <a:extLst>
                <a:ext uri="{FF2B5EF4-FFF2-40B4-BE49-F238E27FC236}">
                  <a16:creationId xmlns:a16="http://schemas.microsoft.com/office/drawing/2014/main" id="{5094B935-4AAE-4093-A999-CD069495C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9" name="Line 352">
              <a:extLst>
                <a:ext uri="{FF2B5EF4-FFF2-40B4-BE49-F238E27FC236}">
                  <a16:creationId xmlns:a16="http://schemas.microsoft.com/office/drawing/2014/main" id="{D2837429-60F7-498C-94DF-E7CF08462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0" name="Line 353">
              <a:extLst>
                <a:ext uri="{FF2B5EF4-FFF2-40B4-BE49-F238E27FC236}">
                  <a16:creationId xmlns:a16="http://schemas.microsoft.com/office/drawing/2014/main" id="{6A590392-2916-4E37-86A1-1DB4F28F5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1" name="Line 354">
              <a:extLst>
                <a:ext uri="{FF2B5EF4-FFF2-40B4-BE49-F238E27FC236}">
                  <a16:creationId xmlns:a16="http://schemas.microsoft.com/office/drawing/2014/main" id="{29664A28-5D51-43B0-AAF8-97868C8D8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2" name="Line 355">
              <a:extLst>
                <a:ext uri="{FF2B5EF4-FFF2-40B4-BE49-F238E27FC236}">
                  <a16:creationId xmlns:a16="http://schemas.microsoft.com/office/drawing/2014/main" id="{3093DF94-DEAA-48A9-B831-BAD82A7BF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3" name="Line 356">
              <a:extLst>
                <a:ext uri="{FF2B5EF4-FFF2-40B4-BE49-F238E27FC236}">
                  <a16:creationId xmlns:a16="http://schemas.microsoft.com/office/drawing/2014/main" id="{CE449121-FE5F-49E2-981B-9235DC435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4" name="Line 357">
              <a:extLst>
                <a:ext uri="{FF2B5EF4-FFF2-40B4-BE49-F238E27FC236}">
                  <a16:creationId xmlns:a16="http://schemas.microsoft.com/office/drawing/2014/main" id="{8DE14F70-6D05-4F4D-A33F-BB5A240EC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5" name="Line 358">
              <a:extLst>
                <a:ext uri="{FF2B5EF4-FFF2-40B4-BE49-F238E27FC236}">
                  <a16:creationId xmlns:a16="http://schemas.microsoft.com/office/drawing/2014/main" id="{00A9C6CA-ED9C-4F7D-981B-50DB1B2EC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6" name="Line 359">
              <a:extLst>
                <a:ext uri="{FF2B5EF4-FFF2-40B4-BE49-F238E27FC236}">
                  <a16:creationId xmlns:a16="http://schemas.microsoft.com/office/drawing/2014/main" id="{010E434F-01B8-41C2-AB6A-CB524E488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7" name="Line 360">
              <a:extLst>
                <a:ext uri="{FF2B5EF4-FFF2-40B4-BE49-F238E27FC236}">
                  <a16:creationId xmlns:a16="http://schemas.microsoft.com/office/drawing/2014/main" id="{D09765A0-528E-4B73-8477-57EF9E05C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8" name="Line 361">
              <a:extLst>
                <a:ext uri="{FF2B5EF4-FFF2-40B4-BE49-F238E27FC236}">
                  <a16:creationId xmlns:a16="http://schemas.microsoft.com/office/drawing/2014/main" id="{7108EA7F-6C2F-40BE-B8C1-751D5C49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9" name="Line 362">
              <a:extLst>
                <a:ext uri="{FF2B5EF4-FFF2-40B4-BE49-F238E27FC236}">
                  <a16:creationId xmlns:a16="http://schemas.microsoft.com/office/drawing/2014/main" id="{61D7BB24-4DA6-4078-8B40-393E7BE2E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0" name="Line 363">
              <a:extLst>
                <a:ext uri="{FF2B5EF4-FFF2-40B4-BE49-F238E27FC236}">
                  <a16:creationId xmlns:a16="http://schemas.microsoft.com/office/drawing/2014/main" id="{F99D9AEC-539B-4E51-A7D2-CFB9A59E2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1" name="Line 364">
              <a:extLst>
                <a:ext uri="{FF2B5EF4-FFF2-40B4-BE49-F238E27FC236}">
                  <a16:creationId xmlns:a16="http://schemas.microsoft.com/office/drawing/2014/main" id="{7CE8CFDC-FD61-4106-A462-47F1DB856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2" name="Line 365">
              <a:extLst>
                <a:ext uri="{FF2B5EF4-FFF2-40B4-BE49-F238E27FC236}">
                  <a16:creationId xmlns:a16="http://schemas.microsoft.com/office/drawing/2014/main" id="{A7EA402A-EDF1-4CC5-9BB5-A79E885CD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3" name="Line 366">
              <a:extLst>
                <a:ext uri="{FF2B5EF4-FFF2-40B4-BE49-F238E27FC236}">
                  <a16:creationId xmlns:a16="http://schemas.microsoft.com/office/drawing/2014/main" id="{E078F039-619B-4236-8CEB-8291F5A9C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4" name="Line 367">
              <a:extLst>
                <a:ext uri="{FF2B5EF4-FFF2-40B4-BE49-F238E27FC236}">
                  <a16:creationId xmlns:a16="http://schemas.microsoft.com/office/drawing/2014/main" id="{18C53E24-A3C3-45D3-BB91-E54537682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5" name="Line 368">
              <a:extLst>
                <a:ext uri="{FF2B5EF4-FFF2-40B4-BE49-F238E27FC236}">
                  <a16:creationId xmlns:a16="http://schemas.microsoft.com/office/drawing/2014/main" id="{63A9B484-1092-46F9-8C9C-03753B26C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6" name="Line 369">
              <a:extLst>
                <a:ext uri="{FF2B5EF4-FFF2-40B4-BE49-F238E27FC236}">
                  <a16:creationId xmlns:a16="http://schemas.microsoft.com/office/drawing/2014/main" id="{2F6BFF1E-A79D-42ED-89A8-A502237E2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7" name="Line 370">
              <a:extLst>
                <a:ext uri="{FF2B5EF4-FFF2-40B4-BE49-F238E27FC236}">
                  <a16:creationId xmlns:a16="http://schemas.microsoft.com/office/drawing/2014/main" id="{E6F69F4B-846A-4372-BD85-9D47B2DD2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8" name="Line 371">
              <a:extLst>
                <a:ext uri="{FF2B5EF4-FFF2-40B4-BE49-F238E27FC236}">
                  <a16:creationId xmlns:a16="http://schemas.microsoft.com/office/drawing/2014/main" id="{6F6620C4-1752-4F3B-B0D2-859E9A025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9" name="Line 372">
              <a:extLst>
                <a:ext uri="{FF2B5EF4-FFF2-40B4-BE49-F238E27FC236}">
                  <a16:creationId xmlns:a16="http://schemas.microsoft.com/office/drawing/2014/main" id="{D012B251-9EB1-4A25-9011-A6A695649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0" name="Line 373">
              <a:extLst>
                <a:ext uri="{FF2B5EF4-FFF2-40B4-BE49-F238E27FC236}">
                  <a16:creationId xmlns:a16="http://schemas.microsoft.com/office/drawing/2014/main" id="{81FB536F-25C5-41F9-99AF-FAE1244D7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1" name="Line 374">
              <a:extLst>
                <a:ext uri="{FF2B5EF4-FFF2-40B4-BE49-F238E27FC236}">
                  <a16:creationId xmlns:a16="http://schemas.microsoft.com/office/drawing/2014/main" id="{319FF8D3-B25E-432A-976F-35549D87A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2" name="Line 375">
              <a:extLst>
                <a:ext uri="{FF2B5EF4-FFF2-40B4-BE49-F238E27FC236}">
                  <a16:creationId xmlns:a16="http://schemas.microsoft.com/office/drawing/2014/main" id="{C7824910-AF08-444A-A222-26EBF424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3" name="Line 376">
              <a:extLst>
                <a:ext uri="{FF2B5EF4-FFF2-40B4-BE49-F238E27FC236}">
                  <a16:creationId xmlns:a16="http://schemas.microsoft.com/office/drawing/2014/main" id="{809ABC16-A651-48E9-B012-2EC31CD89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4" name="Line 377">
              <a:extLst>
                <a:ext uri="{FF2B5EF4-FFF2-40B4-BE49-F238E27FC236}">
                  <a16:creationId xmlns:a16="http://schemas.microsoft.com/office/drawing/2014/main" id="{8034387B-5BCB-4661-AAFC-EF60E458C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5" name="Line 378">
              <a:extLst>
                <a:ext uri="{FF2B5EF4-FFF2-40B4-BE49-F238E27FC236}">
                  <a16:creationId xmlns:a16="http://schemas.microsoft.com/office/drawing/2014/main" id="{AF361437-2429-4E23-BBFD-7B3F558DC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6" name="Line 379">
              <a:extLst>
                <a:ext uri="{FF2B5EF4-FFF2-40B4-BE49-F238E27FC236}">
                  <a16:creationId xmlns:a16="http://schemas.microsoft.com/office/drawing/2014/main" id="{AB2A1402-4073-4B8C-ACB2-098876B4F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7" name="Line 380">
              <a:extLst>
                <a:ext uri="{FF2B5EF4-FFF2-40B4-BE49-F238E27FC236}">
                  <a16:creationId xmlns:a16="http://schemas.microsoft.com/office/drawing/2014/main" id="{851E7A27-FED6-4562-B487-C3A3BB8FE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8" name="Line 381">
              <a:extLst>
                <a:ext uri="{FF2B5EF4-FFF2-40B4-BE49-F238E27FC236}">
                  <a16:creationId xmlns:a16="http://schemas.microsoft.com/office/drawing/2014/main" id="{77380CDE-8D13-4244-90AB-47C940E81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9" name="Line 382">
              <a:extLst>
                <a:ext uri="{FF2B5EF4-FFF2-40B4-BE49-F238E27FC236}">
                  <a16:creationId xmlns:a16="http://schemas.microsoft.com/office/drawing/2014/main" id="{527DF691-BDB6-447B-A280-10D053EAB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0" name="Line 383">
              <a:extLst>
                <a:ext uri="{FF2B5EF4-FFF2-40B4-BE49-F238E27FC236}">
                  <a16:creationId xmlns:a16="http://schemas.microsoft.com/office/drawing/2014/main" id="{53D65BDE-9FB2-40E8-9DDE-BF12A51EB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1" name="Line 384">
              <a:extLst>
                <a:ext uri="{FF2B5EF4-FFF2-40B4-BE49-F238E27FC236}">
                  <a16:creationId xmlns:a16="http://schemas.microsoft.com/office/drawing/2014/main" id="{DB51F5ED-E9E3-4B8E-B75F-4BF3D792C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2" name="Line 385">
              <a:extLst>
                <a:ext uri="{FF2B5EF4-FFF2-40B4-BE49-F238E27FC236}">
                  <a16:creationId xmlns:a16="http://schemas.microsoft.com/office/drawing/2014/main" id="{9D52D49B-DCCB-4838-8EEB-2E36050DC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3" name="Line 386">
              <a:extLst>
                <a:ext uri="{FF2B5EF4-FFF2-40B4-BE49-F238E27FC236}">
                  <a16:creationId xmlns:a16="http://schemas.microsoft.com/office/drawing/2014/main" id="{B410BFD4-37E9-4027-90C5-9EF6CB957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4" name="Line 387">
              <a:extLst>
                <a:ext uri="{FF2B5EF4-FFF2-40B4-BE49-F238E27FC236}">
                  <a16:creationId xmlns:a16="http://schemas.microsoft.com/office/drawing/2014/main" id="{738D48E1-52DF-4300-BAE4-AF13D3558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5" name="Line 388">
              <a:extLst>
                <a:ext uri="{FF2B5EF4-FFF2-40B4-BE49-F238E27FC236}">
                  <a16:creationId xmlns:a16="http://schemas.microsoft.com/office/drawing/2014/main" id="{CABAEAD0-10AB-44B9-B88A-58228341B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6" name="Line 389">
              <a:extLst>
                <a:ext uri="{FF2B5EF4-FFF2-40B4-BE49-F238E27FC236}">
                  <a16:creationId xmlns:a16="http://schemas.microsoft.com/office/drawing/2014/main" id="{DA2DC2FB-57CC-4311-9B5C-F5C75C3CC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7" name="Line 390">
              <a:extLst>
                <a:ext uri="{FF2B5EF4-FFF2-40B4-BE49-F238E27FC236}">
                  <a16:creationId xmlns:a16="http://schemas.microsoft.com/office/drawing/2014/main" id="{31C2B5DB-39C0-4333-9E56-2EC0D5B3E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8" name="Line 391">
              <a:extLst>
                <a:ext uri="{FF2B5EF4-FFF2-40B4-BE49-F238E27FC236}">
                  <a16:creationId xmlns:a16="http://schemas.microsoft.com/office/drawing/2014/main" id="{EEB52248-0C0D-4B4B-8FD5-17F1AA3F5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9" name="Line 392">
              <a:extLst>
                <a:ext uri="{FF2B5EF4-FFF2-40B4-BE49-F238E27FC236}">
                  <a16:creationId xmlns:a16="http://schemas.microsoft.com/office/drawing/2014/main" id="{A1D8D1D1-1240-471D-83C8-556A2041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0" name="Line 393">
              <a:extLst>
                <a:ext uri="{FF2B5EF4-FFF2-40B4-BE49-F238E27FC236}">
                  <a16:creationId xmlns:a16="http://schemas.microsoft.com/office/drawing/2014/main" id="{645A8B25-2418-481C-AFEF-7316A5843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1" name="Line 394">
              <a:extLst>
                <a:ext uri="{FF2B5EF4-FFF2-40B4-BE49-F238E27FC236}">
                  <a16:creationId xmlns:a16="http://schemas.microsoft.com/office/drawing/2014/main" id="{D701519B-FC5C-4FA8-AE34-1AADA65A5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2" name="Line 395">
              <a:extLst>
                <a:ext uri="{FF2B5EF4-FFF2-40B4-BE49-F238E27FC236}">
                  <a16:creationId xmlns:a16="http://schemas.microsoft.com/office/drawing/2014/main" id="{AF7F98B3-5DF4-4DAA-8AF3-DECE6536F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3" name="Line 396">
              <a:extLst>
                <a:ext uri="{FF2B5EF4-FFF2-40B4-BE49-F238E27FC236}">
                  <a16:creationId xmlns:a16="http://schemas.microsoft.com/office/drawing/2014/main" id="{FBF75A9B-B09C-4ED6-A619-8DF38877A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4" name="Line 397">
              <a:extLst>
                <a:ext uri="{FF2B5EF4-FFF2-40B4-BE49-F238E27FC236}">
                  <a16:creationId xmlns:a16="http://schemas.microsoft.com/office/drawing/2014/main" id="{262CEDFC-5503-48E4-8BA3-23A5B3003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5" name="Line 398">
              <a:extLst>
                <a:ext uri="{FF2B5EF4-FFF2-40B4-BE49-F238E27FC236}">
                  <a16:creationId xmlns:a16="http://schemas.microsoft.com/office/drawing/2014/main" id="{A6B549B0-67D0-46E4-8F8C-7F274578C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6" name="Line 399">
              <a:extLst>
                <a:ext uri="{FF2B5EF4-FFF2-40B4-BE49-F238E27FC236}">
                  <a16:creationId xmlns:a16="http://schemas.microsoft.com/office/drawing/2014/main" id="{586F23B4-3CE7-4E31-B505-6780F18AB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7" name="Line 400">
              <a:extLst>
                <a:ext uri="{FF2B5EF4-FFF2-40B4-BE49-F238E27FC236}">
                  <a16:creationId xmlns:a16="http://schemas.microsoft.com/office/drawing/2014/main" id="{27B01A50-3657-4E27-B8C0-5547EFBE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8" name="Line 401">
              <a:extLst>
                <a:ext uri="{FF2B5EF4-FFF2-40B4-BE49-F238E27FC236}">
                  <a16:creationId xmlns:a16="http://schemas.microsoft.com/office/drawing/2014/main" id="{84316E6D-3154-4028-B674-7EF650D46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9" name="Line 402">
              <a:extLst>
                <a:ext uri="{FF2B5EF4-FFF2-40B4-BE49-F238E27FC236}">
                  <a16:creationId xmlns:a16="http://schemas.microsoft.com/office/drawing/2014/main" id="{EA87C7D7-675D-4E2D-BEF6-96FF24A74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0" name="Line 403">
              <a:extLst>
                <a:ext uri="{FF2B5EF4-FFF2-40B4-BE49-F238E27FC236}">
                  <a16:creationId xmlns:a16="http://schemas.microsoft.com/office/drawing/2014/main" id="{029E66A6-844C-49CF-9DB9-D7860E486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1" name="Line 404">
              <a:extLst>
                <a:ext uri="{FF2B5EF4-FFF2-40B4-BE49-F238E27FC236}">
                  <a16:creationId xmlns:a16="http://schemas.microsoft.com/office/drawing/2014/main" id="{464549F6-7FC6-457C-97C3-8E3A60C2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2" name="Line 405">
              <a:extLst>
                <a:ext uri="{FF2B5EF4-FFF2-40B4-BE49-F238E27FC236}">
                  <a16:creationId xmlns:a16="http://schemas.microsoft.com/office/drawing/2014/main" id="{80D2B746-E2E7-4A94-A53F-C990C69A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5" name="Group 406">
            <a:extLst>
              <a:ext uri="{FF2B5EF4-FFF2-40B4-BE49-F238E27FC236}">
                <a16:creationId xmlns:a16="http://schemas.microsoft.com/office/drawing/2014/main" id="{4A3E9F97-3A0C-4867-9713-51EDA53BEFB9}"/>
              </a:ext>
            </a:extLst>
          </p:cNvPr>
          <p:cNvGrpSpPr>
            <a:grpSpLocks/>
          </p:cNvGrpSpPr>
          <p:nvPr/>
        </p:nvGrpSpPr>
        <p:grpSpPr bwMode="auto">
          <a:xfrm>
            <a:off x="3462337" y="4465039"/>
            <a:ext cx="4632325" cy="261938"/>
            <a:chOff x="1563" y="2606"/>
            <a:chExt cx="2590" cy="145"/>
          </a:xfrm>
        </p:grpSpPr>
        <p:sp>
          <p:nvSpPr>
            <p:cNvPr id="43133" name="Line 407">
              <a:extLst>
                <a:ext uri="{FF2B5EF4-FFF2-40B4-BE49-F238E27FC236}">
                  <a16:creationId xmlns:a16="http://schemas.microsoft.com/office/drawing/2014/main" id="{F92A6F5D-4F17-4639-9CCA-6DEB36556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4" name="Line 408">
              <a:extLst>
                <a:ext uri="{FF2B5EF4-FFF2-40B4-BE49-F238E27FC236}">
                  <a16:creationId xmlns:a16="http://schemas.microsoft.com/office/drawing/2014/main" id="{6B8BFF68-A3F6-4735-B8F4-B295BE547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5" name="Line 409">
              <a:extLst>
                <a:ext uri="{FF2B5EF4-FFF2-40B4-BE49-F238E27FC236}">
                  <a16:creationId xmlns:a16="http://schemas.microsoft.com/office/drawing/2014/main" id="{8B9836E2-60A8-4A78-85E0-4F3839FA9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6" name="Line 410">
              <a:extLst>
                <a:ext uri="{FF2B5EF4-FFF2-40B4-BE49-F238E27FC236}">
                  <a16:creationId xmlns:a16="http://schemas.microsoft.com/office/drawing/2014/main" id="{E2D373BA-DB9B-4DAA-90BC-4DE39C55F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7" name="Line 411">
              <a:extLst>
                <a:ext uri="{FF2B5EF4-FFF2-40B4-BE49-F238E27FC236}">
                  <a16:creationId xmlns:a16="http://schemas.microsoft.com/office/drawing/2014/main" id="{D32D01B2-D272-4C17-A53B-3531B9B61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8" name="Line 412">
              <a:extLst>
                <a:ext uri="{FF2B5EF4-FFF2-40B4-BE49-F238E27FC236}">
                  <a16:creationId xmlns:a16="http://schemas.microsoft.com/office/drawing/2014/main" id="{B77EE2BC-5AFE-42AC-9124-B535E9FBE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9" name="Line 413">
              <a:extLst>
                <a:ext uri="{FF2B5EF4-FFF2-40B4-BE49-F238E27FC236}">
                  <a16:creationId xmlns:a16="http://schemas.microsoft.com/office/drawing/2014/main" id="{B1AABC40-0A5F-4679-AAF7-A79FBED32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0" name="Line 414">
              <a:extLst>
                <a:ext uri="{FF2B5EF4-FFF2-40B4-BE49-F238E27FC236}">
                  <a16:creationId xmlns:a16="http://schemas.microsoft.com/office/drawing/2014/main" id="{25EAED53-D38C-467F-9757-D4A914A19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1" name="Line 415">
              <a:extLst>
                <a:ext uri="{FF2B5EF4-FFF2-40B4-BE49-F238E27FC236}">
                  <a16:creationId xmlns:a16="http://schemas.microsoft.com/office/drawing/2014/main" id="{232E4F0F-A824-4936-A9EC-C23922EA0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2" name="Line 416">
              <a:extLst>
                <a:ext uri="{FF2B5EF4-FFF2-40B4-BE49-F238E27FC236}">
                  <a16:creationId xmlns:a16="http://schemas.microsoft.com/office/drawing/2014/main" id="{347805E4-3AF0-4EAB-AA0C-470C2FB0E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3" name="Line 417">
              <a:extLst>
                <a:ext uri="{FF2B5EF4-FFF2-40B4-BE49-F238E27FC236}">
                  <a16:creationId xmlns:a16="http://schemas.microsoft.com/office/drawing/2014/main" id="{A3DC31FA-7496-4378-89D5-B7A25B30B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4" name="Line 418">
              <a:extLst>
                <a:ext uri="{FF2B5EF4-FFF2-40B4-BE49-F238E27FC236}">
                  <a16:creationId xmlns:a16="http://schemas.microsoft.com/office/drawing/2014/main" id="{A54EF026-3716-42A4-A6E6-29C72185E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5" name="Line 419">
              <a:extLst>
                <a:ext uri="{FF2B5EF4-FFF2-40B4-BE49-F238E27FC236}">
                  <a16:creationId xmlns:a16="http://schemas.microsoft.com/office/drawing/2014/main" id="{DCA04330-C678-4C78-8108-3C3ACAF9F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6" name="Line 420">
              <a:extLst>
                <a:ext uri="{FF2B5EF4-FFF2-40B4-BE49-F238E27FC236}">
                  <a16:creationId xmlns:a16="http://schemas.microsoft.com/office/drawing/2014/main" id="{AEFAE7EA-C1EE-469F-961C-18908BCE0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7" name="Line 421">
              <a:extLst>
                <a:ext uri="{FF2B5EF4-FFF2-40B4-BE49-F238E27FC236}">
                  <a16:creationId xmlns:a16="http://schemas.microsoft.com/office/drawing/2014/main" id="{7195F97F-C4A0-48A5-9F44-EA31A507B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8" name="Line 422">
              <a:extLst>
                <a:ext uri="{FF2B5EF4-FFF2-40B4-BE49-F238E27FC236}">
                  <a16:creationId xmlns:a16="http://schemas.microsoft.com/office/drawing/2014/main" id="{3025A052-C5B3-4867-8B0C-D6E9C10F1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9" name="Line 423">
              <a:extLst>
                <a:ext uri="{FF2B5EF4-FFF2-40B4-BE49-F238E27FC236}">
                  <a16:creationId xmlns:a16="http://schemas.microsoft.com/office/drawing/2014/main" id="{0A80E9BF-81A9-44FA-B81E-CD7B404CE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0" name="Line 424">
              <a:extLst>
                <a:ext uri="{FF2B5EF4-FFF2-40B4-BE49-F238E27FC236}">
                  <a16:creationId xmlns:a16="http://schemas.microsoft.com/office/drawing/2014/main" id="{2C8CB643-D123-447D-B104-77D3C7B1E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1" name="Line 425">
              <a:extLst>
                <a:ext uri="{FF2B5EF4-FFF2-40B4-BE49-F238E27FC236}">
                  <a16:creationId xmlns:a16="http://schemas.microsoft.com/office/drawing/2014/main" id="{7F3366D3-2607-4405-962C-0972ADA29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2" name="Line 426">
              <a:extLst>
                <a:ext uri="{FF2B5EF4-FFF2-40B4-BE49-F238E27FC236}">
                  <a16:creationId xmlns:a16="http://schemas.microsoft.com/office/drawing/2014/main" id="{5CA31709-D39E-4763-BE45-F3B58178E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3" name="Line 427">
              <a:extLst>
                <a:ext uri="{FF2B5EF4-FFF2-40B4-BE49-F238E27FC236}">
                  <a16:creationId xmlns:a16="http://schemas.microsoft.com/office/drawing/2014/main" id="{CEF1C708-F39D-494A-AFB8-4B26F9084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4" name="Line 428">
              <a:extLst>
                <a:ext uri="{FF2B5EF4-FFF2-40B4-BE49-F238E27FC236}">
                  <a16:creationId xmlns:a16="http://schemas.microsoft.com/office/drawing/2014/main" id="{33CE603D-BD8B-45C0-83E2-60C7E3900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5" name="Line 429">
              <a:extLst>
                <a:ext uri="{FF2B5EF4-FFF2-40B4-BE49-F238E27FC236}">
                  <a16:creationId xmlns:a16="http://schemas.microsoft.com/office/drawing/2014/main" id="{EEFCD276-105E-46D8-AD43-EC989B905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6" name="Line 430">
              <a:extLst>
                <a:ext uri="{FF2B5EF4-FFF2-40B4-BE49-F238E27FC236}">
                  <a16:creationId xmlns:a16="http://schemas.microsoft.com/office/drawing/2014/main" id="{FE41CEFD-250E-464B-8447-5591FC313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7" name="Line 431">
              <a:extLst>
                <a:ext uri="{FF2B5EF4-FFF2-40B4-BE49-F238E27FC236}">
                  <a16:creationId xmlns:a16="http://schemas.microsoft.com/office/drawing/2014/main" id="{565B2E8E-DEF2-43D2-ACFB-4BDC9B212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8" name="Line 432">
              <a:extLst>
                <a:ext uri="{FF2B5EF4-FFF2-40B4-BE49-F238E27FC236}">
                  <a16:creationId xmlns:a16="http://schemas.microsoft.com/office/drawing/2014/main" id="{56EC0ED4-CE3B-4483-B749-1606B4733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9" name="Line 433">
              <a:extLst>
                <a:ext uri="{FF2B5EF4-FFF2-40B4-BE49-F238E27FC236}">
                  <a16:creationId xmlns:a16="http://schemas.microsoft.com/office/drawing/2014/main" id="{A18F7A92-19A7-4870-8F11-6C7C81321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0" name="Line 434">
              <a:extLst>
                <a:ext uri="{FF2B5EF4-FFF2-40B4-BE49-F238E27FC236}">
                  <a16:creationId xmlns:a16="http://schemas.microsoft.com/office/drawing/2014/main" id="{193D15D6-7816-4631-A50E-CCFA4DE4E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1" name="Line 435">
              <a:extLst>
                <a:ext uri="{FF2B5EF4-FFF2-40B4-BE49-F238E27FC236}">
                  <a16:creationId xmlns:a16="http://schemas.microsoft.com/office/drawing/2014/main" id="{2BB60522-C1EB-4853-B4E0-621F7C9A9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2" name="Line 436">
              <a:extLst>
                <a:ext uri="{FF2B5EF4-FFF2-40B4-BE49-F238E27FC236}">
                  <a16:creationId xmlns:a16="http://schemas.microsoft.com/office/drawing/2014/main" id="{41A04411-DDF1-43C0-84D7-FF3183CC4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3" name="Line 437">
              <a:extLst>
                <a:ext uri="{FF2B5EF4-FFF2-40B4-BE49-F238E27FC236}">
                  <a16:creationId xmlns:a16="http://schemas.microsoft.com/office/drawing/2014/main" id="{ED498D34-E81D-41B5-8DEB-CDE6F6FFE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4" name="Line 438">
              <a:extLst>
                <a:ext uri="{FF2B5EF4-FFF2-40B4-BE49-F238E27FC236}">
                  <a16:creationId xmlns:a16="http://schemas.microsoft.com/office/drawing/2014/main" id="{F6000A19-C50C-4666-B30A-031A3B3C5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5" name="Line 439">
              <a:extLst>
                <a:ext uri="{FF2B5EF4-FFF2-40B4-BE49-F238E27FC236}">
                  <a16:creationId xmlns:a16="http://schemas.microsoft.com/office/drawing/2014/main" id="{CD2106E6-C3FE-4FD7-8408-F46AA0CDA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6" name="Line 440">
              <a:extLst>
                <a:ext uri="{FF2B5EF4-FFF2-40B4-BE49-F238E27FC236}">
                  <a16:creationId xmlns:a16="http://schemas.microsoft.com/office/drawing/2014/main" id="{72EDE50E-1A22-4356-969F-66088852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7" name="Line 441">
              <a:extLst>
                <a:ext uri="{FF2B5EF4-FFF2-40B4-BE49-F238E27FC236}">
                  <a16:creationId xmlns:a16="http://schemas.microsoft.com/office/drawing/2014/main" id="{651D89F4-B27B-43BA-B2CC-85859B77B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8" name="Line 442">
              <a:extLst>
                <a:ext uri="{FF2B5EF4-FFF2-40B4-BE49-F238E27FC236}">
                  <a16:creationId xmlns:a16="http://schemas.microsoft.com/office/drawing/2014/main" id="{40874A65-2A84-4D3C-8788-E85B9D03E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9" name="Line 443">
              <a:extLst>
                <a:ext uri="{FF2B5EF4-FFF2-40B4-BE49-F238E27FC236}">
                  <a16:creationId xmlns:a16="http://schemas.microsoft.com/office/drawing/2014/main" id="{EF1ABAE7-1F9C-4C04-B60D-A3885AD05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0" name="Line 444">
              <a:extLst>
                <a:ext uri="{FF2B5EF4-FFF2-40B4-BE49-F238E27FC236}">
                  <a16:creationId xmlns:a16="http://schemas.microsoft.com/office/drawing/2014/main" id="{1E0D9955-4D74-42D9-B01E-8ED117093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1" name="Line 445">
              <a:extLst>
                <a:ext uri="{FF2B5EF4-FFF2-40B4-BE49-F238E27FC236}">
                  <a16:creationId xmlns:a16="http://schemas.microsoft.com/office/drawing/2014/main" id="{07D2DA13-2769-4F59-B482-363B99329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2" name="Line 446">
              <a:extLst>
                <a:ext uri="{FF2B5EF4-FFF2-40B4-BE49-F238E27FC236}">
                  <a16:creationId xmlns:a16="http://schemas.microsoft.com/office/drawing/2014/main" id="{7A53E08C-6658-4330-9BCF-B9DE36AD1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3" name="Line 447">
              <a:extLst>
                <a:ext uri="{FF2B5EF4-FFF2-40B4-BE49-F238E27FC236}">
                  <a16:creationId xmlns:a16="http://schemas.microsoft.com/office/drawing/2014/main" id="{A709A96F-81D7-4F11-AA42-FCEA5AF24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4" name="Line 448">
              <a:extLst>
                <a:ext uri="{FF2B5EF4-FFF2-40B4-BE49-F238E27FC236}">
                  <a16:creationId xmlns:a16="http://schemas.microsoft.com/office/drawing/2014/main" id="{118C87F0-D72C-4965-9977-56F7E69FF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5" name="Line 449">
              <a:extLst>
                <a:ext uri="{FF2B5EF4-FFF2-40B4-BE49-F238E27FC236}">
                  <a16:creationId xmlns:a16="http://schemas.microsoft.com/office/drawing/2014/main" id="{F64F4BB6-6921-4BFD-9FB1-67C954BC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6" name="Line 450">
              <a:extLst>
                <a:ext uri="{FF2B5EF4-FFF2-40B4-BE49-F238E27FC236}">
                  <a16:creationId xmlns:a16="http://schemas.microsoft.com/office/drawing/2014/main" id="{3B25D486-A205-4BA3-B00F-EB65D8DE4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7" name="Line 451">
              <a:extLst>
                <a:ext uri="{FF2B5EF4-FFF2-40B4-BE49-F238E27FC236}">
                  <a16:creationId xmlns:a16="http://schemas.microsoft.com/office/drawing/2014/main" id="{693BC95F-FC13-41B7-A16B-DF65BAAD5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8" name="Line 452">
              <a:extLst>
                <a:ext uri="{FF2B5EF4-FFF2-40B4-BE49-F238E27FC236}">
                  <a16:creationId xmlns:a16="http://schemas.microsoft.com/office/drawing/2014/main" id="{16A6B43D-0735-4703-B5F8-90E56BF7C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9" name="Line 453">
              <a:extLst>
                <a:ext uri="{FF2B5EF4-FFF2-40B4-BE49-F238E27FC236}">
                  <a16:creationId xmlns:a16="http://schemas.microsoft.com/office/drawing/2014/main" id="{A3D9D35B-6378-458B-88B0-206906EBF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0" name="Line 454">
              <a:extLst>
                <a:ext uri="{FF2B5EF4-FFF2-40B4-BE49-F238E27FC236}">
                  <a16:creationId xmlns:a16="http://schemas.microsoft.com/office/drawing/2014/main" id="{7CDD1F3C-A65C-4950-9132-C0C64A8A1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1" name="Line 455">
              <a:extLst>
                <a:ext uri="{FF2B5EF4-FFF2-40B4-BE49-F238E27FC236}">
                  <a16:creationId xmlns:a16="http://schemas.microsoft.com/office/drawing/2014/main" id="{79DFADAF-99F5-4E09-871F-EEF12D88D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2" name="Line 456">
              <a:extLst>
                <a:ext uri="{FF2B5EF4-FFF2-40B4-BE49-F238E27FC236}">
                  <a16:creationId xmlns:a16="http://schemas.microsoft.com/office/drawing/2014/main" id="{D3434C6F-1105-4658-B4A8-81F5DE00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3" name="Line 457">
              <a:extLst>
                <a:ext uri="{FF2B5EF4-FFF2-40B4-BE49-F238E27FC236}">
                  <a16:creationId xmlns:a16="http://schemas.microsoft.com/office/drawing/2014/main" id="{8E64CEE4-9EFF-438B-8FF7-D1A85E7B4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4" name="Line 458">
              <a:extLst>
                <a:ext uri="{FF2B5EF4-FFF2-40B4-BE49-F238E27FC236}">
                  <a16:creationId xmlns:a16="http://schemas.microsoft.com/office/drawing/2014/main" id="{C9470C1E-E904-47F3-AB58-5D40A213A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5" name="Line 459">
              <a:extLst>
                <a:ext uri="{FF2B5EF4-FFF2-40B4-BE49-F238E27FC236}">
                  <a16:creationId xmlns:a16="http://schemas.microsoft.com/office/drawing/2014/main" id="{03CB02DF-FCD2-4678-99C0-2BA657132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6" name="Line 460">
              <a:extLst>
                <a:ext uri="{FF2B5EF4-FFF2-40B4-BE49-F238E27FC236}">
                  <a16:creationId xmlns:a16="http://schemas.microsoft.com/office/drawing/2014/main" id="{BE9465C0-85F3-4F37-9B2B-2A9AE21EE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7" name="Line 461">
              <a:extLst>
                <a:ext uri="{FF2B5EF4-FFF2-40B4-BE49-F238E27FC236}">
                  <a16:creationId xmlns:a16="http://schemas.microsoft.com/office/drawing/2014/main" id="{9B1CE27A-7506-46CD-85D0-71F63A918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8" name="Line 462">
              <a:extLst>
                <a:ext uri="{FF2B5EF4-FFF2-40B4-BE49-F238E27FC236}">
                  <a16:creationId xmlns:a16="http://schemas.microsoft.com/office/drawing/2014/main" id="{3FF8793B-792F-4BEE-8D80-7393D9BBF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9" name="Line 463">
              <a:extLst>
                <a:ext uri="{FF2B5EF4-FFF2-40B4-BE49-F238E27FC236}">
                  <a16:creationId xmlns:a16="http://schemas.microsoft.com/office/drawing/2014/main" id="{C6F09BBB-AB0B-4897-99C3-873DBF331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0" name="Line 464">
              <a:extLst>
                <a:ext uri="{FF2B5EF4-FFF2-40B4-BE49-F238E27FC236}">
                  <a16:creationId xmlns:a16="http://schemas.microsoft.com/office/drawing/2014/main" id="{11972209-1EB4-4791-8F02-13917E957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1" name="Line 465">
              <a:extLst>
                <a:ext uri="{FF2B5EF4-FFF2-40B4-BE49-F238E27FC236}">
                  <a16:creationId xmlns:a16="http://schemas.microsoft.com/office/drawing/2014/main" id="{FAA3B06F-BFEF-46A1-AFAB-126B43AF7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2" name="Line 466">
              <a:extLst>
                <a:ext uri="{FF2B5EF4-FFF2-40B4-BE49-F238E27FC236}">
                  <a16:creationId xmlns:a16="http://schemas.microsoft.com/office/drawing/2014/main" id="{0D3BBDD2-39CF-40C7-B86E-4E4D46C32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3" name="Line 467">
              <a:extLst>
                <a:ext uri="{FF2B5EF4-FFF2-40B4-BE49-F238E27FC236}">
                  <a16:creationId xmlns:a16="http://schemas.microsoft.com/office/drawing/2014/main" id="{427BD365-4093-4D2A-B7A7-34A813665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4" name="Line 468">
              <a:extLst>
                <a:ext uri="{FF2B5EF4-FFF2-40B4-BE49-F238E27FC236}">
                  <a16:creationId xmlns:a16="http://schemas.microsoft.com/office/drawing/2014/main" id="{25C6CA6D-866A-43EA-B18D-0E5B14B6A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5" name="Line 469">
              <a:extLst>
                <a:ext uri="{FF2B5EF4-FFF2-40B4-BE49-F238E27FC236}">
                  <a16:creationId xmlns:a16="http://schemas.microsoft.com/office/drawing/2014/main" id="{21906906-2199-432E-BBDF-30EBB7557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6" name="Line 470">
              <a:extLst>
                <a:ext uri="{FF2B5EF4-FFF2-40B4-BE49-F238E27FC236}">
                  <a16:creationId xmlns:a16="http://schemas.microsoft.com/office/drawing/2014/main" id="{5601D37B-3D44-443C-B51D-8EC7FC00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7" name="Line 471">
              <a:extLst>
                <a:ext uri="{FF2B5EF4-FFF2-40B4-BE49-F238E27FC236}">
                  <a16:creationId xmlns:a16="http://schemas.microsoft.com/office/drawing/2014/main" id="{62BB59BA-2FA8-4B5C-B8C5-6EA1CEFE3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8" name="Line 472">
              <a:extLst>
                <a:ext uri="{FF2B5EF4-FFF2-40B4-BE49-F238E27FC236}">
                  <a16:creationId xmlns:a16="http://schemas.microsoft.com/office/drawing/2014/main" id="{8B96E999-F7D4-4CB9-B77D-431C1AB5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9" name="Line 473">
              <a:extLst>
                <a:ext uri="{FF2B5EF4-FFF2-40B4-BE49-F238E27FC236}">
                  <a16:creationId xmlns:a16="http://schemas.microsoft.com/office/drawing/2014/main" id="{392D2D12-1801-4969-91AE-F4134F407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0" name="Line 474">
              <a:extLst>
                <a:ext uri="{FF2B5EF4-FFF2-40B4-BE49-F238E27FC236}">
                  <a16:creationId xmlns:a16="http://schemas.microsoft.com/office/drawing/2014/main" id="{71CDA151-03ED-4E03-8CF3-B0C030172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1" name="Line 475">
              <a:extLst>
                <a:ext uri="{FF2B5EF4-FFF2-40B4-BE49-F238E27FC236}">
                  <a16:creationId xmlns:a16="http://schemas.microsoft.com/office/drawing/2014/main" id="{3B915E24-9A4E-47C1-868D-120C0AAC0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2" name="Line 476">
              <a:extLst>
                <a:ext uri="{FF2B5EF4-FFF2-40B4-BE49-F238E27FC236}">
                  <a16:creationId xmlns:a16="http://schemas.microsoft.com/office/drawing/2014/main" id="{0D4A852A-936C-4886-9DA7-AFD86605C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3" name="Line 477">
              <a:extLst>
                <a:ext uri="{FF2B5EF4-FFF2-40B4-BE49-F238E27FC236}">
                  <a16:creationId xmlns:a16="http://schemas.microsoft.com/office/drawing/2014/main" id="{A84BC5B0-A2A5-48E3-8294-AF99CBEC0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4" name="Line 478">
              <a:extLst>
                <a:ext uri="{FF2B5EF4-FFF2-40B4-BE49-F238E27FC236}">
                  <a16:creationId xmlns:a16="http://schemas.microsoft.com/office/drawing/2014/main" id="{8A87B468-0340-4A6E-941F-BF421B512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5" name="Line 479">
              <a:extLst>
                <a:ext uri="{FF2B5EF4-FFF2-40B4-BE49-F238E27FC236}">
                  <a16:creationId xmlns:a16="http://schemas.microsoft.com/office/drawing/2014/main" id="{D408068C-BFB8-46CB-A6A3-79DFDAB52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6" name="Line 480">
              <a:extLst>
                <a:ext uri="{FF2B5EF4-FFF2-40B4-BE49-F238E27FC236}">
                  <a16:creationId xmlns:a16="http://schemas.microsoft.com/office/drawing/2014/main" id="{723F9FB4-1589-4097-A982-5A4D8BDE4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7" name="Line 481">
              <a:extLst>
                <a:ext uri="{FF2B5EF4-FFF2-40B4-BE49-F238E27FC236}">
                  <a16:creationId xmlns:a16="http://schemas.microsoft.com/office/drawing/2014/main" id="{F363D66E-5F05-4747-99E4-31187554B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8" name="Line 482">
              <a:extLst>
                <a:ext uri="{FF2B5EF4-FFF2-40B4-BE49-F238E27FC236}">
                  <a16:creationId xmlns:a16="http://schemas.microsoft.com/office/drawing/2014/main" id="{2BFA140B-E419-4430-A8E8-6F6B5069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9" name="Line 483">
              <a:extLst>
                <a:ext uri="{FF2B5EF4-FFF2-40B4-BE49-F238E27FC236}">
                  <a16:creationId xmlns:a16="http://schemas.microsoft.com/office/drawing/2014/main" id="{3D780BA6-BB0D-4899-9389-174B4388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0" name="Line 484">
              <a:extLst>
                <a:ext uri="{FF2B5EF4-FFF2-40B4-BE49-F238E27FC236}">
                  <a16:creationId xmlns:a16="http://schemas.microsoft.com/office/drawing/2014/main" id="{FCE610E4-71E0-47D4-BD7E-21160CAE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1" name="Line 485">
              <a:extLst>
                <a:ext uri="{FF2B5EF4-FFF2-40B4-BE49-F238E27FC236}">
                  <a16:creationId xmlns:a16="http://schemas.microsoft.com/office/drawing/2014/main" id="{50D0D74B-325C-4CFE-BB6C-5F2C7EB9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2" name="Line 486">
              <a:extLst>
                <a:ext uri="{FF2B5EF4-FFF2-40B4-BE49-F238E27FC236}">
                  <a16:creationId xmlns:a16="http://schemas.microsoft.com/office/drawing/2014/main" id="{F2B22293-A2B7-4A8D-AB13-E6689FD76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3" name="Line 487">
              <a:extLst>
                <a:ext uri="{FF2B5EF4-FFF2-40B4-BE49-F238E27FC236}">
                  <a16:creationId xmlns:a16="http://schemas.microsoft.com/office/drawing/2014/main" id="{D70CB549-67B0-4A96-9C09-86508B9DD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4" name="Line 488">
              <a:extLst>
                <a:ext uri="{FF2B5EF4-FFF2-40B4-BE49-F238E27FC236}">
                  <a16:creationId xmlns:a16="http://schemas.microsoft.com/office/drawing/2014/main" id="{D9B75605-B64F-4E1A-9C76-C10F60C89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5" name="Line 489">
              <a:extLst>
                <a:ext uri="{FF2B5EF4-FFF2-40B4-BE49-F238E27FC236}">
                  <a16:creationId xmlns:a16="http://schemas.microsoft.com/office/drawing/2014/main" id="{42B0744C-EAF1-44B9-9A74-BD4F60D82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6" name="Line 490">
              <a:extLst>
                <a:ext uri="{FF2B5EF4-FFF2-40B4-BE49-F238E27FC236}">
                  <a16:creationId xmlns:a16="http://schemas.microsoft.com/office/drawing/2014/main" id="{5FF7D2CA-32B0-4E6B-876E-E073D8E2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7" name="Line 491">
              <a:extLst>
                <a:ext uri="{FF2B5EF4-FFF2-40B4-BE49-F238E27FC236}">
                  <a16:creationId xmlns:a16="http://schemas.microsoft.com/office/drawing/2014/main" id="{7E053EBC-6F3C-4099-8A92-DBCE57114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8" name="Line 492">
              <a:extLst>
                <a:ext uri="{FF2B5EF4-FFF2-40B4-BE49-F238E27FC236}">
                  <a16:creationId xmlns:a16="http://schemas.microsoft.com/office/drawing/2014/main" id="{12007EF5-1C6A-4BDD-A1EB-202B4D57A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9" name="Line 493">
              <a:extLst>
                <a:ext uri="{FF2B5EF4-FFF2-40B4-BE49-F238E27FC236}">
                  <a16:creationId xmlns:a16="http://schemas.microsoft.com/office/drawing/2014/main" id="{F8F438F7-00BC-4C96-9ECC-10D5E5662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0" name="Line 494">
              <a:extLst>
                <a:ext uri="{FF2B5EF4-FFF2-40B4-BE49-F238E27FC236}">
                  <a16:creationId xmlns:a16="http://schemas.microsoft.com/office/drawing/2014/main" id="{0B3C721A-570B-4ABD-A663-F2A4A6F3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1" name="Line 495">
              <a:extLst>
                <a:ext uri="{FF2B5EF4-FFF2-40B4-BE49-F238E27FC236}">
                  <a16:creationId xmlns:a16="http://schemas.microsoft.com/office/drawing/2014/main" id="{CD306A7A-050E-4910-B8E6-037F2A2C9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2" name="Line 496">
              <a:extLst>
                <a:ext uri="{FF2B5EF4-FFF2-40B4-BE49-F238E27FC236}">
                  <a16:creationId xmlns:a16="http://schemas.microsoft.com/office/drawing/2014/main" id="{5E082FE6-7E03-43CB-BE8A-33AFFBCA2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3" name="Line 497">
              <a:extLst>
                <a:ext uri="{FF2B5EF4-FFF2-40B4-BE49-F238E27FC236}">
                  <a16:creationId xmlns:a16="http://schemas.microsoft.com/office/drawing/2014/main" id="{CB7271EA-864D-4A0A-BB71-67C68C5D7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4" name="Line 498">
              <a:extLst>
                <a:ext uri="{FF2B5EF4-FFF2-40B4-BE49-F238E27FC236}">
                  <a16:creationId xmlns:a16="http://schemas.microsoft.com/office/drawing/2014/main" id="{49579FD4-82B1-47D5-AB3E-DFA797D9A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5" name="Line 499">
              <a:extLst>
                <a:ext uri="{FF2B5EF4-FFF2-40B4-BE49-F238E27FC236}">
                  <a16:creationId xmlns:a16="http://schemas.microsoft.com/office/drawing/2014/main" id="{DA337D11-2A70-485B-9BB2-8531F4AD0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6" name="Line 500">
              <a:extLst>
                <a:ext uri="{FF2B5EF4-FFF2-40B4-BE49-F238E27FC236}">
                  <a16:creationId xmlns:a16="http://schemas.microsoft.com/office/drawing/2014/main" id="{FE1CB9FC-B80C-4BC7-AC8E-24B37CFDC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7" name="Line 501">
              <a:extLst>
                <a:ext uri="{FF2B5EF4-FFF2-40B4-BE49-F238E27FC236}">
                  <a16:creationId xmlns:a16="http://schemas.microsoft.com/office/drawing/2014/main" id="{83A528FB-ECDE-4FDA-96EB-FBC6A0DD7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8" name="Line 502">
              <a:extLst>
                <a:ext uri="{FF2B5EF4-FFF2-40B4-BE49-F238E27FC236}">
                  <a16:creationId xmlns:a16="http://schemas.microsoft.com/office/drawing/2014/main" id="{2C6D426D-BE68-4E12-A1A6-A47379510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9" name="Line 503">
              <a:extLst>
                <a:ext uri="{FF2B5EF4-FFF2-40B4-BE49-F238E27FC236}">
                  <a16:creationId xmlns:a16="http://schemas.microsoft.com/office/drawing/2014/main" id="{B34E847F-6E4F-4497-9B6B-258DE7F6E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0" name="Line 504">
              <a:extLst>
                <a:ext uri="{FF2B5EF4-FFF2-40B4-BE49-F238E27FC236}">
                  <a16:creationId xmlns:a16="http://schemas.microsoft.com/office/drawing/2014/main" id="{2AAB007C-2183-4242-AE36-CC8674601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1" name="Line 505">
              <a:extLst>
                <a:ext uri="{FF2B5EF4-FFF2-40B4-BE49-F238E27FC236}">
                  <a16:creationId xmlns:a16="http://schemas.microsoft.com/office/drawing/2014/main" id="{808B5A4C-1EAC-43B8-9769-1CB9A6F32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2" name="Line 506">
              <a:extLst>
                <a:ext uri="{FF2B5EF4-FFF2-40B4-BE49-F238E27FC236}">
                  <a16:creationId xmlns:a16="http://schemas.microsoft.com/office/drawing/2014/main" id="{21BAF700-BB76-45D5-876E-08B8A7366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3" name="Line 507">
              <a:extLst>
                <a:ext uri="{FF2B5EF4-FFF2-40B4-BE49-F238E27FC236}">
                  <a16:creationId xmlns:a16="http://schemas.microsoft.com/office/drawing/2014/main" id="{A0865D01-F2F7-41B0-ADF1-21A400C9A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4" name="Line 508">
              <a:extLst>
                <a:ext uri="{FF2B5EF4-FFF2-40B4-BE49-F238E27FC236}">
                  <a16:creationId xmlns:a16="http://schemas.microsoft.com/office/drawing/2014/main" id="{C270D1F1-6AEE-4FE6-AE52-93D3383D3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5" name="Line 509">
              <a:extLst>
                <a:ext uri="{FF2B5EF4-FFF2-40B4-BE49-F238E27FC236}">
                  <a16:creationId xmlns:a16="http://schemas.microsoft.com/office/drawing/2014/main" id="{BB91D9B3-D3D8-473C-8819-546BF1914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6" name="Line 510">
              <a:extLst>
                <a:ext uri="{FF2B5EF4-FFF2-40B4-BE49-F238E27FC236}">
                  <a16:creationId xmlns:a16="http://schemas.microsoft.com/office/drawing/2014/main" id="{601F6ACB-3F2C-4AD7-BF54-9928CFB6E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7" name="Line 511">
              <a:extLst>
                <a:ext uri="{FF2B5EF4-FFF2-40B4-BE49-F238E27FC236}">
                  <a16:creationId xmlns:a16="http://schemas.microsoft.com/office/drawing/2014/main" id="{AEAE476C-AA72-4FCB-B808-5A8693410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8" name="Line 512">
              <a:extLst>
                <a:ext uri="{FF2B5EF4-FFF2-40B4-BE49-F238E27FC236}">
                  <a16:creationId xmlns:a16="http://schemas.microsoft.com/office/drawing/2014/main" id="{BD66F640-00E6-4B24-9D64-3F2C036BA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9" name="Line 513">
              <a:extLst>
                <a:ext uri="{FF2B5EF4-FFF2-40B4-BE49-F238E27FC236}">
                  <a16:creationId xmlns:a16="http://schemas.microsoft.com/office/drawing/2014/main" id="{C2A612A0-C369-4EF6-89F2-E2C73CA09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0" name="Line 514">
              <a:extLst>
                <a:ext uri="{FF2B5EF4-FFF2-40B4-BE49-F238E27FC236}">
                  <a16:creationId xmlns:a16="http://schemas.microsoft.com/office/drawing/2014/main" id="{E1C172CE-0C68-487A-81B3-A27F16B2D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1" name="Line 515">
              <a:extLst>
                <a:ext uri="{FF2B5EF4-FFF2-40B4-BE49-F238E27FC236}">
                  <a16:creationId xmlns:a16="http://schemas.microsoft.com/office/drawing/2014/main" id="{A59833E5-52AB-4682-B3FC-8B9EE3A57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2" name="Line 516">
              <a:extLst>
                <a:ext uri="{FF2B5EF4-FFF2-40B4-BE49-F238E27FC236}">
                  <a16:creationId xmlns:a16="http://schemas.microsoft.com/office/drawing/2014/main" id="{FAEC4EF3-BF05-4BFA-99C2-D2E212B54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3" name="Line 517">
              <a:extLst>
                <a:ext uri="{FF2B5EF4-FFF2-40B4-BE49-F238E27FC236}">
                  <a16:creationId xmlns:a16="http://schemas.microsoft.com/office/drawing/2014/main" id="{88D3C169-0FBC-4032-A624-9BD92C3E4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4" name="Line 518">
              <a:extLst>
                <a:ext uri="{FF2B5EF4-FFF2-40B4-BE49-F238E27FC236}">
                  <a16:creationId xmlns:a16="http://schemas.microsoft.com/office/drawing/2014/main" id="{5ED98DB6-38F2-4A29-8FC2-C908A9E5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5" name="Line 519">
              <a:extLst>
                <a:ext uri="{FF2B5EF4-FFF2-40B4-BE49-F238E27FC236}">
                  <a16:creationId xmlns:a16="http://schemas.microsoft.com/office/drawing/2014/main" id="{11696214-3E70-401F-8947-F63C8398A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6" name="Line 520">
              <a:extLst>
                <a:ext uri="{FF2B5EF4-FFF2-40B4-BE49-F238E27FC236}">
                  <a16:creationId xmlns:a16="http://schemas.microsoft.com/office/drawing/2014/main" id="{875220D3-ADF4-4EA4-A6EE-C5A89EBFC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7" name="Line 521">
              <a:extLst>
                <a:ext uri="{FF2B5EF4-FFF2-40B4-BE49-F238E27FC236}">
                  <a16:creationId xmlns:a16="http://schemas.microsoft.com/office/drawing/2014/main" id="{A06B56CA-496C-4B4B-B0EE-3C2D3196D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8" name="Line 522">
              <a:extLst>
                <a:ext uri="{FF2B5EF4-FFF2-40B4-BE49-F238E27FC236}">
                  <a16:creationId xmlns:a16="http://schemas.microsoft.com/office/drawing/2014/main" id="{5E6C3157-1A4C-4E49-8554-7B9AB0B38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9" name="Line 523">
              <a:extLst>
                <a:ext uri="{FF2B5EF4-FFF2-40B4-BE49-F238E27FC236}">
                  <a16:creationId xmlns:a16="http://schemas.microsoft.com/office/drawing/2014/main" id="{4C997956-42B5-48BC-BC8C-8E2DA8EC6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0" name="Line 524">
              <a:extLst>
                <a:ext uri="{FF2B5EF4-FFF2-40B4-BE49-F238E27FC236}">
                  <a16:creationId xmlns:a16="http://schemas.microsoft.com/office/drawing/2014/main" id="{022F13D1-6B93-4689-844F-F766D7A05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1" name="Line 525">
              <a:extLst>
                <a:ext uri="{FF2B5EF4-FFF2-40B4-BE49-F238E27FC236}">
                  <a16:creationId xmlns:a16="http://schemas.microsoft.com/office/drawing/2014/main" id="{0CF6EC71-E39E-497D-B346-C6BCFCB2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2" name="Line 526">
              <a:extLst>
                <a:ext uri="{FF2B5EF4-FFF2-40B4-BE49-F238E27FC236}">
                  <a16:creationId xmlns:a16="http://schemas.microsoft.com/office/drawing/2014/main" id="{AE5346DE-6D22-4FD5-A757-D944DF129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3" name="Line 527">
              <a:extLst>
                <a:ext uri="{FF2B5EF4-FFF2-40B4-BE49-F238E27FC236}">
                  <a16:creationId xmlns:a16="http://schemas.microsoft.com/office/drawing/2014/main" id="{DBA84F6B-B0B8-493A-8F91-C08CDF673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4" name="Line 528">
              <a:extLst>
                <a:ext uri="{FF2B5EF4-FFF2-40B4-BE49-F238E27FC236}">
                  <a16:creationId xmlns:a16="http://schemas.microsoft.com/office/drawing/2014/main" id="{580E05D3-4178-4B25-BE4A-AF94E8CD4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5" name="Line 529">
              <a:extLst>
                <a:ext uri="{FF2B5EF4-FFF2-40B4-BE49-F238E27FC236}">
                  <a16:creationId xmlns:a16="http://schemas.microsoft.com/office/drawing/2014/main" id="{F648E683-6E2F-49F7-B7B9-FE30B0EC7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6" name="Line 530">
              <a:extLst>
                <a:ext uri="{FF2B5EF4-FFF2-40B4-BE49-F238E27FC236}">
                  <a16:creationId xmlns:a16="http://schemas.microsoft.com/office/drawing/2014/main" id="{6BF977DB-1A26-404B-8BA0-C25AA3B51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7" name="Line 531">
              <a:extLst>
                <a:ext uri="{FF2B5EF4-FFF2-40B4-BE49-F238E27FC236}">
                  <a16:creationId xmlns:a16="http://schemas.microsoft.com/office/drawing/2014/main" id="{B9706938-FEF4-4E75-9F70-933198E4C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8" name="Line 532">
              <a:extLst>
                <a:ext uri="{FF2B5EF4-FFF2-40B4-BE49-F238E27FC236}">
                  <a16:creationId xmlns:a16="http://schemas.microsoft.com/office/drawing/2014/main" id="{56828D51-FAED-44D0-8696-545BE3733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9" name="Line 533">
              <a:extLst>
                <a:ext uri="{FF2B5EF4-FFF2-40B4-BE49-F238E27FC236}">
                  <a16:creationId xmlns:a16="http://schemas.microsoft.com/office/drawing/2014/main" id="{9C30E304-7718-4978-90AE-A5369694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0" name="Line 534">
              <a:extLst>
                <a:ext uri="{FF2B5EF4-FFF2-40B4-BE49-F238E27FC236}">
                  <a16:creationId xmlns:a16="http://schemas.microsoft.com/office/drawing/2014/main" id="{AB4C3366-ABA0-4461-B2CC-D8BB27B06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1" name="Line 535">
              <a:extLst>
                <a:ext uri="{FF2B5EF4-FFF2-40B4-BE49-F238E27FC236}">
                  <a16:creationId xmlns:a16="http://schemas.microsoft.com/office/drawing/2014/main" id="{A62D2668-69A7-4B90-BB0E-531E7F1E6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2" name="Line 536">
              <a:extLst>
                <a:ext uri="{FF2B5EF4-FFF2-40B4-BE49-F238E27FC236}">
                  <a16:creationId xmlns:a16="http://schemas.microsoft.com/office/drawing/2014/main" id="{CAB71EC6-FAA9-46ED-A119-BC7A0E4B9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3" name="Line 537">
              <a:extLst>
                <a:ext uri="{FF2B5EF4-FFF2-40B4-BE49-F238E27FC236}">
                  <a16:creationId xmlns:a16="http://schemas.microsoft.com/office/drawing/2014/main" id="{9B88E183-683A-42AE-8B4F-24DC1D0B8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4" name="Line 538">
              <a:extLst>
                <a:ext uri="{FF2B5EF4-FFF2-40B4-BE49-F238E27FC236}">
                  <a16:creationId xmlns:a16="http://schemas.microsoft.com/office/drawing/2014/main" id="{D74800D9-F18B-424B-A410-A4A8E6561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5" name="Line 539">
              <a:extLst>
                <a:ext uri="{FF2B5EF4-FFF2-40B4-BE49-F238E27FC236}">
                  <a16:creationId xmlns:a16="http://schemas.microsoft.com/office/drawing/2014/main" id="{A45C790C-A2F8-41A3-A23A-054FFB61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6" name="Line 540">
              <a:extLst>
                <a:ext uri="{FF2B5EF4-FFF2-40B4-BE49-F238E27FC236}">
                  <a16:creationId xmlns:a16="http://schemas.microsoft.com/office/drawing/2014/main" id="{B1901DBB-8A06-4EA1-908B-D1E213523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7" name="Line 541">
              <a:extLst>
                <a:ext uri="{FF2B5EF4-FFF2-40B4-BE49-F238E27FC236}">
                  <a16:creationId xmlns:a16="http://schemas.microsoft.com/office/drawing/2014/main" id="{9DC96D8A-DBC2-4346-86FF-F3329C4C8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8" name="Line 542">
              <a:extLst>
                <a:ext uri="{FF2B5EF4-FFF2-40B4-BE49-F238E27FC236}">
                  <a16:creationId xmlns:a16="http://schemas.microsoft.com/office/drawing/2014/main" id="{794A69A3-641E-4F1B-9EA2-57EF957E2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9" name="Line 543">
              <a:extLst>
                <a:ext uri="{FF2B5EF4-FFF2-40B4-BE49-F238E27FC236}">
                  <a16:creationId xmlns:a16="http://schemas.microsoft.com/office/drawing/2014/main" id="{5542196D-69AB-4EB5-92EB-F2C20A136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0" name="Line 544">
              <a:extLst>
                <a:ext uri="{FF2B5EF4-FFF2-40B4-BE49-F238E27FC236}">
                  <a16:creationId xmlns:a16="http://schemas.microsoft.com/office/drawing/2014/main" id="{D430D466-9902-4D2B-8387-C12B19487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1" name="Line 545">
              <a:extLst>
                <a:ext uri="{FF2B5EF4-FFF2-40B4-BE49-F238E27FC236}">
                  <a16:creationId xmlns:a16="http://schemas.microsoft.com/office/drawing/2014/main" id="{62CE7C22-F01F-4132-B4BB-DE1418F0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2" name="Line 546">
              <a:extLst>
                <a:ext uri="{FF2B5EF4-FFF2-40B4-BE49-F238E27FC236}">
                  <a16:creationId xmlns:a16="http://schemas.microsoft.com/office/drawing/2014/main" id="{FD9C4557-C502-47CE-B55A-BA25DAD3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3" name="Line 547">
              <a:extLst>
                <a:ext uri="{FF2B5EF4-FFF2-40B4-BE49-F238E27FC236}">
                  <a16:creationId xmlns:a16="http://schemas.microsoft.com/office/drawing/2014/main" id="{A207D83C-574B-48A7-8791-993061231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4" name="Line 548">
              <a:extLst>
                <a:ext uri="{FF2B5EF4-FFF2-40B4-BE49-F238E27FC236}">
                  <a16:creationId xmlns:a16="http://schemas.microsoft.com/office/drawing/2014/main" id="{DFEE73A0-3362-484D-9875-4900526B5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5" name="Line 549">
              <a:extLst>
                <a:ext uri="{FF2B5EF4-FFF2-40B4-BE49-F238E27FC236}">
                  <a16:creationId xmlns:a16="http://schemas.microsoft.com/office/drawing/2014/main" id="{2FB3E432-AD54-4645-8E59-42EC19652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6" name="Line 550">
              <a:extLst>
                <a:ext uri="{FF2B5EF4-FFF2-40B4-BE49-F238E27FC236}">
                  <a16:creationId xmlns:a16="http://schemas.microsoft.com/office/drawing/2014/main" id="{3C51335F-7877-4AF6-A1FD-0D484768B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7" name="Line 551">
              <a:extLst>
                <a:ext uri="{FF2B5EF4-FFF2-40B4-BE49-F238E27FC236}">
                  <a16:creationId xmlns:a16="http://schemas.microsoft.com/office/drawing/2014/main" id="{D41BBC45-4000-4CB6-B425-DB3A4638C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8" name="Line 552">
              <a:extLst>
                <a:ext uri="{FF2B5EF4-FFF2-40B4-BE49-F238E27FC236}">
                  <a16:creationId xmlns:a16="http://schemas.microsoft.com/office/drawing/2014/main" id="{5DF8C5F4-08E2-48C2-A6F3-F11D8D7BB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9" name="Line 553">
              <a:extLst>
                <a:ext uri="{FF2B5EF4-FFF2-40B4-BE49-F238E27FC236}">
                  <a16:creationId xmlns:a16="http://schemas.microsoft.com/office/drawing/2014/main" id="{43EE4F58-4604-4043-AA07-D7202D13F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0" name="Line 554">
              <a:extLst>
                <a:ext uri="{FF2B5EF4-FFF2-40B4-BE49-F238E27FC236}">
                  <a16:creationId xmlns:a16="http://schemas.microsoft.com/office/drawing/2014/main" id="{AB9C286E-4E6B-4EE9-ADCE-7F5C9431D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1" name="Line 555">
              <a:extLst>
                <a:ext uri="{FF2B5EF4-FFF2-40B4-BE49-F238E27FC236}">
                  <a16:creationId xmlns:a16="http://schemas.microsoft.com/office/drawing/2014/main" id="{7126C0DA-C53F-4DDE-B6AB-0E221B4F4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2" name="Line 556">
              <a:extLst>
                <a:ext uri="{FF2B5EF4-FFF2-40B4-BE49-F238E27FC236}">
                  <a16:creationId xmlns:a16="http://schemas.microsoft.com/office/drawing/2014/main" id="{D5A33C09-387A-46DE-8361-878132C8E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3" name="Line 557">
              <a:extLst>
                <a:ext uri="{FF2B5EF4-FFF2-40B4-BE49-F238E27FC236}">
                  <a16:creationId xmlns:a16="http://schemas.microsoft.com/office/drawing/2014/main" id="{1744F920-22CA-4B45-B818-8D0E95795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4" name="Line 558">
              <a:extLst>
                <a:ext uri="{FF2B5EF4-FFF2-40B4-BE49-F238E27FC236}">
                  <a16:creationId xmlns:a16="http://schemas.microsoft.com/office/drawing/2014/main" id="{C4CEB20C-451F-46D3-9DE7-F5EB170F9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5" name="Line 559">
              <a:extLst>
                <a:ext uri="{FF2B5EF4-FFF2-40B4-BE49-F238E27FC236}">
                  <a16:creationId xmlns:a16="http://schemas.microsoft.com/office/drawing/2014/main" id="{C6333572-7507-4663-8EE3-7CB39C75A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6" name="Line 560">
              <a:extLst>
                <a:ext uri="{FF2B5EF4-FFF2-40B4-BE49-F238E27FC236}">
                  <a16:creationId xmlns:a16="http://schemas.microsoft.com/office/drawing/2014/main" id="{3DBEA3C3-661F-463A-951A-F93870E96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7" name="Line 561">
              <a:extLst>
                <a:ext uri="{FF2B5EF4-FFF2-40B4-BE49-F238E27FC236}">
                  <a16:creationId xmlns:a16="http://schemas.microsoft.com/office/drawing/2014/main" id="{4EA5CBDD-83CC-4953-8E06-183E55E30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8" name="Line 562">
              <a:extLst>
                <a:ext uri="{FF2B5EF4-FFF2-40B4-BE49-F238E27FC236}">
                  <a16:creationId xmlns:a16="http://schemas.microsoft.com/office/drawing/2014/main" id="{A43BFA64-92C8-40CD-BFA3-8D3A7026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9" name="Line 563">
              <a:extLst>
                <a:ext uri="{FF2B5EF4-FFF2-40B4-BE49-F238E27FC236}">
                  <a16:creationId xmlns:a16="http://schemas.microsoft.com/office/drawing/2014/main" id="{3903853D-9521-4125-B45C-0B93F09E9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0" name="Line 564">
              <a:extLst>
                <a:ext uri="{FF2B5EF4-FFF2-40B4-BE49-F238E27FC236}">
                  <a16:creationId xmlns:a16="http://schemas.microsoft.com/office/drawing/2014/main" id="{274C9404-30C8-43C8-AD53-2BBD2BBAF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1" name="Line 565">
              <a:extLst>
                <a:ext uri="{FF2B5EF4-FFF2-40B4-BE49-F238E27FC236}">
                  <a16:creationId xmlns:a16="http://schemas.microsoft.com/office/drawing/2014/main" id="{679F1008-9CCB-4B4A-9AA3-AC6684C04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2" name="Line 566">
              <a:extLst>
                <a:ext uri="{FF2B5EF4-FFF2-40B4-BE49-F238E27FC236}">
                  <a16:creationId xmlns:a16="http://schemas.microsoft.com/office/drawing/2014/main" id="{CF88483A-2556-44A5-B17D-FCE287506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3" name="Line 567">
              <a:extLst>
                <a:ext uri="{FF2B5EF4-FFF2-40B4-BE49-F238E27FC236}">
                  <a16:creationId xmlns:a16="http://schemas.microsoft.com/office/drawing/2014/main" id="{C32D604C-9EC2-420F-A773-F4B8B900F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4" name="Line 568">
              <a:extLst>
                <a:ext uri="{FF2B5EF4-FFF2-40B4-BE49-F238E27FC236}">
                  <a16:creationId xmlns:a16="http://schemas.microsoft.com/office/drawing/2014/main" id="{8F154A07-BB77-448A-B63C-6ED5478E5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5" name="Line 569">
              <a:extLst>
                <a:ext uri="{FF2B5EF4-FFF2-40B4-BE49-F238E27FC236}">
                  <a16:creationId xmlns:a16="http://schemas.microsoft.com/office/drawing/2014/main" id="{5B336F29-CFB7-4E72-98B7-48CAEE40F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6" name="Line 570">
              <a:extLst>
                <a:ext uri="{FF2B5EF4-FFF2-40B4-BE49-F238E27FC236}">
                  <a16:creationId xmlns:a16="http://schemas.microsoft.com/office/drawing/2014/main" id="{A8823817-9A09-49EE-ADEC-E166E9AC1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7" name="Line 571">
              <a:extLst>
                <a:ext uri="{FF2B5EF4-FFF2-40B4-BE49-F238E27FC236}">
                  <a16:creationId xmlns:a16="http://schemas.microsoft.com/office/drawing/2014/main" id="{72980AAF-0F34-4AC0-AAFF-C477E788D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8" name="Line 572">
              <a:extLst>
                <a:ext uri="{FF2B5EF4-FFF2-40B4-BE49-F238E27FC236}">
                  <a16:creationId xmlns:a16="http://schemas.microsoft.com/office/drawing/2014/main" id="{3584C4A6-5C61-455D-ABF3-1EE5364C1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9" name="Line 573">
              <a:extLst>
                <a:ext uri="{FF2B5EF4-FFF2-40B4-BE49-F238E27FC236}">
                  <a16:creationId xmlns:a16="http://schemas.microsoft.com/office/drawing/2014/main" id="{3FD2C63B-1AC7-44D6-810F-79A52F07B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0" name="Line 574">
              <a:extLst>
                <a:ext uri="{FF2B5EF4-FFF2-40B4-BE49-F238E27FC236}">
                  <a16:creationId xmlns:a16="http://schemas.microsoft.com/office/drawing/2014/main" id="{94586ED4-682B-4E3E-8C15-9F89012C3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1" name="Line 575">
              <a:extLst>
                <a:ext uri="{FF2B5EF4-FFF2-40B4-BE49-F238E27FC236}">
                  <a16:creationId xmlns:a16="http://schemas.microsoft.com/office/drawing/2014/main" id="{98B7F74E-2786-4150-8073-32F5B7B46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2" name="Line 576">
              <a:extLst>
                <a:ext uri="{FF2B5EF4-FFF2-40B4-BE49-F238E27FC236}">
                  <a16:creationId xmlns:a16="http://schemas.microsoft.com/office/drawing/2014/main" id="{9C8B80F4-F643-403E-810A-AE4B3DDE4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3" name="Line 577">
              <a:extLst>
                <a:ext uri="{FF2B5EF4-FFF2-40B4-BE49-F238E27FC236}">
                  <a16:creationId xmlns:a16="http://schemas.microsoft.com/office/drawing/2014/main" id="{3BB66078-DF80-4E87-A6B8-DDB4E1B76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4" name="Line 578">
              <a:extLst>
                <a:ext uri="{FF2B5EF4-FFF2-40B4-BE49-F238E27FC236}">
                  <a16:creationId xmlns:a16="http://schemas.microsoft.com/office/drawing/2014/main" id="{B4B2E35F-0D43-414C-A5FA-13DD18943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5" name="Line 579">
              <a:extLst>
                <a:ext uri="{FF2B5EF4-FFF2-40B4-BE49-F238E27FC236}">
                  <a16:creationId xmlns:a16="http://schemas.microsoft.com/office/drawing/2014/main" id="{3DB8551E-947D-4368-BBFC-791E953E0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6" name="Line 580">
              <a:extLst>
                <a:ext uri="{FF2B5EF4-FFF2-40B4-BE49-F238E27FC236}">
                  <a16:creationId xmlns:a16="http://schemas.microsoft.com/office/drawing/2014/main" id="{A3302D78-1967-45B7-8AE6-EC528433C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7" name="Line 581">
              <a:extLst>
                <a:ext uri="{FF2B5EF4-FFF2-40B4-BE49-F238E27FC236}">
                  <a16:creationId xmlns:a16="http://schemas.microsoft.com/office/drawing/2014/main" id="{E1DADC30-96FD-4B58-ABEE-740CFE31F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8" name="Line 582">
              <a:extLst>
                <a:ext uri="{FF2B5EF4-FFF2-40B4-BE49-F238E27FC236}">
                  <a16:creationId xmlns:a16="http://schemas.microsoft.com/office/drawing/2014/main" id="{7F347F48-A238-4BE9-B07A-9DF633AD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9" name="Line 583">
              <a:extLst>
                <a:ext uri="{FF2B5EF4-FFF2-40B4-BE49-F238E27FC236}">
                  <a16:creationId xmlns:a16="http://schemas.microsoft.com/office/drawing/2014/main" id="{8F2EE68E-B201-4882-AF44-66D0543FD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0" name="Line 584">
              <a:extLst>
                <a:ext uri="{FF2B5EF4-FFF2-40B4-BE49-F238E27FC236}">
                  <a16:creationId xmlns:a16="http://schemas.microsoft.com/office/drawing/2014/main" id="{D532E741-5061-4238-9671-97FEE5757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1" name="Line 585">
              <a:extLst>
                <a:ext uri="{FF2B5EF4-FFF2-40B4-BE49-F238E27FC236}">
                  <a16:creationId xmlns:a16="http://schemas.microsoft.com/office/drawing/2014/main" id="{E164664F-8751-444E-8C4C-D47ABDE7D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2" name="Line 586">
              <a:extLst>
                <a:ext uri="{FF2B5EF4-FFF2-40B4-BE49-F238E27FC236}">
                  <a16:creationId xmlns:a16="http://schemas.microsoft.com/office/drawing/2014/main" id="{A0BD6EFF-AC88-4086-A0F0-048354F6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3" name="Line 587">
              <a:extLst>
                <a:ext uri="{FF2B5EF4-FFF2-40B4-BE49-F238E27FC236}">
                  <a16:creationId xmlns:a16="http://schemas.microsoft.com/office/drawing/2014/main" id="{85EB6258-D751-4994-9221-776062B87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4" name="Line 588">
              <a:extLst>
                <a:ext uri="{FF2B5EF4-FFF2-40B4-BE49-F238E27FC236}">
                  <a16:creationId xmlns:a16="http://schemas.microsoft.com/office/drawing/2014/main" id="{432BF213-CD16-4DB6-9C06-7A2FA3BC3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5" name="Line 589">
              <a:extLst>
                <a:ext uri="{FF2B5EF4-FFF2-40B4-BE49-F238E27FC236}">
                  <a16:creationId xmlns:a16="http://schemas.microsoft.com/office/drawing/2014/main" id="{E4988E42-2FD0-4397-BAE5-45CA85D2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" name="Line 590">
              <a:extLst>
                <a:ext uri="{FF2B5EF4-FFF2-40B4-BE49-F238E27FC236}">
                  <a16:creationId xmlns:a16="http://schemas.microsoft.com/office/drawing/2014/main" id="{E618434E-8639-4A9F-B483-F47FADDBF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" name="Line 591">
              <a:extLst>
                <a:ext uri="{FF2B5EF4-FFF2-40B4-BE49-F238E27FC236}">
                  <a16:creationId xmlns:a16="http://schemas.microsoft.com/office/drawing/2014/main" id="{FB1865D7-A488-404B-A9CE-048CB14E4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" name="Line 592">
              <a:extLst>
                <a:ext uri="{FF2B5EF4-FFF2-40B4-BE49-F238E27FC236}">
                  <a16:creationId xmlns:a16="http://schemas.microsoft.com/office/drawing/2014/main" id="{6E6BC2D8-B796-4DA3-AF5D-6F62FA1F7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" name="Line 593">
              <a:extLst>
                <a:ext uri="{FF2B5EF4-FFF2-40B4-BE49-F238E27FC236}">
                  <a16:creationId xmlns:a16="http://schemas.microsoft.com/office/drawing/2014/main" id="{D275E9B2-E222-4CAA-A41B-92E9E9D16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" name="Line 594">
              <a:extLst>
                <a:ext uri="{FF2B5EF4-FFF2-40B4-BE49-F238E27FC236}">
                  <a16:creationId xmlns:a16="http://schemas.microsoft.com/office/drawing/2014/main" id="{46711070-700E-4CB6-9558-7EBF6206D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" name="Line 595">
              <a:extLst>
                <a:ext uri="{FF2B5EF4-FFF2-40B4-BE49-F238E27FC236}">
                  <a16:creationId xmlns:a16="http://schemas.microsoft.com/office/drawing/2014/main" id="{31A6F00D-9E13-4744-8EAE-1EEC5EA74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" name="Line 596">
              <a:extLst>
                <a:ext uri="{FF2B5EF4-FFF2-40B4-BE49-F238E27FC236}">
                  <a16:creationId xmlns:a16="http://schemas.microsoft.com/office/drawing/2014/main" id="{1C893B8D-D54A-43E8-BC0A-662B81DB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" name="Line 597">
              <a:extLst>
                <a:ext uri="{FF2B5EF4-FFF2-40B4-BE49-F238E27FC236}">
                  <a16:creationId xmlns:a16="http://schemas.microsoft.com/office/drawing/2014/main" id="{92AD016D-FAFF-4957-8F91-8CED2DAD9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" name="Line 598">
              <a:extLst>
                <a:ext uri="{FF2B5EF4-FFF2-40B4-BE49-F238E27FC236}">
                  <a16:creationId xmlns:a16="http://schemas.microsoft.com/office/drawing/2014/main" id="{1230FD10-EAC7-4EDD-9A71-DA7A3346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" name="Line 599">
              <a:extLst>
                <a:ext uri="{FF2B5EF4-FFF2-40B4-BE49-F238E27FC236}">
                  <a16:creationId xmlns:a16="http://schemas.microsoft.com/office/drawing/2014/main" id="{E90BEBE7-2DE2-498A-9D74-2EFBFBD5A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" name="Line 600">
              <a:extLst>
                <a:ext uri="{FF2B5EF4-FFF2-40B4-BE49-F238E27FC236}">
                  <a16:creationId xmlns:a16="http://schemas.microsoft.com/office/drawing/2014/main" id="{8FFF5473-4D84-43CD-8273-2A44B7A8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" name="Line 601">
              <a:extLst>
                <a:ext uri="{FF2B5EF4-FFF2-40B4-BE49-F238E27FC236}">
                  <a16:creationId xmlns:a16="http://schemas.microsoft.com/office/drawing/2014/main" id="{DDE74F5F-0E7F-4CB2-B42B-DC2C9D1A5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" name="Line 602">
              <a:extLst>
                <a:ext uri="{FF2B5EF4-FFF2-40B4-BE49-F238E27FC236}">
                  <a16:creationId xmlns:a16="http://schemas.microsoft.com/office/drawing/2014/main" id="{AB12D659-39B2-413E-98F3-C63A21D2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" name="Line 603">
              <a:extLst>
                <a:ext uri="{FF2B5EF4-FFF2-40B4-BE49-F238E27FC236}">
                  <a16:creationId xmlns:a16="http://schemas.microsoft.com/office/drawing/2014/main" id="{5D362D56-F245-4BF5-B680-EC9D0381D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" name="Line 604">
              <a:extLst>
                <a:ext uri="{FF2B5EF4-FFF2-40B4-BE49-F238E27FC236}">
                  <a16:creationId xmlns:a16="http://schemas.microsoft.com/office/drawing/2014/main" id="{B820633B-4103-4D02-918F-7B560EABD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" name="Line 605">
              <a:extLst>
                <a:ext uri="{FF2B5EF4-FFF2-40B4-BE49-F238E27FC236}">
                  <a16:creationId xmlns:a16="http://schemas.microsoft.com/office/drawing/2014/main" id="{EDAC481A-27E1-4CD0-8167-303B51330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" name="Line 606">
              <a:extLst>
                <a:ext uri="{FF2B5EF4-FFF2-40B4-BE49-F238E27FC236}">
                  <a16:creationId xmlns:a16="http://schemas.microsoft.com/office/drawing/2014/main" id="{D9C059F5-3626-4B4D-9125-3303D5E9A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6" name="Line 607">
            <a:extLst>
              <a:ext uri="{FF2B5EF4-FFF2-40B4-BE49-F238E27FC236}">
                <a16:creationId xmlns:a16="http://schemas.microsoft.com/office/drawing/2014/main" id="{026806CC-3DC8-4DD6-9E6C-6338E7C70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506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608">
            <a:extLst>
              <a:ext uri="{FF2B5EF4-FFF2-40B4-BE49-F238E27FC236}">
                <a16:creationId xmlns:a16="http://schemas.microsoft.com/office/drawing/2014/main" id="{93C67431-04BE-4EF8-9829-67BC6053D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3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609">
            <a:extLst>
              <a:ext uri="{FF2B5EF4-FFF2-40B4-BE49-F238E27FC236}">
                <a16:creationId xmlns:a16="http://schemas.microsoft.com/office/drawing/2014/main" id="{6B752BBD-1491-4BD9-B132-341F44BCC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6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610">
            <a:extLst>
              <a:ext uri="{FF2B5EF4-FFF2-40B4-BE49-F238E27FC236}">
                <a16:creationId xmlns:a16="http://schemas.microsoft.com/office/drawing/2014/main" id="{528D56D0-C6B0-4225-AB29-E018AE6B8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611">
            <a:extLst>
              <a:ext uri="{FF2B5EF4-FFF2-40B4-BE49-F238E27FC236}">
                <a16:creationId xmlns:a16="http://schemas.microsoft.com/office/drawing/2014/main" id="{C707D4B9-8E6A-4A6A-B4DB-5673775A6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612">
            <a:extLst>
              <a:ext uri="{FF2B5EF4-FFF2-40B4-BE49-F238E27FC236}">
                <a16:creationId xmlns:a16="http://schemas.microsoft.com/office/drawing/2014/main" id="{B3CA070F-884B-4D87-9653-FAC9885DF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14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613">
            <a:extLst>
              <a:ext uri="{FF2B5EF4-FFF2-40B4-BE49-F238E27FC236}">
                <a16:creationId xmlns:a16="http://schemas.microsoft.com/office/drawing/2014/main" id="{CE115D67-83E2-444A-B5E8-B4DB1A76D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614">
            <a:extLst>
              <a:ext uri="{FF2B5EF4-FFF2-40B4-BE49-F238E27FC236}">
                <a16:creationId xmlns:a16="http://schemas.microsoft.com/office/drawing/2014/main" id="{A9B567FE-D12B-48A1-8006-03C345472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615">
            <a:extLst>
              <a:ext uri="{FF2B5EF4-FFF2-40B4-BE49-F238E27FC236}">
                <a16:creationId xmlns:a16="http://schemas.microsoft.com/office/drawing/2014/main" id="{9C1E904A-953E-41E1-B965-FFEFDA756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616">
            <a:extLst>
              <a:ext uri="{FF2B5EF4-FFF2-40B4-BE49-F238E27FC236}">
                <a16:creationId xmlns:a16="http://schemas.microsoft.com/office/drawing/2014/main" id="{0DF06D63-0877-4A1E-9460-0685B6D46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95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617">
            <a:extLst>
              <a:ext uri="{FF2B5EF4-FFF2-40B4-BE49-F238E27FC236}">
                <a16:creationId xmlns:a16="http://schemas.microsoft.com/office/drawing/2014/main" id="{0D6E7819-79CD-49AC-8A11-A003E60CB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618">
            <a:extLst>
              <a:ext uri="{FF2B5EF4-FFF2-40B4-BE49-F238E27FC236}">
                <a16:creationId xmlns:a16="http://schemas.microsoft.com/office/drawing/2014/main" id="{BEF90990-C347-4C9B-B409-212A68915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619">
            <a:extLst>
              <a:ext uri="{FF2B5EF4-FFF2-40B4-BE49-F238E27FC236}">
                <a16:creationId xmlns:a16="http://schemas.microsoft.com/office/drawing/2014/main" id="{C5D93A8F-1CC9-4F89-905B-17F02D32F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77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620">
            <a:extLst>
              <a:ext uri="{FF2B5EF4-FFF2-40B4-BE49-F238E27FC236}">
                <a16:creationId xmlns:a16="http://schemas.microsoft.com/office/drawing/2014/main" id="{45335CC9-2D70-4FA5-A89C-41D98C57F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621">
            <a:extLst>
              <a:ext uri="{FF2B5EF4-FFF2-40B4-BE49-F238E27FC236}">
                <a16:creationId xmlns:a16="http://schemas.microsoft.com/office/drawing/2014/main" id="{789CA9AF-ECAC-4767-B78C-94C882B02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622">
            <a:extLst>
              <a:ext uri="{FF2B5EF4-FFF2-40B4-BE49-F238E27FC236}">
                <a16:creationId xmlns:a16="http://schemas.microsoft.com/office/drawing/2014/main" id="{25DFBC55-E3AD-489A-82FA-70FAD6AE5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623">
            <a:extLst>
              <a:ext uri="{FF2B5EF4-FFF2-40B4-BE49-F238E27FC236}">
                <a16:creationId xmlns:a16="http://schemas.microsoft.com/office/drawing/2014/main" id="{6542F053-B7C2-467C-B8A4-5FE9404FF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387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624">
            <a:extLst>
              <a:ext uri="{FF2B5EF4-FFF2-40B4-BE49-F238E27FC236}">
                <a16:creationId xmlns:a16="http://schemas.microsoft.com/office/drawing/2014/main" id="{EB19C2AA-4845-4FCF-9E34-06F21B4B8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625">
            <a:extLst>
              <a:ext uri="{FF2B5EF4-FFF2-40B4-BE49-F238E27FC236}">
                <a16:creationId xmlns:a16="http://schemas.microsoft.com/office/drawing/2014/main" id="{1FC136D4-C734-4CAB-A57D-C23F457BB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64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626">
            <a:extLst>
              <a:ext uri="{FF2B5EF4-FFF2-40B4-BE49-F238E27FC236}">
                <a16:creationId xmlns:a16="http://schemas.microsoft.com/office/drawing/2014/main" id="{6CAC50B5-FD14-4FFB-94E4-80F9E5373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627">
            <a:extLst>
              <a:ext uri="{FF2B5EF4-FFF2-40B4-BE49-F238E27FC236}">
                <a16:creationId xmlns:a16="http://schemas.microsoft.com/office/drawing/2014/main" id="{AA99FFAF-33C5-4BF8-AE5C-F5BFDC3E1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387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628">
            <a:extLst>
              <a:ext uri="{FF2B5EF4-FFF2-40B4-BE49-F238E27FC236}">
                <a16:creationId xmlns:a16="http://schemas.microsoft.com/office/drawing/2014/main" id="{BF1BAEBA-F0D8-4E48-A595-5E8065AE3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629">
            <a:extLst>
              <a:ext uri="{FF2B5EF4-FFF2-40B4-BE49-F238E27FC236}">
                <a16:creationId xmlns:a16="http://schemas.microsoft.com/office/drawing/2014/main" id="{870C8E57-DFDC-4C36-A5D8-548038FAF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15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630">
            <a:extLst>
              <a:ext uri="{FF2B5EF4-FFF2-40B4-BE49-F238E27FC236}">
                <a16:creationId xmlns:a16="http://schemas.microsoft.com/office/drawing/2014/main" id="{0D58CFEA-3F24-4BEC-9E03-725B96D43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631">
            <a:extLst>
              <a:ext uri="{FF2B5EF4-FFF2-40B4-BE49-F238E27FC236}">
                <a16:creationId xmlns:a16="http://schemas.microsoft.com/office/drawing/2014/main" id="{191A78A1-8EA0-47AB-9654-C45BD807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632">
            <a:extLst>
              <a:ext uri="{FF2B5EF4-FFF2-40B4-BE49-F238E27FC236}">
                <a16:creationId xmlns:a16="http://schemas.microsoft.com/office/drawing/2014/main" id="{1EE5041B-48D5-4A96-9589-C97401E13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633">
            <a:extLst>
              <a:ext uri="{FF2B5EF4-FFF2-40B4-BE49-F238E27FC236}">
                <a16:creationId xmlns:a16="http://schemas.microsoft.com/office/drawing/2014/main" id="{12763575-329C-4828-A9CB-6C5005AF2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2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634">
            <a:extLst>
              <a:ext uri="{FF2B5EF4-FFF2-40B4-BE49-F238E27FC236}">
                <a16:creationId xmlns:a16="http://schemas.microsoft.com/office/drawing/2014/main" id="{E5B4FEFA-92A6-4DED-B9C4-505FC3BB4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89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635">
            <a:extLst>
              <a:ext uri="{FF2B5EF4-FFF2-40B4-BE49-F238E27FC236}">
                <a16:creationId xmlns:a16="http://schemas.microsoft.com/office/drawing/2014/main" id="{D0D1BFEF-9198-4D1A-A7A7-D071D6B1B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636">
            <a:extLst>
              <a:ext uri="{FF2B5EF4-FFF2-40B4-BE49-F238E27FC236}">
                <a16:creationId xmlns:a16="http://schemas.microsoft.com/office/drawing/2014/main" id="{0E360F4D-60AA-46ED-8FAF-DB3FDB890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044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637">
            <a:extLst>
              <a:ext uri="{FF2B5EF4-FFF2-40B4-BE49-F238E27FC236}">
                <a16:creationId xmlns:a16="http://schemas.microsoft.com/office/drawing/2014/main" id="{A66FBDB4-34E5-4649-93FE-5C55B4F36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638">
            <a:extLst>
              <a:ext uri="{FF2B5EF4-FFF2-40B4-BE49-F238E27FC236}">
                <a16:creationId xmlns:a16="http://schemas.microsoft.com/office/drawing/2014/main" id="{D2FE988F-CF82-4878-96B5-812D7E020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299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639">
            <a:extLst>
              <a:ext uri="{FF2B5EF4-FFF2-40B4-BE49-F238E27FC236}">
                <a16:creationId xmlns:a16="http://schemas.microsoft.com/office/drawing/2014/main" id="{C7659CFF-964F-46E2-9D26-3EFE3FC79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Line 640">
            <a:extLst>
              <a:ext uri="{FF2B5EF4-FFF2-40B4-BE49-F238E27FC236}">
                <a16:creationId xmlns:a16="http://schemas.microsoft.com/office/drawing/2014/main" id="{50A432F6-63EA-42C0-BC58-BC9893F3C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Line 641">
            <a:extLst>
              <a:ext uri="{FF2B5EF4-FFF2-40B4-BE49-F238E27FC236}">
                <a16:creationId xmlns:a16="http://schemas.microsoft.com/office/drawing/2014/main" id="{BCE7363D-75C3-4205-8753-124C20BF1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642">
            <a:extLst>
              <a:ext uri="{FF2B5EF4-FFF2-40B4-BE49-F238E27FC236}">
                <a16:creationId xmlns:a16="http://schemas.microsoft.com/office/drawing/2014/main" id="{4B9642C9-3D89-45B1-AD0C-4FAD803C7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5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Line 643">
            <a:extLst>
              <a:ext uri="{FF2B5EF4-FFF2-40B4-BE49-F238E27FC236}">
                <a16:creationId xmlns:a16="http://schemas.microsoft.com/office/drawing/2014/main" id="{0C31178D-38D1-4FC5-A64E-93AB2A270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Line 644">
            <a:extLst>
              <a:ext uri="{FF2B5EF4-FFF2-40B4-BE49-F238E27FC236}">
                <a16:creationId xmlns:a16="http://schemas.microsoft.com/office/drawing/2014/main" id="{074BDAF4-E9C9-4FF4-AF3B-5A009DD7C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Line 645">
            <a:extLst>
              <a:ext uri="{FF2B5EF4-FFF2-40B4-BE49-F238E27FC236}">
                <a16:creationId xmlns:a16="http://schemas.microsoft.com/office/drawing/2014/main" id="{E0DCB3DB-7AA7-4015-A99A-68793B799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0336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Line 646">
            <a:extLst>
              <a:ext uri="{FF2B5EF4-FFF2-40B4-BE49-F238E27FC236}">
                <a16:creationId xmlns:a16="http://schemas.microsoft.com/office/drawing/2014/main" id="{BEA70C8B-0C28-4938-90BC-A7E0ABD6B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1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Line 647">
            <a:extLst>
              <a:ext uri="{FF2B5EF4-FFF2-40B4-BE49-F238E27FC236}">
                <a16:creationId xmlns:a16="http://schemas.microsoft.com/office/drawing/2014/main" id="{5535B196-4D1C-42FE-9FBD-7550C2AD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2886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7" name="Line 648">
            <a:extLst>
              <a:ext uri="{FF2B5EF4-FFF2-40B4-BE49-F238E27FC236}">
                <a16:creationId xmlns:a16="http://schemas.microsoft.com/office/drawing/2014/main" id="{A771BA0C-01F5-44B3-9E6A-48DFDC7FC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8" name="Line 649">
            <a:extLst>
              <a:ext uri="{FF2B5EF4-FFF2-40B4-BE49-F238E27FC236}">
                <a16:creationId xmlns:a16="http://schemas.microsoft.com/office/drawing/2014/main" id="{5AC090E5-D154-44FB-99C5-484CEBF68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4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650">
            <a:extLst>
              <a:ext uri="{FF2B5EF4-FFF2-40B4-BE49-F238E27FC236}">
                <a16:creationId xmlns:a16="http://schemas.microsoft.com/office/drawing/2014/main" id="{5FD89235-CD49-4342-95D6-32807D9D0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651">
            <a:extLst>
              <a:ext uri="{FF2B5EF4-FFF2-40B4-BE49-F238E27FC236}">
                <a16:creationId xmlns:a16="http://schemas.microsoft.com/office/drawing/2014/main" id="{BE358221-60B6-433C-BA9E-963FB384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798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652">
            <a:extLst>
              <a:ext uri="{FF2B5EF4-FFF2-40B4-BE49-F238E27FC236}">
                <a16:creationId xmlns:a16="http://schemas.microsoft.com/office/drawing/2014/main" id="{8C9DF320-0683-4A30-A373-9FB5AD9A2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653">
            <a:extLst>
              <a:ext uri="{FF2B5EF4-FFF2-40B4-BE49-F238E27FC236}">
                <a16:creationId xmlns:a16="http://schemas.microsoft.com/office/drawing/2014/main" id="{362D65FE-6824-4325-930E-B70026FEF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895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654">
            <a:extLst>
              <a:ext uri="{FF2B5EF4-FFF2-40B4-BE49-F238E27FC236}">
                <a16:creationId xmlns:a16="http://schemas.microsoft.com/office/drawing/2014/main" id="{5296F84C-FBFE-431A-8ED0-95AC06066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Line 655">
            <a:extLst>
              <a:ext uri="{FF2B5EF4-FFF2-40B4-BE49-F238E27FC236}">
                <a16:creationId xmlns:a16="http://schemas.microsoft.com/office/drawing/2014/main" id="{60A4113A-94C0-47E3-A52B-24A60519C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Line 656">
            <a:extLst>
              <a:ext uri="{FF2B5EF4-FFF2-40B4-BE49-F238E27FC236}">
                <a16:creationId xmlns:a16="http://schemas.microsoft.com/office/drawing/2014/main" id="{979E2354-D8A2-4AD7-815C-4A107C48A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77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6" name="Line 657">
            <a:extLst>
              <a:ext uri="{FF2B5EF4-FFF2-40B4-BE49-F238E27FC236}">
                <a16:creationId xmlns:a16="http://schemas.microsoft.com/office/drawing/2014/main" id="{0BD22763-60CA-4068-98B3-44649F4A6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405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Line 658">
            <a:extLst>
              <a:ext uri="{FF2B5EF4-FFF2-40B4-BE49-F238E27FC236}">
                <a16:creationId xmlns:a16="http://schemas.microsoft.com/office/drawing/2014/main" id="{E7A990D7-7504-46B4-9669-1D9CF5C98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8" name="Line 659">
            <a:extLst>
              <a:ext uri="{FF2B5EF4-FFF2-40B4-BE49-F238E27FC236}">
                <a16:creationId xmlns:a16="http://schemas.microsoft.com/office/drawing/2014/main" id="{4CA33927-25A8-4CEC-87E4-A9D3B1188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9" name="Line 660">
            <a:extLst>
              <a:ext uri="{FF2B5EF4-FFF2-40B4-BE49-F238E27FC236}">
                <a16:creationId xmlns:a16="http://schemas.microsoft.com/office/drawing/2014/main" id="{A794B8E5-4686-4FA2-8D57-E30565C66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0" name="Line 661">
            <a:extLst>
              <a:ext uri="{FF2B5EF4-FFF2-40B4-BE49-F238E27FC236}">
                <a16:creationId xmlns:a16="http://schemas.microsoft.com/office/drawing/2014/main" id="{538F9448-E9CD-45C2-ACB5-B759E8E05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15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1" name="Line 662">
            <a:extLst>
              <a:ext uri="{FF2B5EF4-FFF2-40B4-BE49-F238E27FC236}">
                <a16:creationId xmlns:a16="http://schemas.microsoft.com/office/drawing/2014/main" id="{AE9BDC69-02AE-42DF-A69F-ADEAA1BD7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4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2" name="Line 663">
            <a:extLst>
              <a:ext uri="{FF2B5EF4-FFF2-40B4-BE49-F238E27FC236}">
                <a16:creationId xmlns:a16="http://schemas.microsoft.com/office/drawing/2014/main" id="{90930217-E9B2-4544-8526-2A4FC6A41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3" name="Line 664">
            <a:extLst>
              <a:ext uri="{FF2B5EF4-FFF2-40B4-BE49-F238E27FC236}">
                <a16:creationId xmlns:a16="http://schemas.microsoft.com/office/drawing/2014/main" id="{C5FB216A-6CBA-4DB8-9110-B2CF9920B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1387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4" name="Line 665">
            <a:extLst>
              <a:ext uri="{FF2B5EF4-FFF2-40B4-BE49-F238E27FC236}">
                <a16:creationId xmlns:a16="http://schemas.microsoft.com/office/drawing/2014/main" id="{94B951DD-5545-4A23-B128-ED1611C7E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266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5" name="Line 666">
            <a:extLst>
              <a:ext uri="{FF2B5EF4-FFF2-40B4-BE49-F238E27FC236}">
                <a16:creationId xmlns:a16="http://schemas.microsoft.com/office/drawing/2014/main" id="{2AD609A8-8B4C-4425-9208-D96576D3E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937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6" name="Line 667">
            <a:extLst>
              <a:ext uri="{FF2B5EF4-FFF2-40B4-BE49-F238E27FC236}">
                <a16:creationId xmlns:a16="http://schemas.microsoft.com/office/drawing/2014/main" id="{B5431C79-11F3-4F87-9AC1-F5D79B964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21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7" name="Line 668">
            <a:extLst>
              <a:ext uri="{FF2B5EF4-FFF2-40B4-BE49-F238E27FC236}">
                <a16:creationId xmlns:a16="http://schemas.microsoft.com/office/drawing/2014/main" id="{89A14538-B57C-4D29-AC93-49D724FED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7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Line 669">
            <a:extLst>
              <a:ext uri="{FF2B5EF4-FFF2-40B4-BE49-F238E27FC236}">
                <a16:creationId xmlns:a16="http://schemas.microsoft.com/office/drawing/2014/main" id="{BE362033-7DE4-4587-B50A-2E73E0220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9" name="Line 670">
            <a:extLst>
              <a:ext uri="{FF2B5EF4-FFF2-40B4-BE49-F238E27FC236}">
                <a16:creationId xmlns:a16="http://schemas.microsoft.com/office/drawing/2014/main" id="{2A2F4519-1C75-4328-A0F4-370CCBF05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0" name="Line 671">
            <a:extLst>
              <a:ext uri="{FF2B5EF4-FFF2-40B4-BE49-F238E27FC236}">
                <a16:creationId xmlns:a16="http://schemas.microsoft.com/office/drawing/2014/main" id="{0D2E831A-C2B8-4876-BAB3-75896BB64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89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1" name="Line 672">
            <a:extLst>
              <a:ext uri="{FF2B5EF4-FFF2-40B4-BE49-F238E27FC236}">
                <a16:creationId xmlns:a16="http://schemas.microsoft.com/office/drawing/2014/main" id="{1AEC077B-06FF-4E8E-AE3A-E06DBFAB3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317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2" name="Line 673">
            <a:extLst>
              <a:ext uri="{FF2B5EF4-FFF2-40B4-BE49-F238E27FC236}">
                <a16:creationId xmlns:a16="http://schemas.microsoft.com/office/drawing/2014/main" id="{1FF12136-1797-4C4D-9AFB-4E8727849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444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3" name="Line 674">
            <a:extLst>
              <a:ext uri="{FF2B5EF4-FFF2-40B4-BE49-F238E27FC236}">
                <a16:creationId xmlns:a16="http://schemas.microsoft.com/office/drawing/2014/main" id="{C8ABDEC5-6F79-4EC8-AAB0-DBC9E4E07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572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4" name="Line 675">
            <a:extLst>
              <a:ext uri="{FF2B5EF4-FFF2-40B4-BE49-F238E27FC236}">
                <a16:creationId xmlns:a16="http://schemas.microsoft.com/office/drawing/2014/main" id="{DE4D5FCD-A72D-4530-BB81-BC476AFE4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699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5" name="Line 676">
            <a:extLst>
              <a:ext uri="{FF2B5EF4-FFF2-40B4-BE49-F238E27FC236}">
                <a16:creationId xmlns:a16="http://schemas.microsoft.com/office/drawing/2014/main" id="{DE1A0C9F-E9BB-468A-B4FF-38651BC16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27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6" name="Line 677">
            <a:extLst>
              <a:ext uri="{FF2B5EF4-FFF2-40B4-BE49-F238E27FC236}">
                <a16:creationId xmlns:a16="http://schemas.microsoft.com/office/drawing/2014/main" id="{71236737-E437-4998-A022-5E817177A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4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7" name="Line 678">
            <a:extLst>
              <a:ext uri="{FF2B5EF4-FFF2-40B4-BE49-F238E27FC236}">
                <a16:creationId xmlns:a16="http://schemas.microsoft.com/office/drawing/2014/main" id="{8541C592-1E22-4BB3-A578-3D594DBDC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8" name="Line 679">
            <a:extLst>
              <a:ext uri="{FF2B5EF4-FFF2-40B4-BE49-F238E27FC236}">
                <a16:creationId xmlns:a16="http://schemas.microsoft.com/office/drawing/2014/main" id="{3B87AA5A-DA2A-4FFD-AD70-432EFB794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05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9" name="Line 680">
            <a:extLst>
              <a:ext uri="{FF2B5EF4-FFF2-40B4-BE49-F238E27FC236}">
                <a16:creationId xmlns:a16="http://schemas.microsoft.com/office/drawing/2014/main" id="{D2F4D33D-8F4E-4B29-8269-E78C78B1C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0" name="Line 681">
            <a:extLst>
              <a:ext uri="{FF2B5EF4-FFF2-40B4-BE49-F238E27FC236}">
                <a16:creationId xmlns:a16="http://schemas.microsoft.com/office/drawing/2014/main" id="{9C9480E6-0020-4062-8073-138245B8E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0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1" name="Line 682">
            <a:extLst>
              <a:ext uri="{FF2B5EF4-FFF2-40B4-BE49-F238E27FC236}">
                <a16:creationId xmlns:a16="http://schemas.microsoft.com/office/drawing/2014/main" id="{B35FFB88-FD50-4055-A467-EDF64E30A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2" name="Line 683">
            <a:extLst>
              <a:ext uri="{FF2B5EF4-FFF2-40B4-BE49-F238E27FC236}">
                <a16:creationId xmlns:a16="http://schemas.microsoft.com/office/drawing/2014/main" id="{7F765A55-615F-4782-A29B-7B71681A4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611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3" name="Line 684">
            <a:extLst>
              <a:ext uri="{FF2B5EF4-FFF2-40B4-BE49-F238E27FC236}">
                <a16:creationId xmlns:a16="http://schemas.microsoft.com/office/drawing/2014/main" id="{6800417C-48E3-4FF7-9558-B02A42CDD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886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4" name="Line 685">
            <a:extLst>
              <a:ext uri="{FF2B5EF4-FFF2-40B4-BE49-F238E27FC236}">
                <a16:creationId xmlns:a16="http://schemas.microsoft.com/office/drawing/2014/main" id="{43FDCFA1-A917-44D2-98A1-9F1F216654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6687" y="537785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5" name="Line 686">
            <a:extLst>
              <a:ext uri="{FF2B5EF4-FFF2-40B4-BE49-F238E27FC236}">
                <a16:creationId xmlns:a16="http://schemas.microsoft.com/office/drawing/2014/main" id="{D6065FF9-6DB9-4D67-AE04-99C49EABD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1" y="537785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6" name="Rectangle 687">
            <a:extLst>
              <a:ext uri="{FF2B5EF4-FFF2-40B4-BE49-F238E27FC236}">
                <a16:creationId xmlns:a16="http://schemas.microsoft.com/office/drawing/2014/main" id="{3D62A126-F92E-4CB2-9AAF-A088145D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513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/>
          </a:p>
        </p:txBody>
      </p:sp>
      <p:sp>
        <p:nvSpPr>
          <p:cNvPr id="43097" name="Line 688">
            <a:extLst>
              <a:ext uri="{FF2B5EF4-FFF2-40B4-BE49-F238E27FC236}">
                <a16:creationId xmlns:a16="http://schemas.microsoft.com/office/drawing/2014/main" id="{1EF278BF-40FF-4570-AEDC-F3EAB2B7B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4662" y="537785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8" name="Line 689">
            <a:extLst>
              <a:ext uri="{FF2B5EF4-FFF2-40B4-BE49-F238E27FC236}">
                <a16:creationId xmlns:a16="http://schemas.microsoft.com/office/drawing/2014/main" id="{0B91070D-EF6F-40D5-A753-A3B5EB7D9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7486" y="537785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9" name="Rectangle 690">
            <a:extLst>
              <a:ext uri="{FF2B5EF4-FFF2-40B4-BE49-F238E27FC236}">
                <a16:creationId xmlns:a16="http://schemas.microsoft.com/office/drawing/2014/main" id="{2162C12E-E670-4D3B-9D76-C1810C34D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488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43100" name="Line 691">
            <a:extLst>
              <a:ext uri="{FF2B5EF4-FFF2-40B4-BE49-F238E27FC236}">
                <a16:creationId xmlns:a16="http://schemas.microsoft.com/office/drawing/2014/main" id="{4C1EAF7C-4AA4-4729-B54E-4A6893FE1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1900" y="537785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1" name="Line 692">
            <a:extLst>
              <a:ext uri="{FF2B5EF4-FFF2-40B4-BE49-F238E27FC236}">
                <a16:creationId xmlns:a16="http://schemas.microsoft.com/office/drawing/2014/main" id="{A70BB38C-2BE9-460B-B2F2-831831FE0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4" y="5377853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2" name="Rectangle 693">
            <a:extLst>
              <a:ext uri="{FF2B5EF4-FFF2-40B4-BE49-F238E27FC236}">
                <a16:creationId xmlns:a16="http://schemas.microsoft.com/office/drawing/2014/main" id="{D09F4A59-AF6E-4B4E-945C-7762C972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138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43103" name="Line 694">
            <a:extLst>
              <a:ext uri="{FF2B5EF4-FFF2-40B4-BE49-F238E27FC236}">
                <a16:creationId xmlns:a16="http://schemas.microsoft.com/office/drawing/2014/main" id="{2C75B19E-7695-42D1-A148-45F2D10F9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550" y="537785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4" name="Line 695">
            <a:extLst>
              <a:ext uri="{FF2B5EF4-FFF2-40B4-BE49-F238E27FC236}">
                <a16:creationId xmlns:a16="http://schemas.microsoft.com/office/drawing/2014/main" id="{32378FB6-211A-40C4-B2F4-44D92208A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8786" y="537785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5" name="Rectangle 696">
            <a:extLst>
              <a:ext uri="{FF2B5EF4-FFF2-40B4-BE49-F238E27FC236}">
                <a16:creationId xmlns:a16="http://schemas.microsoft.com/office/drawing/2014/main" id="{96CB0BEF-35C0-4199-B781-38C647B2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788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en-US" sz="2400"/>
          </a:p>
        </p:txBody>
      </p:sp>
      <p:sp>
        <p:nvSpPr>
          <p:cNvPr id="43106" name="Line 697">
            <a:extLst>
              <a:ext uri="{FF2B5EF4-FFF2-40B4-BE49-F238E27FC236}">
                <a16:creationId xmlns:a16="http://schemas.microsoft.com/office/drawing/2014/main" id="{0E2F68D3-8C72-4DC7-8561-4AA8459259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1611" y="5377853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7" name="Line 698">
            <a:extLst>
              <a:ext uri="{FF2B5EF4-FFF2-40B4-BE49-F238E27FC236}">
                <a16:creationId xmlns:a16="http://schemas.microsoft.com/office/drawing/2014/main" id="{4E29B251-4302-4846-B60B-9E4257CA4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4436" y="537785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8" name="Rectangle 699">
            <a:extLst>
              <a:ext uri="{FF2B5EF4-FFF2-40B4-BE49-F238E27FC236}">
                <a16:creationId xmlns:a16="http://schemas.microsoft.com/office/drawing/2014/main" id="{0C63BC0E-EC18-44B3-8FBD-16C41E05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50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43109" name="Line 700">
            <a:extLst>
              <a:ext uri="{FF2B5EF4-FFF2-40B4-BE49-F238E27FC236}">
                <a16:creationId xmlns:a16="http://schemas.microsoft.com/office/drawing/2014/main" id="{2FC5B837-088F-42ED-A5E6-9790924EA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537785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0" name="Line 701">
            <a:extLst>
              <a:ext uri="{FF2B5EF4-FFF2-40B4-BE49-F238E27FC236}">
                <a16:creationId xmlns:a16="http://schemas.microsoft.com/office/drawing/2014/main" id="{CD03E184-7221-4C3C-9E2C-047287444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5377853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1" name="Rectangle 702">
            <a:extLst>
              <a:ext uri="{FF2B5EF4-FFF2-40B4-BE49-F238E27FC236}">
                <a16:creationId xmlns:a16="http://schemas.microsoft.com/office/drawing/2014/main" id="{4A16AE85-59BB-4B4C-AA4C-3A9B6D09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500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43112" name="Line 703">
            <a:extLst>
              <a:ext uri="{FF2B5EF4-FFF2-40B4-BE49-F238E27FC236}">
                <a16:creationId xmlns:a16="http://schemas.microsoft.com/office/drawing/2014/main" id="{A0BD90B8-7BEB-4FE1-B5BA-E90988C8F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325" y="537785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" name="Line 704">
            <a:extLst>
              <a:ext uri="{FF2B5EF4-FFF2-40B4-BE49-F238E27FC236}">
                <a16:creationId xmlns:a16="http://schemas.microsoft.com/office/drawing/2014/main" id="{7D41242C-EE99-40BE-8881-16DA266FB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49" y="537785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4" name="Rectangle 705">
            <a:extLst>
              <a:ext uri="{FF2B5EF4-FFF2-40B4-BE49-F238E27FC236}">
                <a16:creationId xmlns:a16="http://schemas.microsoft.com/office/drawing/2014/main" id="{42E7E3AA-406B-44C2-B548-6AEFAE51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356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2400"/>
          </a:p>
        </p:txBody>
      </p:sp>
      <p:sp>
        <p:nvSpPr>
          <p:cNvPr id="43115" name="Line 706">
            <a:extLst>
              <a:ext uri="{FF2B5EF4-FFF2-40B4-BE49-F238E27FC236}">
                <a16:creationId xmlns:a16="http://schemas.microsoft.com/office/drawing/2014/main" id="{6A216830-7109-4C47-8734-AAA86E28C0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6975" y="537785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6" name="Line 707">
            <a:extLst>
              <a:ext uri="{FF2B5EF4-FFF2-40B4-BE49-F238E27FC236}">
                <a16:creationId xmlns:a16="http://schemas.microsoft.com/office/drawing/2014/main" id="{24D28126-95EF-4F43-AD12-5E8654611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799" y="537785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7" name="Rectangle 708">
            <a:extLst>
              <a:ext uri="{FF2B5EF4-FFF2-40B4-BE49-F238E27FC236}">
                <a16:creationId xmlns:a16="http://schemas.microsoft.com/office/drawing/2014/main" id="{C7288DA8-E863-44AC-B9BE-B8BF5B49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800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43118" name="Line 709">
            <a:extLst>
              <a:ext uri="{FF2B5EF4-FFF2-40B4-BE49-F238E27FC236}">
                <a16:creationId xmlns:a16="http://schemas.microsoft.com/office/drawing/2014/main" id="{C6180C40-33C6-44E0-96AA-04B0231DA1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2625" y="537785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9" name="Line 710">
            <a:extLst>
              <a:ext uri="{FF2B5EF4-FFF2-40B4-BE49-F238E27FC236}">
                <a16:creationId xmlns:a16="http://schemas.microsoft.com/office/drawing/2014/main" id="{A6414B0D-8653-439F-8DC8-B9EC1659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5449" y="537785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0" name="Rectangle 711">
            <a:extLst>
              <a:ext uri="{FF2B5EF4-FFF2-40B4-BE49-F238E27FC236}">
                <a16:creationId xmlns:a16="http://schemas.microsoft.com/office/drawing/2014/main" id="{CBC78E67-BA28-474E-9E61-FBC0C800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864" y="5695352"/>
            <a:ext cx="849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680648" name="Freeform 712">
            <a:extLst>
              <a:ext uri="{FF2B5EF4-FFF2-40B4-BE49-F238E27FC236}">
                <a16:creationId xmlns:a16="http://schemas.microsoft.com/office/drawing/2014/main" id="{429DC354-5817-4070-B555-800F091BEEC5}"/>
              </a:ext>
            </a:extLst>
          </p:cNvPr>
          <p:cNvSpPr>
            <a:spLocks/>
          </p:cNvSpPr>
          <p:nvPr/>
        </p:nvSpPr>
        <p:spPr bwMode="auto">
          <a:xfrm>
            <a:off x="3970336" y="5004790"/>
            <a:ext cx="1543050" cy="131763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49" name="Freeform 713">
            <a:extLst>
              <a:ext uri="{FF2B5EF4-FFF2-40B4-BE49-F238E27FC236}">
                <a16:creationId xmlns:a16="http://schemas.microsoft.com/office/drawing/2014/main" id="{757ACA4C-31E4-4276-8132-3D99F0DEE1C5}"/>
              </a:ext>
            </a:extLst>
          </p:cNvPr>
          <p:cNvSpPr>
            <a:spLocks/>
          </p:cNvSpPr>
          <p:nvPr/>
        </p:nvSpPr>
        <p:spPr bwMode="auto">
          <a:xfrm>
            <a:off x="4999036" y="4760315"/>
            <a:ext cx="2058988" cy="131763"/>
          </a:xfrm>
          <a:custGeom>
            <a:avLst/>
            <a:gdLst>
              <a:gd name="T0" fmla="*/ 2147483647 w 1151"/>
              <a:gd name="T1" fmla="*/ 2147483647 h 72"/>
              <a:gd name="T2" fmla="*/ 2147483647 w 1151"/>
              <a:gd name="T3" fmla="*/ 2147483647 h 72"/>
              <a:gd name="T4" fmla="*/ 2147483647 w 1151"/>
              <a:gd name="T5" fmla="*/ 2147483647 h 72"/>
              <a:gd name="T6" fmla="*/ 2147483647 w 1151"/>
              <a:gd name="T7" fmla="*/ 2147483647 h 72"/>
              <a:gd name="T8" fmla="*/ 2147483647 w 1151"/>
              <a:gd name="T9" fmla="*/ 2147483647 h 72"/>
              <a:gd name="T10" fmla="*/ 2147483647 w 1151"/>
              <a:gd name="T11" fmla="*/ 2147483647 h 72"/>
              <a:gd name="T12" fmla="*/ 2147483647 w 1151"/>
              <a:gd name="T13" fmla="*/ 0 h 72"/>
              <a:gd name="T14" fmla="*/ 2147483647 w 1151"/>
              <a:gd name="T15" fmla="*/ 0 h 72"/>
              <a:gd name="T16" fmla="*/ 2147483647 w 1151"/>
              <a:gd name="T17" fmla="*/ 2147483647 h 72"/>
              <a:gd name="T18" fmla="*/ 0 w 1151"/>
              <a:gd name="T19" fmla="*/ 2147483647 h 72"/>
              <a:gd name="T20" fmla="*/ 0 w 1151"/>
              <a:gd name="T21" fmla="*/ 2147483647 h 72"/>
              <a:gd name="T22" fmla="*/ 2147483647 w 1151"/>
              <a:gd name="T23" fmla="*/ 2147483647 h 72"/>
              <a:gd name="T24" fmla="*/ 2147483647 w 1151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1"/>
              <a:gd name="T40" fmla="*/ 0 h 72"/>
              <a:gd name="T41" fmla="*/ 1151 w 1151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50" name="Freeform 714">
            <a:extLst>
              <a:ext uri="{FF2B5EF4-FFF2-40B4-BE49-F238E27FC236}">
                <a16:creationId xmlns:a16="http://schemas.microsoft.com/office/drawing/2014/main" id="{CB9DC8CF-C23F-45F9-BA2D-C813F162CDAF}"/>
              </a:ext>
            </a:extLst>
          </p:cNvPr>
          <p:cNvSpPr>
            <a:spLocks/>
          </p:cNvSpPr>
          <p:nvPr/>
        </p:nvSpPr>
        <p:spPr bwMode="auto">
          <a:xfrm>
            <a:off x="6543675" y="4455514"/>
            <a:ext cx="1544637" cy="128588"/>
          </a:xfrm>
          <a:custGeom>
            <a:avLst/>
            <a:gdLst>
              <a:gd name="T0" fmla="*/ 2147483647 w 863"/>
              <a:gd name="T1" fmla="*/ 2147483647 h 71"/>
              <a:gd name="T2" fmla="*/ 2147483647 w 863"/>
              <a:gd name="T3" fmla="*/ 2147483647 h 71"/>
              <a:gd name="T4" fmla="*/ 2147483647 w 863"/>
              <a:gd name="T5" fmla="*/ 2147483647 h 71"/>
              <a:gd name="T6" fmla="*/ 2147483647 w 863"/>
              <a:gd name="T7" fmla="*/ 2147483647 h 71"/>
              <a:gd name="T8" fmla="*/ 2147483647 w 863"/>
              <a:gd name="T9" fmla="*/ 2147483647 h 71"/>
              <a:gd name="T10" fmla="*/ 2147483647 w 863"/>
              <a:gd name="T11" fmla="*/ 2147483647 h 71"/>
              <a:gd name="T12" fmla="*/ 2147483647 w 863"/>
              <a:gd name="T13" fmla="*/ 0 h 71"/>
              <a:gd name="T14" fmla="*/ 2147483647 w 863"/>
              <a:gd name="T15" fmla="*/ 0 h 71"/>
              <a:gd name="T16" fmla="*/ 2147483647 w 863"/>
              <a:gd name="T17" fmla="*/ 2147483647 h 71"/>
              <a:gd name="T18" fmla="*/ 0 w 863"/>
              <a:gd name="T19" fmla="*/ 2147483647 h 71"/>
              <a:gd name="T20" fmla="*/ 0 w 863"/>
              <a:gd name="T21" fmla="*/ 2147483647 h 71"/>
              <a:gd name="T22" fmla="*/ 2147483647 w 863"/>
              <a:gd name="T23" fmla="*/ 2147483647 h 71"/>
              <a:gd name="T24" fmla="*/ 2147483647 w 863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1"/>
              <a:gd name="T41" fmla="*/ 863 w 863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51" name="Freeform 715">
            <a:extLst>
              <a:ext uri="{FF2B5EF4-FFF2-40B4-BE49-F238E27FC236}">
                <a16:creationId xmlns:a16="http://schemas.microsoft.com/office/drawing/2014/main" id="{D60AC68E-272D-4764-B354-D90881101ABC}"/>
              </a:ext>
            </a:extLst>
          </p:cNvPr>
          <p:cNvSpPr>
            <a:spLocks/>
          </p:cNvSpPr>
          <p:nvPr/>
        </p:nvSpPr>
        <p:spPr bwMode="auto">
          <a:xfrm>
            <a:off x="7058024" y="5009552"/>
            <a:ext cx="514350" cy="131762"/>
          </a:xfrm>
          <a:custGeom>
            <a:avLst/>
            <a:gdLst>
              <a:gd name="T0" fmla="*/ 2147483647 w 288"/>
              <a:gd name="T1" fmla="*/ 2147483647 h 72"/>
              <a:gd name="T2" fmla="*/ 2147483647 w 288"/>
              <a:gd name="T3" fmla="*/ 2147483647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2147483647 w 288"/>
              <a:gd name="T9" fmla="*/ 2147483647 h 72"/>
              <a:gd name="T10" fmla="*/ 2147483647 w 288"/>
              <a:gd name="T11" fmla="*/ 2147483647 h 72"/>
              <a:gd name="T12" fmla="*/ 2147483647 w 288"/>
              <a:gd name="T13" fmla="*/ 0 h 72"/>
              <a:gd name="T14" fmla="*/ 2147483647 w 288"/>
              <a:gd name="T15" fmla="*/ 0 h 72"/>
              <a:gd name="T16" fmla="*/ 2147483647 w 288"/>
              <a:gd name="T17" fmla="*/ 2147483647 h 72"/>
              <a:gd name="T18" fmla="*/ 0 w 288"/>
              <a:gd name="T19" fmla="*/ 2147483647 h 72"/>
              <a:gd name="T20" fmla="*/ 0 w 288"/>
              <a:gd name="T21" fmla="*/ 2147483647 h 72"/>
              <a:gd name="T22" fmla="*/ 2147483647 w 288"/>
              <a:gd name="T23" fmla="*/ 2147483647 h 72"/>
              <a:gd name="T24" fmla="*/ 2147483647 w 288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8"/>
              <a:gd name="T40" fmla="*/ 0 h 72"/>
              <a:gd name="T41" fmla="*/ 288 w 288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8" h="72">
                <a:moveTo>
                  <a:pt x="6" y="72"/>
                </a:moveTo>
                <a:lnTo>
                  <a:pt x="282" y="72"/>
                </a:lnTo>
                <a:lnTo>
                  <a:pt x="287" y="70"/>
                </a:lnTo>
                <a:lnTo>
                  <a:pt x="288" y="66"/>
                </a:lnTo>
                <a:lnTo>
                  <a:pt x="288" y="6"/>
                </a:lnTo>
                <a:lnTo>
                  <a:pt x="287" y="2"/>
                </a:lnTo>
                <a:lnTo>
                  <a:pt x="282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5" name="Rectangle 716">
            <a:extLst>
              <a:ext uri="{FF2B5EF4-FFF2-40B4-BE49-F238E27FC236}">
                <a16:creationId xmlns:a16="http://schemas.microsoft.com/office/drawing/2014/main" id="{80A99855-0B1A-44DA-A4F8-56546B5EB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6" y="4952402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" panose="02020603050405020304" pitchFamily="18" charset="0"/>
              </a:rPr>
              <a:t>Machine 1</a:t>
            </a:r>
            <a:endParaRPr lang="en-US" altLang="en-US" sz="2400"/>
          </a:p>
        </p:txBody>
      </p:sp>
      <p:sp>
        <p:nvSpPr>
          <p:cNvPr id="43126" name="Rectangle 717">
            <a:extLst>
              <a:ext uri="{FF2B5EF4-FFF2-40B4-BE49-F238E27FC236}">
                <a16:creationId xmlns:a16="http://schemas.microsoft.com/office/drawing/2014/main" id="{069BFE90-014E-4747-AA23-5E986ABD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6" y="4419002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" panose="02020603050405020304" pitchFamily="18" charset="0"/>
              </a:rPr>
              <a:t>Machine 3</a:t>
            </a:r>
            <a:endParaRPr lang="en-US" altLang="en-US" sz="2400"/>
          </a:p>
        </p:txBody>
      </p:sp>
      <p:sp>
        <p:nvSpPr>
          <p:cNvPr id="43127" name="Rectangle 718">
            <a:extLst>
              <a:ext uri="{FF2B5EF4-FFF2-40B4-BE49-F238E27FC236}">
                <a16:creationId xmlns:a16="http://schemas.microsoft.com/office/drawing/2014/main" id="{E7A58E37-EBF5-47A6-9D93-0C691FE6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7" y="4693639"/>
            <a:ext cx="65562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" panose="02020603050405020304" pitchFamily="18" charset="0"/>
              </a:rPr>
              <a:t>Machine 2</a:t>
            </a:r>
            <a:endParaRPr lang="en-US" altLang="en-US" sz="2400"/>
          </a:p>
        </p:txBody>
      </p:sp>
      <p:sp>
        <p:nvSpPr>
          <p:cNvPr id="43128" name="Freeform 719">
            <a:extLst>
              <a:ext uri="{FF2B5EF4-FFF2-40B4-BE49-F238E27FC236}">
                <a16:creationId xmlns:a16="http://schemas.microsoft.com/office/drawing/2014/main" id="{0E1EC26E-E565-417F-B8DC-3E8BBB0CD761}"/>
              </a:ext>
            </a:extLst>
          </p:cNvPr>
          <p:cNvSpPr>
            <a:spLocks/>
          </p:cNvSpPr>
          <p:nvPr/>
        </p:nvSpPr>
        <p:spPr bwMode="auto">
          <a:xfrm>
            <a:off x="3462337" y="4074514"/>
            <a:ext cx="5148263" cy="1303338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2147483647 h 718"/>
              <a:gd name="T4" fmla="*/ 2147483647 w 2878"/>
              <a:gd name="T5" fmla="*/ 2147483647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656" name="Freeform 720">
            <a:extLst>
              <a:ext uri="{FF2B5EF4-FFF2-40B4-BE49-F238E27FC236}">
                <a16:creationId xmlns:a16="http://schemas.microsoft.com/office/drawing/2014/main" id="{C5E71803-A085-4FBF-8C76-5FEC01F14297}"/>
              </a:ext>
            </a:extLst>
          </p:cNvPr>
          <p:cNvSpPr>
            <a:spLocks/>
          </p:cNvSpPr>
          <p:nvPr/>
        </p:nvSpPr>
        <p:spPr bwMode="auto">
          <a:xfrm>
            <a:off x="3970336" y="4760315"/>
            <a:ext cx="1028700" cy="131763"/>
          </a:xfrm>
          <a:custGeom>
            <a:avLst/>
            <a:gdLst>
              <a:gd name="T0" fmla="*/ 2147483647 w 575"/>
              <a:gd name="T1" fmla="*/ 2147483647 h 72"/>
              <a:gd name="T2" fmla="*/ 2147483647 w 575"/>
              <a:gd name="T3" fmla="*/ 2147483647 h 72"/>
              <a:gd name="T4" fmla="*/ 2147483647 w 575"/>
              <a:gd name="T5" fmla="*/ 2147483647 h 72"/>
              <a:gd name="T6" fmla="*/ 2147483647 w 575"/>
              <a:gd name="T7" fmla="*/ 2147483647 h 72"/>
              <a:gd name="T8" fmla="*/ 2147483647 w 575"/>
              <a:gd name="T9" fmla="*/ 2147483647 h 72"/>
              <a:gd name="T10" fmla="*/ 2147483647 w 575"/>
              <a:gd name="T11" fmla="*/ 2147483647 h 72"/>
              <a:gd name="T12" fmla="*/ 2147483647 w 575"/>
              <a:gd name="T13" fmla="*/ 0 h 72"/>
              <a:gd name="T14" fmla="*/ 2147483647 w 575"/>
              <a:gd name="T15" fmla="*/ 0 h 72"/>
              <a:gd name="T16" fmla="*/ 2147483647 w 575"/>
              <a:gd name="T17" fmla="*/ 2147483647 h 72"/>
              <a:gd name="T18" fmla="*/ 0 w 575"/>
              <a:gd name="T19" fmla="*/ 2147483647 h 72"/>
              <a:gd name="T20" fmla="*/ 0 w 575"/>
              <a:gd name="T21" fmla="*/ 2147483647 h 72"/>
              <a:gd name="T22" fmla="*/ 2147483647 w 575"/>
              <a:gd name="T23" fmla="*/ 2147483647 h 72"/>
              <a:gd name="T24" fmla="*/ 2147483647 w 575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58" name="Freeform 722">
            <a:extLst>
              <a:ext uri="{FF2B5EF4-FFF2-40B4-BE49-F238E27FC236}">
                <a16:creationId xmlns:a16="http://schemas.microsoft.com/office/drawing/2014/main" id="{0D5493F1-3E7D-4871-A333-6598338ADE07}"/>
              </a:ext>
            </a:extLst>
          </p:cNvPr>
          <p:cNvSpPr>
            <a:spLocks/>
          </p:cNvSpPr>
          <p:nvPr/>
        </p:nvSpPr>
        <p:spPr bwMode="auto">
          <a:xfrm>
            <a:off x="5513386" y="5004790"/>
            <a:ext cx="1544638" cy="131763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59" name="Freeform 723">
            <a:extLst>
              <a:ext uri="{FF2B5EF4-FFF2-40B4-BE49-F238E27FC236}">
                <a16:creationId xmlns:a16="http://schemas.microsoft.com/office/drawing/2014/main" id="{7BF5E5C9-4A3F-4180-8DFB-AE8334EC3F47}"/>
              </a:ext>
            </a:extLst>
          </p:cNvPr>
          <p:cNvSpPr>
            <a:spLocks/>
          </p:cNvSpPr>
          <p:nvPr/>
        </p:nvSpPr>
        <p:spPr bwMode="auto">
          <a:xfrm>
            <a:off x="4483100" y="4455514"/>
            <a:ext cx="1546225" cy="128588"/>
          </a:xfrm>
          <a:custGeom>
            <a:avLst/>
            <a:gdLst>
              <a:gd name="T0" fmla="*/ 2147483647 w 864"/>
              <a:gd name="T1" fmla="*/ 2147483647 h 71"/>
              <a:gd name="T2" fmla="*/ 2147483647 w 864"/>
              <a:gd name="T3" fmla="*/ 2147483647 h 71"/>
              <a:gd name="T4" fmla="*/ 2147483647 w 864"/>
              <a:gd name="T5" fmla="*/ 2147483647 h 71"/>
              <a:gd name="T6" fmla="*/ 2147483647 w 864"/>
              <a:gd name="T7" fmla="*/ 2147483647 h 71"/>
              <a:gd name="T8" fmla="*/ 2147483647 w 864"/>
              <a:gd name="T9" fmla="*/ 2147483647 h 71"/>
              <a:gd name="T10" fmla="*/ 2147483647 w 864"/>
              <a:gd name="T11" fmla="*/ 2147483647 h 71"/>
              <a:gd name="T12" fmla="*/ 2147483647 w 864"/>
              <a:gd name="T13" fmla="*/ 0 h 71"/>
              <a:gd name="T14" fmla="*/ 2147483647 w 864"/>
              <a:gd name="T15" fmla="*/ 0 h 71"/>
              <a:gd name="T16" fmla="*/ 2147483647 w 864"/>
              <a:gd name="T17" fmla="*/ 2147483647 h 71"/>
              <a:gd name="T18" fmla="*/ 0 w 864"/>
              <a:gd name="T19" fmla="*/ 2147483647 h 71"/>
              <a:gd name="T20" fmla="*/ 0 w 864"/>
              <a:gd name="T21" fmla="*/ 2147483647 h 71"/>
              <a:gd name="T22" fmla="*/ 2147483647 w 864"/>
              <a:gd name="T23" fmla="*/ 2147483647 h 71"/>
              <a:gd name="T24" fmla="*/ 2147483647 w 864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4"/>
              <a:gd name="T40" fmla="*/ 0 h 71"/>
              <a:gd name="T41" fmla="*/ 864 w 864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64">
            <a:extLst>
              <a:ext uri="{FF2B5EF4-FFF2-40B4-BE49-F238E27FC236}">
                <a16:creationId xmlns:a16="http://schemas.microsoft.com/office/drawing/2014/main" id="{B653A16F-D8D6-4C67-9E01-06FCD0972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EC2F4B4-91A9-41B8-A72F-7B51501E74BA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FCDE7E3-96F3-464D-928E-1766A41921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8543" y="137425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Programming</a:t>
            </a:r>
          </a:p>
        </p:txBody>
      </p:sp>
      <p:pic>
        <p:nvPicPr>
          <p:cNvPr id="44036" name="Picture 3" descr="j0198956">
            <a:extLst>
              <a:ext uri="{FF2B5EF4-FFF2-40B4-BE49-F238E27FC236}">
                <a16:creationId xmlns:a16="http://schemas.microsoft.com/office/drawing/2014/main" id="{EC84B1D3-69F1-4470-8979-21D7E63A7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21" y="3008906"/>
            <a:ext cx="28194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579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03A0-9C07-4E1F-856A-49BFEE74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Divide and Conquer </a:t>
            </a:r>
            <a:r>
              <a:rPr lang="en-AU" dirty="0"/>
              <a:t>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8EF9-C681-43C7-B6AC-EA8273DF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problem-solving strategy in computer science </a:t>
            </a:r>
          </a:p>
          <a:p>
            <a:r>
              <a:rPr lang="en-US" dirty="0"/>
              <a:t>Basic idea: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Decompose a given problem into one or more subproblems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Solve the subproblems in turn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Combine the solutions to the subproblems into the solution to the given problem. </a:t>
            </a:r>
          </a:p>
          <a:p>
            <a:r>
              <a:rPr lang="en-AU" dirty="0"/>
              <a:t>If subproblems are of the same structures as the given problem, we can use recursion to solve the given problem </a:t>
            </a:r>
          </a:p>
        </p:txBody>
      </p:sp>
    </p:spTree>
    <p:extLst>
      <p:ext uri="{BB962C8B-B14F-4D97-AF65-F5344CB8AC3E}">
        <p14:creationId xmlns:p14="http://schemas.microsoft.com/office/powerpoint/2010/main" val="693919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9FA08-C858-4B45-8FF3-E9BDFE07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763081"/>
            <a:ext cx="5801535" cy="44964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716121-3D0A-4FEC-94F4-88C2E8A4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dirty="0"/>
              <a:t>Divide and Conquer (2/2)</a:t>
            </a:r>
          </a:p>
        </p:txBody>
      </p:sp>
      <p:pic>
        <p:nvPicPr>
          <p:cNvPr id="24580" name="Picture 4" descr="The Divide and Conquer Club | Telling the Truth">
            <a:extLst>
              <a:ext uri="{FF2B5EF4-FFF2-40B4-BE49-F238E27FC236}">
                <a16:creationId xmlns:a16="http://schemas.microsoft.com/office/drawing/2014/main" id="{6670DE8B-C73C-41C0-9F18-59C3C3B2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14" y="2015807"/>
            <a:ext cx="4993065" cy="35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8F139-F580-43B7-A604-EE5BEAF80818}"/>
              </a:ext>
            </a:extLst>
          </p:cNvPr>
          <p:cNvSpPr txBox="1"/>
          <p:nvPr/>
        </p:nvSpPr>
        <p:spPr>
          <a:xfrm>
            <a:off x="6556314" y="5687814"/>
            <a:ext cx="449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Taken from  </a:t>
            </a:r>
            <a:r>
              <a:rPr lang="en-AU" sz="1600" dirty="0">
                <a:hlinkClick r:id="rId4"/>
              </a:rPr>
              <a:t>https://tellingthetruth1993.com/2018/03/02/the-divide-and-conquer-club/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6283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406-643E-4D23-A6E0-2E8D28D8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Key Ideas with Dynamic Programming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1762-935B-4905-91C5-88FAF932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applying recursion to solve a problem, if subproblems do not overlap, recursions will be efficient. Otherwise, recursions may lead to exponential time complexity (recall the recursive function for Fibonacci numbers)</a:t>
            </a:r>
          </a:p>
          <a:p>
            <a:r>
              <a:rPr lang="en-AU" dirty="0"/>
              <a:t>When subproblems overlap, we find an optimal way for solving the problem to eliminate redundant computation</a:t>
            </a:r>
          </a:p>
          <a:p>
            <a:pPr lvl="1"/>
            <a:r>
              <a:rPr lang="en-AU" dirty="0"/>
              <a:t> Solve all the problems (smallest problems) at the lowest level, and proceed to solve all the subproblems at the next level until the given problem is solved. </a:t>
            </a:r>
          </a:p>
        </p:txBody>
      </p:sp>
    </p:spTree>
    <p:extLst>
      <p:ext uri="{BB962C8B-B14F-4D97-AF65-F5344CB8AC3E}">
        <p14:creationId xmlns:p14="http://schemas.microsoft.com/office/powerpoint/2010/main" val="2747049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406-643E-4D23-A6E0-2E8D28D8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Key Ideas with Dynamic Programming (2/2)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CE37B-B400-4AB6-98FF-AAC058861E4A}"/>
              </a:ext>
            </a:extLst>
          </p:cNvPr>
          <p:cNvSpPr/>
          <p:nvPr/>
        </p:nvSpPr>
        <p:spPr>
          <a:xfrm>
            <a:off x="409575" y="1832313"/>
            <a:ext cx="4562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Algorithm </a:t>
            </a:r>
            <a:r>
              <a:rPr lang="en-AU" dirty="0" err="1"/>
              <a:t>BinaryFib</a:t>
            </a:r>
            <a:r>
              <a:rPr lang="en-AU" dirty="0"/>
              <a:t>(k)</a:t>
            </a:r>
          </a:p>
          <a:p>
            <a:r>
              <a:rPr lang="en-AU" dirty="0"/>
              <a:t>   { Input : Nonnegative integer k</a:t>
            </a:r>
          </a:p>
          <a:p>
            <a:r>
              <a:rPr lang="en-AU" dirty="0"/>
              <a:t>     Output : The kth Fibonacci number </a:t>
            </a:r>
            <a:r>
              <a:rPr lang="en-AU" dirty="0" err="1"/>
              <a:t>Fk</a:t>
            </a:r>
            <a:endParaRPr lang="en-AU" dirty="0"/>
          </a:p>
          <a:p>
            <a:r>
              <a:rPr lang="en-AU" dirty="0"/>
              <a:t>      if ( k =0 or 1) return k;</a:t>
            </a:r>
          </a:p>
          <a:p>
            <a:r>
              <a:rPr lang="en-AU" dirty="0"/>
              <a:t>      else</a:t>
            </a:r>
          </a:p>
          <a:p>
            <a:r>
              <a:rPr lang="en-AU" dirty="0"/>
              <a:t>         return </a:t>
            </a:r>
            <a:r>
              <a:rPr lang="en-AU" dirty="0" err="1"/>
              <a:t>BinaryFib</a:t>
            </a:r>
            <a:r>
              <a:rPr lang="en-AU" dirty="0"/>
              <a:t>(k - 1) + </a:t>
            </a:r>
            <a:r>
              <a:rPr lang="en-AU" dirty="0" err="1"/>
              <a:t>BinaryFib</a:t>
            </a:r>
            <a:r>
              <a:rPr lang="en-AU" dirty="0"/>
              <a:t>(k - 2);</a:t>
            </a:r>
          </a:p>
          <a:p>
            <a:r>
              <a:rPr lang="en-AU" dirty="0"/>
              <a:t>   }</a:t>
            </a:r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7FA2F841-119F-4494-BAE1-D82639897F85}"/>
              </a:ext>
            </a:extLst>
          </p:cNvPr>
          <p:cNvSpPr>
            <a:spLocks/>
          </p:cNvSpPr>
          <p:nvPr/>
        </p:nvSpPr>
        <p:spPr bwMode="auto">
          <a:xfrm>
            <a:off x="2942166" y="4146624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F0CDE-6DAF-4B53-BC82-90DA55B46231}"/>
              </a:ext>
            </a:extLst>
          </p:cNvPr>
          <p:cNvSpPr/>
          <p:nvPr/>
        </p:nvSpPr>
        <p:spPr>
          <a:xfrm>
            <a:off x="2826609" y="377729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592210-0024-4544-9958-81643A9F7F5A}"/>
              </a:ext>
            </a:extLst>
          </p:cNvPr>
          <p:cNvCxnSpPr>
            <a:cxnSpLocks/>
          </p:cNvCxnSpPr>
          <p:nvPr/>
        </p:nvCxnSpPr>
        <p:spPr>
          <a:xfrm flipH="1">
            <a:off x="2310506" y="4290896"/>
            <a:ext cx="681612" cy="39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44">
            <a:extLst>
              <a:ext uri="{FF2B5EF4-FFF2-40B4-BE49-F238E27FC236}">
                <a16:creationId xmlns:a16="http://schemas.microsoft.com/office/drawing/2014/main" id="{06143318-6863-4D1D-8A02-10A5CC06EEC1}"/>
              </a:ext>
            </a:extLst>
          </p:cNvPr>
          <p:cNvSpPr>
            <a:spLocks/>
          </p:cNvSpPr>
          <p:nvPr/>
        </p:nvSpPr>
        <p:spPr bwMode="auto">
          <a:xfrm>
            <a:off x="2064425" y="468720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44">
            <a:extLst>
              <a:ext uri="{FF2B5EF4-FFF2-40B4-BE49-F238E27FC236}">
                <a16:creationId xmlns:a16="http://schemas.microsoft.com/office/drawing/2014/main" id="{3D228E20-7301-4D6C-9298-AAD69CDE9730}"/>
              </a:ext>
            </a:extLst>
          </p:cNvPr>
          <p:cNvSpPr>
            <a:spLocks/>
          </p:cNvSpPr>
          <p:nvPr/>
        </p:nvSpPr>
        <p:spPr bwMode="auto">
          <a:xfrm>
            <a:off x="3908493" y="466022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D889D29F-319D-4FD0-9256-57BD18D5876E}"/>
              </a:ext>
            </a:extLst>
          </p:cNvPr>
          <p:cNvSpPr>
            <a:spLocks/>
          </p:cNvSpPr>
          <p:nvPr/>
        </p:nvSpPr>
        <p:spPr bwMode="auto">
          <a:xfrm>
            <a:off x="1476767" y="5316922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44">
            <a:extLst>
              <a:ext uri="{FF2B5EF4-FFF2-40B4-BE49-F238E27FC236}">
                <a16:creationId xmlns:a16="http://schemas.microsoft.com/office/drawing/2014/main" id="{F952170E-2159-455F-94B1-2E1A1592564E}"/>
              </a:ext>
            </a:extLst>
          </p:cNvPr>
          <p:cNvSpPr>
            <a:spLocks/>
          </p:cNvSpPr>
          <p:nvPr/>
        </p:nvSpPr>
        <p:spPr bwMode="auto">
          <a:xfrm>
            <a:off x="3410114" y="5307397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59CD74-069D-4386-93B7-1382077F57D3}"/>
              </a:ext>
            </a:extLst>
          </p:cNvPr>
          <p:cNvCxnSpPr>
            <a:cxnSpLocks/>
          </p:cNvCxnSpPr>
          <p:nvPr/>
        </p:nvCxnSpPr>
        <p:spPr>
          <a:xfrm>
            <a:off x="3376440" y="4290896"/>
            <a:ext cx="586536" cy="38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3DAB54-7C6D-4665-BCBF-FCE398D5CF55}"/>
              </a:ext>
            </a:extLst>
          </p:cNvPr>
          <p:cNvSpPr/>
          <p:nvPr/>
        </p:nvSpPr>
        <p:spPr>
          <a:xfrm>
            <a:off x="4398691" y="456237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510AD-BEB2-40E7-A83A-82F8C969538C}"/>
              </a:ext>
            </a:extLst>
          </p:cNvPr>
          <p:cNvSpPr/>
          <p:nvPr/>
        </p:nvSpPr>
        <p:spPr>
          <a:xfrm>
            <a:off x="663491" y="506383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52651-276C-407A-83B4-71A56A1C365B}"/>
              </a:ext>
            </a:extLst>
          </p:cNvPr>
          <p:cNvSpPr/>
          <p:nvPr/>
        </p:nvSpPr>
        <p:spPr>
          <a:xfrm>
            <a:off x="1194178" y="453173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Fib(3)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22495A-F084-41C9-92FC-C6674BAC2199}"/>
              </a:ext>
            </a:extLst>
          </p:cNvPr>
          <p:cNvCxnSpPr>
            <a:cxnSpLocks/>
          </p:cNvCxnSpPr>
          <p:nvPr/>
        </p:nvCxnSpPr>
        <p:spPr>
          <a:xfrm flipH="1">
            <a:off x="3656195" y="4833853"/>
            <a:ext cx="318227" cy="4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F543-5214-461F-9EC1-B9EC1E39AE4D}"/>
              </a:ext>
            </a:extLst>
          </p:cNvPr>
          <p:cNvCxnSpPr>
            <a:cxnSpLocks/>
          </p:cNvCxnSpPr>
          <p:nvPr/>
        </p:nvCxnSpPr>
        <p:spPr>
          <a:xfrm>
            <a:off x="4307170" y="4833853"/>
            <a:ext cx="422162" cy="4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FDC3D-B3E3-4668-ABA4-075EB268DD3E}"/>
              </a:ext>
            </a:extLst>
          </p:cNvPr>
          <p:cNvCxnSpPr>
            <a:cxnSpLocks/>
          </p:cNvCxnSpPr>
          <p:nvPr/>
        </p:nvCxnSpPr>
        <p:spPr>
          <a:xfrm>
            <a:off x="2446123" y="4860192"/>
            <a:ext cx="314826" cy="43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985651-6306-406B-88B1-AED8ABFF1B73}"/>
              </a:ext>
            </a:extLst>
          </p:cNvPr>
          <p:cNvCxnSpPr>
            <a:cxnSpLocks/>
          </p:cNvCxnSpPr>
          <p:nvPr/>
        </p:nvCxnSpPr>
        <p:spPr>
          <a:xfrm flipH="1">
            <a:off x="1722848" y="4860192"/>
            <a:ext cx="422772" cy="45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1C0F9-E431-48E4-A270-736C94DFD6F4}"/>
              </a:ext>
            </a:extLst>
          </p:cNvPr>
          <p:cNvSpPr/>
          <p:nvPr/>
        </p:nvSpPr>
        <p:spPr>
          <a:xfrm>
            <a:off x="832540" y="615774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9E9FEC-EE3F-4186-A236-516204657E1E}"/>
              </a:ext>
            </a:extLst>
          </p:cNvPr>
          <p:cNvSpPr/>
          <p:nvPr/>
        </p:nvSpPr>
        <p:spPr>
          <a:xfrm>
            <a:off x="4454361" y="555613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604ABE0F-EF1A-41C3-875A-A30111703C87}"/>
              </a:ext>
            </a:extLst>
          </p:cNvPr>
          <p:cNvSpPr>
            <a:spLocks/>
          </p:cNvSpPr>
          <p:nvPr/>
        </p:nvSpPr>
        <p:spPr bwMode="auto">
          <a:xfrm>
            <a:off x="4569918" y="5297872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58CD8-DB6C-4BB3-81D0-827A8EF6CBC5}"/>
              </a:ext>
            </a:extLst>
          </p:cNvPr>
          <p:cNvCxnSpPr>
            <a:cxnSpLocks/>
          </p:cNvCxnSpPr>
          <p:nvPr/>
        </p:nvCxnSpPr>
        <p:spPr>
          <a:xfrm flipH="1">
            <a:off x="1159992" y="5481022"/>
            <a:ext cx="386165" cy="44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C24B1E-44AB-425E-A4BA-A083E6282583}"/>
              </a:ext>
            </a:extLst>
          </p:cNvPr>
          <p:cNvCxnSpPr>
            <a:cxnSpLocks/>
          </p:cNvCxnSpPr>
          <p:nvPr/>
        </p:nvCxnSpPr>
        <p:spPr>
          <a:xfrm>
            <a:off x="1894567" y="5495593"/>
            <a:ext cx="353440" cy="41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B056D42-A7FA-4AC6-9812-4DC1C0D71908}"/>
              </a:ext>
            </a:extLst>
          </p:cNvPr>
          <p:cNvSpPr/>
          <p:nvPr/>
        </p:nvSpPr>
        <p:spPr>
          <a:xfrm>
            <a:off x="3357156" y="554357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7B6D4A17-F386-401B-8F34-42F05EDD1E35}"/>
              </a:ext>
            </a:extLst>
          </p:cNvPr>
          <p:cNvSpPr>
            <a:spLocks/>
          </p:cNvSpPr>
          <p:nvPr/>
        </p:nvSpPr>
        <p:spPr bwMode="auto">
          <a:xfrm>
            <a:off x="2531786" y="529558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231B0D-B575-4438-8C5E-B0A90177CDF0}"/>
              </a:ext>
            </a:extLst>
          </p:cNvPr>
          <p:cNvSpPr/>
          <p:nvPr/>
        </p:nvSpPr>
        <p:spPr>
          <a:xfrm>
            <a:off x="2480407" y="554357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AF09CA93-688E-4179-BF9A-A83BF15EB33D}"/>
              </a:ext>
            </a:extLst>
          </p:cNvPr>
          <p:cNvSpPr>
            <a:spLocks/>
          </p:cNvSpPr>
          <p:nvPr/>
        </p:nvSpPr>
        <p:spPr bwMode="auto">
          <a:xfrm>
            <a:off x="901735" y="5922052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44">
            <a:extLst>
              <a:ext uri="{FF2B5EF4-FFF2-40B4-BE49-F238E27FC236}">
                <a16:creationId xmlns:a16="http://schemas.microsoft.com/office/drawing/2014/main" id="{E3764B56-A182-4E25-A0D9-BD4347D21699}"/>
              </a:ext>
            </a:extLst>
          </p:cNvPr>
          <p:cNvSpPr>
            <a:spLocks/>
          </p:cNvSpPr>
          <p:nvPr/>
        </p:nvSpPr>
        <p:spPr bwMode="auto">
          <a:xfrm>
            <a:off x="2028819" y="5912783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9873E0-084F-4D16-85C2-7A7577EBC743}"/>
              </a:ext>
            </a:extLst>
          </p:cNvPr>
          <p:cNvSpPr/>
          <p:nvPr/>
        </p:nvSpPr>
        <p:spPr>
          <a:xfrm>
            <a:off x="1968929" y="616515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68" name="Freeform 44">
            <a:extLst>
              <a:ext uri="{FF2B5EF4-FFF2-40B4-BE49-F238E27FC236}">
                <a16:creationId xmlns:a16="http://schemas.microsoft.com/office/drawing/2014/main" id="{E126C65F-EFC0-40F5-8F91-2E3CA9C0D5B0}"/>
              </a:ext>
            </a:extLst>
          </p:cNvPr>
          <p:cNvSpPr>
            <a:spLocks/>
          </p:cNvSpPr>
          <p:nvPr/>
        </p:nvSpPr>
        <p:spPr bwMode="auto">
          <a:xfrm>
            <a:off x="7848301" y="3701083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DBC469-CE0A-4D11-9E78-D76B2C0A114D}"/>
              </a:ext>
            </a:extLst>
          </p:cNvPr>
          <p:cNvSpPr/>
          <p:nvPr/>
        </p:nvSpPr>
        <p:spPr>
          <a:xfrm>
            <a:off x="8396036" y="359262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Fib(4)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E4D335-F69C-4059-80ED-A7F7A06BA800}"/>
              </a:ext>
            </a:extLst>
          </p:cNvPr>
          <p:cNvCxnSpPr>
            <a:cxnSpLocks/>
          </p:cNvCxnSpPr>
          <p:nvPr/>
        </p:nvCxnSpPr>
        <p:spPr>
          <a:xfrm flipH="1">
            <a:off x="7568372" y="5227580"/>
            <a:ext cx="751868" cy="48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44">
            <a:extLst>
              <a:ext uri="{FF2B5EF4-FFF2-40B4-BE49-F238E27FC236}">
                <a16:creationId xmlns:a16="http://schemas.microsoft.com/office/drawing/2014/main" id="{28DF5A4F-0E00-4A7A-AB73-C23EF25AC11C}"/>
              </a:ext>
            </a:extLst>
          </p:cNvPr>
          <p:cNvSpPr>
            <a:spLocks/>
          </p:cNvSpPr>
          <p:nvPr/>
        </p:nvSpPr>
        <p:spPr bwMode="auto">
          <a:xfrm>
            <a:off x="7563447" y="4397093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Freeform 44">
            <a:extLst>
              <a:ext uri="{FF2B5EF4-FFF2-40B4-BE49-F238E27FC236}">
                <a16:creationId xmlns:a16="http://schemas.microsoft.com/office/drawing/2014/main" id="{909F56DA-4AEC-4597-BAAE-98E7EA895BB4}"/>
              </a:ext>
            </a:extLst>
          </p:cNvPr>
          <p:cNvSpPr>
            <a:spLocks/>
          </p:cNvSpPr>
          <p:nvPr/>
        </p:nvSpPr>
        <p:spPr bwMode="auto">
          <a:xfrm>
            <a:off x="8208674" y="5047814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64D430-FC2C-4BE7-B9BD-B0184C624B2E}"/>
              </a:ext>
            </a:extLst>
          </p:cNvPr>
          <p:cNvSpPr/>
          <p:nvPr/>
        </p:nvSpPr>
        <p:spPr>
          <a:xfrm>
            <a:off x="8732919" y="493806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16E6C97-FA7A-4E47-AF36-CD13B881DF03}"/>
              </a:ext>
            </a:extLst>
          </p:cNvPr>
          <p:cNvSpPr/>
          <p:nvPr/>
        </p:nvSpPr>
        <p:spPr>
          <a:xfrm>
            <a:off x="6825941" y="429954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Fib(3)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30A7E9-589D-46D7-9134-8A481491D618}"/>
              </a:ext>
            </a:extLst>
          </p:cNvPr>
          <p:cNvCxnSpPr>
            <a:cxnSpLocks/>
          </p:cNvCxnSpPr>
          <p:nvPr/>
        </p:nvCxnSpPr>
        <p:spPr>
          <a:xfrm>
            <a:off x="8603295" y="5249931"/>
            <a:ext cx="62282" cy="46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BAEAD81-8317-447C-A0B6-6197C651B24F}"/>
              </a:ext>
            </a:extLst>
          </p:cNvPr>
          <p:cNvCxnSpPr>
            <a:cxnSpLocks/>
          </p:cNvCxnSpPr>
          <p:nvPr/>
        </p:nvCxnSpPr>
        <p:spPr>
          <a:xfrm>
            <a:off x="8224598" y="3864124"/>
            <a:ext cx="346978" cy="120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6D1015B-0281-47F5-9B37-39772AF9C5C0}"/>
              </a:ext>
            </a:extLst>
          </p:cNvPr>
          <p:cNvSpPr/>
          <p:nvPr/>
        </p:nvSpPr>
        <p:spPr>
          <a:xfrm>
            <a:off x="7206735" y="594770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91" name="Freeform 44">
            <a:extLst>
              <a:ext uri="{FF2B5EF4-FFF2-40B4-BE49-F238E27FC236}">
                <a16:creationId xmlns:a16="http://schemas.microsoft.com/office/drawing/2014/main" id="{FFCB41DD-5A46-4E31-A639-0BE5D6E6A7A3}"/>
              </a:ext>
            </a:extLst>
          </p:cNvPr>
          <p:cNvSpPr>
            <a:spLocks/>
          </p:cNvSpPr>
          <p:nvPr/>
        </p:nvSpPr>
        <p:spPr bwMode="auto">
          <a:xfrm>
            <a:off x="7306856" y="5712018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Freeform 44">
            <a:extLst>
              <a:ext uri="{FF2B5EF4-FFF2-40B4-BE49-F238E27FC236}">
                <a16:creationId xmlns:a16="http://schemas.microsoft.com/office/drawing/2014/main" id="{1DA4E2AF-727C-44A5-A544-513998A4FEA2}"/>
              </a:ext>
            </a:extLst>
          </p:cNvPr>
          <p:cNvSpPr>
            <a:spLocks/>
          </p:cNvSpPr>
          <p:nvPr/>
        </p:nvSpPr>
        <p:spPr bwMode="auto">
          <a:xfrm>
            <a:off x="8408319" y="5710873"/>
            <a:ext cx="492162" cy="173625"/>
          </a:xfrm>
          <a:custGeom>
            <a:avLst/>
            <a:gdLst>
              <a:gd name="T0" fmla="*/ 0 w 768"/>
              <a:gd name="T1" fmla="*/ 0 h 384"/>
              <a:gd name="T2" fmla="*/ 0 w 768"/>
              <a:gd name="T3" fmla="*/ 0 h 384"/>
              <a:gd name="T4" fmla="*/ 0 w 768"/>
              <a:gd name="T5" fmla="*/ 0 h 384"/>
              <a:gd name="T6" fmla="*/ 0 w 768"/>
              <a:gd name="T7" fmla="*/ 0 h 384"/>
              <a:gd name="T8" fmla="*/ 0 w 768"/>
              <a:gd name="T9" fmla="*/ 0 h 384"/>
              <a:gd name="T10" fmla="*/ 0 w 768"/>
              <a:gd name="T11" fmla="*/ 0 h 384"/>
              <a:gd name="T12" fmla="*/ 0 w 768"/>
              <a:gd name="T13" fmla="*/ 0 h 384"/>
              <a:gd name="T14" fmla="*/ 0 w 768"/>
              <a:gd name="T15" fmla="*/ 0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384"/>
              <a:gd name="T26" fmla="*/ 768 w 768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384">
                <a:moveTo>
                  <a:pt x="576" y="384"/>
                </a:moveTo>
                <a:cubicBezTo>
                  <a:pt x="682" y="384"/>
                  <a:pt x="768" y="298"/>
                  <a:pt x="768" y="192"/>
                </a:cubicBezTo>
                <a:cubicBezTo>
                  <a:pt x="768" y="86"/>
                  <a:pt x="682" y="0"/>
                  <a:pt x="576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lnTo>
                  <a:pt x="576" y="38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06A448-8D70-45D1-92FF-95AF4972303E}"/>
              </a:ext>
            </a:extLst>
          </p:cNvPr>
          <p:cNvSpPr/>
          <p:nvPr/>
        </p:nvSpPr>
        <p:spPr>
          <a:xfrm>
            <a:off x="8348307" y="595124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Fib(0)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3D98522-863C-44CD-B9DE-27F520071942}"/>
              </a:ext>
            </a:extLst>
          </p:cNvPr>
          <p:cNvCxnSpPr>
            <a:cxnSpLocks/>
          </p:cNvCxnSpPr>
          <p:nvPr/>
        </p:nvCxnSpPr>
        <p:spPr>
          <a:xfrm flipH="1">
            <a:off x="7799018" y="3886872"/>
            <a:ext cx="175778" cy="53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B1D660-1B1F-4388-9990-402E142697E9}"/>
              </a:ext>
            </a:extLst>
          </p:cNvPr>
          <p:cNvCxnSpPr>
            <a:cxnSpLocks/>
          </p:cNvCxnSpPr>
          <p:nvPr/>
        </p:nvCxnSpPr>
        <p:spPr>
          <a:xfrm flipH="1">
            <a:off x="7443492" y="4570630"/>
            <a:ext cx="240436" cy="115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0CE8ACE-8A51-44CB-B792-50EBC7D9BA6A}"/>
              </a:ext>
            </a:extLst>
          </p:cNvPr>
          <p:cNvCxnSpPr>
            <a:cxnSpLocks/>
          </p:cNvCxnSpPr>
          <p:nvPr/>
        </p:nvCxnSpPr>
        <p:spPr>
          <a:xfrm>
            <a:off x="7940369" y="4570630"/>
            <a:ext cx="389663" cy="48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8A614724-C424-424E-A85E-F550649DCD83}"/>
              </a:ext>
            </a:extLst>
          </p:cNvPr>
          <p:cNvSpPr/>
          <p:nvPr/>
        </p:nvSpPr>
        <p:spPr>
          <a:xfrm>
            <a:off x="5506107" y="4769305"/>
            <a:ext cx="761123" cy="464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F59AA08-BBB6-40C5-B9D8-E6017CE8990F}"/>
              </a:ext>
            </a:extLst>
          </p:cNvPr>
          <p:cNvSpPr/>
          <p:nvPr/>
        </p:nvSpPr>
        <p:spPr>
          <a:xfrm>
            <a:off x="9543356" y="4293918"/>
            <a:ext cx="83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56516B4-95B5-4060-8188-812D90D95EE6}"/>
              </a:ext>
            </a:extLst>
          </p:cNvPr>
          <p:cNvSpPr/>
          <p:nvPr/>
        </p:nvSpPr>
        <p:spPr>
          <a:xfrm>
            <a:off x="9563016" y="5615811"/>
            <a:ext cx="83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3DF544D-D4E3-4716-98E7-84F35D2F1026}"/>
              </a:ext>
            </a:extLst>
          </p:cNvPr>
          <p:cNvSpPr/>
          <p:nvPr/>
        </p:nvSpPr>
        <p:spPr>
          <a:xfrm>
            <a:off x="9563016" y="4905376"/>
            <a:ext cx="83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D1B266C-A71A-4077-B746-66765F62AF3E}"/>
              </a:ext>
            </a:extLst>
          </p:cNvPr>
          <p:cNvSpPr/>
          <p:nvPr/>
        </p:nvSpPr>
        <p:spPr>
          <a:xfrm>
            <a:off x="9522968" y="3618857"/>
            <a:ext cx="83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3</a:t>
            </a:r>
          </a:p>
        </p:txBody>
      </p:sp>
      <p:sp>
        <p:nvSpPr>
          <p:cNvPr id="124" name="Arrow: Up 123">
            <a:extLst>
              <a:ext uri="{FF2B5EF4-FFF2-40B4-BE49-F238E27FC236}">
                <a16:creationId xmlns:a16="http://schemas.microsoft.com/office/drawing/2014/main" id="{71959C23-0C0B-44E1-A3BF-63C732ED42F7}"/>
              </a:ext>
            </a:extLst>
          </p:cNvPr>
          <p:cNvSpPr/>
          <p:nvPr/>
        </p:nvSpPr>
        <p:spPr>
          <a:xfrm>
            <a:off x="10667483" y="3674752"/>
            <a:ext cx="131069" cy="2209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662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CEF3FC92-3F60-4ED0-9F39-458B2C2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AB6F43-A73E-46ED-AB70-8A115E775E6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FEA4173-C4C8-41B4-B6E8-E209C7001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9622" y="393552"/>
            <a:ext cx="520382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Matrix Chain-Products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2A79AB1-9F59-4D91-BC1E-EE14A22EF1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8423" y="1536552"/>
            <a:ext cx="6019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Review: Matrix Multiplication.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i="1" dirty="0">
                <a:latin typeface="Times New Roman" panose="02020603050405020304" pitchFamily="18" charset="0"/>
              </a:rPr>
              <a:t> =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</a:rPr>
              <a:t>*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is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and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is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f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</a:rPr>
              <a:t>def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time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2476BB0C-C3F0-4577-B63F-AAE0FF19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154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grpSp>
        <p:nvGrpSpPr>
          <p:cNvPr id="45063" name="Group 6">
            <a:extLst>
              <a:ext uri="{FF2B5EF4-FFF2-40B4-BE49-F238E27FC236}">
                <a16:creationId xmlns:a16="http://schemas.microsoft.com/office/drawing/2014/main" id="{9893EE6D-EB13-49DB-BEE3-803B0847C42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044848"/>
            <a:ext cx="4984750" cy="4419600"/>
            <a:chOff x="2064" y="1440"/>
            <a:chExt cx="3140" cy="2784"/>
          </a:xfrm>
        </p:grpSpPr>
        <p:sp>
          <p:nvSpPr>
            <p:cNvPr id="45065" name="Rectangle 7">
              <a:extLst>
                <a:ext uri="{FF2B5EF4-FFF2-40B4-BE49-F238E27FC236}">
                  <a16:creationId xmlns:a16="http://schemas.microsoft.com/office/drawing/2014/main" id="{E2561332-2BCB-4A62-A50C-3F6735E08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264"/>
              <a:ext cx="1152" cy="5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66" name="Rectangle 8">
              <a:extLst>
                <a:ext uri="{FF2B5EF4-FFF2-40B4-BE49-F238E27FC236}">
                  <a16:creationId xmlns:a16="http://schemas.microsoft.com/office/drawing/2014/main" id="{FD05CE15-25EB-4703-B572-8D4A7236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920"/>
              <a:ext cx="960" cy="115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67" name="Rectangle 9">
              <a:extLst>
                <a:ext uri="{FF2B5EF4-FFF2-40B4-BE49-F238E27FC236}">
                  <a16:creationId xmlns:a16="http://schemas.microsoft.com/office/drawing/2014/main" id="{9EAF8D9B-FAA1-44B0-AF2A-51690C824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64"/>
              <a:ext cx="960" cy="5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68" name="Rectangle 10">
              <a:extLst>
                <a:ext uri="{FF2B5EF4-FFF2-40B4-BE49-F238E27FC236}">
                  <a16:creationId xmlns:a16="http://schemas.microsoft.com/office/drawing/2014/main" id="{5C5BE25F-9271-44EA-A945-D1DA5823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20"/>
              <a:ext cx="192" cy="115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69" name="Rectangle 11">
              <a:extLst>
                <a:ext uri="{FF2B5EF4-FFF2-40B4-BE49-F238E27FC236}">
                  <a16:creationId xmlns:a16="http://schemas.microsoft.com/office/drawing/2014/main" id="{0D54F489-9DEC-4ACA-8562-13F020B96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456"/>
              <a:ext cx="1152" cy="19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70" name="Rectangle 12">
              <a:extLst>
                <a:ext uri="{FF2B5EF4-FFF2-40B4-BE49-F238E27FC236}">
                  <a16:creationId xmlns:a16="http://schemas.microsoft.com/office/drawing/2014/main" id="{AD7E3FC3-ABA1-4276-8CE3-6E3679F74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71" name="Text Box 13">
              <a:extLst>
                <a:ext uri="{FF2B5EF4-FFF2-40B4-BE49-F238E27FC236}">
                  <a16:creationId xmlns:a16="http://schemas.microsoft.com/office/drawing/2014/main" id="{AEBCA861-EBA5-4A06-B95E-D835D0E3F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072" name="Text Box 14">
              <a:extLst>
                <a:ext uri="{FF2B5EF4-FFF2-40B4-BE49-F238E27FC236}">
                  <a16:creationId xmlns:a16="http://schemas.microsoft.com/office/drawing/2014/main" id="{0632A0D2-F8A4-4E1A-8AA7-915CECB44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5073" name="Text Box 15">
              <a:extLst>
                <a:ext uri="{FF2B5EF4-FFF2-40B4-BE49-F238E27FC236}">
                  <a16:creationId xmlns:a16="http://schemas.microsoft.com/office/drawing/2014/main" id="{ACFB91A9-B985-4A1E-B4F6-D8536320D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7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074" name="Text Box 16">
              <a:extLst>
                <a:ext uri="{FF2B5EF4-FFF2-40B4-BE49-F238E27FC236}">
                  <a16:creationId xmlns:a16="http://schemas.microsoft.com/office/drawing/2014/main" id="{E52C8610-500D-4609-9770-BE58EDAE7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5075" name="Text Box 17">
              <a:extLst>
                <a:ext uri="{FF2B5EF4-FFF2-40B4-BE49-F238E27FC236}">
                  <a16:creationId xmlns:a16="http://schemas.microsoft.com/office/drawing/2014/main" id="{41A619D1-5EB7-4A29-803B-93E596010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5076" name="Text Box 18">
              <a:extLst>
                <a:ext uri="{FF2B5EF4-FFF2-40B4-BE49-F238E27FC236}">
                  <a16:creationId xmlns:a16="http://schemas.microsoft.com/office/drawing/2014/main" id="{70A7F484-F867-46B2-A329-CB18010A3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1440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5077" name="Text Box 19">
              <a:extLst>
                <a:ext uri="{FF2B5EF4-FFF2-40B4-BE49-F238E27FC236}">
                  <a16:creationId xmlns:a16="http://schemas.microsoft.com/office/drawing/2014/main" id="{0B99C728-BFC4-4BFC-9643-207EE9D58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8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078" name="Text Box 20">
              <a:extLst>
                <a:ext uri="{FF2B5EF4-FFF2-40B4-BE49-F238E27FC236}">
                  <a16:creationId xmlns:a16="http://schemas.microsoft.com/office/drawing/2014/main" id="{D0F73AF4-9AB3-4D3E-BEE8-0E494A2EF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93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5079" name="Text Box 21">
              <a:extLst>
                <a:ext uri="{FF2B5EF4-FFF2-40B4-BE49-F238E27FC236}">
                  <a16:creationId xmlns:a16="http://schemas.microsoft.com/office/drawing/2014/main" id="{5556E506-9588-4FA3-A8FC-896F63071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30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080" name="Text Box 22">
              <a:extLst>
                <a:ext uri="{FF2B5EF4-FFF2-40B4-BE49-F238E27FC236}">
                  <a16:creationId xmlns:a16="http://schemas.microsoft.com/office/drawing/2014/main" id="{2C6431C0-0671-45D1-8D02-24B933A38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340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5081" name="Text Box 23">
              <a:extLst>
                <a:ext uri="{FF2B5EF4-FFF2-40B4-BE49-F238E27FC236}">
                  <a16:creationId xmlns:a16="http://schemas.microsoft.com/office/drawing/2014/main" id="{753F0865-1F95-4F6A-A346-515FF6B6D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220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5082" name="Text Box 24">
              <a:extLst>
                <a:ext uri="{FF2B5EF4-FFF2-40B4-BE49-F238E27FC236}">
                  <a16:creationId xmlns:a16="http://schemas.microsoft.com/office/drawing/2014/main" id="{2D412DA1-7A45-473B-B2D6-F74F3909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3408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i,j</a:t>
              </a:r>
            </a:p>
          </p:txBody>
        </p:sp>
        <p:sp>
          <p:nvSpPr>
            <p:cNvPr id="45083" name="AutoShape 25">
              <a:extLst>
                <a:ext uri="{FF2B5EF4-FFF2-40B4-BE49-F238E27FC236}">
                  <a16:creationId xmlns:a16="http://schemas.microsoft.com/office/drawing/2014/main" id="{4BC764A9-D40E-4BEC-B77D-8F885989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4" name="AutoShape 26">
              <a:extLst>
                <a:ext uri="{FF2B5EF4-FFF2-40B4-BE49-F238E27FC236}">
                  <a16:creationId xmlns:a16="http://schemas.microsoft.com/office/drawing/2014/main" id="{39AEA9CF-145C-470C-9FDD-EC46C8C8B5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8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5" name="AutoShape 27">
              <a:extLst>
                <a:ext uri="{FF2B5EF4-FFF2-40B4-BE49-F238E27FC236}">
                  <a16:creationId xmlns:a16="http://schemas.microsoft.com/office/drawing/2014/main" id="{2F9C8834-01BA-443F-9DC6-97992D2F0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20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6" name="AutoShape 28">
              <a:extLst>
                <a:ext uri="{FF2B5EF4-FFF2-40B4-BE49-F238E27FC236}">
                  <a16:creationId xmlns:a16="http://schemas.microsoft.com/office/drawing/2014/main" id="{7DCE4799-58CB-4BFC-AF26-78DCD82F1F8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248" y="348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7" name="AutoShape 29">
              <a:extLst>
                <a:ext uri="{FF2B5EF4-FFF2-40B4-BE49-F238E27FC236}">
                  <a16:creationId xmlns:a16="http://schemas.microsoft.com/office/drawing/2014/main" id="{6D5D60F3-4E77-429A-8910-CA545A1C73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76" y="2592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8" name="AutoShape 30">
              <a:extLst>
                <a:ext uri="{FF2B5EF4-FFF2-40B4-BE49-F238E27FC236}">
                  <a16:creationId xmlns:a16="http://schemas.microsoft.com/office/drawing/2014/main" id="{BD9DD11C-222F-46A6-A214-739884D9AB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248" y="132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graphicFrame>
        <p:nvGraphicFramePr>
          <p:cNvPr id="45064" name="Object 31">
            <a:extLst>
              <a:ext uri="{FF2B5EF4-FFF2-40B4-BE49-F238E27FC236}">
                <a16:creationId xmlns:a16="http://schemas.microsoft.com/office/drawing/2014/main" id="{D31148F1-62C4-45FE-AA04-CE2A4DC0D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67952"/>
              </p:ext>
            </p:extLst>
          </p:nvPr>
        </p:nvGraphicFramePr>
        <p:xfrm>
          <a:off x="1876425" y="3139926"/>
          <a:ext cx="33401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4" imgW="1651000" imgH="431800" progId="Equation.3">
                  <p:embed/>
                </p:oleObj>
              </mc:Choice>
              <mc:Fallback>
                <p:oleObj name="Equation" r:id="rId4" imgW="1651000" imgH="431800" progId="Equation.3">
                  <p:embed/>
                  <p:pic>
                    <p:nvPicPr>
                      <p:cNvPr id="45064" name="Object 31">
                        <a:extLst>
                          <a:ext uri="{FF2B5EF4-FFF2-40B4-BE49-F238E27FC236}">
                            <a16:creationId xmlns:a16="http://schemas.microsoft.com/office/drawing/2014/main" id="{D31148F1-62C4-45FE-AA04-CE2A4DC0D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139926"/>
                        <a:ext cx="33401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610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>
            <a:extLst>
              <a:ext uri="{FF2B5EF4-FFF2-40B4-BE49-F238E27FC236}">
                <a16:creationId xmlns:a16="http://schemas.microsoft.com/office/drawing/2014/main" id="{3FB26E1A-53C1-4F9F-A99D-A7DED66A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32EE34-4CBD-4C89-9F10-C642118692C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0AB851A-1B47-4FB0-A3BA-E88E5B0C9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574" y="391320"/>
            <a:ext cx="573563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Matrix Chain-Products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DDEF4BC-FB0D-452A-B608-50BD049892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2710" y="1747299"/>
            <a:ext cx="6781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Matrix Chain-Product: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Compute A=A</a:t>
            </a:r>
            <a:r>
              <a:rPr lang="en-US" altLang="en-US" baseline="-25000" dirty="0"/>
              <a:t>0</a:t>
            </a:r>
            <a:r>
              <a:rPr lang="en-US" altLang="en-US" dirty="0"/>
              <a:t>*A</a:t>
            </a:r>
            <a:r>
              <a:rPr lang="en-US" altLang="en-US" baseline="-25000" dirty="0"/>
              <a:t>1</a:t>
            </a:r>
            <a:r>
              <a:rPr lang="en-US" altLang="en-US" dirty="0"/>
              <a:t>*…*A</a:t>
            </a:r>
            <a:r>
              <a:rPr lang="en-US" altLang="en-US" baseline="-25000" dirty="0"/>
              <a:t>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baseline="-25000" dirty="0"/>
              <a:t>i</a:t>
            </a:r>
            <a:r>
              <a:rPr lang="en-US" altLang="en-US" dirty="0"/>
              <a:t> is d</a:t>
            </a:r>
            <a:r>
              <a:rPr lang="en-US" altLang="en-US" baseline="-25000" dirty="0"/>
              <a:t>i </a:t>
            </a:r>
            <a:r>
              <a:rPr lang="en-US" altLang="en-US" dirty="0">
                <a:cs typeface="Tahoma" panose="020B0604030504040204" pitchFamily="34" charset="0"/>
              </a:rPr>
              <a:t>× </a:t>
            </a:r>
            <a:r>
              <a:rPr lang="en-US" altLang="en-US" dirty="0"/>
              <a:t>d</a:t>
            </a:r>
            <a:r>
              <a:rPr lang="en-US" altLang="en-US" baseline="-25000" dirty="0"/>
              <a:t>i+1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Problem: How to parenthesize?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 is 3 </a:t>
            </a:r>
            <a:r>
              <a:rPr lang="en-US" altLang="en-US" dirty="0">
                <a:cs typeface="Tahoma" panose="020B0604030504040204" pitchFamily="34" charset="0"/>
              </a:rPr>
              <a:t>×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C is 100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D is 5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(B*C)*D takes 1500 + 75 = 1575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B*(C*D) takes 1500 + 2500 = 4000 ops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A6563177-85FD-468F-B360-CE1AE77D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154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2960935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BEC48E00-3653-4F5E-99ED-3631078C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E339458-A61C-442F-B4BD-3FA691C59B7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6B8F8BC-210C-4D6F-9D5B-5FCC64E55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331" y="315120"/>
            <a:ext cx="6697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 Enumeration Approach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28E0E37-3E04-4A03-A978-E3CF46CB53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5674" y="1585912"/>
            <a:ext cx="848252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Matrix Chain-Product Alg.: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Try all possible ways to parenthesize A=A</a:t>
            </a:r>
            <a:r>
              <a:rPr lang="en-US" altLang="en-US" baseline="-25000" dirty="0"/>
              <a:t>0</a:t>
            </a:r>
            <a:r>
              <a:rPr lang="en-US" altLang="en-US" dirty="0"/>
              <a:t>*A</a:t>
            </a:r>
            <a:r>
              <a:rPr lang="en-US" altLang="en-US" baseline="-25000" dirty="0"/>
              <a:t>1</a:t>
            </a:r>
            <a:r>
              <a:rPr lang="en-US" altLang="en-US" dirty="0"/>
              <a:t>*…*A</a:t>
            </a:r>
            <a:r>
              <a:rPr lang="en-US" altLang="en-US" baseline="-25000" dirty="0"/>
              <a:t>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Calculate number of ops for each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Pick the one that is best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number of </a:t>
            </a:r>
            <a:r>
              <a:rPr lang="en-US" altLang="en-US" dirty="0" err="1"/>
              <a:t>parenthesizations</a:t>
            </a:r>
            <a:r>
              <a:rPr lang="en-US" altLang="en-US" dirty="0"/>
              <a:t> is equal to the number of binary trees with n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This is </a:t>
            </a:r>
            <a:r>
              <a:rPr lang="en-US" altLang="en-US" b="1" dirty="0">
                <a:solidFill>
                  <a:schemeClr val="tx2"/>
                </a:solidFill>
              </a:rPr>
              <a:t>exponential</a:t>
            </a:r>
            <a:r>
              <a:rPr lang="en-US" altLang="en-US" dirty="0"/>
              <a:t>!</a:t>
            </a:r>
            <a:endParaRPr lang="en-US" altLang="en-US" dirty="0"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It is called the Catalan number, and it is almost 4</a:t>
            </a:r>
            <a:r>
              <a:rPr lang="en-US" altLang="en-US" baseline="30000" dirty="0">
                <a:cs typeface="Tahoma" panose="020B0604030504040204" pitchFamily="34" charset="0"/>
              </a:rPr>
              <a:t>n</a:t>
            </a:r>
            <a:r>
              <a:rPr lang="en-US" altLang="en-US" dirty="0">
                <a:cs typeface="Tahoma" panose="020B060403050404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This is a terrible algorithm!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A9C9D28C-100C-4651-9F08-B96E3E5C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154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38379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E926CDCA-5FEA-4E08-AEA7-B7182CB0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581EFBC-7F78-4038-9AF2-CBC805C25D4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82CD2FB-F8B5-4886-A7FD-C22B0CF41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562" y="436562"/>
            <a:ext cx="672465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Brute-Force Pattern Matching</a:t>
            </a:r>
            <a:r>
              <a:rPr lang="en-US" altLang="en-US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E740C33-9824-4479-8CB6-D60FBDD2C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4562" y="1708150"/>
            <a:ext cx="38862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brute-force pattern matching algorithm compares the pattern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with the text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for each possible shift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relative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, until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match is found,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all placements of the pattern have been tried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Brute-force pattern matching runs in time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nm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 of worst case: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T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aaa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… 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P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aaah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may occur in images and DNA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unlikely in English text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992CA336-4E69-4B14-80C4-A46E2EAA0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70074"/>
            <a:ext cx="4343400" cy="4668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BruteForceMatch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T, P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>
                <a:latin typeface="Times New Roman" panose="02020603050405020304" pitchFamily="18" charset="0"/>
              </a:rPr>
              <a:t> text </a:t>
            </a:r>
            <a:r>
              <a:rPr lang="en-US" altLang="en-US" sz="1800" b="1" i="1">
                <a:latin typeface="Times New Roman" panose="02020603050405020304" pitchFamily="18" charset="0"/>
              </a:rPr>
              <a:t>T </a:t>
            </a:r>
            <a:r>
              <a:rPr lang="en-US" altLang="en-US" sz="1800">
                <a:latin typeface="Times New Roman" panose="02020603050405020304" pitchFamily="18" charset="0"/>
              </a:rPr>
              <a:t>of size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 and pattern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P </a:t>
            </a:r>
            <a:r>
              <a:rPr lang="en-US" altLang="en-US" sz="1800">
                <a:latin typeface="Times New Roman" panose="02020603050405020304" pitchFamily="18" charset="0"/>
              </a:rPr>
              <a:t>of size </a:t>
            </a:r>
            <a:r>
              <a:rPr lang="en-US" altLang="en-US" sz="1800" b="1" i="1">
                <a:latin typeface="Times New Roman" panose="02020603050405020304" pitchFamily="18" charset="0"/>
              </a:rPr>
              <a:t>m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</a:t>
            </a:r>
            <a:r>
              <a:rPr lang="en-US" altLang="en-US" sz="1800" b="1">
                <a:latin typeface="Times New Roman" panose="02020603050405020304" pitchFamily="18" charset="0"/>
              </a:rPr>
              <a:t>Output</a:t>
            </a:r>
            <a:r>
              <a:rPr lang="en-US" altLang="en-US" sz="1800">
                <a:latin typeface="Times New Roman" panose="02020603050405020304" pitchFamily="18" charset="0"/>
              </a:rPr>
              <a:t> starting index of a substring of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 equal to </a:t>
            </a:r>
            <a:r>
              <a:rPr lang="en-US" altLang="en-US" sz="1800" b="1" i="1">
                <a:latin typeface="Times New Roman" panose="02020603050405020304" pitchFamily="18" charset="0"/>
              </a:rPr>
              <a:t>P </a:t>
            </a:r>
            <a:r>
              <a:rPr lang="en-US" altLang="en-US" sz="1800">
                <a:latin typeface="Times New Roman" panose="02020603050405020304" pitchFamily="18" charset="0"/>
              </a:rPr>
              <a:t>or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Times New Roman" panose="02020603050405020304" pitchFamily="18" charset="0"/>
              </a:rPr>
              <a:t> if no such  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substring exists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{ </a:t>
            </a:r>
            <a:r>
              <a:rPr lang="en-US" altLang="en-US" sz="1800" b="1">
                <a:latin typeface="Times New Roman" panose="02020603050405020304" pitchFamily="18" charset="0"/>
              </a:rPr>
              <a:t>for </a:t>
            </a:r>
            <a:r>
              <a:rPr lang="en-US" altLang="en-US" sz="1800">
                <a:latin typeface="Times New Roman" panose="02020603050405020304" pitchFamily="18" charset="0"/>
              </a:rPr>
              <a:t>(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 i &lt;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n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1800" b="1" i="1">
                <a:latin typeface="Times New Roman" panose="02020603050405020304" pitchFamily="18" charset="0"/>
              </a:rPr>
              <a:t>m+1</a:t>
            </a:r>
            <a:r>
              <a:rPr lang="en-US" altLang="en-US" sz="1800">
                <a:latin typeface="Times New Roman" panose="02020603050405020304" pitchFamily="18" charset="0"/>
              </a:rPr>
              <a:t>;</a:t>
            </a:r>
            <a:r>
              <a:rPr lang="en-US" altLang="en-US" sz="1800" b="1" i="1">
                <a:latin typeface="Times New Roman" panose="02020603050405020304" pitchFamily="18" charset="0"/>
              </a:rPr>
              <a:t> i++ 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</a:t>
            </a:r>
            <a:r>
              <a:rPr lang="en-US" altLang="en-US" sz="1800">
                <a:latin typeface="Times New Roman" panose="02020603050405020304" pitchFamily="18" charset="0"/>
              </a:rPr>
              <a:t>{ // test shift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of the pattern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</a:t>
            </a:r>
            <a:r>
              <a:rPr lang="en-US" altLang="en-US" sz="1800" b="1">
                <a:latin typeface="Times New Roman" panose="02020603050405020304" pitchFamily="18" charset="0"/>
              </a:rPr>
              <a:t>while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sz="1800" b="1" i="1">
                <a:latin typeface="Times New Roman" panose="02020603050405020304" pitchFamily="18" charset="0"/>
              </a:rPr>
              <a:t> m </a:t>
            </a:r>
            <a:r>
              <a:rPr lang="en-US" altLang="en-US" sz="1800" b="1"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en-US" sz="1800" b="1" i="1">
                <a:latin typeface="Times New Roman" panose="02020603050405020304" pitchFamily="18" charset="0"/>
              </a:rPr>
              <a:t> 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j</a:t>
            </a:r>
            <a:r>
              <a:rPr lang="en-US" altLang="en-US" sz="1800" u="sng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latin typeface="Times New Roman" panose="02020603050405020304" pitchFamily="18" charset="0"/>
              </a:rPr>
              <a:t>] )</a:t>
            </a: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en-US" sz="1800" b="1">
                <a:latin typeface="Times New Roman" panose="02020603050405020304" pitchFamily="18" charset="0"/>
              </a:rPr>
              <a:t>if  (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m 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return  </a:t>
            </a:r>
            <a:r>
              <a:rPr lang="en-US" altLang="en-US" sz="1800" b="1" i="1">
                <a:latin typeface="Times New Roman" panose="02020603050405020304" pitchFamily="18" charset="0"/>
              </a:rPr>
              <a:t>i;  </a:t>
            </a:r>
            <a:r>
              <a:rPr lang="en-US" altLang="en-US" sz="1800">
                <a:latin typeface="Times New Roman" panose="02020603050405020304" pitchFamily="18" charset="0"/>
              </a:rPr>
              <a:t>//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match at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}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</a:t>
            </a:r>
            <a:r>
              <a:rPr lang="en-US" altLang="en-US" sz="1800" b="1">
                <a:latin typeface="Times New Roman" panose="02020603050405020304" pitchFamily="18" charset="0"/>
              </a:rPr>
              <a:t>return  -1 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// no match anywhere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213185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D8C2DBF6-F408-44A5-A629-655F8FD5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F64378-D315-4099-95FA-F12310D76D60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22E7D24-9395-4D39-A45B-F5651476B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219" y="365097"/>
            <a:ext cx="5554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 Greedy Approach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8FF95DB-879B-465D-9C72-34AAA6F9D9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13791" y="183145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Idea #1: repeatedly select the product that uses (up) the most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Counter-example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is 10 </a:t>
            </a:r>
            <a:r>
              <a:rPr lang="en-US" altLang="en-US" dirty="0">
                <a:cs typeface="Tahoma" panose="020B0604030504040204" pitchFamily="34" charset="0"/>
              </a:rPr>
              <a:t>× 5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 is 5 </a:t>
            </a:r>
            <a:r>
              <a:rPr lang="en-US" altLang="en-US" dirty="0">
                <a:cs typeface="Tahoma" panose="020B0604030504040204" pitchFamily="34" charset="0"/>
              </a:rPr>
              <a:t>×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C is 10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D is 5 ×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Greedy idea #1 gives (A*B)*(C*D), which takes 500+1000+500 = 2000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A*((B*C)*D) takes 500+250+250 = 1000 ops</a:t>
            </a:r>
          </a:p>
        </p:txBody>
      </p:sp>
    </p:spTree>
    <p:extLst>
      <p:ext uri="{BB962C8B-B14F-4D97-AF65-F5344CB8AC3E}">
        <p14:creationId xmlns:p14="http://schemas.microsoft.com/office/powerpoint/2010/main" val="3617378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02167FF1-540E-4B3E-96AE-4D13ECF7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CF7D253-E357-405D-B31A-17CE7D111AA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53368AA-7606-40C9-ACA6-19CF19997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138" y="304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Another Greedy Approach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73E7FEF-3D37-4D47-A514-83C13A7A2E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87138" y="1702905"/>
            <a:ext cx="9195116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Idea #2: repeatedly select the product that uses the fewest operations.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Counter-example</a:t>
            </a:r>
            <a:r>
              <a:rPr lang="en-US" altLang="en-US" sz="2400" dirty="0"/>
              <a:t>: </a:t>
            </a:r>
          </a:p>
          <a:p>
            <a:pPr lvl="1" eaLnBrk="1" hangingPunct="1"/>
            <a:r>
              <a:rPr lang="en-US" altLang="en-US" sz="2000" dirty="0"/>
              <a:t>A is 101 </a:t>
            </a:r>
            <a:r>
              <a:rPr lang="en-US" altLang="en-US" sz="2000" dirty="0">
                <a:cs typeface="Tahoma" panose="020B0604030504040204" pitchFamily="34" charset="0"/>
              </a:rPr>
              <a:t>× 11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B is 11 </a:t>
            </a:r>
            <a:r>
              <a:rPr lang="en-US" altLang="en-US" sz="2000" dirty="0">
                <a:cs typeface="Tahoma" panose="020B0604030504040204" pitchFamily="34" charset="0"/>
              </a:rPr>
              <a:t>× 9</a:t>
            </a:r>
          </a:p>
          <a:p>
            <a:pPr lvl="1" eaLnBrk="1" hangingPunct="1"/>
            <a:r>
              <a:rPr lang="en-US" altLang="en-US" sz="2000" dirty="0">
                <a:cs typeface="Tahoma" panose="020B0604030504040204" pitchFamily="34" charset="0"/>
              </a:rPr>
              <a:t>C is 9 × 100</a:t>
            </a:r>
          </a:p>
          <a:p>
            <a:pPr lvl="1" eaLnBrk="1" hangingPunct="1"/>
            <a:r>
              <a:rPr lang="en-US" altLang="en-US" sz="2000" dirty="0">
                <a:cs typeface="Tahoma" panose="020B0604030504040204" pitchFamily="34" charset="0"/>
              </a:rPr>
              <a:t>D is 100 × 99</a:t>
            </a:r>
          </a:p>
          <a:p>
            <a:pPr lvl="1" eaLnBrk="1" hangingPunct="1"/>
            <a:r>
              <a:rPr lang="en-US" altLang="en-US" sz="2000" dirty="0">
                <a:cs typeface="Tahoma" panose="020B0604030504040204" pitchFamily="34" charset="0"/>
              </a:rPr>
              <a:t>Greedy idea #2 gives A*((B*C)*D)), which takes 109989+9900+108900=228789 ops</a:t>
            </a:r>
          </a:p>
          <a:p>
            <a:pPr lvl="1" eaLnBrk="1" hangingPunct="1"/>
            <a:r>
              <a:rPr lang="en-US" altLang="en-US" sz="2000" dirty="0">
                <a:cs typeface="Tahoma" panose="020B0604030504040204" pitchFamily="34" charset="0"/>
              </a:rPr>
              <a:t>(A*B)*(C*D) takes 9999+89991+89100=189090 ops</a:t>
            </a:r>
            <a:endParaRPr lang="en-US" altLang="en-US" sz="1800" dirty="0"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400" dirty="0">
                <a:cs typeface="Tahoma" panose="020B0604030504040204" pitchFamily="34" charset="0"/>
              </a:rPr>
              <a:t>The greedy approach is not giving us the optimal value.</a:t>
            </a:r>
          </a:p>
        </p:txBody>
      </p:sp>
    </p:spTree>
    <p:extLst>
      <p:ext uri="{BB962C8B-B14F-4D97-AF65-F5344CB8AC3E}">
        <p14:creationId xmlns:p14="http://schemas.microsoft.com/office/powerpoint/2010/main" val="1419607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5E4A901B-CEA8-4D7D-8A7C-A61F83A6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CD25DA1-48BA-4845-8E0E-C7500E61693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79A267F-4938-437F-9078-6C22540C6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1439" y="384313"/>
            <a:ext cx="5707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 “Recursive” Approach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CF436C4-8C0A-4D96-A4E3-44A892D67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1439" y="1814512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Define </a:t>
            </a:r>
            <a:r>
              <a:rPr lang="en-US" altLang="en-US" sz="2400" b="1" dirty="0">
                <a:solidFill>
                  <a:schemeClr val="tx2"/>
                </a:solidFill>
              </a:rPr>
              <a:t>subproblems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Find the best </a:t>
            </a:r>
            <a:r>
              <a:rPr lang="en-US" altLang="en-US" sz="2000" dirty="0" err="1"/>
              <a:t>parenthesization</a:t>
            </a:r>
            <a:r>
              <a:rPr lang="en-US" altLang="en-US" sz="2000" dirty="0"/>
              <a:t> of A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*A</a:t>
            </a:r>
            <a:r>
              <a:rPr lang="en-US" altLang="en-US" sz="2000" baseline="-25000" dirty="0"/>
              <a:t>i+1</a:t>
            </a:r>
            <a:r>
              <a:rPr lang="en-US" altLang="en-US" sz="2000" dirty="0"/>
              <a:t>*…*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i,j</a:t>
            </a:r>
            <a:r>
              <a:rPr lang="en-US" altLang="en-US" sz="2000" dirty="0"/>
              <a:t> denote the number of operations done by this subproblem.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optimal solution for the whole problem is N</a:t>
            </a:r>
            <a:r>
              <a:rPr lang="en-US" altLang="en-US" sz="2000" baseline="-25000" dirty="0"/>
              <a:t>0,n-1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chemeClr val="tx2"/>
                </a:solidFill>
              </a:rPr>
              <a:t>Subproblem optimality</a:t>
            </a:r>
            <a:r>
              <a:rPr lang="en-US" altLang="en-US" sz="2400" dirty="0"/>
              <a:t>: The optimal solution can be defined in terms of optimal subproblems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 has to be a final multiplication (root of the expression tree) for the optimal solution.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Say, the final multiply is at index i: (A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*…*A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)*(A</a:t>
            </a:r>
            <a:r>
              <a:rPr lang="en-US" altLang="en-US" sz="2000" baseline="-25000" dirty="0"/>
              <a:t>i+1</a:t>
            </a:r>
            <a:r>
              <a:rPr lang="en-US" altLang="en-US" sz="2000" dirty="0"/>
              <a:t>*…*A</a:t>
            </a:r>
            <a:r>
              <a:rPr lang="en-US" altLang="en-US" sz="2000" baseline="-25000" dirty="0"/>
              <a:t>n-1</a:t>
            </a:r>
            <a:r>
              <a:rPr lang="en-US" altLang="en-US" sz="2000" dirty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Then the optimal solution N</a:t>
            </a:r>
            <a:r>
              <a:rPr lang="en-US" altLang="en-US" sz="2000" baseline="-25000" dirty="0"/>
              <a:t>0,n-1</a:t>
            </a:r>
            <a:r>
              <a:rPr lang="en-US" altLang="en-US" sz="2000" dirty="0"/>
              <a:t> is the sum of two optimal subproblems, N</a:t>
            </a:r>
            <a:r>
              <a:rPr lang="en-US" altLang="en-US" sz="2000" baseline="-25000" dirty="0"/>
              <a:t>0,i</a:t>
            </a:r>
            <a:r>
              <a:rPr lang="en-US" altLang="en-US" sz="2000" dirty="0"/>
              <a:t> and N</a:t>
            </a:r>
            <a:r>
              <a:rPr lang="en-US" altLang="en-US" sz="2000" baseline="-25000" dirty="0"/>
              <a:t>i+1,n-1 </a:t>
            </a:r>
            <a:r>
              <a:rPr lang="en-US" altLang="en-US" sz="2000" dirty="0"/>
              <a:t>plus the time for the last multiply.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 If the global optimum did not have these optimal subproblems, we could define an even better “optimal” solution.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59436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ED65AE95-534E-407B-A111-31B0630B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7EB4BE-5706-4F5A-880A-D96DFCDE6EE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BC8D7E8-ADB3-42E6-B6A3-2BA19E729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7721" y="292100"/>
            <a:ext cx="6035675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 Characterizing Equation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857C55D-B39D-4DC8-A5F4-28C2CBE4F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7835" y="1599316"/>
            <a:ext cx="8077200" cy="459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global optimal has to be defined in terms of optimal subproblems, depending on where the final multiply is at.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Let us consider all possible places for that final multiply: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Recall that A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a 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Tahoma" panose="020B0604030504040204" pitchFamily="34" charset="0"/>
              </a:rPr>
              <a:t>× d</a:t>
            </a:r>
            <a:r>
              <a:rPr lang="en-US" altLang="en-US" sz="2000" baseline="-25000" dirty="0">
                <a:cs typeface="Tahoma" panose="020B0604030504040204" pitchFamily="34" charset="0"/>
              </a:rPr>
              <a:t>i+1</a:t>
            </a:r>
            <a:r>
              <a:rPr lang="en-US" altLang="en-US" sz="2000" dirty="0">
                <a:cs typeface="Tahoma" panose="020B0604030504040204" pitchFamily="34" charset="0"/>
              </a:rPr>
              <a:t> dimensional matrix.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cs typeface="Tahoma" panose="020B0604030504040204" pitchFamily="34" charset="0"/>
              </a:rPr>
              <a:t>So, a characterizing equation for </a:t>
            </a:r>
            <a:r>
              <a:rPr lang="en-US" altLang="en-US" sz="2000" dirty="0" err="1">
                <a:cs typeface="Tahoma" panose="020B0604030504040204" pitchFamily="34" charset="0"/>
              </a:rPr>
              <a:t>N</a:t>
            </a:r>
            <a:r>
              <a:rPr lang="en-US" altLang="en-US" sz="2000" baseline="-25000" dirty="0" err="1">
                <a:cs typeface="Tahoma" panose="020B0604030504040204" pitchFamily="34" charset="0"/>
              </a:rPr>
              <a:t>i,j</a:t>
            </a:r>
            <a:r>
              <a:rPr lang="en-US" altLang="en-US" sz="2000" dirty="0">
                <a:cs typeface="Tahoma" panose="020B0604030504040204" pitchFamily="34" charset="0"/>
              </a:rPr>
              <a:t> is the following: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ahoma" panose="020B0604030504040204" pitchFamily="34" charset="0"/>
              </a:rPr>
              <a:t>Note that subproblems are not independent--the </a:t>
            </a:r>
            <a:r>
              <a:rPr lang="en-US" altLang="en-US" sz="2400" b="1" dirty="0">
                <a:solidFill>
                  <a:schemeClr val="tx2"/>
                </a:solidFill>
                <a:cs typeface="Tahoma" panose="020B0604030504040204" pitchFamily="34" charset="0"/>
              </a:rPr>
              <a:t>subproblems overlap</a:t>
            </a:r>
            <a:r>
              <a:rPr lang="en-US" altLang="en-US" sz="2400" dirty="0">
                <a:cs typeface="Tahoma" panose="020B0604030504040204" pitchFamily="34" charset="0"/>
              </a:rPr>
              <a:t>.</a:t>
            </a:r>
            <a:endParaRPr lang="en-US" altLang="en-US" sz="2400" dirty="0"/>
          </a:p>
        </p:txBody>
      </p:sp>
      <p:graphicFrame>
        <p:nvGraphicFramePr>
          <p:cNvPr id="51208" name="Object 7">
            <a:extLst>
              <a:ext uri="{FF2B5EF4-FFF2-40B4-BE49-F238E27FC236}">
                <a16:creationId xmlns:a16="http://schemas.microsoft.com/office/drawing/2014/main" id="{038B764D-EE99-4874-A840-5E400AD8B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850105"/>
              </p:ext>
            </p:extLst>
          </p:nvPr>
        </p:nvGraphicFramePr>
        <p:xfrm>
          <a:off x="1659835" y="4113917"/>
          <a:ext cx="67437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4" imgW="2209800" imgH="292100" progId="Equation.3">
                  <p:embed/>
                </p:oleObj>
              </mc:Choice>
              <mc:Fallback>
                <p:oleObj name="Equation" r:id="rId4" imgW="2209800" imgH="292100" progId="Equation.3">
                  <p:embed/>
                  <p:pic>
                    <p:nvPicPr>
                      <p:cNvPr id="51208" name="Object 7">
                        <a:extLst>
                          <a:ext uri="{FF2B5EF4-FFF2-40B4-BE49-F238E27FC236}">
                            <a16:creationId xmlns:a16="http://schemas.microsoft.com/office/drawing/2014/main" id="{038B764D-EE99-4874-A840-5E400AD8B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835" y="4113917"/>
                        <a:ext cx="67437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819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143613DF-BCB0-44D3-AABA-89D8F9F8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033C64-583B-4425-9784-EFDD2FC9481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E79D510-544A-41D4-AC74-56216B911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3116" y="426707"/>
            <a:ext cx="657066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 Dynamic Programming Algorithm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13FE942-CC59-4778-AEF0-43025633A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7401" y="1768475"/>
            <a:ext cx="3089081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Since </a:t>
            </a:r>
            <a:r>
              <a:rPr lang="en-US" altLang="en-US" sz="2000" dirty="0">
                <a:solidFill>
                  <a:schemeClr val="tx2"/>
                </a:solidFill>
              </a:rPr>
              <a:t>subproblems overlap</a:t>
            </a:r>
            <a:r>
              <a:rPr lang="en-US" altLang="en-US" sz="2000" dirty="0"/>
              <a:t>, we don’t use recursion.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Instead, we construct optimal subproblems “bottom-up.”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i,i</a:t>
            </a:r>
            <a:r>
              <a:rPr lang="en-US" altLang="en-US" sz="2000" dirty="0" err="1"/>
              <a:t>’s</a:t>
            </a:r>
            <a:r>
              <a:rPr lang="en-US" altLang="en-US" sz="2000" dirty="0"/>
              <a:t> are easy, so start with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Then do length 2,3,… subproblems, and so 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Running time: O(n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</a:t>
            </a:r>
          </a:p>
        </p:txBody>
      </p:sp>
      <p:sp>
        <p:nvSpPr>
          <p:cNvPr id="52230" name="Text Box 5">
            <a:extLst>
              <a:ext uri="{FF2B5EF4-FFF2-40B4-BE49-F238E27FC236}">
                <a16:creationId xmlns:a16="http://schemas.microsoft.com/office/drawing/2014/main" id="{DD742B93-CE3E-4EA3-B286-882875B0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357" y="1655197"/>
            <a:ext cx="5715000" cy="49859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matrixChain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altLang="en-US" sz="2000">
                <a:latin typeface="Times New Roman" panose="02020603050405020304" pitchFamily="18" charset="0"/>
              </a:rPr>
              <a:t> sequence </a:t>
            </a:r>
            <a:r>
              <a:rPr lang="en-US" altLang="en-US" sz="2000" b="1" i="1">
                <a:latin typeface="Times New Roman" panose="02020603050405020304" pitchFamily="18" charset="0"/>
              </a:rPr>
              <a:t>S </a:t>
            </a:r>
            <a:r>
              <a:rPr lang="en-US" altLang="en-US" sz="2000">
                <a:latin typeface="Times New Roman" panose="02020603050405020304" pitchFamily="18" charset="0"/>
              </a:rPr>
              <a:t>of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 matrices to be multiplied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Output:</a:t>
            </a:r>
            <a:r>
              <a:rPr lang="en-US" altLang="en-US" sz="2000">
                <a:latin typeface="Times New Roman" panose="02020603050405020304" pitchFamily="18" charset="0"/>
              </a:rPr>
              <a:t> number of operations in an optimal 				parenthesization of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{  for</a:t>
            </a:r>
            <a:r>
              <a:rPr lang="en-US" altLang="en-US" sz="2000">
                <a:latin typeface="Times New Roman" panose="02020603050405020304" pitchFamily="18" charset="0"/>
              </a:rPr>
              <a:t> (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1; 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n-1;  i++ 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i,i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 i="1">
                <a:latin typeface="Times New Roman" panose="02020603050405020304" pitchFamily="18" charset="0"/>
              </a:rPr>
              <a:t>0</a:t>
            </a:r>
            <a:r>
              <a:rPr lang="en-US" altLang="en-US" sz="2000"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</a:t>
            </a:r>
            <a:r>
              <a:rPr lang="en-US" altLang="en-US" sz="2000" b="1"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 </a:t>
            </a:r>
            <a:r>
              <a:rPr lang="en-US" altLang="en-US" sz="2000" b="1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1;  </a:t>
            </a:r>
            <a:r>
              <a:rPr lang="en-US" altLang="en-US" sz="2000" b="1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n-1;  b++ 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en-US" sz="2000" b="1"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0; 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n-b-1;  i++ 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 i="1">
                <a:latin typeface="Times New Roman" panose="02020603050405020304" pitchFamily="18" charset="0"/>
              </a:rPr>
              <a:t>i+b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                 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 i="1">
                <a:latin typeface="Times New Roman" panose="02020603050405020304" pitchFamily="18" charset="0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</a:rPr>
              <a:t>infinity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</a:t>
            </a:r>
            <a:r>
              <a:rPr lang="en-US" altLang="en-US" sz="2000" b="1"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; 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j-1;  i++ 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endParaRPr lang="en-US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>
                <a:latin typeface="Times New Roman" panose="02020603050405020304" pitchFamily="18" charset="0"/>
              </a:rPr>
              <a:t>min{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i,k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k+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,j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 </a:t>
            </a: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k+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1 </a:t>
            </a: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j+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4753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0756DCF6-5227-4AAC-B0B1-6B9126FE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993178-7914-4FA8-B222-E24CD21EEA0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7F8012F-F474-4286-A1AA-BDF158EBB6D5}"/>
              </a:ext>
            </a:extLst>
          </p:cNvPr>
          <p:cNvGrpSpPr>
            <a:grpSpLocks/>
          </p:cNvGrpSpPr>
          <p:nvPr/>
        </p:nvGrpSpPr>
        <p:grpSpPr bwMode="auto">
          <a:xfrm>
            <a:off x="8751488" y="2255520"/>
            <a:ext cx="1909762" cy="914400"/>
            <a:chOff x="4224" y="1152"/>
            <a:chExt cx="1203" cy="576"/>
          </a:xfrm>
        </p:grpSpPr>
        <p:sp>
          <p:nvSpPr>
            <p:cNvPr id="53328" name="Rectangle 3">
              <a:extLst>
                <a:ext uri="{FF2B5EF4-FFF2-40B4-BE49-F238E27FC236}">
                  <a16:creationId xmlns:a16="http://schemas.microsoft.com/office/drawing/2014/main" id="{8B046A10-0BE6-4854-ADDC-73356B667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536"/>
              <a:ext cx="192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9" name="Text Box 4">
              <a:extLst>
                <a:ext uri="{FF2B5EF4-FFF2-40B4-BE49-F238E27FC236}">
                  <a16:creationId xmlns:a16="http://schemas.microsoft.com/office/drawing/2014/main" id="{6BABDDD7-525F-4F1B-A5E4-0F1042C17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7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answer</a:t>
              </a:r>
            </a:p>
          </p:txBody>
        </p:sp>
        <p:sp>
          <p:nvSpPr>
            <p:cNvPr id="53330" name="Line 5">
              <a:extLst>
                <a:ext uri="{FF2B5EF4-FFF2-40B4-BE49-F238E27FC236}">
                  <a16:creationId xmlns:a16="http://schemas.microsoft.com/office/drawing/2014/main" id="{6F6FB018-DE9D-4C8C-A11C-64B2AD6B3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488"/>
              <a:ext cx="57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E3BA9652-DF51-44D1-8CB7-63D2A8327F32}"/>
              </a:ext>
            </a:extLst>
          </p:cNvPr>
          <p:cNvGrpSpPr>
            <a:grpSpLocks/>
          </p:cNvGrpSpPr>
          <p:nvPr/>
        </p:nvGrpSpPr>
        <p:grpSpPr bwMode="auto">
          <a:xfrm>
            <a:off x="6617888" y="2865120"/>
            <a:ext cx="2438400" cy="2438400"/>
            <a:chOff x="2880" y="1536"/>
            <a:chExt cx="1536" cy="1536"/>
          </a:xfrm>
        </p:grpSpPr>
        <p:sp>
          <p:nvSpPr>
            <p:cNvPr id="53320" name="Rectangle 7">
              <a:extLst>
                <a:ext uri="{FF2B5EF4-FFF2-40B4-BE49-F238E27FC236}">
                  <a16:creationId xmlns:a16="http://schemas.microsoft.com/office/drawing/2014/main" id="{87128351-9C64-4050-9B83-B5E161ED5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3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1" name="Rectangle 8">
              <a:extLst>
                <a:ext uri="{FF2B5EF4-FFF2-40B4-BE49-F238E27FC236}">
                  <a16:creationId xmlns:a16="http://schemas.microsoft.com/office/drawing/2014/main" id="{BDEC47A9-607A-4067-86F3-37B1A5A4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2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2" name="Rectangle 9">
              <a:extLst>
                <a:ext uri="{FF2B5EF4-FFF2-40B4-BE49-F238E27FC236}">
                  <a16:creationId xmlns:a16="http://schemas.microsoft.com/office/drawing/2014/main" id="{CDEE6042-3733-4C8F-8EC4-44D9EBBC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3" name="Rectangle 10">
              <a:extLst>
                <a:ext uri="{FF2B5EF4-FFF2-40B4-BE49-F238E27FC236}">
                  <a16:creationId xmlns:a16="http://schemas.microsoft.com/office/drawing/2014/main" id="{ACC2906A-C626-4C49-9B83-F4F1B0AB9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1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4" name="Rectangle 11">
              <a:extLst>
                <a:ext uri="{FF2B5EF4-FFF2-40B4-BE49-F238E27FC236}">
                  <a16:creationId xmlns:a16="http://schemas.microsoft.com/office/drawing/2014/main" id="{D8CE386A-16D3-4A89-8272-539775004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5" name="Rectangle 12">
              <a:extLst>
                <a:ext uri="{FF2B5EF4-FFF2-40B4-BE49-F238E27FC236}">
                  <a16:creationId xmlns:a16="http://schemas.microsoft.com/office/drawing/2014/main" id="{83D555C8-D9D9-448E-BA54-8F2BE15E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9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6" name="Rectangle 13">
              <a:extLst>
                <a:ext uri="{FF2B5EF4-FFF2-40B4-BE49-F238E27FC236}">
                  <a16:creationId xmlns:a16="http://schemas.microsoft.com/office/drawing/2014/main" id="{198A1BE0-7BE8-4840-8AFE-ECEEF08E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8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7" name="Rectangle 14">
              <a:extLst>
                <a:ext uri="{FF2B5EF4-FFF2-40B4-BE49-F238E27FC236}">
                  <a16:creationId xmlns:a16="http://schemas.microsoft.com/office/drawing/2014/main" id="{BA2E1268-FE55-4229-8E84-81DCE0313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083D0EB3-51FC-4596-BA6A-CC998E697604}"/>
              </a:ext>
            </a:extLst>
          </p:cNvPr>
          <p:cNvGrpSpPr>
            <a:grpSpLocks/>
          </p:cNvGrpSpPr>
          <p:nvPr/>
        </p:nvGrpSpPr>
        <p:grpSpPr bwMode="auto">
          <a:xfrm>
            <a:off x="6313088" y="2865120"/>
            <a:ext cx="2743200" cy="2743200"/>
            <a:chOff x="2688" y="1536"/>
            <a:chExt cx="1728" cy="1728"/>
          </a:xfrm>
        </p:grpSpPr>
        <p:sp>
          <p:nvSpPr>
            <p:cNvPr id="53311" name="Rectangle 16">
              <a:extLst>
                <a:ext uri="{FF2B5EF4-FFF2-40B4-BE49-F238E27FC236}">
                  <a16:creationId xmlns:a16="http://schemas.microsoft.com/office/drawing/2014/main" id="{C5E458A0-12AC-417F-9B19-F012597B2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53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2" name="Rectangle 17">
              <a:extLst>
                <a:ext uri="{FF2B5EF4-FFF2-40B4-BE49-F238E27FC236}">
                  <a16:creationId xmlns:a16="http://schemas.microsoft.com/office/drawing/2014/main" id="{0DAC02AB-4C7A-48ED-8ABE-CD524D13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2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3" name="Rectangle 18">
              <a:extLst>
                <a:ext uri="{FF2B5EF4-FFF2-40B4-BE49-F238E27FC236}">
                  <a16:creationId xmlns:a16="http://schemas.microsoft.com/office/drawing/2014/main" id="{70D47D74-19BD-451B-A47C-90E3445D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2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4" name="Rectangle 19">
              <a:extLst>
                <a:ext uri="{FF2B5EF4-FFF2-40B4-BE49-F238E27FC236}">
                  <a16:creationId xmlns:a16="http://schemas.microsoft.com/office/drawing/2014/main" id="{135DC33F-BBDB-4643-BB32-00F34E15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5" name="Rectangle 20">
              <a:extLst>
                <a:ext uri="{FF2B5EF4-FFF2-40B4-BE49-F238E27FC236}">
                  <a16:creationId xmlns:a16="http://schemas.microsoft.com/office/drawing/2014/main" id="{D0D1F17D-5E02-4779-847C-E362B9455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6" name="Rectangle 21">
              <a:extLst>
                <a:ext uri="{FF2B5EF4-FFF2-40B4-BE49-F238E27FC236}">
                  <a16:creationId xmlns:a16="http://schemas.microsoft.com/office/drawing/2014/main" id="{ADF6F2AF-B688-44F5-A062-05C6DD1E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7" name="Rectangle 22">
              <a:extLst>
                <a:ext uri="{FF2B5EF4-FFF2-40B4-BE49-F238E27FC236}">
                  <a16:creationId xmlns:a16="http://schemas.microsoft.com/office/drawing/2014/main" id="{5CAADF57-F825-4A1A-90A9-BA7D1C3EF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8" name="Rectangle 23">
              <a:extLst>
                <a:ext uri="{FF2B5EF4-FFF2-40B4-BE49-F238E27FC236}">
                  <a16:creationId xmlns:a16="http://schemas.microsoft.com/office/drawing/2014/main" id="{D3701833-67C7-4265-A843-EE0698DA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9" name="Rectangle 24">
              <a:extLst>
                <a:ext uri="{FF2B5EF4-FFF2-40B4-BE49-F238E27FC236}">
                  <a16:creationId xmlns:a16="http://schemas.microsoft.com/office/drawing/2014/main" id="{6490C07D-867B-4C59-A58C-5C8C2D9AA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7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53F98B3D-0331-4817-A84A-8EFFB1CDEE42}"/>
              </a:ext>
            </a:extLst>
          </p:cNvPr>
          <p:cNvGrpSpPr>
            <a:grpSpLocks/>
          </p:cNvGrpSpPr>
          <p:nvPr/>
        </p:nvGrpSpPr>
        <p:grpSpPr bwMode="auto">
          <a:xfrm>
            <a:off x="6008288" y="2865120"/>
            <a:ext cx="3048000" cy="3048000"/>
            <a:chOff x="2496" y="1536"/>
            <a:chExt cx="1920" cy="1920"/>
          </a:xfrm>
        </p:grpSpPr>
        <p:sp>
          <p:nvSpPr>
            <p:cNvPr id="53301" name="Rectangle 26">
              <a:extLst>
                <a:ext uri="{FF2B5EF4-FFF2-40B4-BE49-F238E27FC236}">
                  <a16:creationId xmlns:a16="http://schemas.microsoft.com/office/drawing/2014/main" id="{3DE5980B-1DC7-4ABD-9685-F9526940B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3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2" name="Rectangle 27">
              <a:extLst>
                <a:ext uri="{FF2B5EF4-FFF2-40B4-BE49-F238E27FC236}">
                  <a16:creationId xmlns:a16="http://schemas.microsoft.com/office/drawing/2014/main" id="{B0699A2E-6C77-42FF-8D3C-65D20896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2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3" name="Rectangle 28">
              <a:extLst>
                <a:ext uri="{FF2B5EF4-FFF2-40B4-BE49-F238E27FC236}">
                  <a16:creationId xmlns:a16="http://schemas.microsoft.com/office/drawing/2014/main" id="{E3E54575-9617-4894-937B-B9C094B4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4" name="Rectangle 29">
              <a:extLst>
                <a:ext uri="{FF2B5EF4-FFF2-40B4-BE49-F238E27FC236}">
                  <a16:creationId xmlns:a16="http://schemas.microsoft.com/office/drawing/2014/main" id="{5F1F2429-0453-4840-A78C-E9EC1E51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1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5" name="Rectangle 30">
              <a:extLst>
                <a:ext uri="{FF2B5EF4-FFF2-40B4-BE49-F238E27FC236}">
                  <a16:creationId xmlns:a16="http://schemas.microsoft.com/office/drawing/2014/main" id="{8AC013F3-A37F-4E65-9371-B4C1A2E1A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6" name="Rectangle 31">
              <a:extLst>
                <a:ext uri="{FF2B5EF4-FFF2-40B4-BE49-F238E27FC236}">
                  <a16:creationId xmlns:a16="http://schemas.microsoft.com/office/drawing/2014/main" id="{F38AD456-93D5-4655-A0C1-DBD99CB2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9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7" name="Rectangle 32">
              <a:extLst>
                <a:ext uri="{FF2B5EF4-FFF2-40B4-BE49-F238E27FC236}">
                  <a16:creationId xmlns:a16="http://schemas.microsoft.com/office/drawing/2014/main" id="{91C441ED-4EAE-41C7-90F7-A594ED5DE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68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8" name="Rectangle 33">
              <a:extLst>
                <a:ext uri="{FF2B5EF4-FFF2-40B4-BE49-F238E27FC236}">
                  <a16:creationId xmlns:a16="http://schemas.microsoft.com/office/drawing/2014/main" id="{C803B7CD-30C1-4993-92E8-94E876DB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9" name="Rectangle 34">
              <a:extLst>
                <a:ext uri="{FF2B5EF4-FFF2-40B4-BE49-F238E27FC236}">
                  <a16:creationId xmlns:a16="http://schemas.microsoft.com/office/drawing/2014/main" id="{1549171E-4A8A-430A-841F-94303759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0" name="Rectangle 35">
              <a:extLst>
                <a:ext uri="{FF2B5EF4-FFF2-40B4-BE49-F238E27FC236}">
                  <a16:creationId xmlns:a16="http://schemas.microsoft.com/office/drawing/2014/main" id="{3D220A9E-F128-4B6B-98AE-508E807D8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sp>
        <p:nvSpPr>
          <p:cNvPr id="53255" name="Line 36">
            <a:extLst>
              <a:ext uri="{FF2B5EF4-FFF2-40B4-BE49-F238E27FC236}">
                <a16:creationId xmlns:a16="http://schemas.microsoft.com/office/drawing/2014/main" id="{A485F31A-A55B-4994-B94D-7B55E9EA9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488" y="286512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37">
            <a:extLst>
              <a:ext uri="{FF2B5EF4-FFF2-40B4-BE49-F238E27FC236}">
                <a16:creationId xmlns:a16="http://schemas.microsoft.com/office/drawing/2014/main" id="{B971C54F-5418-4B44-B3C4-87573F103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8288" y="256032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Text Box 38">
            <a:extLst>
              <a:ext uri="{FF2B5EF4-FFF2-40B4-BE49-F238E27FC236}">
                <a16:creationId xmlns:a16="http://schemas.microsoft.com/office/drawing/2014/main" id="{9250BE09-172A-41C8-AD76-627AE94A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938" y="240792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</a:t>
            </a:r>
          </a:p>
        </p:txBody>
      </p:sp>
      <p:sp>
        <p:nvSpPr>
          <p:cNvPr id="53258" name="Text Box 39">
            <a:extLst>
              <a:ext uri="{FF2B5EF4-FFF2-40B4-BE49-F238E27FC236}">
                <a16:creationId xmlns:a16="http://schemas.microsoft.com/office/drawing/2014/main" id="{AC93194D-2A72-495C-914F-6D3B2DA15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289" y="252857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</a:t>
            </a:r>
          </a:p>
        </p:txBody>
      </p:sp>
      <p:sp>
        <p:nvSpPr>
          <p:cNvPr id="53259" name="Text Box 40">
            <a:extLst>
              <a:ext uri="{FF2B5EF4-FFF2-40B4-BE49-F238E27FC236}">
                <a16:creationId xmlns:a16="http://schemas.microsoft.com/office/drawing/2014/main" id="{D15FFF1C-B805-4FA8-9895-F477A6B0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614" y="252857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3260" name="Text Box 41">
            <a:extLst>
              <a:ext uri="{FF2B5EF4-FFF2-40B4-BE49-F238E27FC236}">
                <a16:creationId xmlns:a16="http://schemas.microsoft.com/office/drawing/2014/main" id="{7D56A3C2-AD99-4B08-A1F6-04D7C8D16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489" y="286512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</a:t>
            </a:r>
          </a:p>
        </p:txBody>
      </p:sp>
      <p:sp>
        <p:nvSpPr>
          <p:cNvPr id="53261" name="Text Box 42">
            <a:extLst>
              <a:ext uri="{FF2B5EF4-FFF2-40B4-BE49-F238E27FC236}">
                <a16:creationId xmlns:a16="http://schemas.microsoft.com/office/drawing/2014/main" id="{6BA5653C-9243-491A-9B8A-EFF8F565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489" y="316992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3262" name="Text Box 43">
            <a:extLst>
              <a:ext uri="{FF2B5EF4-FFF2-40B4-BE49-F238E27FC236}">
                <a16:creationId xmlns:a16="http://schemas.microsoft.com/office/drawing/2014/main" id="{2495AE52-43D8-43F6-9879-D2DE0F461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889" y="252857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3263" name="Text Box 44">
            <a:extLst>
              <a:ext uri="{FF2B5EF4-FFF2-40B4-BE49-F238E27FC236}">
                <a16:creationId xmlns:a16="http://schemas.microsoft.com/office/drawing/2014/main" id="{E6513933-554B-45C5-8C66-14FA6892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889" y="2484120"/>
            <a:ext cx="35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…</a:t>
            </a:r>
          </a:p>
        </p:txBody>
      </p:sp>
      <p:sp>
        <p:nvSpPr>
          <p:cNvPr id="53264" name="Text Box 45">
            <a:extLst>
              <a:ext uri="{FF2B5EF4-FFF2-40B4-BE49-F238E27FC236}">
                <a16:creationId xmlns:a16="http://schemas.microsoft.com/office/drawing/2014/main" id="{BD770AAB-DA1E-4BF5-B0A3-54047B331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088" y="5532120"/>
            <a:ext cx="48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n-1</a:t>
            </a:r>
          </a:p>
        </p:txBody>
      </p:sp>
      <p:sp>
        <p:nvSpPr>
          <p:cNvPr id="53265" name="Text Box 46">
            <a:extLst>
              <a:ext uri="{FF2B5EF4-FFF2-40B4-BE49-F238E27FC236}">
                <a16:creationId xmlns:a16="http://schemas.microsoft.com/office/drawing/2014/main" id="{49C7C578-4873-4311-94A1-30201B09B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289" y="3398520"/>
            <a:ext cx="35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…</a:t>
            </a:r>
          </a:p>
        </p:txBody>
      </p:sp>
      <p:sp>
        <p:nvSpPr>
          <p:cNvPr id="53266" name="Text Box 47">
            <a:extLst>
              <a:ext uri="{FF2B5EF4-FFF2-40B4-BE49-F238E27FC236}">
                <a16:creationId xmlns:a16="http://schemas.microsoft.com/office/drawing/2014/main" id="{5DAE0A1D-AE4E-4AD4-8AE6-601CD1DA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288" y="2407920"/>
            <a:ext cx="48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n-1</a:t>
            </a:r>
          </a:p>
        </p:txBody>
      </p:sp>
      <p:sp>
        <p:nvSpPr>
          <p:cNvPr id="53267" name="Text Box 48">
            <a:extLst>
              <a:ext uri="{FF2B5EF4-FFF2-40B4-BE49-F238E27FC236}">
                <a16:creationId xmlns:a16="http://schemas.microsoft.com/office/drawing/2014/main" id="{5338B1F3-8860-4AAD-83F8-1E08B333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588" y="252857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j</a:t>
            </a:r>
          </a:p>
        </p:txBody>
      </p:sp>
      <p:sp>
        <p:nvSpPr>
          <p:cNvPr id="53268" name="Text Box 49">
            <a:extLst>
              <a:ext uri="{FF2B5EF4-FFF2-40B4-BE49-F238E27FC236}">
                <a16:creationId xmlns:a16="http://schemas.microsoft.com/office/drawing/2014/main" id="{E57869B7-1314-421C-A45F-24ED1CFB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839" y="3747770"/>
            <a:ext cx="23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</a:t>
            </a:r>
          </a:p>
        </p:txBody>
      </p:sp>
      <p:sp>
        <p:nvSpPr>
          <p:cNvPr id="53269" name="Rectangle 50">
            <a:extLst>
              <a:ext uri="{FF2B5EF4-FFF2-40B4-BE49-F238E27FC236}">
                <a16:creationId xmlns:a16="http://schemas.microsoft.com/office/drawing/2014/main" id="{2DD5E179-C981-4FBE-8298-6D92FB2E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50" y="434975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</a:rPr>
              <a:t>A Dynamic Programming Algorithm Visualization</a:t>
            </a:r>
          </a:p>
        </p:txBody>
      </p:sp>
      <p:sp>
        <p:nvSpPr>
          <p:cNvPr id="53271" name="Rectangle 5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D96FACB-23FA-4375-9528-F00FBCDFF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96994"/>
            <a:ext cx="3636963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bottom-up construction fills in the N array by diagonals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i,j</a:t>
            </a:r>
            <a:r>
              <a:rPr lang="en-US" altLang="en-US" sz="2000" dirty="0"/>
              <a:t> gets values from pervious entries in </a:t>
            </a:r>
            <a:r>
              <a:rPr lang="en-US" altLang="en-US" sz="2000" dirty="0" err="1"/>
              <a:t>i-th</a:t>
            </a:r>
            <a:r>
              <a:rPr lang="en-US" altLang="en-US" sz="2000" dirty="0"/>
              <a:t> row and j-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column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Filling in each entry in the N table takes O(n)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Total running time: O(n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Getting actual </a:t>
            </a:r>
            <a:r>
              <a:rPr lang="en-US" altLang="en-US" sz="2000" dirty="0" err="1"/>
              <a:t>parenthesization</a:t>
            </a:r>
            <a:r>
              <a:rPr lang="en-US" altLang="en-US" sz="2000" dirty="0"/>
              <a:t> can be done by remembering “k” for each N entry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6BF3E3CE-3703-4B30-8A84-E874D4F4FEB1}"/>
              </a:ext>
            </a:extLst>
          </p:cNvPr>
          <p:cNvGrpSpPr>
            <a:grpSpLocks/>
          </p:cNvGrpSpPr>
          <p:nvPr/>
        </p:nvGrpSpPr>
        <p:grpSpPr bwMode="auto">
          <a:xfrm>
            <a:off x="6922688" y="3779520"/>
            <a:ext cx="1219200" cy="1219200"/>
            <a:chOff x="3072" y="2112"/>
            <a:chExt cx="768" cy="768"/>
          </a:xfrm>
        </p:grpSpPr>
        <p:sp>
          <p:nvSpPr>
            <p:cNvPr id="53298" name="Rectangle 54">
              <a:extLst>
                <a:ext uri="{FF2B5EF4-FFF2-40B4-BE49-F238E27FC236}">
                  <a16:creationId xmlns:a16="http://schemas.microsoft.com/office/drawing/2014/main" id="{F9E516F1-C73B-431A-A8DE-7430D121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12"/>
              <a:ext cx="192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299" name="Rectangle 55">
              <a:extLst>
                <a:ext uri="{FF2B5EF4-FFF2-40B4-BE49-F238E27FC236}">
                  <a16:creationId xmlns:a16="http://schemas.microsoft.com/office/drawing/2014/main" id="{580D6FD9-D5BA-49F5-9AEC-CA97BEABD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12"/>
              <a:ext cx="57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0" name="Rectangle 56">
              <a:extLst>
                <a:ext uri="{FF2B5EF4-FFF2-40B4-BE49-F238E27FC236}">
                  <a16:creationId xmlns:a16="http://schemas.microsoft.com/office/drawing/2014/main" id="{FDF05E6A-8F79-4A27-954C-D36BF841E6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56" y="2496"/>
              <a:ext cx="57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grpSp>
        <p:nvGrpSpPr>
          <p:cNvPr id="53273" name="Group 57">
            <a:extLst>
              <a:ext uri="{FF2B5EF4-FFF2-40B4-BE49-F238E27FC236}">
                <a16:creationId xmlns:a16="http://schemas.microsoft.com/office/drawing/2014/main" id="{30D06EA8-A64A-4271-8957-2FE294F7C87B}"/>
              </a:ext>
            </a:extLst>
          </p:cNvPr>
          <p:cNvGrpSpPr>
            <a:grpSpLocks/>
          </p:cNvGrpSpPr>
          <p:nvPr/>
        </p:nvGrpSpPr>
        <p:grpSpPr bwMode="auto">
          <a:xfrm>
            <a:off x="5932088" y="2865120"/>
            <a:ext cx="3124200" cy="3048000"/>
            <a:chOff x="2208" y="1536"/>
            <a:chExt cx="3120" cy="1920"/>
          </a:xfrm>
        </p:grpSpPr>
        <p:sp>
          <p:nvSpPr>
            <p:cNvPr id="53287" name="Line 58">
              <a:extLst>
                <a:ext uri="{FF2B5EF4-FFF2-40B4-BE49-F238E27FC236}">
                  <a16:creationId xmlns:a16="http://schemas.microsoft.com/office/drawing/2014/main" id="{7ADE6E63-E525-4B99-804B-4C451B6B28E1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153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Line 59">
              <a:extLst>
                <a:ext uri="{FF2B5EF4-FFF2-40B4-BE49-F238E27FC236}">
                  <a16:creationId xmlns:a16="http://schemas.microsoft.com/office/drawing/2014/main" id="{ADB34FF1-152B-453E-84A7-528AE3071630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172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Line 60">
              <a:extLst>
                <a:ext uri="{FF2B5EF4-FFF2-40B4-BE49-F238E27FC236}">
                  <a16:creationId xmlns:a16="http://schemas.microsoft.com/office/drawing/2014/main" id="{CD9FB288-CAC4-47CC-A299-7070B315F6CB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Line 61">
              <a:extLst>
                <a:ext uri="{FF2B5EF4-FFF2-40B4-BE49-F238E27FC236}">
                  <a16:creationId xmlns:a16="http://schemas.microsoft.com/office/drawing/2014/main" id="{1A0C40D2-D2BD-4755-B0A6-A2AA105FE637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11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Line 62">
              <a:extLst>
                <a:ext uri="{FF2B5EF4-FFF2-40B4-BE49-F238E27FC236}">
                  <a16:creationId xmlns:a16="http://schemas.microsoft.com/office/drawing/2014/main" id="{F9276B54-1E24-4682-9FAD-A31C84E7B04B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30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Line 63">
              <a:extLst>
                <a:ext uri="{FF2B5EF4-FFF2-40B4-BE49-F238E27FC236}">
                  <a16:creationId xmlns:a16="http://schemas.microsoft.com/office/drawing/2014/main" id="{88636FA8-1B22-4CA5-8647-A821EA87F67C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Line 64">
              <a:extLst>
                <a:ext uri="{FF2B5EF4-FFF2-40B4-BE49-F238E27FC236}">
                  <a16:creationId xmlns:a16="http://schemas.microsoft.com/office/drawing/2014/main" id="{E6332CFB-B940-47C9-AA40-F1931BDAD4A2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68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4" name="Line 65">
              <a:extLst>
                <a:ext uri="{FF2B5EF4-FFF2-40B4-BE49-F238E27FC236}">
                  <a16:creationId xmlns:a16="http://schemas.microsoft.com/office/drawing/2014/main" id="{B75408B2-2B77-4876-8A96-EC2A5BCCC133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88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5" name="Line 66">
              <a:extLst>
                <a:ext uri="{FF2B5EF4-FFF2-40B4-BE49-F238E27FC236}">
                  <a16:creationId xmlns:a16="http://schemas.microsoft.com/office/drawing/2014/main" id="{59A91E89-4FAE-4092-BD7D-B63DE5417599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307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6" name="Line 67">
              <a:extLst>
                <a:ext uri="{FF2B5EF4-FFF2-40B4-BE49-F238E27FC236}">
                  <a16:creationId xmlns:a16="http://schemas.microsoft.com/office/drawing/2014/main" id="{33DE4517-7061-471B-890F-02B8C50F086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326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Line 68">
              <a:extLst>
                <a:ext uri="{FF2B5EF4-FFF2-40B4-BE49-F238E27FC236}">
                  <a16:creationId xmlns:a16="http://schemas.microsoft.com/office/drawing/2014/main" id="{48C84717-9872-4A9C-A45A-E39A261A811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34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74" name="Group 69">
            <a:extLst>
              <a:ext uri="{FF2B5EF4-FFF2-40B4-BE49-F238E27FC236}">
                <a16:creationId xmlns:a16="http://schemas.microsoft.com/office/drawing/2014/main" id="{774A9EBF-BD2C-44A7-967B-F410120217BB}"/>
              </a:ext>
            </a:extLst>
          </p:cNvPr>
          <p:cNvGrpSpPr>
            <a:grpSpLocks/>
          </p:cNvGrpSpPr>
          <p:nvPr/>
        </p:nvGrpSpPr>
        <p:grpSpPr bwMode="auto">
          <a:xfrm>
            <a:off x="6008288" y="2788920"/>
            <a:ext cx="3048000" cy="3124200"/>
            <a:chOff x="2496" y="1488"/>
            <a:chExt cx="1920" cy="1968"/>
          </a:xfrm>
        </p:grpSpPr>
        <p:sp>
          <p:nvSpPr>
            <p:cNvPr id="53276" name="Line 70">
              <a:extLst>
                <a:ext uri="{FF2B5EF4-FFF2-40B4-BE49-F238E27FC236}">
                  <a16:creationId xmlns:a16="http://schemas.microsoft.com/office/drawing/2014/main" id="{53705951-E357-4ED7-BAE0-8703E8557D78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49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Line 71">
              <a:extLst>
                <a:ext uri="{FF2B5EF4-FFF2-40B4-BE49-F238E27FC236}">
                  <a16:creationId xmlns:a16="http://schemas.microsoft.com/office/drawing/2014/main" id="{37A855B7-857C-4767-A86B-43961DAEE50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68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Line 72">
              <a:extLst>
                <a:ext uri="{FF2B5EF4-FFF2-40B4-BE49-F238E27FC236}">
                  <a16:creationId xmlns:a16="http://schemas.microsoft.com/office/drawing/2014/main" id="{818BB349-FA3B-40FC-8ACB-5342CFB1D2D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88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Line 73">
              <a:extLst>
                <a:ext uri="{FF2B5EF4-FFF2-40B4-BE49-F238E27FC236}">
                  <a16:creationId xmlns:a16="http://schemas.microsoft.com/office/drawing/2014/main" id="{50034C08-9D7B-43A7-AA7B-8A59B048B3E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07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Line 74">
              <a:extLst>
                <a:ext uri="{FF2B5EF4-FFF2-40B4-BE49-F238E27FC236}">
                  <a16:creationId xmlns:a16="http://schemas.microsoft.com/office/drawing/2014/main" id="{A9A762A5-B2EB-4D42-A068-F238F28893EE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26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Line 75">
              <a:extLst>
                <a:ext uri="{FF2B5EF4-FFF2-40B4-BE49-F238E27FC236}">
                  <a16:creationId xmlns:a16="http://schemas.microsoft.com/office/drawing/2014/main" id="{6C76B7D4-F0F0-42C4-8D46-902CB7E1F439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45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76">
              <a:extLst>
                <a:ext uri="{FF2B5EF4-FFF2-40B4-BE49-F238E27FC236}">
                  <a16:creationId xmlns:a16="http://schemas.microsoft.com/office/drawing/2014/main" id="{E5C113D0-0226-43BE-B078-07AD62982D8E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64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Line 77">
              <a:extLst>
                <a:ext uri="{FF2B5EF4-FFF2-40B4-BE49-F238E27FC236}">
                  <a16:creationId xmlns:a16="http://schemas.microsoft.com/office/drawing/2014/main" id="{92F45981-6037-4B60-8DA7-580AE621D67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84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Line 78">
              <a:extLst>
                <a:ext uri="{FF2B5EF4-FFF2-40B4-BE49-F238E27FC236}">
                  <a16:creationId xmlns:a16="http://schemas.microsoft.com/office/drawing/2014/main" id="{2E292819-7F4E-44CA-BDA2-3965C6CAE07F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03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Line 79">
              <a:extLst>
                <a:ext uri="{FF2B5EF4-FFF2-40B4-BE49-F238E27FC236}">
                  <a16:creationId xmlns:a16="http://schemas.microsoft.com/office/drawing/2014/main" id="{C9E9FBDA-ED20-4580-A2AD-C7D42DF7B8D4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22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Line 80">
              <a:extLst>
                <a:ext uri="{FF2B5EF4-FFF2-40B4-BE49-F238E27FC236}">
                  <a16:creationId xmlns:a16="http://schemas.microsoft.com/office/drawing/2014/main" id="{74AFA7B2-40EE-4F1F-A30E-B54720C0678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41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3275" name="Object 81">
            <a:extLst>
              <a:ext uri="{FF2B5EF4-FFF2-40B4-BE49-F238E27FC236}">
                <a16:creationId xmlns:a16="http://schemas.microsoft.com/office/drawing/2014/main" id="{70F08739-89F3-489D-9A11-5D4FD65A4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94335"/>
              </p:ext>
            </p:extLst>
          </p:nvPr>
        </p:nvGraphicFramePr>
        <p:xfrm>
          <a:off x="5403450" y="1950721"/>
          <a:ext cx="4343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4" imgW="2209800" imgH="292100" progId="Equation.3">
                  <p:embed/>
                </p:oleObj>
              </mc:Choice>
              <mc:Fallback>
                <p:oleObj name="Equation" r:id="rId4" imgW="2209800" imgH="292100" progId="Equation.3">
                  <p:embed/>
                  <p:pic>
                    <p:nvPicPr>
                      <p:cNvPr id="53275" name="Object 81">
                        <a:extLst>
                          <a:ext uri="{FF2B5EF4-FFF2-40B4-BE49-F238E27FC236}">
                            <a16:creationId xmlns:a16="http://schemas.microsoft.com/office/drawing/2014/main" id="{70F08739-89F3-489D-9A11-5D4FD65A4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450" y="1950721"/>
                        <a:ext cx="4343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2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717E113D-1567-47AC-ABBF-6F8235A7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C49491-F6C1-4157-A8AA-EE0BD967F9B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7D8CBB7-7670-4B30-BE5F-110C42909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846" y="426720"/>
            <a:ext cx="68754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General Dynamic Programming Technique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FD90F95-4189-457B-BF05-3F7CD561D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9280"/>
            <a:ext cx="867156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Applies to a problem that at first seems to require a lot of time (possibly exponential), provided we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Simple subproblems:</a:t>
            </a:r>
            <a:r>
              <a:rPr lang="en-US" altLang="en-US" dirty="0"/>
              <a:t> the subproblems can be defined in terms of a few variables, such as j, k, l, m, and so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Subproblem optimality:</a:t>
            </a:r>
            <a:r>
              <a:rPr lang="en-US" altLang="en-US" dirty="0"/>
              <a:t> the global optimum value can be defined in terms of optimal subproblems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Subproblem overlap:</a:t>
            </a:r>
            <a:r>
              <a:rPr lang="en-US" altLang="en-US" dirty="0"/>
              <a:t> the subproblems are not independent, but instead they overlap (hence, should be constructed bottom-up).</a:t>
            </a:r>
          </a:p>
        </p:txBody>
      </p:sp>
    </p:spTree>
    <p:extLst>
      <p:ext uri="{BB962C8B-B14F-4D97-AF65-F5344CB8AC3E}">
        <p14:creationId xmlns:p14="http://schemas.microsoft.com/office/powerpoint/2010/main" val="2119967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AEFC0C45-736F-4EEC-8F88-45E34A3D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E3BD1D-48B2-4D35-A3A3-BF21BFE8A67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CFCBDF5-E9BC-492C-BFAE-112C75532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505" y="304800"/>
            <a:ext cx="4030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Subsequences</a:t>
            </a:r>
            <a:endParaRPr lang="en-US" altLang="en-US" sz="4000" dirty="0">
              <a:cs typeface="Tahom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63D4183-C836-45E0-8EFF-AD94DE578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12181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i="1" dirty="0"/>
              <a:t>subsequence</a:t>
            </a:r>
            <a:r>
              <a:rPr lang="en-US" altLang="en-US" dirty="0"/>
              <a:t> of a character string x</a:t>
            </a:r>
            <a:r>
              <a:rPr lang="en-US" altLang="en-US" baseline="-25000" dirty="0"/>
              <a:t>0</a:t>
            </a:r>
            <a:r>
              <a:rPr lang="en-US" altLang="en-US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…x</a:t>
            </a:r>
            <a:r>
              <a:rPr lang="en-US" altLang="en-US" baseline="-25000" dirty="0"/>
              <a:t>n-1</a:t>
            </a:r>
            <a:r>
              <a:rPr lang="en-US" altLang="en-US" dirty="0"/>
              <a:t> is a string of the form x</a:t>
            </a:r>
            <a:r>
              <a:rPr lang="en-US" altLang="en-US" baseline="-25000" dirty="0"/>
              <a:t>i</a:t>
            </a:r>
            <a:r>
              <a:rPr lang="en-US" altLang="en-US" sz="1800" baseline="-25000" dirty="0"/>
              <a:t>1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sz="1800" baseline="-25000" dirty="0"/>
              <a:t>2</a:t>
            </a:r>
            <a:r>
              <a:rPr lang="en-US" altLang="en-US" dirty="0"/>
              <a:t>…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i</a:t>
            </a:r>
            <a:r>
              <a:rPr lang="en-US" altLang="en-US" sz="1800" baseline="-25000" dirty="0" err="1"/>
              <a:t>k</a:t>
            </a:r>
            <a:r>
              <a:rPr lang="en-US" altLang="en-US" dirty="0"/>
              <a:t>, where </a:t>
            </a:r>
            <a:r>
              <a:rPr lang="en-US" altLang="en-US" dirty="0" err="1"/>
              <a:t>i</a:t>
            </a:r>
            <a:r>
              <a:rPr lang="en-US" altLang="en-US" sz="2000" dirty="0" err="1"/>
              <a:t>j</a:t>
            </a:r>
            <a:r>
              <a:rPr lang="en-US" altLang="en-US" dirty="0"/>
              <a:t> &lt; i</a:t>
            </a:r>
            <a:r>
              <a:rPr lang="en-US" altLang="en-US" sz="2000" dirty="0"/>
              <a:t>j+1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Not the same as substring!</a:t>
            </a:r>
          </a:p>
          <a:p>
            <a:pPr eaLnBrk="1" hangingPunct="1"/>
            <a:r>
              <a:rPr lang="en-US" altLang="en-US" dirty="0"/>
              <a:t>Example String: ABCDEFGHIJK</a:t>
            </a:r>
          </a:p>
          <a:p>
            <a:pPr lvl="1" eaLnBrk="1" hangingPunct="1"/>
            <a:r>
              <a:rPr lang="en-US" altLang="en-US" dirty="0"/>
              <a:t>Subsequence: ACEGIJK</a:t>
            </a:r>
          </a:p>
          <a:p>
            <a:pPr lvl="1" eaLnBrk="1" hangingPunct="1"/>
            <a:r>
              <a:rPr lang="en-US" altLang="en-US" dirty="0"/>
              <a:t>Subsequence: DFGHK</a:t>
            </a:r>
          </a:p>
          <a:p>
            <a:pPr lvl="1" eaLnBrk="1" hangingPunct="1"/>
            <a:r>
              <a:rPr lang="en-US" altLang="en-US" dirty="0"/>
              <a:t>Not subsequence: DAGH</a:t>
            </a:r>
          </a:p>
        </p:txBody>
      </p:sp>
    </p:spTree>
    <p:extLst>
      <p:ext uri="{BB962C8B-B14F-4D97-AF65-F5344CB8AC3E}">
        <p14:creationId xmlns:p14="http://schemas.microsoft.com/office/powerpoint/2010/main" val="2824655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5240DEE9-7518-46EA-9920-075A8280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663781-AA53-418C-B567-05743414A9C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F47D976-07A9-46C7-8A5E-8A21021FD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2414" y="457200"/>
            <a:ext cx="7496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Longest Common Subsequence (LCS) Problem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317505D-A278-435A-AE3B-F7FBC97C0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413" y="193675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Given two strings X and Y, the longest common subsequence (LCS) problem is to find a longest subsequence common to both X and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Has applications to DNA similarity testing (alphabet is {A,C,G,T})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Example: ABCDEFG and XZACKDFWGH have ACDFG as a 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857994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9ADD2868-D409-4A44-A5F5-9FB33325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13ED02-DF78-419B-8093-E5F17B625FC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9ACF8F0-55F5-4718-83BD-6476A8604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514" y="466464"/>
            <a:ext cx="727279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A Poor Approach to the LCS Problem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6C478D5-3DB2-471D-AB14-2FA18DE1A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109" y="1842714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A Brute-force solution: </a:t>
            </a:r>
          </a:p>
          <a:p>
            <a:pPr lvl="1" eaLnBrk="1" hangingPunct="1"/>
            <a:r>
              <a:rPr lang="en-US" altLang="en-US" dirty="0"/>
              <a:t>Enumerate all subsequences of X</a:t>
            </a:r>
          </a:p>
          <a:p>
            <a:pPr lvl="1" eaLnBrk="1" hangingPunct="1"/>
            <a:r>
              <a:rPr lang="en-US" altLang="en-US" dirty="0"/>
              <a:t>Test which ones are also subsequences of Y</a:t>
            </a:r>
          </a:p>
          <a:p>
            <a:pPr lvl="1" eaLnBrk="1" hangingPunct="1"/>
            <a:r>
              <a:rPr lang="en-US" altLang="en-US" dirty="0"/>
              <a:t>Pick the longest one.</a:t>
            </a:r>
          </a:p>
          <a:p>
            <a:pPr eaLnBrk="1" hangingPunct="1"/>
            <a:r>
              <a:rPr lang="en-US" altLang="en-US" dirty="0"/>
              <a:t>Analysis:</a:t>
            </a:r>
          </a:p>
          <a:p>
            <a:pPr lvl="1" eaLnBrk="1" hangingPunct="1"/>
            <a:r>
              <a:rPr lang="en-US" altLang="en-US" dirty="0"/>
              <a:t>If X is of length n, then it has 2</a:t>
            </a:r>
            <a:r>
              <a:rPr lang="en-US" altLang="en-US" baseline="30000" dirty="0"/>
              <a:t>n</a:t>
            </a:r>
            <a:r>
              <a:rPr lang="en-US" altLang="en-US" dirty="0"/>
              <a:t> subsequences</a:t>
            </a:r>
          </a:p>
          <a:p>
            <a:pPr lvl="1" eaLnBrk="1" hangingPunct="1"/>
            <a:r>
              <a:rPr lang="en-US" altLang="en-US" dirty="0"/>
              <a:t>This is an exponential-time algorithm!</a:t>
            </a:r>
          </a:p>
        </p:txBody>
      </p:sp>
    </p:spTree>
    <p:extLst>
      <p:ext uri="{BB962C8B-B14F-4D97-AF65-F5344CB8AC3E}">
        <p14:creationId xmlns:p14="http://schemas.microsoft.com/office/powerpoint/2010/main" val="126350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32410261-C2EC-4F31-BE47-D303D61C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C56998-FEB9-45E2-BF83-6FA025D2A3E5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F6F7D71-994F-4E49-8D2B-C3AFEC82F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897" y="277633"/>
            <a:ext cx="59436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Boyer-Moore Heuristics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DC77FB6-F82A-4A2F-96D7-45EA970F1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897" y="1510416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Boyer-Moore’s pattern matching algorithm is based on two heuristics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	Looking-glass heuristic:</a:t>
            </a:r>
            <a:r>
              <a:rPr lang="en-US" altLang="en-US" sz="2000" dirty="0"/>
              <a:t> Compare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with a subsequence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moving backwards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	Character-jump heuristic:</a:t>
            </a:r>
            <a:r>
              <a:rPr lang="en-US" altLang="en-US" sz="2000" dirty="0"/>
              <a:t> When a mismatch occurs at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] </a:t>
            </a:r>
            <a:r>
              <a:rPr lang="en-US" altLang="en-US" sz="2000" dirty="0">
                <a:latin typeface="Symbol" panose="05050102010706020507" pitchFamily="18" charset="2"/>
              </a:rPr>
              <a:t>=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c</a:t>
            </a:r>
            <a:r>
              <a:rPr lang="en-US" altLang="en-US" sz="2000" dirty="0"/>
              <a:t> </a:t>
            </a:r>
            <a:endParaRPr lang="en-US" altLang="en-US" sz="20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 </a:t>
            </a:r>
            <a:r>
              <a:rPr lang="en-US" altLang="en-US" sz="1800" dirty="0"/>
              <a:t>contains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1800" dirty="0"/>
              <a:t>, shift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to align the last occurrence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c </a:t>
            </a:r>
            <a:r>
              <a:rPr lang="en-US" altLang="en-US" sz="1800" dirty="0"/>
              <a:t>in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 </a:t>
            </a:r>
            <a:r>
              <a:rPr lang="en-US" altLang="en-US" sz="1800" dirty="0"/>
              <a:t>with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] 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Else, shift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to align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[0]</a:t>
            </a:r>
            <a:r>
              <a:rPr lang="en-US" altLang="en-US" sz="1800" dirty="0"/>
              <a:t> with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</a:rPr>
              <a:t> 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 </a:t>
            </a:r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CB2186CA-1FE8-4BD7-8773-B320E714F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978117"/>
              </p:ext>
            </p:extLst>
          </p:nvPr>
        </p:nvGraphicFramePr>
        <p:xfrm>
          <a:off x="1952625" y="414655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4" imgW="6447960" imgH="1835280" progId="Visio.Drawing.6">
                  <p:embed/>
                </p:oleObj>
              </mc:Choice>
              <mc:Fallback>
                <p:oleObj name="VISIO" r:id="rId4" imgW="6447960" imgH="1835280" progId="Visio.Drawing.6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CB2186CA-1FE8-4BD7-8773-B320E714F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14655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877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6">
            <a:extLst>
              <a:ext uri="{FF2B5EF4-FFF2-40B4-BE49-F238E27FC236}">
                <a16:creationId xmlns:a16="http://schemas.microsoft.com/office/drawing/2014/main" id="{E81A83A7-14DB-4F2B-81DE-F39B02F9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A4FEAE-2AC5-4A08-83DA-A5B497A2339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3CC5418-24B5-4684-A4A5-44CB65D17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4359" y="5334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A Dynamic-Programming Approach to the LCS Problem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8F48895-7FBA-42CB-82EB-935A4F55BF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17600" y="1752600"/>
            <a:ext cx="7772400" cy="2895600"/>
          </a:xfrm>
        </p:spPr>
        <p:txBody>
          <a:bodyPr/>
          <a:lstStyle/>
          <a:p>
            <a:pPr marL="381000" indent="-381000"/>
            <a:r>
              <a:rPr lang="en-US" altLang="en-US" sz="2000" dirty="0"/>
              <a:t>Define L[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] to be the length of the longest common subsequence of X[0..i] and Y[0..j].</a:t>
            </a:r>
          </a:p>
          <a:p>
            <a:pPr marL="381000" indent="-381000"/>
            <a:r>
              <a:rPr lang="en-US" altLang="en-US" sz="2000" dirty="0"/>
              <a:t>Allow for -1 as an index, so L[-1,k] = 0 and L[k,-1]=0, to indicate that the null part of X or Y has no match with the other.</a:t>
            </a:r>
          </a:p>
          <a:p>
            <a:pPr marL="381000" indent="-381000"/>
            <a:r>
              <a:rPr lang="en-US" altLang="en-US" sz="2000" dirty="0"/>
              <a:t>Then we can define L[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] in the general case as follows: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If 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=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, then L[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] = L[i-1,j-1] + 1 (we can add this match)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>
                <a:cs typeface="Tahoma" panose="020B0604030504040204" pitchFamily="34" charset="0"/>
              </a:rPr>
              <a:t>≠y</a:t>
            </a:r>
            <a:r>
              <a:rPr lang="en-US" altLang="en-US" sz="2000" baseline="-25000" dirty="0" err="1">
                <a:cs typeface="Tahoma" panose="020B0604030504040204" pitchFamily="34" charset="0"/>
              </a:rPr>
              <a:t>j</a:t>
            </a:r>
            <a:r>
              <a:rPr lang="en-US" altLang="en-US" sz="2000" dirty="0">
                <a:cs typeface="Tahoma" panose="020B0604030504040204" pitchFamily="34" charset="0"/>
              </a:rPr>
              <a:t>, then L[</a:t>
            </a:r>
            <a:r>
              <a:rPr lang="en-US" altLang="en-US" sz="2000" dirty="0" err="1">
                <a:cs typeface="Tahoma" panose="020B0604030504040204" pitchFamily="34" charset="0"/>
              </a:rPr>
              <a:t>i,j</a:t>
            </a:r>
            <a:r>
              <a:rPr lang="en-US" altLang="en-US" sz="2000" dirty="0">
                <a:cs typeface="Tahoma" panose="020B0604030504040204" pitchFamily="34" charset="0"/>
              </a:rPr>
              <a:t>] = max{L[i-1,j], L[i,j-1]} (we have no match here)</a:t>
            </a:r>
            <a:endParaRPr lang="en-US" altLang="en-US" sz="2000" dirty="0"/>
          </a:p>
        </p:txBody>
      </p:sp>
      <p:pic>
        <p:nvPicPr>
          <p:cNvPr id="58373" name="Picture 4" descr="image">
            <a:extLst>
              <a:ext uri="{FF2B5EF4-FFF2-40B4-BE49-F238E27FC236}">
                <a16:creationId xmlns:a16="http://schemas.microsoft.com/office/drawing/2014/main" id="{AA75A23F-5090-4E69-98A7-12C6D519B3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8" r="27777" b="64191"/>
          <a:stretch>
            <a:fillRect/>
          </a:stretch>
        </p:blipFill>
        <p:spPr>
          <a:xfrm>
            <a:off x="1296063" y="4935358"/>
            <a:ext cx="8534400" cy="1530350"/>
          </a:xfrm>
          <a:noFill/>
        </p:spPr>
      </p:pic>
      <p:sp>
        <p:nvSpPr>
          <p:cNvPr id="58374" name="Text Box 5">
            <a:extLst>
              <a:ext uri="{FF2B5EF4-FFF2-40B4-BE49-F238E27FC236}">
                <a16:creationId xmlns:a16="http://schemas.microsoft.com/office/drawing/2014/main" id="{DDE57947-0D70-4FB9-8290-EDBB6841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63" y="4484508"/>
            <a:ext cx="119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Case 1:</a:t>
            </a:r>
          </a:p>
        </p:txBody>
      </p:sp>
      <p:sp>
        <p:nvSpPr>
          <p:cNvPr id="58375" name="Text Box 6">
            <a:extLst>
              <a:ext uri="{FF2B5EF4-FFF2-40B4-BE49-F238E27FC236}">
                <a16:creationId xmlns:a16="http://schemas.microsoft.com/office/drawing/2014/main" id="{C5E181D5-B5C7-4B63-9870-D039E5212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663" y="4484508"/>
            <a:ext cx="119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2202993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46F75C9D-0050-4A4E-8AAA-7650F215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BEAB13-EAC1-43DB-81EE-ED508438812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3E92C3D-F3FD-4945-B627-A7E80B2FE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7" y="336606"/>
            <a:ext cx="54022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 LCS Algorithm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04DEF6B-F259-44B2-9B66-98B1A3556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2310" y="1622066"/>
            <a:ext cx="9428590" cy="482246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Algorithm </a:t>
            </a:r>
            <a:r>
              <a:rPr lang="en-US" altLang="en-US" sz="1800" dirty="0"/>
              <a:t>LCS(</a:t>
            </a:r>
            <a:r>
              <a:rPr lang="en-US" altLang="en-US" sz="1800" i="1" dirty="0"/>
              <a:t>X,Y </a:t>
            </a:r>
            <a:r>
              <a:rPr lang="en-US" altLang="en-US" sz="1800" dirty="0"/>
              <a:t>):		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i="1" dirty="0"/>
              <a:t>   Input:  </a:t>
            </a:r>
            <a:r>
              <a:rPr lang="en-US" altLang="en-US" sz="1800" dirty="0"/>
              <a:t>Strings </a:t>
            </a:r>
            <a:r>
              <a:rPr lang="en-US" altLang="en-US" sz="1800" i="1" dirty="0"/>
              <a:t>X </a:t>
            </a:r>
            <a:r>
              <a:rPr lang="en-US" altLang="en-US" sz="1800" dirty="0"/>
              <a:t>and </a:t>
            </a:r>
            <a:r>
              <a:rPr lang="en-US" altLang="en-US" sz="1800" i="1" dirty="0"/>
              <a:t>Y </a:t>
            </a:r>
            <a:r>
              <a:rPr lang="en-US" altLang="en-US" sz="1800" dirty="0"/>
              <a:t>with </a:t>
            </a:r>
            <a:r>
              <a:rPr lang="en-US" altLang="en-US" sz="1800" i="1" dirty="0"/>
              <a:t>n </a:t>
            </a:r>
            <a:r>
              <a:rPr lang="en-US" altLang="en-US" sz="1800" dirty="0"/>
              <a:t>and </a:t>
            </a:r>
            <a:r>
              <a:rPr lang="en-US" altLang="en-US" sz="1800" i="1" dirty="0"/>
              <a:t>m </a:t>
            </a:r>
            <a:r>
              <a:rPr lang="en-US" altLang="en-US" sz="1800" dirty="0"/>
              <a:t>elements, respectively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i="1" dirty="0"/>
              <a:t>   Output:  </a:t>
            </a:r>
            <a:r>
              <a:rPr lang="en-US" altLang="en-US" sz="1800" dirty="0"/>
              <a:t>For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= 0,</a:t>
            </a:r>
            <a:r>
              <a:rPr lang="en-US" altLang="en-US" sz="1800" i="1" dirty="0"/>
              <a:t>…,n-</a:t>
            </a:r>
            <a:r>
              <a:rPr lang="en-US" altLang="en-US" sz="1800" dirty="0"/>
              <a:t>1, </a:t>
            </a:r>
            <a:r>
              <a:rPr lang="en-US" altLang="en-US" sz="1800" i="1" dirty="0"/>
              <a:t>j </a:t>
            </a:r>
            <a:r>
              <a:rPr lang="en-US" altLang="en-US" sz="1800" dirty="0"/>
              <a:t>= 0</a:t>
            </a:r>
            <a:r>
              <a:rPr lang="en-US" altLang="en-US" sz="1800" i="1" dirty="0"/>
              <a:t>,...,m-</a:t>
            </a:r>
            <a:r>
              <a:rPr lang="en-US" altLang="en-US" sz="1800" dirty="0"/>
              <a:t>1, the length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, j</a:t>
            </a:r>
            <a:r>
              <a:rPr lang="en-US" altLang="en-US" sz="1800" dirty="0"/>
              <a:t>] of a longest string that is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             subsequence of both the string </a:t>
            </a:r>
            <a:r>
              <a:rPr lang="en-US" altLang="en-US" sz="1800" i="1" dirty="0"/>
              <a:t>X</a:t>
            </a:r>
            <a:r>
              <a:rPr lang="en-US" altLang="en-US" sz="1800" dirty="0"/>
              <a:t>[0</a:t>
            </a:r>
            <a:r>
              <a:rPr lang="en-US" altLang="en-US" sz="1800" i="1" dirty="0"/>
              <a:t>..i</a:t>
            </a:r>
            <a:r>
              <a:rPr lang="en-US" altLang="en-US" sz="1800" dirty="0"/>
              <a:t>] = </a:t>
            </a:r>
            <a:r>
              <a:rPr lang="en-US" altLang="en-US" sz="1800" i="1" dirty="0"/>
              <a:t>x</a:t>
            </a:r>
            <a:r>
              <a:rPr lang="en-US" altLang="en-US" sz="1800" baseline="-25000" dirty="0"/>
              <a:t>0</a:t>
            </a:r>
            <a:r>
              <a:rPr lang="en-US" altLang="en-US" sz="1800" i="1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i="1" dirty="0"/>
              <a:t>x</a:t>
            </a:r>
            <a:r>
              <a:rPr lang="en-US" altLang="en-US" sz="1800" baseline="-25000" dirty="0"/>
              <a:t>2</a:t>
            </a:r>
            <a:r>
              <a:rPr lang="en-US" altLang="en-US" sz="1800" i="1" dirty="0"/>
              <a:t>…x</a:t>
            </a:r>
            <a:r>
              <a:rPr lang="en-US" altLang="en-US" sz="1800" i="1" baseline="-25000" dirty="0"/>
              <a:t>i  </a:t>
            </a:r>
            <a:r>
              <a:rPr lang="en-US" altLang="en-US" sz="1800" dirty="0"/>
              <a:t>and the string </a:t>
            </a:r>
            <a:r>
              <a:rPr lang="en-US" altLang="en-US" sz="1800" i="1" dirty="0"/>
              <a:t>Y </a:t>
            </a:r>
            <a:r>
              <a:rPr lang="en-US" altLang="en-US" sz="1800" dirty="0"/>
              <a:t>[0</a:t>
            </a:r>
            <a:r>
              <a:rPr lang="en-US" altLang="en-US" sz="1800" i="1" dirty="0"/>
              <a:t>.. j</a:t>
            </a:r>
            <a:r>
              <a:rPr lang="en-US" altLang="en-US" sz="1800" dirty="0"/>
              <a:t>] = </a:t>
            </a:r>
            <a:r>
              <a:rPr lang="en-US" altLang="en-US" sz="1800" i="1" dirty="0"/>
              <a:t>y</a:t>
            </a:r>
            <a:r>
              <a:rPr lang="en-US" altLang="en-US" sz="1800" baseline="-25000" dirty="0"/>
              <a:t>0</a:t>
            </a:r>
            <a:r>
              <a:rPr lang="en-US" altLang="en-US" sz="1800" i="1" dirty="0"/>
              <a:t>y</a:t>
            </a:r>
            <a:r>
              <a:rPr lang="en-US" altLang="en-US" sz="1800" baseline="-25000" dirty="0"/>
              <a:t>1</a:t>
            </a:r>
            <a:r>
              <a:rPr lang="en-US" altLang="en-US" sz="1800" i="1" dirty="0"/>
              <a:t>y</a:t>
            </a:r>
            <a:r>
              <a:rPr lang="en-US" altLang="en-US" sz="1800" baseline="-25000" dirty="0"/>
              <a:t>2</a:t>
            </a:r>
            <a:r>
              <a:rPr lang="en-US" altLang="en-US" sz="1800" i="1" dirty="0"/>
              <a:t>…</a:t>
            </a: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	</a:t>
            </a:r>
            <a:r>
              <a:rPr lang="en-US" altLang="en-US" sz="1800" dirty="0"/>
              <a:t>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{ for 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=-1; 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</a:t>
            </a:r>
            <a:r>
              <a:rPr lang="en-US" altLang="en-US" sz="1800" dirty="0"/>
              <a:t> </a:t>
            </a:r>
            <a:r>
              <a:rPr lang="en-US" altLang="en-US" sz="1800" i="1" dirty="0"/>
              <a:t>n-</a:t>
            </a:r>
            <a:r>
              <a:rPr lang="en-US" altLang="en-US" sz="1800" dirty="0"/>
              <a:t>1,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++ )</a:t>
            </a:r>
            <a:r>
              <a:rPr lang="en-US" altLang="en-US" sz="1800" b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 dirty="0"/>
              <a:t>	    L</a:t>
            </a:r>
            <a:r>
              <a:rPr lang="en-US" altLang="en-US" sz="1800" dirty="0"/>
              <a:t>[</a:t>
            </a:r>
            <a:r>
              <a:rPr lang="en-US" altLang="en-US" sz="1800" i="1" dirty="0"/>
              <a:t>i,-</a:t>
            </a:r>
            <a:r>
              <a:rPr lang="en-US" altLang="en-US" sz="1800" dirty="0"/>
              <a:t>1] = 0;		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   for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/>
              <a:t>j </a:t>
            </a:r>
            <a:r>
              <a:rPr lang="en-US" altLang="en-US" sz="1800" dirty="0"/>
              <a:t>=-1; 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</a:t>
            </a:r>
            <a:r>
              <a:rPr lang="en-US" altLang="en-US" sz="1800" dirty="0"/>
              <a:t> </a:t>
            </a:r>
            <a:r>
              <a:rPr lang="en-US" altLang="en-US" sz="1800" i="1" dirty="0"/>
              <a:t>m-</a:t>
            </a:r>
            <a:r>
              <a:rPr lang="en-US" altLang="en-US" sz="1800" dirty="0"/>
              <a:t>1, </a:t>
            </a:r>
            <a:r>
              <a:rPr lang="en-US" altLang="en-US" sz="1800" i="1" dirty="0"/>
              <a:t>j </a:t>
            </a:r>
            <a:r>
              <a:rPr lang="en-US" altLang="en-US" sz="1800" dirty="0"/>
              <a:t>++ )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 dirty="0"/>
              <a:t>	    L</a:t>
            </a:r>
            <a:r>
              <a:rPr lang="en-US" altLang="en-US" sz="1800" dirty="0"/>
              <a:t>[-1</a:t>
            </a:r>
            <a:r>
              <a:rPr lang="en-US" altLang="en-US" sz="1800" i="1" dirty="0"/>
              <a:t>,j</a:t>
            </a:r>
            <a:r>
              <a:rPr lang="en-US" altLang="en-US" sz="1800" dirty="0"/>
              <a:t>]</a:t>
            </a:r>
            <a:r>
              <a:rPr lang="en-US" altLang="en-US" sz="1800" i="1" dirty="0"/>
              <a:t> </a:t>
            </a:r>
            <a:r>
              <a:rPr lang="en-US" altLang="en-US" sz="1800" dirty="0"/>
              <a:t>=</a:t>
            </a:r>
            <a:r>
              <a:rPr lang="en-US" altLang="en-US" sz="1800" i="1" dirty="0"/>
              <a:t> </a:t>
            </a:r>
            <a:r>
              <a:rPr lang="en-US" altLang="en-US" sz="1800" dirty="0"/>
              <a:t>0;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   for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=0; 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</a:t>
            </a:r>
            <a:r>
              <a:rPr lang="en-US" altLang="en-US" sz="1800" dirty="0"/>
              <a:t> n</a:t>
            </a:r>
            <a:r>
              <a:rPr lang="en-US" altLang="en-US" sz="1800" i="1" dirty="0"/>
              <a:t>-</a:t>
            </a:r>
            <a:r>
              <a:rPr lang="en-US" altLang="en-US" sz="1800" dirty="0"/>
              <a:t>1,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++ ) </a:t>
            </a:r>
            <a:r>
              <a:rPr lang="en-US" altLang="en-US" sz="1800" b="1" dirty="0"/>
              <a:t>	</a:t>
            </a:r>
            <a:r>
              <a:rPr lang="en-US" altLang="en-US" sz="1800" dirty="0"/>
              <a:t>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     for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/>
              <a:t>j </a:t>
            </a:r>
            <a:r>
              <a:rPr lang="en-US" altLang="en-US" sz="1800" dirty="0"/>
              <a:t>=0; 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</a:t>
            </a:r>
            <a:r>
              <a:rPr lang="en-US" altLang="en-US" sz="1800" dirty="0"/>
              <a:t> </a:t>
            </a:r>
            <a:r>
              <a:rPr lang="en-US" altLang="en-US" sz="1800" i="1" dirty="0"/>
              <a:t>m-</a:t>
            </a:r>
            <a:r>
              <a:rPr lang="en-US" altLang="en-US" sz="1800" dirty="0"/>
              <a:t>1, </a:t>
            </a:r>
            <a:r>
              <a:rPr lang="en-US" altLang="en-US" sz="1800" i="1" dirty="0"/>
              <a:t>j </a:t>
            </a:r>
            <a:r>
              <a:rPr lang="en-US" altLang="en-US" sz="1800" dirty="0"/>
              <a:t>++ ) 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  if 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/>
              <a:t>x</a:t>
            </a:r>
            <a:r>
              <a:rPr lang="en-US" altLang="en-US" sz="1800" i="1" baseline="-25000" dirty="0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= </a:t>
            </a: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        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, j</a:t>
            </a:r>
            <a:r>
              <a:rPr lang="en-US" altLang="en-US" sz="1800" dirty="0"/>
              <a:t>] =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/>
              <a:t>i-</a:t>
            </a:r>
            <a:r>
              <a:rPr lang="en-US" altLang="en-US" sz="1800" dirty="0"/>
              <a:t>1</a:t>
            </a:r>
            <a:r>
              <a:rPr lang="en-US" altLang="en-US" sz="1800" i="1" dirty="0"/>
              <a:t>, j-</a:t>
            </a:r>
            <a:r>
              <a:rPr lang="en-US" altLang="en-US" sz="1800" dirty="0"/>
              <a:t>1] + 1;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  else	</a:t>
            </a:r>
            <a:r>
              <a:rPr lang="en-US" altLang="en-US" sz="1800" dirty="0"/>
              <a:t>		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        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, j</a:t>
            </a:r>
            <a:r>
              <a:rPr lang="en-US" altLang="en-US" sz="1800" dirty="0"/>
              <a:t>] = max{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/>
              <a:t>i-</a:t>
            </a:r>
            <a:r>
              <a:rPr lang="en-US" altLang="en-US" sz="1800" dirty="0"/>
              <a:t>1</a:t>
            </a:r>
            <a:r>
              <a:rPr lang="en-US" altLang="en-US" sz="1800" i="1" dirty="0"/>
              <a:t>, j</a:t>
            </a:r>
            <a:r>
              <a:rPr lang="en-US" altLang="en-US" sz="1800" dirty="0"/>
              <a:t>] </a:t>
            </a:r>
            <a:r>
              <a:rPr lang="en-US" altLang="en-US" sz="1800" i="1" dirty="0"/>
              <a:t>, 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, j-</a:t>
            </a:r>
            <a:r>
              <a:rPr lang="en-US" altLang="en-US" sz="1800" dirty="0"/>
              <a:t>1]};</a:t>
            </a:r>
            <a:r>
              <a:rPr lang="en-US" altLang="en-US" sz="1800" i="1" dirty="0"/>
              <a:t>	</a:t>
            </a:r>
            <a:r>
              <a:rPr lang="en-US" altLang="en-US" sz="18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   return </a:t>
            </a:r>
            <a:r>
              <a:rPr lang="en-US" altLang="en-US" sz="1800" dirty="0"/>
              <a:t>array </a:t>
            </a:r>
            <a:r>
              <a:rPr lang="en-US" altLang="en-US" sz="1800" i="1" dirty="0"/>
              <a:t>L</a:t>
            </a:r>
            <a:r>
              <a:rPr lang="en-US" altLang="en-US" sz="1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 dirty="0"/>
              <a:t>   </a:t>
            </a:r>
            <a:r>
              <a:rPr lang="en-US" altLang="en-US" sz="1800" b="1" dirty="0"/>
              <a:t>}	</a:t>
            </a:r>
            <a:r>
              <a:rPr lang="en-US" altLang="en-US" sz="1800" dirty="0"/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0516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AC253573-C212-4F35-B991-DC8A4529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895585-E1A1-42A6-BA99-FF65D04954B0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5E3B64D-CD46-4558-B8D5-C466ECF5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895" y="322028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Visualizing the LCS Algorithm</a:t>
            </a:r>
          </a:p>
        </p:txBody>
      </p:sp>
      <p:pic>
        <p:nvPicPr>
          <p:cNvPr id="60420" name="Picture 3" descr="table2">
            <a:extLst>
              <a:ext uri="{FF2B5EF4-FFF2-40B4-BE49-F238E27FC236}">
                <a16:creationId xmlns:a16="http://schemas.microsoft.com/office/drawing/2014/main" id="{8679E10F-8A02-44E9-BD09-6443C16D5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13319" r="24074" b="31659"/>
          <a:stretch>
            <a:fillRect/>
          </a:stretch>
        </p:blipFill>
        <p:spPr>
          <a:xfrm>
            <a:off x="1686339" y="1683426"/>
            <a:ext cx="7848600" cy="4454525"/>
          </a:xfrm>
          <a:noFill/>
        </p:spPr>
      </p:pic>
    </p:spTree>
    <p:extLst>
      <p:ext uri="{BB962C8B-B14F-4D97-AF65-F5344CB8AC3E}">
        <p14:creationId xmlns:p14="http://schemas.microsoft.com/office/powerpoint/2010/main" val="3025644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91B407F6-E9E1-4983-80F4-81AC2C5C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32A6B5-F604-43AD-A656-D73F441C7A5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083D7E2-8BD3-41C9-8192-7C0D63C9C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41" y="333292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 of LCS Algorithm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DB37ECC-5EE6-4ECC-AD95-A61486096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678" y="1822174"/>
            <a:ext cx="9039306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We have two nested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outer one iterates </a:t>
            </a:r>
            <a:r>
              <a:rPr lang="en-US" altLang="en-US" i="1" dirty="0"/>
              <a:t>n</a:t>
            </a:r>
            <a:r>
              <a:rPr lang="en-US" altLang="en-US" dirty="0"/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inner one iterates </a:t>
            </a:r>
            <a:r>
              <a:rPr lang="en-US" altLang="en-US" i="1" dirty="0"/>
              <a:t>m</a:t>
            </a:r>
            <a:r>
              <a:rPr lang="en-US" altLang="en-US" dirty="0"/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constant amount of work is done inside each iteration of the inner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Thus, the total running time is O(</a:t>
            </a:r>
            <a:r>
              <a:rPr lang="en-US" altLang="en-US" i="1" dirty="0"/>
              <a:t>nm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Answer is contained in L[</a:t>
            </a:r>
            <a:r>
              <a:rPr lang="en-US" altLang="en-US" dirty="0" err="1"/>
              <a:t>n,m</a:t>
            </a:r>
            <a:r>
              <a:rPr lang="en-US" altLang="en-US" dirty="0"/>
              <a:t>] (and the subsequence can be recovered from the L table)</a:t>
            </a:r>
          </a:p>
        </p:txBody>
      </p:sp>
    </p:spTree>
    <p:extLst>
      <p:ext uri="{BB962C8B-B14F-4D97-AF65-F5344CB8AC3E}">
        <p14:creationId xmlns:p14="http://schemas.microsoft.com/office/powerpoint/2010/main" val="1483092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3F810167-A74B-41D0-8FF0-372549A4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A862A7-C401-452C-9EEA-3959512B968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DAC7BA2-BE9F-451C-B261-7E00D9378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625489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Arial Unicode MS" pitchFamily="34" charset="-122"/>
              </a:rPr>
              <a:t>Summary</a:t>
            </a:r>
            <a:endParaRPr lang="en-AU" altLang="en-US" sz="4000" dirty="0">
              <a:latin typeface="Arial Unicode MS" pitchFamily="34" charset="-122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6D6BD64-1E23-4ED4-BEA1-2D12FB4F4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2391" y="1832901"/>
            <a:ext cx="8334375" cy="388143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Boyer-Moore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KMP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Standard tries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Compressed tries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Compact representation of compressed tries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Greedy method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Suggested reading:</a:t>
            </a:r>
          </a:p>
          <a:p>
            <a:pPr marL="0" indent="0">
              <a:buNone/>
            </a:pPr>
            <a:r>
              <a:rPr lang="en-AU" altLang="en-US" dirty="0"/>
              <a:t>       Sedgewick, Ch. </a:t>
            </a:r>
            <a:r>
              <a:rPr lang="en-US" altLang="zh-CN" dirty="0"/>
              <a:t>5.3</a:t>
            </a:r>
            <a:r>
              <a:rPr lang="en-AU" altLang="en-US" dirty="0"/>
              <a:t>, </a:t>
            </a:r>
            <a:r>
              <a:rPr lang="en-US" altLang="zh-CN" dirty="0"/>
              <a:t>15.</a:t>
            </a:r>
            <a:r>
              <a:rPr lang="en-AU" altLang="en-US" dirty="0"/>
              <a:t>2, </a:t>
            </a:r>
            <a:r>
              <a:rPr lang="en-US" altLang="zh-CN" dirty="0"/>
              <a:t>15.3</a:t>
            </a:r>
            <a:r>
              <a:rPr lang="en-AU" altLang="en-US" dirty="0"/>
              <a:t>.</a:t>
            </a:r>
          </a:p>
          <a:p>
            <a:pPr marL="0" indent="0">
              <a:buNone/>
            </a:pPr>
            <a:endParaRPr lang="en-AU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335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DCD65E39-7225-4C50-AFAB-D26A61D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8981E8B-6463-4629-BF4B-02F89949285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091BD7B-E747-4082-A48E-E5FE49E4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164" y="384313"/>
            <a:ext cx="6269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Last-Occurrence Function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C0CD9ED-3653-44A4-B729-D671D7BB8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283" y="1939456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Boyer-Moore’s algorithm preprocesses the pattern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and the alphabet </a:t>
            </a:r>
            <a:r>
              <a:rPr lang="en-US" altLang="en-US" sz="2000" b="1" i="1" dirty="0">
                <a:latin typeface="Symbol" panose="05050102010706020507" pitchFamily="18" charset="2"/>
              </a:rPr>
              <a:t>S</a:t>
            </a:r>
            <a:r>
              <a:rPr lang="en-US" altLang="en-US" sz="2000" dirty="0"/>
              <a:t> to build the last-occurrence function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L</a:t>
            </a:r>
            <a:r>
              <a:rPr lang="en-US" altLang="en-US" sz="2000" dirty="0"/>
              <a:t> mapping </a:t>
            </a:r>
            <a:r>
              <a:rPr lang="en-US" altLang="en-US" sz="2000" b="1" i="1" dirty="0">
                <a:latin typeface="Symbol" panose="05050102010706020507" pitchFamily="18" charset="2"/>
              </a:rPr>
              <a:t>S</a:t>
            </a:r>
            <a:r>
              <a:rPr lang="en-US" altLang="en-US" sz="2000" dirty="0"/>
              <a:t> to integers,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is defined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largest index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such that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]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c </a:t>
            </a:r>
            <a:r>
              <a:rPr lang="en-US" altLang="en-US" sz="1800" dirty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dirty="0">
                <a:latin typeface="Times New Roman" panose="02020603050405020304" pitchFamily="18" charset="0"/>
              </a:rPr>
              <a:t>1</a:t>
            </a:r>
            <a:r>
              <a:rPr lang="en-US" altLang="en-US" sz="1800" dirty="0"/>
              <a:t> if no such index exists 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Symbol" panose="05050102010706020507" pitchFamily="18" charset="2"/>
              </a:rPr>
              <a:t>S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dirty="0">
                <a:latin typeface="Times New Roman" panose="02020603050405020304" pitchFamily="18" charset="0"/>
              </a:rPr>
              <a:t> {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a, b, c, d</a:t>
            </a: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b="1" i="1" dirty="0">
                <a:latin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abacab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last-occurrence function can be represented by an array indexed by the numeric codes of the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last-occurrence function can be computed in time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000" dirty="0">
                <a:latin typeface="Symbol" panose="05050102010706020507" pitchFamily="18" charset="2"/>
              </a:rPr>
              <a:t>+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s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/>
              <a:t> is the size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dirty="0"/>
              <a:t> is the size of </a:t>
            </a:r>
            <a:r>
              <a:rPr lang="en-US" altLang="en-US" sz="2000" b="1" i="1" dirty="0">
                <a:latin typeface="Symbol" panose="05050102010706020507" pitchFamily="18" charset="2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 i="1" dirty="0">
              <a:latin typeface="Symbol" panose="05050102010706020507" pitchFamily="18" charset="2"/>
            </a:endParaRPr>
          </a:p>
        </p:txBody>
      </p:sp>
      <p:graphicFrame>
        <p:nvGraphicFramePr>
          <p:cNvPr id="602116" name="Group 4">
            <a:extLst>
              <a:ext uri="{FF2B5EF4-FFF2-40B4-BE49-F238E27FC236}">
                <a16:creationId xmlns:a16="http://schemas.microsoft.com/office/drawing/2014/main" id="{7BD1CC24-2ADE-467F-93C5-45602DF55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54124"/>
              </p:ext>
            </p:extLst>
          </p:nvPr>
        </p:nvGraphicFramePr>
        <p:xfrm>
          <a:off x="4242683" y="3730156"/>
          <a:ext cx="4648200" cy="762000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0" marB="456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60" marB="456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60" marB="456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60" marB="456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48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CEE416A0-441B-42D0-840B-818E353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F0EC142-611F-46EF-82C4-2B4E2C28E82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grpSp>
        <p:nvGrpSpPr>
          <p:cNvPr id="10243" name="Group 2">
            <a:extLst>
              <a:ext uri="{FF2B5EF4-FFF2-40B4-BE49-F238E27FC236}">
                <a16:creationId xmlns:a16="http://schemas.microsoft.com/office/drawing/2014/main" id="{EF59DAE6-DEDE-49CB-BEC9-E8138B22A84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606154"/>
            <a:ext cx="4114800" cy="2557463"/>
            <a:chOff x="2976" y="2517"/>
            <a:chExt cx="2592" cy="1611"/>
          </a:xfrm>
        </p:grpSpPr>
        <p:graphicFrame>
          <p:nvGraphicFramePr>
            <p:cNvPr id="10249" name="Object 3">
              <a:extLst>
                <a:ext uri="{FF2B5EF4-FFF2-40B4-BE49-F238E27FC236}">
                  <a16:creationId xmlns:a16="http://schemas.microsoft.com/office/drawing/2014/main" id="{47EC903D-4089-4C94-8D48-B875DAE70D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VISIO" r:id="rId4" imgW="3106080" imgH="2043720" progId="Visio.Drawing.6">
                    <p:embed/>
                  </p:oleObj>
                </mc:Choice>
                <mc:Fallback>
                  <p:oleObj name="VISIO" r:id="rId4" imgW="3106080" imgH="2043720" progId="Visio.Drawing.6">
                    <p:embed/>
                    <p:pic>
                      <p:nvPicPr>
                        <p:cNvPr id="10249" name="Object 3">
                          <a:extLst>
                            <a:ext uri="{FF2B5EF4-FFF2-40B4-BE49-F238E27FC236}">
                              <a16:creationId xmlns:a16="http://schemas.microsoft.com/office/drawing/2014/main" id="{47EC903D-4089-4C94-8D48-B875DAE70D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Text Box 4">
              <a:extLst>
                <a:ext uri="{FF2B5EF4-FFF2-40B4-BE49-F238E27FC236}">
                  <a16:creationId xmlns:a16="http://schemas.microsoft.com/office/drawing/2014/main" id="{D9D37D07-C25B-482A-9987-58A6B5194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17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Case 1: 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j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</a:t>
              </a: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1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</a:rPr>
                <a:t>+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10244" name="Rectangle 5">
            <a:extLst>
              <a:ext uri="{FF2B5EF4-FFF2-40B4-BE49-F238E27FC236}">
                <a16:creationId xmlns:a16="http://schemas.microsoft.com/office/drawing/2014/main" id="{0E3AD977-9D99-4597-9429-DF3BD33AC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6069" y="342107"/>
            <a:ext cx="703103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The Boyer-Moore Algorithm</a:t>
            </a: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B5B91FA3-2FAC-4ADF-A88F-264EAA032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892" y="1677725"/>
            <a:ext cx="3962400" cy="4862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BoyerMooreMatch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T, P, </a:t>
            </a:r>
            <a:r>
              <a:rPr lang="en-US" altLang="en-US" sz="1800" b="1" i="1">
                <a:solidFill>
                  <a:schemeClr val="tx2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00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L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lastOccurenceFunction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P, </a:t>
            </a:r>
            <a:r>
              <a:rPr lang="en-US" altLang="en-US" sz="1800" b="1" i="1">
                <a:latin typeface="Symbol" panose="05050102010706020507" pitchFamily="18" charset="2"/>
              </a:rPr>
              <a:t>S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lang="en-US" altLang="en-US" sz="1800" b="1">
                <a:latin typeface="Times New Roman" panose="02020603050405020304" pitchFamily="18" charset="0"/>
              </a:rPr>
              <a:t>repeat 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if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latin typeface="Times New Roman" panose="02020603050405020304" pitchFamily="18" charset="0"/>
              </a:rPr>
              <a:t>] 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{ </a:t>
            </a:r>
            <a:r>
              <a:rPr lang="en-US" altLang="en-US" sz="1800" b="1">
                <a:latin typeface="Times New Roman" panose="02020603050405020304" pitchFamily="18" charset="0"/>
              </a:rPr>
              <a:t>if 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0 )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	</a:t>
            </a:r>
            <a:r>
              <a:rPr lang="en-US" altLang="en-US" sz="1800" b="1">
                <a:latin typeface="Times New Roman" panose="02020603050405020304" pitchFamily="18" charset="0"/>
              </a:rPr>
              <a:t>return  </a:t>
            </a:r>
            <a:r>
              <a:rPr lang="en-US" altLang="en-US" sz="1800" b="1" i="1">
                <a:latin typeface="Times New Roman" panose="02020603050405020304" pitchFamily="18" charset="0"/>
              </a:rPr>
              <a:t>i  </a:t>
            </a:r>
            <a:r>
              <a:rPr lang="en-US" altLang="en-US" sz="1800">
                <a:latin typeface="Times New Roman" panose="02020603050405020304" pitchFamily="18" charset="0"/>
              </a:rPr>
              <a:t>// match at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  </a:t>
            </a:r>
            <a:r>
              <a:rPr lang="en-US" altLang="en-US" sz="1800" b="1"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	{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	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latin typeface="Times New Roman" panose="02020603050405020304" pitchFamily="18" charset="0"/>
              </a:rPr>
              <a:t>else  //</a:t>
            </a:r>
            <a:r>
              <a:rPr lang="en-US" altLang="en-US" sz="1800">
                <a:latin typeface="Times New Roman" panose="02020603050405020304" pitchFamily="18" charset="0"/>
              </a:rPr>
              <a:t> character-jump 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{ </a:t>
            </a:r>
            <a:r>
              <a:rPr lang="en-US" altLang="en-US" sz="1800" b="1" i="1">
                <a:latin typeface="Times New Roman" panose="02020603050405020304" pitchFamily="18" charset="0"/>
              </a:rPr>
              <a:t>l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L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latin typeface="Times New Roman" panose="02020603050405020304" pitchFamily="18" charset="0"/>
              </a:rPr>
              <a:t>]];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  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m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>
                <a:latin typeface="Times New Roman" panose="02020603050405020304" pitchFamily="18" charset="0"/>
              </a:rPr>
              <a:t>min(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latin typeface="Times New Roman" panose="02020603050405020304" pitchFamily="18" charset="0"/>
              </a:rPr>
              <a:t>, 1</a:t>
            </a:r>
            <a:r>
              <a:rPr lang="en-US" altLang="en-US" sz="1800">
                <a:latin typeface="Symbol" panose="05050102010706020507" pitchFamily="18" charset="2"/>
              </a:rPr>
              <a:t> + </a:t>
            </a:r>
            <a:r>
              <a:rPr lang="en-US" altLang="en-US" sz="1800" b="1" i="1">
                <a:latin typeface="Times New Roman" panose="02020603050405020304" pitchFamily="18" charset="0"/>
              </a:rPr>
              <a:t>l</a:t>
            </a:r>
            <a:r>
              <a:rPr lang="en-US" altLang="en-US" sz="1800">
                <a:latin typeface="Times New Roman" panose="02020603050405020304" pitchFamily="18" charset="0"/>
              </a:rPr>
              <a:t>);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until  (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return 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lang="en-US" altLang="en-US" sz="1800">
                <a:latin typeface="Times New Roman" panose="02020603050405020304" pitchFamily="18" charset="0"/>
              </a:rPr>
              <a:t>//  no match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0246" name="Group 7">
            <a:extLst>
              <a:ext uri="{FF2B5EF4-FFF2-40B4-BE49-F238E27FC236}">
                <a16:creationId xmlns:a16="http://schemas.microsoft.com/office/drawing/2014/main" id="{75EBDD30-AD22-4D7E-97E4-D587F6D88AC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163617"/>
            <a:ext cx="4114800" cy="2573337"/>
            <a:chOff x="2976" y="1019"/>
            <a:chExt cx="2592" cy="1621"/>
          </a:xfrm>
        </p:grpSpPr>
        <p:graphicFrame>
          <p:nvGraphicFramePr>
            <p:cNvPr id="10247" name="Object 8">
              <a:extLst>
                <a:ext uri="{FF2B5EF4-FFF2-40B4-BE49-F238E27FC236}">
                  <a16:creationId xmlns:a16="http://schemas.microsoft.com/office/drawing/2014/main" id="{E25A41A7-1496-477B-A853-E951F3981C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VISIO" r:id="rId6" imgW="3106080" imgH="2043720" progId="Visio.Drawing.6">
                    <p:embed/>
                  </p:oleObj>
                </mc:Choice>
                <mc:Fallback>
                  <p:oleObj name="VISIO" r:id="rId6" imgW="3106080" imgH="2043720" progId="Visio.Drawing.6">
                    <p:embed/>
                    <p:pic>
                      <p:nvPicPr>
                        <p:cNvPr id="10247" name="Object 8">
                          <a:extLst>
                            <a:ext uri="{FF2B5EF4-FFF2-40B4-BE49-F238E27FC236}">
                              <a16:creationId xmlns:a16="http://schemas.microsoft.com/office/drawing/2014/main" id="{E25A41A7-1496-477B-A853-E951F3981C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Text Box 9">
              <a:extLst>
                <a:ext uri="{FF2B5EF4-FFF2-40B4-BE49-F238E27FC236}">
                  <a16:creationId xmlns:a16="http://schemas.microsoft.com/office/drawing/2014/main" id="{2884DD8E-33CB-4316-9C43-25998F0B2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019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Case 2: </a:t>
              </a: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</a:rPr>
                <a:t>+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en-US" sz="2000" b="1">
                  <a:solidFill>
                    <a:schemeClr val="tx2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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endPara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08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52B91E13-9A83-4FA9-97AF-1545A1F0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79E07D8-14AB-4C12-8695-CE2D3152766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BA330E6-5F61-4D58-B675-DA5E85EB8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704" y="301624"/>
            <a:ext cx="43354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868E1898-7B5A-4EDB-BB5C-B7A23DD41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034610"/>
              </p:ext>
            </p:extLst>
          </p:nvPr>
        </p:nvGraphicFramePr>
        <p:xfrm>
          <a:off x="995240" y="2103121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VISIO" r:id="rId4" imgW="4800240" imgH="2266560" progId="Visio.Drawing.6">
                  <p:embed/>
                </p:oleObj>
              </mc:Choice>
              <mc:Fallback>
                <p:oleObj name="VISIO" r:id="rId4" imgW="4800240" imgH="2266560" progId="Visio.Drawing.6">
                  <p:embed/>
                  <p:pic>
                    <p:nvPicPr>
                      <p:cNvPr id="11268" name="Object 3">
                        <a:extLst>
                          <a:ext uri="{FF2B5EF4-FFF2-40B4-BE49-F238E27FC236}">
                            <a16:creationId xmlns:a16="http://schemas.microsoft.com/office/drawing/2014/main" id="{868E1898-7B5A-4EDB-BB5C-B7A23DD41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240" y="2103121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40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5779</Words>
  <Application>Microsoft Office PowerPoint</Application>
  <PresentationFormat>Widescreen</PresentationFormat>
  <Paragraphs>925</Paragraphs>
  <Slides>64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 Unicode MS</vt:lpstr>
      <vt:lpstr>Arial</vt:lpstr>
      <vt:lpstr>Calibri</vt:lpstr>
      <vt:lpstr>Calibri Light</vt:lpstr>
      <vt:lpstr>Symbol</vt:lpstr>
      <vt:lpstr>Tahoma</vt:lpstr>
      <vt:lpstr>Times</vt:lpstr>
      <vt:lpstr>Times New Roman</vt:lpstr>
      <vt:lpstr>Wingdings</vt:lpstr>
      <vt:lpstr>Office Theme</vt:lpstr>
      <vt:lpstr>VISIO</vt:lpstr>
      <vt:lpstr>Clip</vt:lpstr>
      <vt:lpstr>Equation</vt:lpstr>
      <vt:lpstr>COMP9024: Data Structures and Algorithms</vt:lpstr>
      <vt:lpstr> Contents</vt:lpstr>
      <vt:lpstr>Pattern Matching</vt:lpstr>
      <vt:lpstr>Strings </vt:lpstr>
      <vt:lpstr>Brute-Force Pattern Matching </vt:lpstr>
      <vt:lpstr>Boyer-Moore Heuristics</vt:lpstr>
      <vt:lpstr>Last-Occurrence Function</vt:lpstr>
      <vt:lpstr>The Boyer-Moore Algorithm</vt:lpstr>
      <vt:lpstr>Example</vt:lpstr>
      <vt:lpstr>Analysis</vt:lpstr>
      <vt:lpstr>The KMP Algorithm</vt:lpstr>
      <vt:lpstr>KMP Failure Function</vt:lpstr>
      <vt:lpstr>The KMP Algorithm (1/2)</vt:lpstr>
      <vt:lpstr>The KMP Algorithm (2/2)</vt:lpstr>
      <vt:lpstr>Computing the Failure Function</vt:lpstr>
      <vt:lpstr>Example</vt:lpstr>
      <vt:lpstr>Tries</vt:lpstr>
      <vt:lpstr>Preprocessing Strings</vt:lpstr>
      <vt:lpstr>Standard Tries</vt:lpstr>
      <vt:lpstr>Analysis of Standard Tries</vt:lpstr>
      <vt:lpstr>Word Matching with a Trie</vt:lpstr>
      <vt:lpstr>Compressed Tries</vt:lpstr>
      <vt:lpstr>Compact Representation</vt:lpstr>
      <vt:lpstr>Suffix Trie</vt:lpstr>
      <vt:lpstr>Pattern Matching Using Suffix Trie (1/2)</vt:lpstr>
      <vt:lpstr>Pattern Matching Using Suffix Trie (2/2)</vt:lpstr>
      <vt:lpstr>Analysis of Suffix Tries</vt:lpstr>
      <vt:lpstr>Greedy Method and Text Compression</vt:lpstr>
      <vt:lpstr>The Greedy Method Technique </vt:lpstr>
      <vt:lpstr>Text Compression </vt:lpstr>
      <vt:lpstr>Encoding Tree Example</vt:lpstr>
      <vt:lpstr>Encoding Tree Optimization</vt:lpstr>
      <vt:lpstr>Huffman’s Algorithm</vt:lpstr>
      <vt:lpstr>Example</vt:lpstr>
      <vt:lpstr>Extended Huffman Tree Example</vt:lpstr>
      <vt:lpstr>The Fractional Knapsack Problem </vt:lpstr>
      <vt:lpstr>Example</vt:lpstr>
      <vt:lpstr>The Fractional Knapsack Algorithm</vt:lpstr>
      <vt:lpstr>Task Scheduling</vt:lpstr>
      <vt:lpstr>Task Scheduling Algorithm</vt:lpstr>
      <vt:lpstr>Example</vt:lpstr>
      <vt:lpstr>Dynamic Programming</vt:lpstr>
      <vt:lpstr>Divide and Conquer (1/2)</vt:lpstr>
      <vt:lpstr>Divide and Conquer (2/2)</vt:lpstr>
      <vt:lpstr>Key Ideas with Dynamic Programming (1/2)</vt:lpstr>
      <vt:lpstr>Key Ideas with Dynamic Programming (2/2)</vt:lpstr>
      <vt:lpstr>Matrix Chain-Products</vt:lpstr>
      <vt:lpstr>Matrix Chain-Products</vt:lpstr>
      <vt:lpstr>An Enumeration Approach</vt:lpstr>
      <vt:lpstr>A Greedy Approach</vt:lpstr>
      <vt:lpstr>Another Greedy Approach</vt:lpstr>
      <vt:lpstr>A “Recursive” Approach</vt:lpstr>
      <vt:lpstr>A Characterizing Equation</vt:lpstr>
      <vt:lpstr>A Dynamic Programming Algorithm</vt:lpstr>
      <vt:lpstr>PowerPoint Presentation</vt:lpstr>
      <vt:lpstr>The General Dynamic Programming Technique</vt:lpstr>
      <vt:lpstr>Subsequences</vt:lpstr>
      <vt:lpstr>The Longest Common Subsequence (LCS) Problem</vt:lpstr>
      <vt:lpstr>A Poor Approach to the LCS Problem</vt:lpstr>
      <vt:lpstr>A Dynamic-Programming Approach to the LCS Problem</vt:lpstr>
      <vt:lpstr>An LCS Algorithm</vt:lpstr>
      <vt:lpstr>Visualizing the LCS Algorithm</vt:lpstr>
      <vt:lpstr>Analysis of LCS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creator>Hui Wu</dc:creator>
  <cp:lastModifiedBy>Hui Wu</cp:lastModifiedBy>
  <cp:revision>35</cp:revision>
  <cp:lastPrinted>2019-04-04T05:28:05Z</cp:lastPrinted>
  <dcterms:created xsi:type="dcterms:W3CDTF">2018-04-23T22:55:41Z</dcterms:created>
  <dcterms:modified xsi:type="dcterms:W3CDTF">2020-03-31T01:52:32Z</dcterms:modified>
</cp:coreProperties>
</file>