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20" r:id="rId49"/>
    <p:sldId id="327" r:id="rId50"/>
    <p:sldId id="326" r:id="rId51"/>
    <p:sldId id="325" r:id="rId52"/>
    <p:sldId id="324" r:id="rId53"/>
    <p:sldId id="323" r:id="rId54"/>
    <p:sldId id="322" r:id="rId55"/>
    <p:sldId id="328" r:id="rId56"/>
    <p:sldId id="329" r:id="rId57"/>
    <p:sldId id="331" r:id="rId58"/>
    <p:sldId id="330" r:id="rId59"/>
    <p:sldId id="332" r:id="rId60"/>
    <p:sldId id="321" r:id="rId61"/>
    <p:sldId id="333" r:id="rId62"/>
    <p:sldId id="334" r:id="rId63"/>
    <p:sldId id="335" r:id="rId64"/>
    <p:sldId id="336" r:id="rId65"/>
    <p:sldId id="26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Wu" initials="H" lastIdx="2" clrIdx="0">
    <p:extLst>
      <p:ext uri="{19B8F6BF-5375-455C-9EA6-DF929625EA0E}">
        <p15:presenceInfo xmlns:p15="http://schemas.microsoft.com/office/powerpoint/2012/main" userId="Hui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F82A7-7241-4536-A815-BEAEE13DF6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9C4A-7C0B-4FC8-9436-38E78A83C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CD0B-7936-42EE-B282-E9C72C7AE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1AFF8-DA3A-4494-B940-6B1FF38479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C8C5-4CBC-4D97-B7DF-5F9132AC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04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DBF4-A181-490A-A96F-7B480FA4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2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6F6F8F9-5F21-462A-BB07-A7EE0DEC4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21967-6691-47CF-AF5B-4D76DC23C432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0079131-B64C-4598-8CE4-079B67E9E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0088"/>
            <a:ext cx="6192838" cy="3484562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D153243-98C8-4570-BDC2-9D98D9760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B820-E6B9-4616-936F-C2435986D5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70E8388-0487-4831-9DB4-7FD406215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D78746-10CF-4F42-BE4A-73048847E52B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C634AD5-4FCA-4718-AF55-EC771E117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12D983-BCAF-4FCC-8088-8003A45FC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37670-E7EE-468A-B780-13F0BC2A27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9190905-385F-41D0-BB32-BA42F80E5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B4C2EF-5807-47B1-B054-1276C57324BA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ED3797A-C019-469D-BB66-45BD1C4AF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9E900D4-D96E-44EE-953A-2733085CB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718A-56BE-4D1E-AB44-F3C2557654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964A300-8BA3-441E-9047-23DD33564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66A01D-9E74-44A3-A939-7BAA53749A4F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E4413F5-FD73-4329-826F-149DB51D8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F9EA5EE-2CBC-44C8-BE57-EBF34D540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1AC34-A9EE-49BC-B860-A3F3FB90A1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4DD38E8-0D55-4C70-9B91-B96F91ECE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D332EA-23DE-4738-92C3-3EF1E3F64EAB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9B07FA6-66EC-465D-AE38-C44271662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0E07E46-CB73-4465-AB7E-805A98621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D1F20-4BAD-44BB-BD1F-0B2201C2A9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6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A09023C-66E9-454F-82F2-7ED2ED030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24B1A4-1738-4D25-91FF-D864246D7585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A84B775-199E-4A9B-B1B9-B9FADD329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E3D2F32-12EB-41A9-AB4E-79C06E0D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F04D-1B52-46DC-9071-D2D4D588A7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6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3C6D764-B671-424E-9F3D-9C4DDFB89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EF31B4-DECA-4698-B4D4-175516F347F4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B752DB8-DB5C-4E63-8634-88AF73C76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6EBA83A-A063-4725-B424-174ADCA71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4AFDF-21C6-4A96-BD20-72C83850DC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CC2E739-4482-4C39-A1CA-E1FD7909F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CD010D-C20F-4325-9285-1F57EEBDA07B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403730C-3831-49D2-BEDC-D9EDF4715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F02BD22-7D5B-4FA3-906E-34213BBEB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28A68-7F48-403A-9395-689FFC0BD5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2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C559325-7D74-4B8D-87FF-DF45E9EAF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504A7F-8BE8-42FE-B78F-3F639F319A11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CD20A01-4116-4569-A9B8-DFD05E024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AB247E3-F4A0-4CB7-9536-F1D45AD4D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45DD0-2874-4C30-B38B-D3181BF284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C384863-F68B-4030-9C21-E227794CC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896531-CB91-4B93-AA5A-DA2015450B1F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48EEECA-6AFD-4061-98C4-875B81B5F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B0FB2DF-5E45-45FB-B89A-CD60333E6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A5B3B-60C0-4D5E-B83E-651F3BF65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136948C-2BFE-41CB-9ED7-7CD556114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9160B-F927-4968-B164-E42C550F1944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3FF64B5-3599-4167-8A21-9BDABEDEF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1506B9F-DA45-4269-806A-4DAE5AF1C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BB77B-C228-4BD4-8110-AC97D3A153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4743453-FFFC-4F34-8596-00ECA1E93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1C6CEF-0EF8-4F5A-90F8-7F67C53CE835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9EB0079-5AEB-4C11-913E-A801680D5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7911833-5B4F-4E2C-8B8C-55A51D0DF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320B8-CE5E-435A-A4C5-8512A40D9D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8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C9FEBC2-1F06-47DC-8B31-89693A498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36CDD6-44E9-42FC-8EB7-A7E6E944B5B1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F043727-C2BE-4066-9A42-979EC3C5D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85ADE232-2E29-45EF-8915-4CE4F5011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92619-986A-498E-BA08-6DCD511FED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0C9A7461-599C-4D59-BFA1-DAD431003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C4303-E3A0-489F-B246-DBAB9D4A61EE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1995583-9C53-4530-93FA-37A5D7D02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A2FE323-EC8C-46DC-88F4-FEC630844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EFFE7-9D5C-40CF-B3D4-58C9B28030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D84E9E3-8BAE-4D13-A73F-C14D9D571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058CFD-72E7-44F9-BEA1-7055B8376A30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226D8EF-5ABF-4A21-B0F4-898D33737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EEA3480-04ED-4CAB-9774-71B7E0B72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0DEF0-2D2D-4D3C-AC74-160074F54D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A24CDFC-B27B-42BF-90DB-989383439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DA195C-D31A-40CA-A3E2-2D60AC5C56E5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BB2F644-A13D-4442-872B-EAF41BB63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751DF7E-9790-41DB-A47A-3AE7DD7BD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E678D-DED6-473A-8607-F0D1E0EE1B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4AEA72C-A185-4DC6-A1A7-0F28034D5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C20FF1-CA81-458E-A8E2-A65A9C508694}" type="slidenum">
              <a:rPr kumimoji="0" lang="en-AU" altLang="en-US"/>
              <a:pPr eaLnBrk="1" hangingPunct="1">
                <a:spcBef>
                  <a:spcPct val="0"/>
                </a:spcBef>
              </a:pPr>
              <a:t>30</a:t>
            </a:fld>
            <a:endParaRPr kumimoji="0" lang="en-AU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8FE7564-0679-49D0-9720-A858FD09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0268A2E-3720-45D3-B804-3175F9A3F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4FB2E-6E18-4B19-88DE-4AF35B9655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B2C2111-ED85-4977-A349-0DD886275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6A32F6-6377-4E62-A416-1A710616CCC1}" type="slidenum">
              <a:rPr kumimoji="0" lang="en-AU" altLang="en-US"/>
              <a:pPr eaLnBrk="1" hangingPunct="1">
                <a:spcBef>
                  <a:spcPct val="0"/>
                </a:spcBef>
              </a:pPr>
              <a:t>31</a:t>
            </a:fld>
            <a:endParaRPr kumimoji="0" lang="en-AU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DB56478-9A4F-4190-B56C-F6304F81D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5B00853-01EB-454E-9D59-3CD0C23F2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8C118-42FC-4CCC-B608-9241E670C2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23325AD-CB91-43B0-BA28-C4491082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6981B2-E9C1-4BBF-9AAF-EC097240A4EC}" type="slidenum">
              <a:rPr kumimoji="0" lang="en-AU" altLang="en-US"/>
              <a:pPr eaLnBrk="1" hangingPunct="1">
                <a:spcBef>
                  <a:spcPct val="0"/>
                </a:spcBef>
              </a:pPr>
              <a:t>32</a:t>
            </a:fld>
            <a:endParaRPr kumimoji="0" lang="en-AU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9F6EFA3-DC65-4F20-8A40-DF97A6417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F4A9EB6-4922-41D2-9AD4-3449B59E3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45DE2-323F-4E81-8687-FD1793ED13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240E90E-601E-4267-BD15-556207BE2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B68CC-5C64-4593-8F9A-B397DCEAC4F5}" type="slidenum">
              <a:rPr kumimoji="0" lang="en-AU" altLang="en-US"/>
              <a:pPr eaLnBrk="1" hangingPunct="1">
                <a:spcBef>
                  <a:spcPct val="0"/>
                </a:spcBef>
              </a:pPr>
              <a:t>33</a:t>
            </a:fld>
            <a:endParaRPr kumimoji="0" lang="en-AU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6381C91-31EB-4D67-9491-1C6B751C0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75B3FB7-44E6-497C-A861-DA19A8AB7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03885-C99B-4F99-BE1E-5C53E570FF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4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63DBCCD-10E1-400A-9F7B-95299F44B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AEA7C6-1619-4B39-B00F-07B0551079FA}" type="slidenum">
              <a:rPr kumimoji="0" lang="en-AU" altLang="en-US"/>
              <a:pPr eaLnBrk="1" hangingPunct="1">
                <a:spcBef>
                  <a:spcPct val="0"/>
                </a:spcBef>
              </a:pPr>
              <a:t>34</a:t>
            </a:fld>
            <a:endParaRPr kumimoji="0" lang="en-AU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55EB228-481C-4816-9D07-6BB89344D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DFB6D73-CC25-43D3-B086-6E6C0F66D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CCFE-E277-49EB-862D-8DE339AA1F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2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770BD99-B871-4BF4-B885-24A7CD5DF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D8B281-657A-4245-958F-0DC7497266DF}" type="slidenum">
              <a:rPr kumimoji="0" lang="en-AU" altLang="en-US"/>
              <a:pPr eaLnBrk="1" hangingPunct="1">
                <a:spcBef>
                  <a:spcPct val="0"/>
                </a:spcBef>
              </a:pPr>
              <a:t>35</a:t>
            </a:fld>
            <a:endParaRPr kumimoji="0" lang="en-AU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887608EE-7B20-4346-8D70-9E7C58209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D55E3D1-5638-4218-BE57-AB9ABE029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C70D4-AB54-4A41-8629-1CE20C9004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F497090-2A6F-46BB-9213-231B6D9B4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A998DC-D874-4D5C-93B1-1B1902965EF5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D0BA70A-0C5A-40EF-B40F-861DFC7FC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3861B41-0199-478B-9D23-D005195EC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2170-8396-4D21-B606-3F2A4C76A87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E611E36-4EB6-47EF-BB12-51E1C5BE1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5C927D-AF48-4565-A18C-420C20036D3A}" type="slidenum">
              <a:rPr kumimoji="0" lang="en-AU" altLang="en-US"/>
              <a:pPr eaLnBrk="1" hangingPunct="1">
                <a:spcBef>
                  <a:spcPct val="0"/>
                </a:spcBef>
              </a:pPr>
              <a:t>36</a:t>
            </a:fld>
            <a:endParaRPr kumimoji="0" lang="en-AU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DACC8E7-B4F8-47A3-954B-C6C535D48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54A99A2-F12D-4315-B0AB-068554317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67547-E732-4951-96B9-98E46B415D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E17EB73-B7FA-427F-ABCA-9067474C4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D6C4C6-4A3B-40A0-8466-B95E0F094FC8}" type="slidenum">
              <a:rPr kumimoji="0" lang="en-AU" altLang="en-US"/>
              <a:pPr eaLnBrk="1" hangingPunct="1">
                <a:spcBef>
                  <a:spcPct val="0"/>
                </a:spcBef>
              </a:pPr>
              <a:t>37</a:t>
            </a:fld>
            <a:endParaRPr kumimoji="0" lang="en-AU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0D214FA-EA59-4B01-B791-1EAF60901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7A5749D-AAC3-47A6-999F-FDB3AA81B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62B79-47D5-4BA3-83D9-55582D29BC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6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8959747-0D24-4328-8073-E3DD90B03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1351D5-99C1-4797-B5BD-C0B20B406452}" type="slidenum">
              <a:rPr kumimoji="0" lang="en-AU" altLang="en-US"/>
              <a:pPr eaLnBrk="1" hangingPunct="1">
                <a:spcBef>
                  <a:spcPct val="0"/>
                </a:spcBef>
              </a:pPr>
              <a:t>38</a:t>
            </a:fld>
            <a:endParaRPr kumimoji="0" lang="en-AU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503C651-93B1-4B09-B15A-90A2E2E0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7EC15BA-15EA-4D5B-92DA-2E81B1F6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1EE8C-9C6F-4802-8D7A-C72941EEC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6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9807083-0B0E-4451-AC7B-6648BACA7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CF42D-5A3F-40D0-99A0-C746DC9DE3AC}" type="slidenum">
              <a:rPr kumimoji="0" lang="en-AU" altLang="en-US"/>
              <a:pPr eaLnBrk="1" hangingPunct="1">
                <a:spcBef>
                  <a:spcPct val="0"/>
                </a:spcBef>
              </a:pPr>
              <a:t>39</a:t>
            </a:fld>
            <a:endParaRPr kumimoji="0" lang="en-AU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3BB1CC2-F063-4F36-B2C0-1AD27D850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5F180DC-05C2-4A81-8EF9-E123574C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BCBE-11F3-46FE-BD8E-6D6D9C63D4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4AD3228-F4D9-4B52-848A-133FD37D4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62913E-63AA-4994-AEE3-F9D64512C2A7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8A62BC4-AF22-4DD9-ADB8-AB7C3F3AD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E6C964A-66B5-438A-9F97-162C05F5B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90E63-E0FB-4747-8112-01E340C1B2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3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631368B-3F36-4FDA-8765-D8B4A8872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410743-D533-4DF5-98F1-5EA15396CCCE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4D22DAF-6B73-4D87-B00C-3A627945C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2583C52-1310-40A5-B01D-0F09505A6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41FDB-0DDF-4445-A7A1-E1C4903EE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36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924BFC3-C028-45FA-9B2F-E750F402B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23D038-FAA1-42CE-90D0-610A7063D24E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0C8FC5F-D187-49C2-8AAD-B7D91F0E1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DF2F9769-D1DA-4112-B2EE-39F32A421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CE925-350E-49AF-B6B0-BFFED1582F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0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A7E4C60-6961-43C2-A041-AA72F4920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5370FC-A698-4536-A46C-CB4530F74AB6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786FD24-B254-462C-82D6-0509B031B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0BA7A2E8-C6F7-40F6-9A91-526DF9516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2765-26CF-4E0A-B673-5F2BE4654A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2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7E33155-558E-4264-959A-15B799EEA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03ACC7-2303-4CB6-9A2C-CAACB2CF1983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E6E5E60-F7F3-430F-A6D2-5E18F9E53F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91FE9F5A-A2F2-48D0-84F2-E2AA22C24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E9B57-77C2-4BFF-BC54-6640F3C419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6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C990EC3-B5D7-4000-897E-B1333B978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A16A27-66C9-489B-8B9B-2F43133C9A18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953FFA1-501D-4686-A377-7A18FACF8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FE60099-88C9-4901-8D62-DE25BE34A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297A-AC6A-49EB-A9F5-DFC8449FB3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EA24CB8-3648-4459-B5E6-2A4F78913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C9C435-CB89-4F88-98D1-5A1755F477BE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9AC555F-F5F7-453C-9E9C-A92E2CF51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D318558-BDC4-4C79-95E5-653E30502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E0928-FCAE-4097-942D-AE26D5B1E2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2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AC5A2B11-DEA6-48E8-B0AC-51B25AE71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59E03-916A-4BE2-92E9-41FD9A640787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C63A0F8-D6E4-48D0-85DF-9C72FDB51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F296D0B-BE05-40FE-B30D-2F8B4D9D5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DA75-AFC9-4B42-94CF-A23853C2A7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59CD41B-962B-4AC2-A628-974771489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1A5E1E-2D0B-47BC-9AD5-85FDF4987CFD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32F6023-6AC7-4C32-99E9-2FBED6C2B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2CC8851-D7CA-4C0E-B6DF-3C27CD724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AC735-8E9C-4C8D-B33B-D8CDCDF1AD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55827E4-3CD7-49B6-B0A9-78FA30511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22A4CF-9CB5-4CBA-9941-F9449EFCF83B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7DE8344-81BB-4D20-BE52-E4D4452E0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57134D9-09F9-4285-A299-A489AD1F2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1A4DE-D7BF-4F12-A352-B8318F4821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F9FF8D2-475C-47F6-8481-F035B0762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BACBEF-E324-4132-9E54-7F1489EEE876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ACB8D70-8D90-4712-B334-D97CABEEB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609D740-4CC7-4BEC-ADB0-0FE8DD3A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BD11-34F2-484B-8CBD-13BED489EC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2865796-B2E7-47FD-A225-F22C9000E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7E0C6B-96B9-4801-9191-A0D87EA6959D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A72FFD9-74BD-483B-86B7-A8A2C4AD1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E6FE6C3-96BE-4264-A168-F34E30A19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3CD1B-6447-4153-9A0D-66E806BCC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4F7DC30-F205-4CE9-A509-CA6B9EB9A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772FA7-51BA-4C19-8AAB-7259F6FE638D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5EAA058-7DD4-447F-819B-3D8C100DC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F0BCC5A-2025-4898-8DC8-84A8C6B0E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B1AD6-4797-430A-AEB0-F354A1B3336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79E6-CB58-4760-AECC-82047C02159D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497-552C-4F46-ADF5-E788D4A2E4D7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72A-B969-4C62-A5D6-AD75F9C02AC9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97E457E-BDB9-4E12-BF02-0181EF4D63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68ED-0649-4D1D-805D-B56D74480CDC}" type="datetime1">
              <a:rPr lang="en-US" smtClean="0"/>
              <a:t>3/22/2020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0ED8178-BAB8-47D1-8B58-ACC7ABF4F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FD113F-2F3D-4767-9C97-2EEB6ECDE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75E99-BE15-4CE2-9985-8B426892A6D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66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B3AC-A5A6-4B27-8C01-21880212E697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067-A8CD-4E30-9E29-F509EFB6DC5C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DC34-10BB-44DB-BF6D-0B5FADB7E43C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BC2-4B5D-4927-AF1B-8866C6E4837D}" type="datetime1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5917-D7CA-4545-9872-D9A13252C443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9AB1-0BAB-4ACD-8FC7-FCE5243039B9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003-F1DC-4E72-AEC0-57DD636E2357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42C6-17A1-442A-9EA4-FDC03EBA2EC2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249F-6AFF-4EDC-BC62-F80F32ACD749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Self-Balancing </a:t>
            </a:r>
            <a:r>
              <a:rPr lang="en-AU" altLang="zh-CN" sz="3200" dirty="0"/>
              <a:t>Search Trees</a:t>
            </a:r>
            <a:endParaRPr lang="en-AU" sz="3200" dirty="0"/>
          </a:p>
          <a:p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65EE-9E78-4C55-9491-79045DB3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D65B9D6-AA34-4BF9-9879-B152BAA0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880" y="549275"/>
            <a:ext cx="953007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(Double Rotations) (4/4)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81F7C0-BF7C-4AB1-965C-E6181C9F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" y="2133601"/>
            <a:ext cx="9624060" cy="276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Inserting a new node into an AVL tree may increase the height of the tree by one.</a:t>
            </a:r>
          </a:p>
          <a:p>
            <a:pPr eaLnBrk="1" hangingPunct="1">
              <a:defRPr/>
            </a:pPr>
            <a:r>
              <a:rPr lang="en-US" altLang="en-US" sz="2400" kern="0" dirty="0"/>
              <a:t>The objective of a </a:t>
            </a:r>
            <a:r>
              <a:rPr lang="en-US" altLang="en-US" sz="2400" kern="0" dirty="0" err="1"/>
              <a:t>trinode</a:t>
            </a:r>
            <a:r>
              <a:rPr lang="en-US" altLang="en-US" sz="2400" kern="0" dirty="0"/>
              <a:t> restructuring is to reduce the height of the subtree rooted at node z by one while maintaining the binary tree property.</a:t>
            </a:r>
            <a:endParaRPr lang="en-US" altLang="en-US" sz="280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5CFC0-C58E-4C73-967C-E141407F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9C3C4D-A2A3-403E-992D-6DB0279D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162" y="314212"/>
            <a:ext cx="73914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 Example, continued</a:t>
            </a:r>
          </a:p>
        </p:txBody>
      </p:sp>
      <p:sp>
        <p:nvSpPr>
          <p:cNvPr id="21582" name="Freeform 78">
            <a:extLst>
              <a:ext uri="{FF2B5EF4-FFF2-40B4-BE49-F238E27FC236}">
                <a16:creationId xmlns:a16="http://schemas.microsoft.com/office/drawing/2014/main" id="{117FAE3E-572B-4C06-8523-F66C0B068B9A}"/>
              </a:ext>
            </a:extLst>
          </p:cNvPr>
          <p:cNvSpPr>
            <a:spLocks/>
          </p:cNvSpPr>
          <p:nvPr/>
        </p:nvSpPr>
        <p:spPr bwMode="auto">
          <a:xfrm>
            <a:off x="8602389" y="5674962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Freeform 80">
            <a:extLst>
              <a:ext uri="{FF2B5EF4-FFF2-40B4-BE49-F238E27FC236}">
                <a16:creationId xmlns:a16="http://schemas.microsoft.com/office/drawing/2014/main" id="{4E997248-F0D0-44C8-A0D3-652901DE4B22}"/>
              </a:ext>
            </a:extLst>
          </p:cNvPr>
          <p:cNvSpPr>
            <a:spLocks/>
          </p:cNvSpPr>
          <p:nvPr/>
        </p:nvSpPr>
        <p:spPr bwMode="auto">
          <a:xfrm>
            <a:off x="8602389" y="5652737"/>
            <a:ext cx="31750" cy="33337"/>
          </a:xfrm>
          <a:custGeom>
            <a:avLst/>
            <a:gdLst>
              <a:gd name="T0" fmla="*/ 0 w 20"/>
              <a:gd name="T1" fmla="*/ 2147483647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2147483647 w 20"/>
              <a:gd name="T7" fmla="*/ 0 h 21"/>
              <a:gd name="T8" fmla="*/ 0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Freeform 81">
            <a:extLst>
              <a:ext uri="{FF2B5EF4-FFF2-40B4-BE49-F238E27FC236}">
                <a16:creationId xmlns:a16="http://schemas.microsoft.com/office/drawing/2014/main" id="{60A0FFF0-C281-46E2-88DE-F0420EF4233A}"/>
              </a:ext>
            </a:extLst>
          </p:cNvPr>
          <p:cNvSpPr>
            <a:spLocks/>
          </p:cNvSpPr>
          <p:nvPr/>
        </p:nvSpPr>
        <p:spPr bwMode="auto">
          <a:xfrm>
            <a:off x="7880076" y="5205061"/>
            <a:ext cx="33338" cy="42862"/>
          </a:xfrm>
          <a:custGeom>
            <a:avLst/>
            <a:gdLst>
              <a:gd name="T0" fmla="*/ 2147483647 w 21"/>
              <a:gd name="T1" fmla="*/ 2147483647 h 27"/>
              <a:gd name="T2" fmla="*/ 0 w 21"/>
              <a:gd name="T3" fmla="*/ 2147483647 h 27"/>
              <a:gd name="T4" fmla="*/ 2147483647 w 21"/>
              <a:gd name="T5" fmla="*/ 0 h 27"/>
              <a:gd name="T6" fmla="*/ 2147483647 w 21"/>
              <a:gd name="T7" fmla="*/ 2147483647 h 27"/>
              <a:gd name="T8" fmla="*/ 2147483647 w 2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Freeform 82">
            <a:extLst>
              <a:ext uri="{FF2B5EF4-FFF2-40B4-BE49-F238E27FC236}">
                <a16:creationId xmlns:a16="http://schemas.microsoft.com/office/drawing/2014/main" id="{9A9A6613-6AC2-4FB6-91C9-61E34A134684}"/>
              </a:ext>
            </a:extLst>
          </p:cNvPr>
          <p:cNvSpPr>
            <a:spLocks/>
          </p:cNvSpPr>
          <p:nvPr/>
        </p:nvSpPr>
        <p:spPr bwMode="auto">
          <a:xfrm>
            <a:off x="7891190" y="5216173"/>
            <a:ext cx="733425" cy="469900"/>
          </a:xfrm>
          <a:custGeom>
            <a:avLst/>
            <a:gdLst>
              <a:gd name="T0" fmla="*/ 2147483647 w 462"/>
              <a:gd name="T1" fmla="*/ 2147483647 h 296"/>
              <a:gd name="T2" fmla="*/ 2147483647 w 462"/>
              <a:gd name="T3" fmla="*/ 2147483647 h 296"/>
              <a:gd name="T4" fmla="*/ 2147483647 w 462"/>
              <a:gd name="T5" fmla="*/ 0 h 296"/>
              <a:gd name="T6" fmla="*/ 0 w 462"/>
              <a:gd name="T7" fmla="*/ 2147483647 h 296"/>
              <a:gd name="T8" fmla="*/ 2147483647 w 462"/>
              <a:gd name="T9" fmla="*/ 2147483647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Freeform 83">
            <a:extLst>
              <a:ext uri="{FF2B5EF4-FFF2-40B4-BE49-F238E27FC236}">
                <a16:creationId xmlns:a16="http://schemas.microsoft.com/office/drawing/2014/main" id="{2F4451C9-99DF-4B43-982C-7BF491A79B74}"/>
              </a:ext>
            </a:extLst>
          </p:cNvPr>
          <p:cNvSpPr>
            <a:spLocks/>
          </p:cNvSpPr>
          <p:nvPr/>
        </p:nvSpPr>
        <p:spPr bwMode="auto">
          <a:xfrm>
            <a:off x="8591277" y="5674962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Freeform 84">
            <a:extLst>
              <a:ext uri="{FF2B5EF4-FFF2-40B4-BE49-F238E27FC236}">
                <a16:creationId xmlns:a16="http://schemas.microsoft.com/office/drawing/2014/main" id="{AB45DC48-EF5E-4947-9465-9C4D2BED5121}"/>
              </a:ext>
            </a:extLst>
          </p:cNvPr>
          <p:cNvSpPr>
            <a:spLocks/>
          </p:cNvSpPr>
          <p:nvPr/>
        </p:nvSpPr>
        <p:spPr bwMode="auto">
          <a:xfrm>
            <a:off x="9072290" y="6155973"/>
            <a:ext cx="33337" cy="33338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Freeform 87">
            <a:extLst>
              <a:ext uri="{FF2B5EF4-FFF2-40B4-BE49-F238E27FC236}">
                <a16:creationId xmlns:a16="http://schemas.microsoft.com/office/drawing/2014/main" id="{6A8D2249-F3C2-4F64-8E02-BDBF0EFD0231}"/>
              </a:ext>
            </a:extLst>
          </p:cNvPr>
          <p:cNvSpPr>
            <a:spLocks/>
          </p:cNvSpPr>
          <p:nvPr/>
        </p:nvSpPr>
        <p:spPr bwMode="auto">
          <a:xfrm>
            <a:off x="9072290" y="6209949"/>
            <a:ext cx="33337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Freeform 89">
            <a:extLst>
              <a:ext uri="{FF2B5EF4-FFF2-40B4-BE49-F238E27FC236}">
                <a16:creationId xmlns:a16="http://schemas.microsoft.com/office/drawing/2014/main" id="{CA06496C-0A87-4CE1-AF10-1479D092C109}"/>
              </a:ext>
            </a:extLst>
          </p:cNvPr>
          <p:cNvSpPr>
            <a:spLocks/>
          </p:cNvSpPr>
          <p:nvPr/>
        </p:nvSpPr>
        <p:spPr bwMode="auto">
          <a:xfrm>
            <a:off x="9072290" y="6155974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0" name="Oval 96">
            <a:extLst>
              <a:ext uri="{FF2B5EF4-FFF2-40B4-BE49-F238E27FC236}">
                <a16:creationId xmlns:a16="http://schemas.microsoft.com/office/drawing/2014/main" id="{2B9D5CFC-7587-4BB1-A75D-62C23BF7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77" y="5981349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01" name="Oval 97">
            <a:extLst>
              <a:ext uri="{FF2B5EF4-FFF2-40B4-BE49-F238E27FC236}">
                <a16:creationId xmlns:a16="http://schemas.microsoft.com/office/drawing/2014/main" id="{11D7FA1D-4F98-4551-8C24-CA035E9A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949" y="6025004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02" name="Rectangle 98">
            <a:extLst>
              <a:ext uri="{FF2B5EF4-FFF2-40B4-BE49-F238E27FC236}">
                <a16:creationId xmlns:a16="http://schemas.microsoft.com/office/drawing/2014/main" id="{86EE775E-E980-4792-939B-9990C92B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476" y="607977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" panose="02020603050405020304" pitchFamily="18" charset="0"/>
              </a:rPr>
              <a:t>88</a:t>
            </a:r>
            <a:endParaRPr lang="en-US" altLang="en-US" sz="2400"/>
          </a:p>
        </p:txBody>
      </p:sp>
      <p:sp>
        <p:nvSpPr>
          <p:cNvPr id="21603" name="Freeform 99">
            <a:extLst>
              <a:ext uri="{FF2B5EF4-FFF2-40B4-BE49-F238E27FC236}">
                <a16:creationId xmlns:a16="http://schemas.microsoft.com/office/drawing/2014/main" id="{39E40F65-5B95-4FDC-9212-BDCF4523037B}"/>
              </a:ext>
            </a:extLst>
          </p:cNvPr>
          <p:cNvSpPr>
            <a:spLocks/>
          </p:cNvSpPr>
          <p:nvPr/>
        </p:nvSpPr>
        <p:spPr bwMode="auto">
          <a:xfrm>
            <a:off x="4994001" y="5193949"/>
            <a:ext cx="33338" cy="22225"/>
          </a:xfrm>
          <a:custGeom>
            <a:avLst/>
            <a:gdLst>
              <a:gd name="T0" fmla="*/ 2147483647 w 21"/>
              <a:gd name="T1" fmla="*/ 2147483647 h 14"/>
              <a:gd name="T2" fmla="*/ 2147483647 w 21"/>
              <a:gd name="T3" fmla="*/ 2147483647 h 14"/>
              <a:gd name="T4" fmla="*/ 2147483647 w 21"/>
              <a:gd name="T5" fmla="*/ 0 h 14"/>
              <a:gd name="T6" fmla="*/ 0 w 21"/>
              <a:gd name="T7" fmla="*/ 2147483647 h 14"/>
              <a:gd name="T8" fmla="*/ 2147483647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Freeform 100">
            <a:extLst>
              <a:ext uri="{FF2B5EF4-FFF2-40B4-BE49-F238E27FC236}">
                <a16:creationId xmlns:a16="http://schemas.microsoft.com/office/drawing/2014/main" id="{6860D67A-24C5-47F8-BBCF-64DD50658574}"/>
              </a:ext>
            </a:extLst>
          </p:cNvPr>
          <p:cNvSpPr>
            <a:spLocks/>
          </p:cNvSpPr>
          <p:nvPr/>
        </p:nvSpPr>
        <p:spPr bwMode="auto">
          <a:xfrm>
            <a:off x="4819377" y="5686074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2147483647 h 14"/>
              <a:gd name="T4" fmla="*/ 0 w 14"/>
              <a:gd name="T5" fmla="*/ 2147483647 h 14"/>
              <a:gd name="T6" fmla="*/ 0 w 14"/>
              <a:gd name="T7" fmla="*/ 0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Freeform 102">
            <a:extLst>
              <a:ext uri="{FF2B5EF4-FFF2-40B4-BE49-F238E27FC236}">
                <a16:creationId xmlns:a16="http://schemas.microsoft.com/office/drawing/2014/main" id="{31FFE27C-C292-496A-8532-D3DC8E9AAC4D}"/>
              </a:ext>
            </a:extLst>
          </p:cNvPr>
          <p:cNvSpPr>
            <a:spLocks/>
          </p:cNvSpPr>
          <p:nvPr/>
        </p:nvSpPr>
        <p:spPr bwMode="auto">
          <a:xfrm>
            <a:off x="5059090" y="5193949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Freeform 103">
            <a:extLst>
              <a:ext uri="{FF2B5EF4-FFF2-40B4-BE49-F238E27FC236}">
                <a16:creationId xmlns:a16="http://schemas.microsoft.com/office/drawing/2014/main" id="{386B1607-D78B-4FF4-BA7F-A6317BEE6B63}"/>
              </a:ext>
            </a:extLst>
          </p:cNvPr>
          <p:cNvSpPr>
            <a:spLocks/>
          </p:cNvSpPr>
          <p:nvPr/>
        </p:nvSpPr>
        <p:spPr bwMode="auto">
          <a:xfrm>
            <a:off x="5540101" y="5674962"/>
            <a:ext cx="33338" cy="33337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Freeform 104">
            <a:extLst>
              <a:ext uri="{FF2B5EF4-FFF2-40B4-BE49-F238E27FC236}">
                <a16:creationId xmlns:a16="http://schemas.microsoft.com/office/drawing/2014/main" id="{517E86A3-90AC-4072-8010-FEC8ACF99246}"/>
              </a:ext>
            </a:extLst>
          </p:cNvPr>
          <p:cNvSpPr>
            <a:spLocks/>
          </p:cNvSpPr>
          <p:nvPr/>
        </p:nvSpPr>
        <p:spPr bwMode="auto">
          <a:xfrm>
            <a:off x="5059090" y="5193948"/>
            <a:ext cx="503237" cy="503238"/>
          </a:xfrm>
          <a:custGeom>
            <a:avLst/>
            <a:gdLst>
              <a:gd name="T0" fmla="*/ 2147483647 w 317"/>
              <a:gd name="T1" fmla="*/ 0 h 317"/>
              <a:gd name="T2" fmla="*/ 0 w 317"/>
              <a:gd name="T3" fmla="*/ 2147483647 h 317"/>
              <a:gd name="T4" fmla="*/ 2147483647 w 317"/>
              <a:gd name="T5" fmla="*/ 2147483647 h 317"/>
              <a:gd name="T6" fmla="*/ 2147483647 w 317"/>
              <a:gd name="T7" fmla="*/ 2147483647 h 317"/>
              <a:gd name="T8" fmla="*/ 2147483647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Freeform 105">
            <a:extLst>
              <a:ext uri="{FF2B5EF4-FFF2-40B4-BE49-F238E27FC236}">
                <a16:creationId xmlns:a16="http://schemas.microsoft.com/office/drawing/2014/main" id="{7607CD84-77F2-43E9-9A36-9A1DDEF141B8}"/>
              </a:ext>
            </a:extLst>
          </p:cNvPr>
          <p:cNvSpPr>
            <a:spLocks/>
          </p:cNvSpPr>
          <p:nvPr/>
        </p:nvSpPr>
        <p:spPr bwMode="auto">
          <a:xfrm>
            <a:off x="6010002" y="4724048"/>
            <a:ext cx="22225" cy="20638"/>
          </a:xfrm>
          <a:custGeom>
            <a:avLst/>
            <a:gdLst>
              <a:gd name="T0" fmla="*/ 2147483647 w 14"/>
              <a:gd name="T1" fmla="*/ 0 h 13"/>
              <a:gd name="T2" fmla="*/ 0 w 14"/>
              <a:gd name="T3" fmla="*/ 0 h 13"/>
              <a:gd name="T4" fmla="*/ 0 w 14"/>
              <a:gd name="T5" fmla="*/ 2147483647 h 13"/>
              <a:gd name="T6" fmla="*/ 2147483647 w 14"/>
              <a:gd name="T7" fmla="*/ 2147483647 h 13"/>
              <a:gd name="T8" fmla="*/ 2147483647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Freeform 106">
            <a:extLst>
              <a:ext uri="{FF2B5EF4-FFF2-40B4-BE49-F238E27FC236}">
                <a16:creationId xmlns:a16="http://schemas.microsoft.com/office/drawing/2014/main" id="{BA28DDA4-140D-439D-9901-B09A5E949DB8}"/>
              </a:ext>
            </a:extLst>
          </p:cNvPr>
          <p:cNvSpPr>
            <a:spLocks/>
          </p:cNvSpPr>
          <p:nvPr/>
        </p:nvSpPr>
        <p:spPr bwMode="auto">
          <a:xfrm>
            <a:off x="7902302" y="5193948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2147483647 w 14"/>
              <a:gd name="T3" fmla="*/ 0 h 20"/>
              <a:gd name="T4" fmla="*/ 2147483647 w 14"/>
              <a:gd name="T5" fmla="*/ 2147483647 h 20"/>
              <a:gd name="T6" fmla="*/ 0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Freeform 107">
            <a:extLst>
              <a:ext uri="{FF2B5EF4-FFF2-40B4-BE49-F238E27FC236}">
                <a16:creationId xmlns:a16="http://schemas.microsoft.com/office/drawing/2014/main" id="{ED4F50A0-918F-4D56-940F-756A97A82CCD}"/>
              </a:ext>
            </a:extLst>
          </p:cNvPr>
          <p:cNvSpPr>
            <a:spLocks/>
          </p:cNvSpPr>
          <p:nvPr/>
        </p:nvSpPr>
        <p:spPr bwMode="auto">
          <a:xfrm>
            <a:off x="6021114" y="4724049"/>
            <a:ext cx="1892300" cy="492125"/>
          </a:xfrm>
          <a:custGeom>
            <a:avLst/>
            <a:gdLst>
              <a:gd name="T0" fmla="*/ 2147483647 w 1192"/>
              <a:gd name="T1" fmla="*/ 0 h 310"/>
              <a:gd name="T2" fmla="*/ 0 w 1192"/>
              <a:gd name="T3" fmla="*/ 2147483647 h 310"/>
              <a:gd name="T4" fmla="*/ 2147483647 w 1192"/>
              <a:gd name="T5" fmla="*/ 2147483647 h 310"/>
              <a:gd name="T6" fmla="*/ 2147483647 w 1192"/>
              <a:gd name="T7" fmla="*/ 2147483647 h 310"/>
              <a:gd name="T8" fmla="*/ 2147483647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2" name="Freeform 108">
            <a:extLst>
              <a:ext uri="{FF2B5EF4-FFF2-40B4-BE49-F238E27FC236}">
                <a16:creationId xmlns:a16="http://schemas.microsoft.com/office/drawing/2014/main" id="{E9B74A63-D20C-424C-9B80-FE3CD4F93B48}"/>
              </a:ext>
            </a:extLst>
          </p:cNvPr>
          <p:cNvSpPr>
            <a:spLocks/>
          </p:cNvSpPr>
          <p:nvPr/>
        </p:nvSpPr>
        <p:spPr bwMode="auto">
          <a:xfrm>
            <a:off x="5059090" y="5193948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0 w 14"/>
              <a:gd name="T3" fmla="*/ 2147483647 h 20"/>
              <a:gd name="T4" fmla="*/ 2147483647 w 14"/>
              <a:gd name="T5" fmla="*/ 2147483647 h 20"/>
              <a:gd name="T6" fmla="*/ 2147483647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3" name="Freeform 109">
            <a:extLst>
              <a:ext uri="{FF2B5EF4-FFF2-40B4-BE49-F238E27FC236}">
                <a16:creationId xmlns:a16="http://schemas.microsoft.com/office/drawing/2014/main" id="{B47E48F3-1E30-419C-A4B7-8B3AE0BE620C}"/>
              </a:ext>
            </a:extLst>
          </p:cNvPr>
          <p:cNvSpPr>
            <a:spLocks/>
          </p:cNvSpPr>
          <p:nvPr/>
        </p:nvSpPr>
        <p:spPr bwMode="auto">
          <a:xfrm>
            <a:off x="6021115" y="4724048"/>
            <a:ext cx="22225" cy="20638"/>
          </a:xfrm>
          <a:custGeom>
            <a:avLst/>
            <a:gdLst>
              <a:gd name="T0" fmla="*/ 0 w 14"/>
              <a:gd name="T1" fmla="*/ 0 h 13"/>
              <a:gd name="T2" fmla="*/ 2147483647 w 14"/>
              <a:gd name="T3" fmla="*/ 0 h 13"/>
              <a:gd name="T4" fmla="*/ 2147483647 w 14"/>
              <a:gd name="T5" fmla="*/ 2147483647 h 13"/>
              <a:gd name="T6" fmla="*/ 2147483647 w 14"/>
              <a:gd name="T7" fmla="*/ 214748364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4" name="Freeform 110">
            <a:extLst>
              <a:ext uri="{FF2B5EF4-FFF2-40B4-BE49-F238E27FC236}">
                <a16:creationId xmlns:a16="http://schemas.microsoft.com/office/drawing/2014/main" id="{5E130C5A-C444-47AF-B60C-84CAE1C5B1E3}"/>
              </a:ext>
            </a:extLst>
          </p:cNvPr>
          <p:cNvSpPr>
            <a:spLocks/>
          </p:cNvSpPr>
          <p:nvPr/>
        </p:nvSpPr>
        <p:spPr bwMode="auto">
          <a:xfrm>
            <a:off x="5070202" y="4724049"/>
            <a:ext cx="962025" cy="492125"/>
          </a:xfrm>
          <a:custGeom>
            <a:avLst/>
            <a:gdLst>
              <a:gd name="T0" fmla="*/ 0 w 606"/>
              <a:gd name="T1" fmla="*/ 2147483647 h 310"/>
              <a:gd name="T2" fmla="*/ 2147483647 w 606"/>
              <a:gd name="T3" fmla="*/ 2147483647 h 310"/>
              <a:gd name="T4" fmla="*/ 2147483647 w 606"/>
              <a:gd name="T5" fmla="*/ 2147483647 h 310"/>
              <a:gd name="T6" fmla="*/ 2147483647 w 606"/>
              <a:gd name="T7" fmla="*/ 0 h 310"/>
              <a:gd name="T8" fmla="*/ 0 w 60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5" name="Oval 111">
            <a:extLst>
              <a:ext uri="{FF2B5EF4-FFF2-40B4-BE49-F238E27FC236}">
                <a16:creationId xmlns:a16="http://schemas.microsoft.com/office/drawing/2014/main" id="{9D3FFB08-33A9-49D9-8D7A-2DBB8321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9" y="4547836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6" name="Oval 112">
            <a:extLst>
              <a:ext uri="{FF2B5EF4-FFF2-40B4-BE49-F238E27FC236}">
                <a16:creationId xmlns:a16="http://schemas.microsoft.com/office/drawing/2014/main" id="{40019F3A-5705-4216-82D5-AC0D0464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9" y="4549424"/>
            <a:ext cx="360362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7" name="Rectangle 113">
            <a:extLst>
              <a:ext uri="{FF2B5EF4-FFF2-40B4-BE49-F238E27FC236}">
                <a16:creationId xmlns:a16="http://schemas.microsoft.com/office/drawing/2014/main" id="{1FEC9294-11E7-4FAF-8853-A09439BF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700" y="459538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 altLang="en-US" sz="2400" dirty="0"/>
          </a:p>
        </p:txBody>
      </p:sp>
      <p:sp>
        <p:nvSpPr>
          <p:cNvPr id="21618" name="Oval 114">
            <a:extLst>
              <a:ext uri="{FF2B5EF4-FFF2-40B4-BE49-F238E27FC236}">
                <a16:creationId xmlns:a16="http://schemas.microsoft.com/office/drawing/2014/main" id="{3E2F79E2-E3A0-453B-8A6E-5B41CD82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77" y="502884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9" name="Oval 115">
            <a:extLst>
              <a:ext uri="{FF2B5EF4-FFF2-40B4-BE49-F238E27FC236}">
                <a16:creationId xmlns:a16="http://schemas.microsoft.com/office/drawing/2014/main" id="{298CABE0-55AA-4CE0-92E1-0FDF04FB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77" y="5030436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0" name="Rectangle 116">
            <a:extLst>
              <a:ext uri="{FF2B5EF4-FFF2-40B4-BE49-F238E27FC236}">
                <a16:creationId xmlns:a16="http://schemas.microsoft.com/office/drawing/2014/main" id="{CADDDD72-B972-4C02-9035-BB617AB9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756" y="508527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 altLang="en-US" sz="2400" dirty="0"/>
          </a:p>
        </p:txBody>
      </p:sp>
      <p:sp>
        <p:nvSpPr>
          <p:cNvPr id="21621" name="Freeform 117">
            <a:extLst>
              <a:ext uri="{FF2B5EF4-FFF2-40B4-BE49-F238E27FC236}">
                <a16:creationId xmlns:a16="http://schemas.microsoft.com/office/drawing/2014/main" id="{2EED6BF5-BA6B-43A4-9048-8E46179048DE}"/>
              </a:ext>
            </a:extLst>
          </p:cNvPr>
          <p:cNvSpPr>
            <a:spLocks/>
          </p:cNvSpPr>
          <p:nvPr/>
        </p:nvSpPr>
        <p:spPr bwMode="auto">
          <a:xfrm>
            <a:off x="7902302" y="5205061"/>
            <a:ext cx="22225" cy="42862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2147483647 w 14"/>
              <a:gd name="T5" fmla="*/ 0 h 27"/>
              <a:gd name="T6" fmla="*/ 0 w 14"/>
              <a:gd name="T7" fmla="*/ 2147483647 h 27"/>
              <a:gd name="T8" fmla="*/ 2147483647 w 14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2" name="Freeform 118">
            <a:extLst>
              <a:ext uri="{FF2B5EF4-FFF2-40B4-BE49-F238E27FC236}">
                <a16:creationId xmlns:a16="http://schemas.microsoft.com/office/drawing/2014/main" id="{AE1E55A7-8106-49C7-BBAC-C9B352793D27}"/>
              </a:ext>
            </a:extLst>
          </p:cNvPr>
          <p:cNvSpPr>
            <a:spLocks/>
          </p:cNvSpPr>
          <p:nvPr/>
        </p:nvSpPr>
        <p:spPr bwMode="auto">
          <a:xfrm>
            <a:off x="6962501" y="5674962"/>
            <a:ext cx="31750" cy="33337"/>
          </a:xfrm>
          <a:custGeom>
            <a:avLst/>
            <a:gdLst>
              <a:gd name="T0" fmla="*/ 2147483647 w 20"/>
              <a:gd name="T1" fmla="*/ 2147483647 h 21"/>
              <a:gd name="T2" fmla="*/ 2147483647 w 20"/>
              <a:gd name="T3" fmla="*/ 2147483647 h 21"/>
              <a:gd name="T4" fmla="*/ 0 w 20"/>
              <a:gd name="T5" fmla="*/ 2147483647 h 21"/>
              <a:gd name="T6" fmla="*/ 2147483647 w 20"/>
              <a:gd name="T7" fmla="*/ 0 h 21"/>
              <a:gd name="T8" fmla="*/ 2147483647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3" name="Freeform 119">
            <a:extLst>
              <a:ext uri="{FF2B5EF4-FFF2-40B4-BE49-F238E27FC236}">
                <a16:creationId xmlns:a16="http://schemas.microsoft.com/office/drawing/2014/main" id="{F7E063A9-BEFA-4D92-8013-D11B734CC9B6}"/>
              </a:ext>
            </a:extLst>
          </p:cNvPr>
          <p:cNvSpPr>
            <a:spLocks/>
          </p:cNvSpPr>
          <p:nvPr/>
        </p:nvSpPr>
        <p:spPr bwMode="auto">
          <a:xfrm>
            <a:off x="6983140" y="5216174"/>
            <a:ext cx="930275" cy="492125"/>
          </a:xfrm>
          <a:custGeom>
            <a:avLst/>
            <a:gdLst>
              <a:gd name="T0" fmla="*/ 2147483647 w 586"/>
              <a:gd name="T1" fmla="*/ 2147483647 h 310"/>
              <a:gd name="T2" fmla="*/ 2147483647 w 586"/>
              <a:gd name="T3" fmla="*/ 0 h 310"/>
              <a:gd name="T4" fmla="*/ 0 w 586"/>
              <a:gd name="T5" fmla="*/ 2147483647 h 310"/>
              <a:gd name="T6" fmla="*/ 2147483647 w 586"/>
              <a:gd name="T7" fmla="*/ 2147483647 h 310"/>
              <a:gd name="T8" fmla="*/ 2147483647 w 58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4" name="Oval 120">
            <a:extLst>
              <a:ext uri="{FF2B5EF4-FFF2-40B4-BE49-F238E27FC236}">
                <a16:creationId xmlns:a16="http://schemas.microsoft.com/office/drawing/2014/main" id="{EE3EBBA4-E71D-43E2-A9A6-947ABA4E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540" y="5511449"/>
            <a:ext cx="382587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5" name="Oval 121">
            <a:extLst>
              <a:ext uri="{FF2B5EF4-FFF2-40B4-BE49-F238E27FC236}">
                <a16:creationId xmlns:a16="http://schemas.microsoft.com/office/drawing/2014/main" id="{CE50FC96-1DD7-42CA-AD80-1D58BFE5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540" y="5511449"/>
            <a:ext cx="382587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6" name="Rectangle 122">
            <a:extLst>
              <a:ext uri="{FF2B5EF4-FFF2-40B4-BE49-F238E27FC236}">
                <a16:creationId xmlns:a16="http://schemas.microsoft.com/office/drawing/2014/main" id="{54968A9C-11CB-4768-AC19-DF21D66D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796" y="557177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 altLang="en-US" sz="2400" dirty="0"/>
          </a:p>
        </p:txBody>
      </p:sp>
      <p:sp>
        <p:nvSpPr>
          <p:cNvPr id="21627" name="Freeform 123">
            <a:extLst>
              <a:ext uri="{FF2B5EF4-FFF2-40B4-BE49-F238E27FC236}">
                <a16:creationId xmlns:a16="http://schemas.microsoft.com/office/drawing/2014/main" id="{BDF2A661-62F0-450B-9D7C-E3F37F70D6FF}"/>
              </a:ext>
            </a:extLst>
          </p:cNvPr>
          <p:cNvSpPr>
            <a:spLocks/>
          </p:cNvSpPr>
          <p:nvPr/>
        </p:nvSpPr>
        <p:spPr bwMode="auto">
          <a:xfrm>
            <a:off x="5300390" y="6167087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8" name="Freeform 124">
            <a:extLst>
              <a:ext uri="{FF2B5EF4-FFF2-40B4-BE49-F238E27FC236}">
                <a16:creationId xmlns:a16="http://schemas.microsoft.com/office/drawing/2014/main" id="{5E99866D-D474-4C76-B65B-E4E718BAB414}"/>
              </a:ext>
            </a:extLst>
          </p:cNvPr>
          <p:cNvSpPr>
            <a:spLocks/>
          </p:cNvSpPr>
          <p:nvPr/>
        </p:nvSpPr>
        <p:spPr bwMode="auto">
          <a:xfrm>
            <a:off x="5540101" y="5674962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Freeform 126">
            <a:extLst>
              <a:ext uri="{FF2B5EF4-FFF2-40B4-BE49-F238E27FC236}">
                <a16:creationId xmlns:a16="http://schemas.microsoft.com/office/drawing/2014/main" id="{7436E86F-B949-4844-A732-CA8A75C56F3C}"/>
              </a:ext>
            </a:extLst>
          </p:cNvPr>
          <p:cNvSpPr>
            <a:spLocks/>
          </p:cNvSpPr>
          <p:nvPr/>
        </p:nvSpPr>
        <p:spPr bwMode="auto">
          <a:xfrm>
            <a:off x="5540102" y="5674962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3" name="Rectangle 129">
            <a:extLst>
              <a:ext uri="{FF2B5EF4-FFF2-40B4-BE49-F238E27FC236}">
                <a16:creationId xmlns:a16="http://schemas.microsoft.com/office/drawing/2014/main" id="{09DD736A-81E6-4193-B5FE-8DB3DC5F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852" y="6046436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5" name="Rectangle 131">
            <a:extLst>
              <a:ext uri="{FF2B5EF4-FFF2-40B4-BE49-F238E27FC236}">
                <a16:creationId xmlns:a16="http://schemas.microsoft.com/office/drawing/2014/main" id="{1528326D-3208-4324-9014-1471F466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57" y="5966953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7" name="Oval 133">
            <a:extLst>
              <a:ext uri="{FF2B5EF4-FFF2-40B4-BE49-F238E27FC236}">
                <a16:creationId xmlns:a16="http://schemas.microsoft.com/office/drawing/2014/main" id="{D7E7859B-A1AB-427B-A649-D8218C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477" y="5511449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8" name="Oval 134">
            <a:extLst>
              <a:ext uri="{FF2B5EF4-FFF2-40B4-BE49-F238E27FC236}">
                <a16:creationId xmlns:a16="http://schemas.microsoft.com/office/drawing/2014/main" id="{3E7717BC-59DC-4FD5-BF6C-9F8CA10A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477" y="5511449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9" name="Rectangle 135">
            <a:extLst>
              <a:ext uri="{FF2B5EF4-FFF2-40B4-BE49-F238E27FC236}">
                <a16:creationId xmlns:a16="http://schemas.microsoft.com/office/drawing/2014/main" id="{847CF2A6-DF7B-4F0B-8BB4-4C83F152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973" y="55638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400" dirty="0"/>
          </a:p>
        </p:txBody>
      </p:sp>
      <p:sp>
        <p:nvSpPr>
          <p:cNvPr id="21641" name="Freeform 137">
            <a:extLst>
              <a:ext uri="{FF2B5EF4-FFF2-40B4-BE49-F238E27FC236}">
                <a16:creationId xmlns:a16="http://schemas.microsoft.com/office/drawing/2014/main" id="{7C5567DE-28E4-47C6-A737-CC4415A92107}"/>
              </a:ext>
            </a:extLst>
          </p:cNvPr>
          <p:cNvSpPr>
            <a:spLocks/>
          </p:cNvSpPr>
          <p:nvPr/>
        </p:nvSpPr>
        <p:spPr bwMode="auto">
          <a:xfrm>
            <a:off x="6973614" y="5674962"/>
            <a:ext cx="31750" cy="22225"/>
          </a:xfrm>
          <a:custGeom>
            <a:avLst/>
            <a:gdLst>
              <a:gd name="T0" fmla="*/ 0 w 20"/>
              <a:gd name="T1" fmla="*/ 0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2" name="Freeform 138">
            <a:extLst>
              <a:ext uri="{FF2B5EF4-FFF2-40B4-BE49-F238E27FC236}">
                <a16:creationId xmlns:a16="http://schemas.microsoft.com/office/drawing/2014/main" id="{38032CC9-38A9-4703-B744-10FBEFDA68AF}"/>
              </a:ext>
            </a:extLst>
          </p:cNvPr>
          <p:cNvSpPr>
            <a:spLocks/>
          </p:cNvSpPr>
          <p:nvPr/>
        </p:nvSpPr>
        <p:spPr bwMode="auto">
          <a:xfrm>
            <a:off x="6532680" y="5642417"/>
            <a:ext cx="501650" cy="503237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3" name="Freeform 139">
            <a:extLst>
              <a:ext uri="{FF2B5EF4-FFF2-40B4-BE49-F238E27FC236}">
                <a16:creationId xmlns:a16="http://schemas.microsoft.com/office/drawing/2014/main" id="{0DAC1CAA-B428-41ED-9BC4-2DF396366015}"/>
              </a:ext>
            </a:extLst>
          </p:cNvPr>
          <p:cNvSpPr>
            <a:spLocks/>
          </p:cNvSpPr>
          <p:nvPr/>
        </p:nvSpPr>
        <p:spPr bwMode="auto">
          <a:xfrm>
            <a:off x="6973615" y="5674962"/>
            <a:ext cx="20637" cy="22225"/>
          </a:xfrm>
          <a:custGeom>
            <a:avLst/>
            <a:gdLst>
              <a:gd name="T0" fmla="*/ 2147483647 w 13"/>
              <a:gd name="T1" fmla="*/ 0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6" name="Oval 142">
            <a:extLst>
              <a:ext uri="{FF2B5EF4-FFF2-40B4-BE49-F238E27FC236}">
                <a16:creationId xmlns:a16="http://schemas.microsoft.com/office/drawing/2014/main" id="{016166A5-3483-4B9E-9345-EA0D556A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14" y="5511449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7" name="Oval 143">
            <a:extLst>
              <a:ext uri="{FF2B5EF4-FFF2-40B4-BE49-F238E27FC236}">
                <a16:creationId xmlns:a16="http://schemas.microsoft.com/office/drawing/2014/main" id="{37B1F6DC-4E5F-40A4-A40B-F2935438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14" y="5511449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8" name="Rectangle 144">
            <a:extLst>
              <a:ext uri="{FF2B5EF4-FFF2-40B4-BE49-F238E27FC236}">
                <a16:creationId xmlns:a16="http://schemas.microsoft.com/office/drawing/2014/main" id="{91922946-38D7-4B98-9A1F-B04810A7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31" y="55638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 altLang="en-US" sz="2400" dirty="0"/>
          </a:p>
        </p:txBody>
      </p:sp>
      <p:sp>
        <p:nvSpPr>
          <p:cNvPr id="21660" name="Oval 156">
            <a:extLst>
              <a:ext uri="{FF2B5EF4-FFF2-40B4-BE49-F238E27FC236}">
                <a16:creationId xmlns:a16="http://schemas.microsoft.com/office/drawing/2014/main" id="{5AAB9054-B1F8-4D2E-8BB7-3A231BF1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374" y="6076599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1" name="Rectangle 157">
            <a:extLst>
              <a:ext uri="{FF2B5EF4-FFF2-40B4-BE49-F238E27FC236}">
                <a16:creationId xmlns:a16="http://schemas.microsoft.com/office/drawing/2014/main" id="{DD4EB088-9562-486A-AED5-AA174DF6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23" y="613897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 altLang="en-US" sz="2400" dirty="0"/>
          </a:p>
        </p:txBody>
      </p:sp>
      <p:sp>
        <p:nvSpPr>
          <p:cNvPr id="21662" name="Rectangle 158">
            <a:extLst>
              <a:ext uri="{FF2B5EF4-FFF2-40B4-BE49-F238E27FC236}">
                <a16:creationId xmlns:a16="http://schemas.microsoft.com/office/drawing/2014/main" id="{23A72684-37B2-484E-8BCE-C019763C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839" y="556542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6" name="Oval 162">
            <a:extLst>
              <a:ext uri="{FF2B5EF4-FFF2-40B4-BE49-F238E27FC236}">
                <a16:creationId xmlns:a16="http://schemas.microsoft.com/office/drawing/2014/main" id="{017C3FBD-821B-4ECA-8FB9-DB62F71A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89" y="502884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7" name="Oval 163">
            <a:extLst>
              <a:ext uri="{FF2B5EF4-FFF2-40B4-BE49-F238E27FC236}">
                <a16:creationId xmlns:a16="http://schemas.microsoft.com/office/drawing/2014/main" id="{0E40B6CC-115C-4419-9F1D-0653F65F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89" y="5030436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8" name="Rectangle 164">
            <a:extLst>
              <a:ext uri="{FF2B5EF4-FFF2-40B4-BE49-F238E27FC236}">
                <a16:creationId xmlns:a16="http://schemas.microsoft.com/office/drawing/2014/main" id="{FF045DB3-2754-4974-816D-0BF2954E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914" y="509195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 altLang="en-US" sz="2400" dirty="0"/>
          </a:p>
        </p:txBody>
      </p:sp>
      <p:sp>
        <p:nvSpPr>
          <p:cNvPr id="21669" name="Rectangle 165">
            <a:extLst>
              <a:ext uri="{FF2B5EF4-FFF2-40B4-BE49-F238E27FC236}">
                <a16:creationId xmlns:a16="http://schemas.microsoft.com/office/drawing/2014/main" id="{6A644D15-538F-4894-9066-61D507B0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28" y="507329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0" name="Rectangle 166">
            <a:extLst>
              <a:ext uri="{FF2B5EF4-FFF2-40B4-BE49-F238E27FC236}">
                <a16:creationId xmlns:a16="http://schemas.microsoft.com/office/drawing/2014/main" id="{AF5A749F-8D7E-40C1-9979-8ECA0D1D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49" y="448274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US" altLang="en-US" sz="2400" dirty="0"/>
          </a:p>
        </p:txBody>
      </p:sp>
      <p:sp>
        <p:nvSpPr>
          <p:cNvPr id="21671" name="Rectangle 167">
            <a:extLst>
              <a:ext uri="{FF2B5EF4-FFF2-40B4-BE49-F238E27FC236}">
                <a16:creationId xmlns:a16="http://schemas.microsoft.com/office/drawing/2014/main" id="{3B846056-A222-4813-BB15-02ED713F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836" y="553843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1673" name="Rectangle 169">
            <a:extLst>
              <a:ext uri="{FF2B5EF4-FFF2-40B4-BE49-F238E27FC236}">
                <a16:creationId xmlns:a16="http://schemas.microsoft.com/office/drawing/2014/main" id="{B0F73342-C544-417E-ACB3-16C6A16E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536" y="5571773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4" name="Rectangle 170">
            <a:extLst>
              <a:ext uri="{FF2B5EF4-FFF2-40B4-BE49-F238E27FC236}">
                <a16:creationId xmlns:a16="http://schemas.microsoft.com/office/drawing/2014/main" id="{715F842F-89FE-4368-8D5A-5A3F7AA2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574" y="5455886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5" name="Rectangle 171">
            <a:extLst>
              <a:ext uri="{FF2B5EF4-FFF2-40B4-BE49-F238E27FC236}">
                <a16:creationId xmlns:a16="http://schemas.microsoft.com/office/drawing/2014/main" id="{B9D786E8-7CD9-4F71-8408-ECBB28A2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134" y="5076804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en-US" sz="2400" dirty="0"/>
          </a:p>
        </p:txBody>
      </p:sp>
      <p:sp>
        <p:nvSpPr>
          <p:cNvPr id="21688" name="Oval 184">
            <a:extLst>
              <a:ext uri="{FF2B5EF4-FFF2-40B4-BE49-F238E27FC236}">
                <a16:creationId xmlns:a16="http://schemas.microsoft.com/office/drawing/2014/main" id="{B9A5370E-C662-4BBD-AB89-61432B03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109" y="6103506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9" name="Rectangle 185">
            <a:extLst>
              <a:ext uri="{FF2B5EF4-FFF2-40B4-BE49-F238E27FC236}">
                <a16:creationId xmlns:a16="http://schemas.microsoft.com/office/drawing/2014/main" id="{E420FFE0-3128-4D1C-A64C-B6FF53F0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437" y="6157924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 altLang="en-US" sz="2400" dirty="0"/>
          </a:p>
        </p:txBody>
      </p:sp>
      <p:sp>
        <p:nvSpPr>
          <p:cNvPr id="21690" name="Rectangle 186">
            <a:extLst>
              <a:ext uri="{FF2B5EF4-FFF2-40B4-BE49-F238E27FC236}">
                <a16:creationId xmlns:a16="http://schemas.microsoft.com/office/drawing/2014/main" id="{E1CE0202-7428-4AD0-93BD-E0F55428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801" y="611193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1698" name="Rectangle 196">
            <a:extLst>
              <a:ext uri="{FF2B5EF4-FFF2-40B4-BE49-F238E27FC236}">
                <a16:creationId xmlns:a16="http://schemas.microsoft.com/office/drawing/2014/main" id="{5648D7C4-995C-46D2-B202-5C8EAFD3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326" y="4685682"/>
            <a:ext cx="4536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x (b)</a:t>
            </a:r>
            <a:endParaRPr lang="en-US" altLang="en-US" sz="2400" dirty="0"/>
          </a:p>
        </p:txBody>
      </p:sp>
      <p:sp>
        <p:nvSpPr>
          <p:cNvPr id="21699" name="Rectangle 197">
            <a:extLst>
              <a:ext uri="{FF2B5EF4-FFF2-40B4-BE49-F238E27FC236}">
                <a16:creationId xmlns:a16="http://schemas.microsoft.com/office/drawing/2014/main" id="{B89F8919-2657-4353-B3DF-694AFD98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430" y="5167678"/>
            <a:ext cx="4536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y (a)</a:t>
            </a:r>
            <a:endParaRPr lang="en-US" altLang="en-US" sz="2400" dirty="0"/>
          </a:p>
        </p:txBody>
      </p:sp>
      <p:sp>
        <p:nvSpPr>
          <p:cNvPr id="21700" name="Rectangle 198">
            <a:extLst>
              <a:ext uri="{FF2B5EF4-FFF2-40B4-BE49-F238E27FC236}">
                <a16:creationId xmlns:a16="http://schemas.microsoft.com/office/drawing/2014/main" id="{7FD81864-8CD3-4C57-AD60-D7D03CD8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649" y="5143451"/>
            <a:ext cx="42639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z (c)</a:t>
            </a:r>
            <a:endParaRPr lang="en-US" altLang="en-US" sz="2400" dirty="0"/>
          </a:p>
        </p:txBody>
      </p:sp>
      <p:sp>
        <p:nvSpPr>
          <p:cNvPr id="21701" name="Text Box 199">
            <a:extLst>
              <a:ext uri="{FF2B5EF4-FFF2-40B4-BE49-F238E27FC236}">
                <a16:creationId xmlns:a16="http://schemas.microsoft.com/office/drawing/2014/main" id="{E3F6DF3F-51D9-4510-894E-32B8E410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627" y="276523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A63E"/>
                </a:solidFill>
                <a:latin typeface="Times New Roman" panose="02020603050405020304" pitchFamily="18" charset="0"/>
              </a:rPr>
              <a:t>unbalanced</a:t>
            </a:r>
          </a:p>
        </p:txBody>
      </p:sp>
      <p:sp>
        <p:nvSpPr>
          <p:cNvPr id="21702" name="Text Box 200">
            <a:extLst>
              <a:ext uri="{FF2B5EF4-FFF2-40B4-BE49-F238E27FC236}">
                <a16:creationId xmlns:a16="http://schemas.microsoft.com/office/drawing/2014/main" id="{6A7207AB-F949-4E04-A743-1BA1D455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591" y="5107849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A63E"/>
                </a:solidFill>
                <a:latin typeface="Times New Roman" panose="02020603050405020304" pitchFamily="18" charset="0"/>
              </a:rPr>
              <a:t>balanced</a:t>
            </a:r>
          </a:p>
        </p:txBody>
      </p:sp>
      <p:sp>
        <p:nvSpPr>
          <p:cNvPr id="279" name="Freeform 78">
            <a:extLst>
              <a:ext uri="{FF2B5EF4-FFF2-40B4-BE49-F238E27FC236}">
                <a16:creationId xmlns:a16="http://schemas.microsoft.com/office/drawing/2014/main" id="{AD274816-CF37-48FF-95BA-DBF911CCD401}"/>
              </a:ext>
            </a:extLst>
          </p:cNvPr>
          <p:cNvSpPr>
            <a:spLocks/>
          </p:cNvSpPr>
          <p:nvPr/>
        </p:nvSpPr>
        <p:spPr bwMode="auto">
          <a:xfrm>
            <a:off x="8475512" y="2649695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80">
            <a:extLst>
              <a:ext uri="{FF2B5EF4-FFF2-40B4-BE49-F238E27FC236}">
                <a16:creationId xmlns:a16="http://schemas.microsoft.com/office/drawing/2014/main" id="{A0CA8F6B-F3A9-43BE-998F-55788E1D4772}"/>
              </a:ext>
            </a:extLst>
          </p:cNvPr>
          <p:cNvSpPr>
            <a:spLocks/>
          </p:cNvSpPr>
          <p:nvPr/>
        </p:nvSpPr>
        <p:spPr bwMode="auto">
          <a:xfrm>
            <a:off x="8475512" y="2627470"/>
            <a:ext cx="31750" cy="33337"/>
          </a:xfrm>
          <a:custGeom>
            <a:avLst/>
            <a:gdLst>
              <a:gd name="T0" fmla="*/ 0 w 20"/>
              <a:gd name="T1" fmla="*/ 2147483647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2147483647 w 20"/>
              <a:gd name="T7" fmla="*/ 0 h 21"/>
              <a:gd name="T8" fmla="*/ 0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Freeform 81">
            <a:extLst>
              <a:ext uri="{FF2B5EF4-FFF2-40B4-BE49-F238E27FC236}">
                <a16:creationId xmlns:a16="http://schemas.microsoft.com/office/drawing/2014/main" id="{8DF097F7-36B7-475E-94D8-443548BC09E3}"/>
              </a:ext>
            </a:extLst>
          </p:cNvPr>
          <p:cNvSpPr>
            <a:spLocks/>
          </p:cNvSpPr>
          <p:nvPr/>
        </p:nvSpPr>
        <p:spPr bwMode="auto">
          <a:xfrm>
            <a:off x="7753199" y="2179794"/>
            <a:ext cx="33338" cy="42862"/>
          </a:xfrm>
          <a:custGeom>
            <a:avLst/>
            <a:gdLst>
              <a:gd name="T0" fmla="*/ 2147483647 w 21"/>
              <a:gd name="T1" fmla="*/ 2147483647 h 27"/>
              <a:gd name="T2" fmla="*/ 0 w 21"/>
              <a:gd name="T3" fmla="*/ 2147483647 h 27"/>
              <a:gd name="T4" fmla="*/ 2147483647 w 21"/>
              <a:gd name="T5" fmla="*/ 0 h 27"/>
              <a:gd name="T6" fmla="*/ 2147483647 w 21"/>
              <a:gd name="T7" fmla="*/ 2147483647 h 27"/>
              <a:gd name="T8" fmla="*/ 2147483647 w 2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Freeform 82">
            <a:extLst>
              <a:ext uri="{FF2B5EF4-FFF2-40B4-BE49-F238E27FC236}">
                <a16:creationId xmlns:a16="http://schemas.microsoft.com/office/drawing/2014/main" id="{56DC196D-DCAE-4A26-AB4D-0EA9E325DDE6}"/>
              </a:ext>
            </a:extLst>
          </p:cNvPr>
          <p:cNvSpPr>
            <a:spLocks/>
          </p:cNvSpPr>
          <p:nvPr/>
        </p:nvSpPr>
        <p:spPr bwMode="auto">
          <a:xfrm>
            <a:off x="7764313" y="2190906"/>
            <a:ext cx="733425" cy="469900"/>
          </a:xfrm>
          <a:custGeom>
            <a:avLst/>
            <a:gdLst>
              <a:gd name="T0" fmla="*/ 2147483647 w 462"/>
              <a:gd name="T1" fmla="*/ 2147483647 h 296"/>
              <a:gd name="T2" fmla="*/ 2147483647 w 462"/>
              <a:gd name="T3" fmla="*/ 2147483647 h 296"/>
              <a:gd name="T4" fmla="*/ 2147483647 w 462"/>
              <a:gd name="T5" fmla="*/ 0 h 296"/>
              <a:gd name="T6" fmla="*/ 0 w 462"/>
              <a:gd name="T7" fmla="*/ 2147483647 h 296"/>
              <a:gd name="T8" fmla="*/ 2147483647 w 462"/>
              <a:gd name="T9" fmla="*/ 2147483647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4" name="Freeform 83">
            <a:extLst>
              <a:ext uri="{FF2B5EF4-FFF2-40B4-BE49-F238E27FC236}">
                <a16:creationId xmlns:a16="http://schemas.microsoft.com/office/drawing/2014/main" id="{803B074D-78A8-4466-8F39-A4C2FCA01B5E}"/>
              </a:ext>
            </a:extLst>
          </p:cNvPr>
          <p:cNvSpPr>
            <a:spLocks/>
          </p:cNvSpPr>
          <p:nvPr/>
        </p:nvSpPr>
        <p:spPr bwMode="auto">
          <a:xfrm>
            <a:off x="8464400" y="2649695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84">
            <a:extLst>
              <a:ext uri="{FF2B5EF4-FFF2-40B4-BE49-F238E27FC236}">
                <a16:creationId xmlns:a16="http://schemas.microsoft.com/office/drawing/2014/main" id="{0D30CFD2-574C-49D1-8D23-41C2F4DE27A7}"/>
              </a:ext>
            </a:extLst>
          </p:cNvPr>
          <p:cNvSpPr>
            <a:spLocks/>
          </p:cNvSpPr>
          <p:nvPr/>
        </p:nvSpPr>
        <p:spPr bwMode="auto">
          <a:xfrm>
            <a:off x="8945413" y="3130706"/>
            <a:ext cx="33337" cy="33338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87">
            <a:extLst>
              <a:ext uri="{FF2B5EF4-FFF2-40B4-BE49-F238E27FC236}">
                <a16:creationId xmlns:a16="http://schemas.microsoft.com/office/drawing/2014/main" id="{9D9A5332-1083-4353-8DBE-03F57405DA89}"/>
              </a:ext>
            </a:extLst>
          </p:cNvPr>
          <p:cNvSpPr>
            <a:spLocks/>
          </p:cNvSpPr>
          <p:nvPr/>
        </p:nvSpPr>
        <p:spPr bwMode="auto">
          <a:xfrm>
            <a:off x="8945413" y="3184682"/>
            <a:ext cx="33337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89">
            <a:extLst>
              <a:ext uri="{FF2B5EF4-FFF2-40B4-BE49-F238E27FC236}">
                <a16:creationId xmlns:a16="http://schemas.microsoft.com/office/drawing/2014/main" id="{0BA09FEF-171B-4BAD-B5D7-E801F9A5D3BC}"/>
              </a:ext>
            </a:extLst>
          </p:cNvPr>
          <p:cNvSpPr>
            <a:spLocks/>
          </p:cNvSpPr>
          <p:nvPr/>
        </p:nvSpPr>
        <p:spPr bwMode="auto">
          <a:xfrm>
            <a:off x="8945413" y="31307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Oval 96">
            <a:extLst>
              <a:ext uri="{FF2B5EF4-FFF2-40B4-BE49-F238E27FC236}">
                <a16:creationId xmlns:a16="http://schemas.microsoft.com/office/drawing/2014/main" id="{79F077AA-4D48-4C78-B897-60EC9AF9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900" y="2956082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0" name="Freeform 99">
            <a:extLst>
              <a:ext uri="{FF2B5EF4-FFF2-40B4-BE49-F238E27FC236}">
                <a16:creationId xmlns:a16="http://schemas.microsoft.com/office/drawing/2014/main" id="{5E31DF6C-4C53-4789-88D2-214625B514A8}"/>
              </a:ext>
            </a:extLst>
          </p:cNvPr>
          <p:cNvSpPr>
            <a:spLocks/>
          </p:cNvSpPr>
          <p:nvPr/>
        </p:nvSpPr>
        <p:spPr bwMode="auto">
          <a:xfrm>
            <a:off x="4867124" y="2168682"/>
            <a:ext cx="33338" cy="22225"/>
          </a:xfrm>
          <a:custGeom>
            <a:avLst/>
            <a:gdLst>
              <a:gd name="T0" fmla="*/ 2147483647 w 21"/>
              <a:gd name="T1" fmla="*/ 2147483647 h 14"/>
              <a:gd name="T2" fmla="*/ 2147483647 w 21"/>
              <a:gd name="T3" fmla="*/ 2147483647 h 14"/>
              <a:gd name="T4" fmla="*/ 2147483647 w 21"/>
              <a:gd name="T5" fmla="*/ 0 h 14"/>
              <a:gd name="T6" fmla="*/ 0 w 21"/>
              <a:gd name="T7" fmla="*/ 2147483647 h 14"/>
              <a:gd name="T8" fmla="*/ 2147483647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Freeform 100">
            <a:extLst>
              <a:ext uri="{FF2B5EF4-FFF2-40B4-BE49-F238E27FC236}">
                <a16:creationId xmlns:a16="http://schemas.microsoft.com/office/drawing/2014/main" id="{547E242D-822F-42DA-8682-FAEEA07745FF}"/>
              </a:ext>
            </a:extLst>
          </p:cNvPr>
          <p:cNvSpPr>
            <a:spLocks/>
          </p:cNvSpPr>
          <p:nvPr/>
        </p:nvSpPr>
        <p:spPr bwMode="auto">
          <a:xfrm>
            <a:off x="4692500" y="26608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2147483647 h 14"/>
              <a:gd name="T4" fmla="*/ 0 w 14"/>
              <a:gd name="T5" fmla="*/ 2147483647 h 14"/>
              <a:gd name="T6" fmla="*/ 0 w 14"/>
              <a:gd name="T7" fmla="*/ 0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102">
            <a:extLst>
              <a:ext uri="{FF2B5EF4-FFF2-40B4-BE49-F238E27FC236}">
                <a16:creationId xmlns:a16="http://schemas.microsoft.com/office/drawing/2014/main" id="{470C9558-3E03-4D5A-97F7-C1F945A92266}"/>
              </a:ext>
            </a:extLst>
          </p:cNvPr>
          <p:cNvSpPr>
            <a:spLocks/>
          </p:cNvSpPr>
          <p:nvPr/>
        </p:nvSpPr>
        <p:spPr bwMode="auto">
          <a:xfrm>
            <a:off x="4932213" y="2168682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Freeform 103">
            <a:extLst>
              <a:ext uri="{FF2B5EF4-FFF2-40B4-BE49-F238E27FC236}">
                <a16:creationId xmlns:a16="http://schemas.microsoft.com/office/drawing/2014/main" id="{97B74BCC-70F2-47F4-99F0-D499C0AC7B50}"/>
              </a:ext>
            </a:extLst>
          </p:cNvPr>
          <p:cNvSpPr>
            <a:spLocks/>
          </p:cNvSpPr>
          <p:nvPr/>
        </p:nvSpPr>
        <p:spPr bwMode="auto">
          <a:xfrm>
            <a:off x="5413224" y="2649695"/>
            <a:ext cx="33338" cy="33337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Freeform 104">
            <a:extLst>
              <a:ext uri="{FF2B5EF4-FFF2-40B4-BE49-F238E27FC236}">
                <a16:creationId xmlns:a16="http://schemas.microsoft.com/office/drawing/2014/main" id="{ABDFC510-C15C-40A7-86E4-6EBD024705B4}"/>
              </a:ext>
            </a:extLst>
          </p:cNvPr>
          <p:cNvSpPr>
            <a:spLocks/>
          </p:cNvSpPr>
          <p:nvPr/>
        </p:nvSpPr>
        <p:spPr bwMode="auto">
          <a:xfrm>
            <a:off x="4932213" y="2168681"/>
            <a:ext cx="503237" cy="503238"/>
          </a:xfrm>
          <a:custGeom>
            <a:avLst/>
            <a:gdLst>
              <a:gd name="T0" fmla="*/ 2147483647 w 317"/>
              <a:gd name="T1" fmla="*/ 0 h 317"/>
              <a:gd name="T2" fmla="*/ 0 w 317"/>
              <a:gd name="T3" fmla="*/ 2147483647 h 317"/>
              <a:gd name="T4" fmla="*/ 2147483647 w 317"/>
              <a:gd name="T5" fmla="*/ 2147483647 h 317"/>
              <a:gd name="T6" fmla="*/ 2147483647 w 317"/>
              <a:gd name="T7" fmla="*/ 2147483647 h 317"/>
              <a:gd name="T8" fmla="*/ 2147483647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Freeform 105">
            <a:extLst>
              <a:ext uri="{FF2B5EF4-FFF2-40B4-BE49-F238E27FC236}">
                <a16:creationId xmlns:a16="http://schemas.microsoft.com/office/drawing/2014/main" id="{29B1C904-F54E-4BC5-BA32-C804ACC69CCC}"/>
              </a:ext>
            </a:extLst>
          </p:cNvPr>
          <p:cNvSpPr>
            <a:spLocks/>
          </p:cNvSpPr>
          <p:nvPr/>
        </p:nvSpPr>
        <p:spPr bwMode="auto">
          <a:xfrm>
            <a:off x="5883125" y="1698781"/>
            <a:ext cx="22225" cy="20638"/>
          </a:xfrm>
          <a:custGeom>
            <a:avLst/>
            <a:gdLst>
              <a:gd name="T0" fmla="*/ 2147483647 w 14"/>
              <a:gd name="T1" fmla="*/ 0 h 13"/>
              <a:gd name="T2" fmla="*/ 0 w 14"/>
              <a:gd name="T3" fmla="*/ 0 h 13"/>
              <a:gd name="T4" fmla="*/ 0 w 14"/>
              <a:gd name="T5" fmla="*/ 2147483647 h 13"/>
              <a:gd name="T6" fmla="*/ 2147483647 w 14"/>
              <a:gd name="T7" fmla="*/ 2147483647 h 13"/>
              <a:gd name="T8" fmla="*/ 2147483647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Freeform 106">
            <a:extLst>
              <a:ext uri="{FF2B5EF4-FFF2-40B4-BE49-F238E27FC236}">
                <a16:creationId xmlns:a16="http://schemas.microsoft.com/office/drawing/2014/main" id="{ED86CED5-69A6-4A9B-9FF3-58030FE43F32}"/>
              </a:ext>
            </a:extLst>
          </p:cNvPr>
          <p:cNvSpPr>
            <a:spLocks/>
          </p:cNvSpPr>
          <p:nvPr/>
        </p:nvSpPr>
        <p:spPr bwMode="auto">
          <a:xfrm>
            <a:off x="7775425" y="2168681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2147483647 w 14"/>
              <a:gd name="T3" fmla="*/ 0 h 20"/>
              <a:gd name="T4" fmla="*/ 2147483647 w 14"/>
              <a:gd name="T5" fmla="*/ 2147483647 h 20"/>
              <a:gd name="T6" fmla="*/ 0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Freeform 107">
            <a:extLst>
              <a:ext uri="{FF2B5EF4-FFF2-40B4-BE49-F238E27FC236}">
                <a16:creationId xmlns:a16="http://schemas.microsoft.com/office/drawing/2014/main" id="{9CDE5B3D-851C-49FF-AD50-0C4E206D173C}"/>
              </a:ext>
            </a:extLst>
          </p:cNvPr>
          <p:cNvSpPr>
            <a:spLocks/>
          </p:cNvSpPr>
          <p:nvPr/>
        </p:nvSpPr>
        <p:spPr bwMode="auto">
          <a:xfrm>
            <a:off x="5894237" y="1698782"/>
            <a:ext cx="1892300" cy="492125"/>
          </a:xfrm>
          <a:custGeom>
            <a:avLst/>
            <a:gdLst>
              <a:gd name="T0" fmla="*/ 2147483647 w 1192"/>
              <a:gd name="T1" fmla="*/ 0 h 310"/>
              <a:gd name="T2" fmla="*/ 0 w 1192"/>
              <a:gd name="T3" fmla="*/ 2147483647 h 310"/>
              <a:gd name="T4" fmla="*/ 2147483647 w 1192"/>
              <a:gd name="T5" fmla="*/ 2147483647 h 310"/>
              <a:gd name="T6" fmla="*/ 2147483647 w 1192"/>
              <a:gd name="T7" fmla="*/ 2147483647 h 310"/>
              <a:gd name="T8" fmla="*/ 2147483647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Freeform 108">
            <a:extLst>
              <a:ext uri="{FF2B5EF4-FFF2-40B4-BE49-F238E27FC236}">
                <a16:creationId xmlns:a16="http://schemas.microsoft.com/office/drawing/2014/main" id="{B7ECB4ED-599B-46AA-832B-BB88DFE565C5}"/>
              </a:ext>
            </a:extLst>
          </p:cNvPr>
          <p:cNvSpPr>
            <a:spLocks/>
          </p:cNvSpPr>
          <p:nvPr/>
        </p:nvSpPr>
        <p:spPr bwMode="auto">
          <a:xfrm>
            <a:off x="4932213" y="2168681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0 w 14"/>
              <a:gd name="T3" fmla="*/ 2147483647 h 20"/>
              <a:gd name="T4" fmla="*/ 2147483647 w 14"/>
              <a:gd name="T5" fmla="*/ 2147483647 h 20"/>
              <a:gd name="T6" fmla="*/ 2147483647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Freeform 109">
            <a:extLst>
              <a:ext uri="{FF2B5EF4-FFF2-40B4-BE49-F238E27FC236}">
                <a16:creationId xmlns:a16="http://schemas.microsoft.com/office/drawing/2014/main" id="{F5FBEC0A-5783-4793-A18F-52DC9C6A3980}"/>
              </a:ext>
            </a:extLst>
          </p:cNvPr>
          <p:cNvSpPr>
            <a:spLocks/>
          </p:cNvSpPr>
          <p:nvPr/>
        </p:nvSpPr>
        <p:spPr bwMode="auto">
          <a:xfrm>
            <a:off x="5894238" y="1698781"/>
            <a:ext cx="22225" cy="20638"/>
          </a:xfrm>
          <a:custGeom>
            <a:avLst/>
            <a:gdLst>
              <a:gd name="T0" fmla="*/ 0 w 14"/>
              <a:gd name="T1" fmla="*/ 0 h 13"/>
              <a:gd name="T2" fmla="*/ 2147483647 w 14"/>
              <a:gd name="T3" fmla="*/ 0 h 13"/>
              <a:gd name="T4" fmla="*/ 2147483647 w 14"/>
              <a:gd name="T5" fmla="*/ 2147483647 h 13"/>
              <a:gd name="T6" fmla="*/ 2147483647 w 14"/>
              <a:gd name="T7" fmla="*/ 214748364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110">
            <a:extLst>
              <a:ext uri="{FF2B5EF4-FFF2-40B4-BE49-F238E27FC236}">
                <a16:creationId xmlns:a16="http://schemas.microsoft.com/office/drawing/2014/main" id="{9021E36D-EE36-4F06-AC6B-9F261B00A35F}"/>
              </a:ext>
            </a:extLst>
          </p:cNvPr>
          <p:cNvSpPr>
            <a:spLocks/>
          </p:cNvSpPr>
          <p:nvPr/>
        </p:nvSpPr>
        <p:spPr bwMode="auto">
          <a:xfrm>
            <a:off x="4943325" y="1698782"/>
            <a:ext cx="962025" cy="492125"/>
          </a:xfrm>
          <a:custGeom>
            <a:avLst/>
            <a:gdLst>
              <a:gd name="T0" fmla="*/ 0 w 606"/>
              <a:gd name="T1" fmla="*/ 2147483647 h 310"/>
              <a:gd name="T2" fmla="*/ 2147483647 w 606"/>
              <a:gd name="T3" fmla="*/ 2147483647 h 310"/>
              <a:gd name="T4" fmla="*/ 2147483647 w 606"/>
              <a:gd name="T5" fmla="*/ 2147483647 h 310"/>
              <a:gd name="T6" fmla="*/ 2147483647 w 606"/>
              <a:gd name="T7" fmla="*/ 0 h 310"/>
              <a:gd name="T8" fmla="*/ 0 w 60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Oval 111">
            <a:extLst>
              <a:ext uri="{FF2B5EF4-FFF2-40B4-BE49-F238E27FC236}">
                <a16:creationId xmlns:a16="http://schemas.microsoft.com/office/drawing/2014/main" id="{4429E198-22D8-4948-B0BC-EF1EC09B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12" y="1522569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3" name="Oval 112">
            <a:extLst>
              <a:ext uri="{FF2B5EF4-FFF2-40B4-BE49-F238E27FC236}">
                <a16:creationId xmlns:a16="http://schemas.microsoft.com/office/drawing/2014/main" id="{2AAD6AE1-2D3B-42FC-9E5D-7F03C049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12" y="1524157"/>
            <a:ext cx="360362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4" name="Rectangle 113">
            <a:extLst>
              <a:ext uri="{FF2B5EF4-FFF2-40B4-BE49-F238E27FC236}">
                <a16:creationId xmlns:a16="http://schemas.microsoft.com/office/drawing/2014/main" id="{8F5E660D-9D4A-470C-A9F4-B9A8D513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101" y="15937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 altLang="en-US" sz="2400" dirty="0"/>
          </a:p>
        </p:txBody>
      </p:sp>
      <p:sp>
        <p:nvSpPr>
          <p:cNvPr id="315" name="Oval 114">
            <a:extLst>
              <a:ext uri="{FF2B5EF4-FFF2-40B4-BE49-F238E27FC236}">
                <a16:creationId xmlns:a16="http://schemas.microsoft.com/office/drawing/2014/main" id="{A2927283-1492-4441-A177-4A3E18CD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700" y="2003581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6" name="Oval 115">
            <a:extLst>
              <a:ext uri="{FF2B5EF4-FFF2-40B4-BE49-F238E27FC236}">
                <a16:creationId xmlns:a16="http://schemas.microsoft.com/office/drawing/2014/main" id="{2C022724-E4FD-4A66-A0D3-89BCCD5D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700" y="2005169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" name="Rectangle 116">
            <a:extLst>
              <a:ext uri="{FF2B5EF4-FFF2-40B4-BE49-F238E27FC236}">
                <a16:creationId xmlns:a16="http://schemas.microsoft.com/office/drawing/2014/main" id="{29178E48-F723-4B3B-B254-6FD854A4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929" y="207943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 altLang="en-US" sz="2400" dirty="0"/>
          </a:p>
        </p:txBody>
      </p:sp>
      <p:sp>
        <p:nvSpPr>
          <p:cNvPr id="318" name="Freeform 117">
            <a:extLst>
              <a:ext uri="{FF2B5EF4-FFF2-40B4-BE49-F238E27FC236}">
                <a16:creationId xmlns:a16="http://schemas.microsoft.com/office/drawing/2014/main" id="{10A6FD8F-6530-429B-B275-FDEB24ABF74B}"/>
              </a:ext>
            </a:extLst>
          </p:cNvPr>
          <p:cNvSpPr>
            <a:spLocks/>
          </p:cNvSpPr>
          <p:nvPr/>
        </p:nvSpPr>
        <p:spPr bwMode="auto">
          <a:xfrm>
            <a:off x="7775425" y="2179794"/>
            <a:ext cx="22225" cy="42862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2147483647 w 14"/>
              <a:gd name="T5" fmla="*/ 0 h 27"/>
              <a:gd name="T6" fmla="*/ 0 w 14"/>
              <a:gd name="T7" fmla="*/ 2147483647 h 27"/>
              <a:gd name="T8" fmla="*/ 2147483647 w 14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Freeform 118">
            <a:extLst>
              <a:ext uri="{FF2B5EF4-FFF2-40B4-BE49-F238E27FC236}">
                <a16:creationId xmlns:a16="http://schemas.microsoft.com/office/drawing/2014/main" id="{68AF0C02-BD32-4A1A-BC4A-68363C6AFF91}"/>
              </a:ext>
            </a:extLst>
          </p:cNvPr>
          <p:cNvSpPr>
            <a:spLocks/>
          </p:cNvSpPr>
          <p:nvPr/>
        </p:nvSpPr>
        <p:spPr bwMode="auto">
          <a:xfrm>
            <a:off x="6835624" y="2649695"/>
            <a:ext cx="31750" cy="33337"/>
          </a:xfrm>
          <a:custGeom>
            <a:avLst/>
            <a:gdLst>
              <a:gd name="T0" fmla="*/ 2147483647 w 20"/>
              <a:gd name="T1" fmla="*/ 2147483647 h 21"/>
              <a:gd name="T2" fmla="*/ 2147483647 w 20"/>
              <a:gd name="T3" fmla="*/ 2147483647 h 21"/>
              <a:gd name="T4" fmla="*/ 0 w 20"/>
              <a:gd name="T5" fmla="*/ 2147483647 h 21"/>
              <a:gd name="T6" fmla="*/ 2147483647 w 20"/>
              <a:gd name="T7" fmla="*/ 0 h 21"/>
              <a:gd name="T8" fmla="*/ 2147483647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Freeform 119">
            <a:extLst>
              <a:ext uri="{FF2B5EF4-FFF2-40B4-BE49-F238E27FC236}">
                <a16:creationId xmlns:a16="http://schemas.microsoft.com/office/drawing/2014/main" id="{7F2F61F4-F8E5-40C3-8474-9A538DC780BC}"/>
              </a:ext>
            </a:extLst>
          </p:cNvPr>
          <p:cNvSpPr>
            <a:spLocks/>
          </p:cNvSpPr>
          <p:nvPr/>
        </p:nvSpPr>
        <p:spPr bwMode="auto">
          <a:xfrm>
            <a:off x="6856263" y="2190907"/>
            <a:ext cx="930275" cy="492125"/>
          </a:xfrm>
          <a:custGeom>
            <a:avLst/>
            <a:gdLst>
              <a:gd name="T0" fmla="*/ 2147483647 w 586"/>
              <a:gd name="T1" fmla="*/ 2147483647 h 310"/>
              <a:gd name="T2" fmla="*/ 2147483647 w 586"/>
              <a:gd name="T3" fmla="*/ 0 h 310"/>
              <a:gd name="T4" fmla="*/ 0 w 586"/>
              <a:gd name="T5" fmla="*/ 2147483647 h 310"/>
              <a:gd name="T6" fmla="*/ 2147483647 w 586"/>
              <a:gd name="T7" fmla="*/ 2147483647 h 310"/>
              <a:gd name="T8" fmla="*/ 2147483647 w 58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Oval 120">
            <a:extLst>
              <a:ext uri="{FF2B5EF4-FFF2-40B4-BE49-F238E27FC236}">
                <a16:creationId xmlns:a16="http://schemas.microsoft.com/office/drawing/2014/main" id="{4EEAFFBE-B88A-4404-83BF-17976E3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663" y="2486182"/>
            <a:ext cx="382587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2" name="Oval 121">
            <a:extLst>
              <a:ext uri="{FF2B5EF4-FFF2-40B4-BE49-F238E27FC236}">
                <a16:creationId xmlns:a16="http://schemas.microsoft.com/office/drawing/2014/main" id="{BF47D6FF-05C0-47A1-825E-87646E59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663" y="2486182"/>
            <a:ext cx="382587" cy="360363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3" name="Rectangle 122">
            <a:extLst>
              <a:ext uri="{FF2B5EF4-FFF2-40B4-BE49-F238E27FC236}">
                <a16:creationId xmlns:a16="http://schemas.microsoft.com/office/drawing/2014/main" id="{75E8BCBD-56A0-45EA-AD6D-81378F45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924" y="253726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" panose="02020603050405020304" pitchFamily="18" charset="0"/>
              </a:rPr>
              <a:t>8</a:t>
            </a:r>
            <a:r>
              <a:rPr lang="en-US" altLang="en-US" sz="1500" dirty="0">
                <a:latin typeface="Times" panose="02020603050405020304" pitchFamily="18" charset="0"/>
              </a:rPr>
              <a:t>8</a:t>
            </a:r>
            <a:endParaRPr lang="en-US" altLang="en-US" sz="2400" dirty="0"/>
          </a:p>
        </p:txBody>
      </p:sp>
      <p:sp>
        <p:nvSpPr>
          <p:cNvPr id="324" name="Freeform 123">
            <a:extLst>
              <a:ext uri="{FF2B5EF4-FFF2-40B4-BE49-F238E27FC236}">
                <a16:creationId xmlns:a16="http://schemas.microsoft.com/office/drawing/2014/main" id="{74AB0DBE-64EF-4F8F-A33F-6FEDBAFF5C0A}"/>
              </a:ext>
            </a:extLst>
          </p:cNvPr>
          <p:cNvSpPr>
            <a:spLocks/>
          </p:cNvSpPr>
          <p:nvPr/>
        </p:nvSpPr>
        <p:spPr bwMode="auto">
          <a:xfrm>
            <a:off x="5173513" y="3141820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Freeform 124">
            <a:extLst>
              <a:ext uri="{FF2B5EF4-FFF2-40B4-BE49-F238E27FC236}">
                <a16:creationId xmlns:a16="http://schemas.microsoft.com/office/drawing/2014/main" id="{E592FD52-B763-4399-9F7C-D224D69AAA9A}"/>
              </a:ext>
            </a:extLst>
          </p:cNvPr>
          <p:cNvSpPr>
            <a:spLocks/>
          </p:cNvSpPr>
          <p:nvPr/>
        </p:nvSpPr>
        <p:spPr bwMode="auto">
          <a:xfrm>
            <a:off x="5413224" y="2649695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Freeform 126">
            <a:extLst>
              <a:ext uri="{FF2B5EF4-FFF2-40B4-BE49-F238E27FC236}">
                <a16:creationId xmlns:a16="http://schemas.microsoft.com/office/drawing/2014/main" id="{104E0808-F22E-46B2-AEAB-F02033A94AED}"/>
              </a:ext>
            </a:extLst>
          </p:cNvPr>
          <p:cNvSpPr>
            <a:spLocks/>
          </p:cNvSpPr>
          <p:nvPr/>
        </p:nvSpPr>
        <p:spPr bwMode="auto">
          <a:xfrm>
            <a:off x="5413225" y="2649695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Freeform 127">
            <a:extLst>
              <a:ext uri="{FF2B5EF4-FFF2-40B4-BE49-F238E27FC236}">
                <a16:creationId xmlns:a16="http://schemas.microsoft.com/office/drawing/2014/main" id="{91135A05-68B6-4A2A-ACB6-542E5F11B1A5}"/>
              </a:ext>
            </a:extLst>
          </p:cNvPr>
          <p:cNvSpPr>
            <a:spLocks/>
          </p:cNvSpPr>
          <p:nvPr/>
        </p:nvSpPr>
        <p:spPr bwMode="auto">
          <a:xfrm>
            <a:off x="5654524" y="3141820"/>
            <a:ext cx="33338" cy="22225"/>
          </a:xfrm>
          <a:custGeom>
            <a:avLst/>
            <a:gdLst>
              <a:gd name="T0" fmla="*/ 2147483647 w 21"/>
              <a:gd name="T1" fmla="*/ 0 h 14"/>
              <a:gd name="T2" fmla="*/ 2147483647 w 21"/>
              <a:gd name="T3" fmla="*/ 2147483647 h 14"/>
              <a:gd name="T4" fmla="*/ 2147483647 w 21"/>
              <a:gd name="T5" fmla="*/ 2147483647 h 14"/>
              <a:gd name="T6" fmla="*/ 0 w 21"/>
              <a:gd name="T7" fmla="*/ 2147483647 h 14"/>
              <a:gd name="T8" fmla="*/ 2147483647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Oval 133">
            <a:extLst>
              <a:ext uri="{FF2B5EF4-FFF2-40B4-BE49-F238E27FC236}">
                <a16:creationId xmlns:a16="http://schemas.microsoft.com/office/drawing/2014/main" id="{4178466B-2892-40E7-91F8-58861D9A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00" y="2486182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5" name="Oval 134">
            <a:extLst>
              <a:ext uri="{FF2B5EF4-FFF2-40B4-BE49-F238E27FC236}">
                <a16:creationId xmlns:a16="http://schemas.microsoft.com/office/drawing/2014/main" id="{6F6504EF-312A-437A-95C0-C17E5E09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00" y="2486182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6" name="Rectangle 135">
            <a:extLst>
              <a:ext uri="{FF2B5EF4-FFF2-40B4-BE49-F238E27FC236}">
                <a16:creationId xmlns:a16="http://schemas.microsoft.com/office/drawing/2014/main" id="{9F706F73-23BC-4F26-9738-A166D546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1" y="25298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400" dirty="0"/>
          </a:p>
        </p:txBody>
      </p:sp>
      <p:sp>
        <p:nvSpPr>
          <p:cNvPr id="337" name="Freeform 136">
            <a:extLst>
              <a:ext uri="{FF2B5EF4-FFF2-40B4-BE49-F238E27FC236}">
                <a16:creationId xmlns:a16="http://schemas.microsoft.com/office/drawing/2014/main" id="{1B5CE671-B22B-417B-9960-9E5BFE4B4F6C}"/>
              </a:ext>
            </a:extLst>
          </p:cNvPr>
          <p:cNvSpPr>
            <a:spLocks/>
          </p:cNvSpPr>
          <p:nvPr/>
        </p:nvSpPr>
        <p:spPr bwMode="auto">
          <a:xfrm>
            <a:off x="6365724" y="3130706"/>
            <a:ext cx="20638" cy="33338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7 h 21"/>
              <a:gd name="T4" fmla="*/ 2147483647 w 13"/>
              <a:gd name="T5" fmla="*/ 2147483647 h 21"/>
              <a:gd name="T6" fmla="*/ 2147483647 w 13"/>
              <a:gd name="T7" fmla="*/ 2147483647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Freeform 137">
            <a:extLst>
              <a:ext uri="{FF2B5EF4-FFF2-40B4-BE49-F238E27FC236}">
                <a16:creationId xmlns:a16="http://schemas.microsoft.com/office/drawing/2014/main" id="{267D462F-9BD2-4C51-AD7B-9D45DBAA8B91}"/>
              </a:ext>
            </a:extLst>
          </p:cNvPr>
          <p:cNvSpPr>
            <a:spLocks/>
          </p:cNvSpPr>
          <p:nvPr/>
        </p:nvSpPr>
        <p:spPr bwMode="auto">
          <a:xfrm>
            <a:off x="6846737" y="2649695"/>
            <a:ext cx="31750" cy="22225"/>
          </a:xfrm>
          <a:custGeom>
            <a:avLst/>
            <a:gdLst>
              <a:gd name="T0" fmla="*/ 0 w 20"/>
              <a:gd name="T1" fmla="*/ 0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Freeform 138">
            <a:extLst>
              <a:ext uri="{FF2B5EF4-FFF2-40B4-BE49-F238E27FC236}">
                <a16:creationId xmlns:a16="http://schemas.microsoft.com/office/drawing/2014/main" id="{44460451-A07C-482A-B9BC-44F9ED93831D}"/>
              </a:ext>
            </a:extLst>
          </p:cNvPr>
          <p:cNvSpPr>
            <a:spLocks/>
          </p:cNvSpPr>
          <p:nvPr/>
        </p:nvSpPr>
        <p:spPr bwMode="auto">
          <a:xfrm>
            <a:off x="6365724" y="2649695"/>
            <a:ext cx="501650" cy="503237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Freeform 139">
            <a:extLst>
              <a:ext uri="{FF2B5EF4-FFF2-40B4-BE49-F238E27FC236}">
                <a16:creationId xmlns:a16="http://schemas.microsoft.com/office/drawing/2014/main" id="{6C04D756-E9EA-41DC-9964-38212D6AC2B4}"/>
              </a:ext>
            </a:extLst>
          </p:cNvPr>
          <p:cNvSpPr>
            <a:spLocks/>
          </p:cNvSpPr>
          <p:nvPr/>
        </p:nvSpPr>
        <p:spPr bwMode="auto">
          <a:xfrm>
            <a:off x="6846738" y="2649695"/>
            <a:ext cx="20637" cy="22225"/>
          </a:xfrm>
          <a:custGeom>
            <a:avLst/>
            <a:gdLst>
              <a:gd name="T0" fmla="*/ 2147483647 w 13"/>
              <a:gd name="T1" fmla="*/ 0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Freeform 140">
            <a:extLst>
              <a:ext uri="{FF2B5EF4-FFF2-40B4-BE49-F238E27FC236}">
                <a16:creationId xmlns:a16="http://schemas.microsoft.com/office/drawing/2014/main" id="{7F3189F0-ED80-4138-82E8-E42EEC48467B}"/>
              </a:ext>
            </a:extLst>
          </p:cNvPr>
          <p:cNvSpPr>
            <a:spLocks/>
          </p:cNvSpPr>
          <p:nvPr/>
        </p:nvSpPr>
        <p:spPr bwMode="auto">
          <a:xfrm>
            <a:off x="7327749" y="3130706"/>
            <a:ext cx="31750" cy="33338"/>
          </a:xfrm>
          <a:custGeom>
            <a:avLst/>
            <a:gdLst>
              <a:gd name="T0" fmla="*/ 2147483647 w 20"/>
              <a:gd name="T1" fmla="*/ 0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0 w 20"/>
              <a:gd name="T7" fmla="*/ 2147483647 h 21"/>
              <a:gd name="T8" fmla="*/ 2147483647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Freeform 141">
            <a:extLst>
              <a:ext uri="{FF2B5EF4-FFF2-40B4-BE49-F238E27FC236}">
                <a16:creationId xmlns:a16="http://schemas.microsoft.com/office/drawing/2014/main" id="{8CF6E3F3-3917-40A8-9D4B-FE7373EA0A30}"/>
              </a:ext>
            </a:extLst>
          </p:cNvPr>
          <p:cNvSpPr>
            <a:spLocks/>
          </p:cNvSpPr>
          <p:nvPr/>
        </p:nvSpPr>
        <p:spPr bwMode="auto">
          <a:xfrm>
            <a:off x="6846737" y="2649695"/>
            <a:ext cx="501650" cy="503237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3" name="Oval 142">
            <a:extLst>
              <a:ext uri="{FF2B5EF4-FFF2-40B4-BE49-F238E27FC236}">
                <a16:creationId xmlns:a16="http://schemas.microsoft.com/office/drawing/2014/main" id="{B60127CC-5206-4F4C-B46F-1E53D33E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37" y="2486182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4" name="Oval 143">
            <a:extLst>
              <a:ext uri="{FF2B5EF4-FFF2-40B4-BE49-F238E27FC236}">
                <a16:creationId xmlns:a16="http://schemas.microsoft.com/office/drawing/2014/main" id="{3AA06289-10B5-41A9-8A98-4164A169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37" y="2486182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5" name="Rectangle 144">
            <a:extLst>
              <a:ext uri="{FF2B5EF4-FFF2-40B4-BE49-F238E27FC236}">
                <a16:creationId xmlns:a16="http://schemas.microsoft.com/office/drawing/2014/main" id="{377B3ABD-17F2-463E-83B2-DE095598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568" y="2544919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 altLang="en-US" sz="2400" dirty="0"/>
          </a:p>
        </p:txBody>
      </p:sp>
      <p:sp>
        <p:nvSpPr>
          <p:cNvPr id="347" name="Freeform 146">
            <a:extLst>
              <a:ext uri="{FF2B5EF4-FFF2-40B4-BE49-F238E27FC236}">
                <a16:creationId xmlns:a16="http://schemas.microsoft.com/office/drawing/2014/main" id="{1B548B30-1396-42F1-8C02-FCFEEBCED0AC}"/>
              </a:ext>
            </a:extLst>
          </p:cNvPr>
          <p:cNvSpPr>
            <a:spLocks/>
          </p:cNvSpPr>
          <p:nvPr/>
        </p:nvSpPr>
        <p:spPr bwMode="auto">
          <a:xfrm>
            <a:off x="6375249" y="3130707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Freeform 148">
            <a:extLst>
              <a:ext uri="{FF2B5EF4-FFF2-40B4-BE49-F238E27FC236}">
                <a16:creationId xmlns:a16="http://schemas.microsoft.com/office/drawing/2014/main" id="{D9EBEF19-F108-45D8-A80D-8EF443687CD1}"/>
              </a:ext>
            </a:extLst>
          </p:cNvPr>
          <p:cNvSpPr>
            <a:spLocks/>
          </p:cNvSpPr>
          <p:nvPr/>
        </p:nvSpPr>
        <p:spPr bwMode="auto">
          <a:xfrm>
            <a:off x="6375250" y="31307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Oval 155">
            <a:extLst>
              <a:ext uri="{FF2B5EF4-FFF2-40B4-BE49-F238E27FC236}">
                <a16:creationId xmlns:a16="http://schemas.microsoft.com/office/drawing/2014/main" id="{8D9D7F5B-6CB8-4234-ABB7-FD63CBD5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738" y="2967194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7" name="Oval 156">
            <a:extLst>
              <a:ext uri="{FF2B5EF4-FFF2-40B4-BE49-F238E27FC236}">
                <a16:creationId xmlns:a16="http://schemas.microsoft.com/office/drawing/2014/main" id="{53D5D5AA-2764-4F81-AB8B-BB427141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737" y="2967194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" name="Rectangle 157">
            <a:extLst>
              <a:ext uri="{FF2B5EF4-FFF2-40B4-BE49-F238E27FC236}">
                <a16:creationId xmlns:a16="http://schemas.microsoft.com/office/drawing/2014/main" id="{5AFC4B0D-9697-4FD1-9C11-A8FDE2B3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013" y="301164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 altLang="en-US" sz="2400" dirty="0"/>
          </a:p>
        </p:txBody>
      </p:sp>
      <p:sp>
        <p:nvSpPr>
          <p:cNvPr id="363" name="Oval 162">
            <a:extLst>
              <a:ext uri="{FF2B5EF4-FFF2-40B4-BE49-F238E27FC236}">
                <a16:creationId xmlns:a16="http://schemas.microsoft.com/office/drawing/2014/main" id="{013385E7-E4A8-4B77-B2AD-560971A0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912" y="2003581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4" name="Oval 163">
            <a:extLst>
              <a:ext uri="{FF2B5EF4-FFF2-40B4-BE49-F238E27FC236}">
                <a16:creationId xmlns:a16="http://schemas.microsoft.com/office/drawing/2014/main" id="{0CAB57D3-3A25-4798-B409-E9700CC3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912" y="2005169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5" name="Rectangle 164">
            <a:extLst>
              <a:ext uri="{FF2B5EF4-FFF2-40B4-BE49-F238E27FC236}">
                <a16:creationId xmlns:a16="http://schemas.microsoft.com/office/drawing/2014/main" id="{0BFB3833-BEBD-4D3C-B29D-39EFC225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54" y="204961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 altLang="en-US" sz="2400" dirty="0"/>
          </a:p>
        </p:txBody>
      </p:sp>
      <p:sp>
        <p:nvSpPr>
          <p:cNvPr id="366" name="Rectangle 165">
            <a:extLst>
              <a:ext uri="{FF2B5EF4-FFF2-40B4-BE49-F238E27FC236}">
                <a16:creationId xmlns:a16="http://schemas.microsoft.com/office/drawing/2014/main" id="{45D6CA85-A18B-4CDC-8B48-E1B89051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229" y="2067933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367" name="Rectangle 166">
            <a:extLst>
              <a:ext uri="{FF2B5EF4-FFF2-40B4-BE49-F238E27FC236}">
                <a16:creationId xmlns:a16="http://schemas.microsoft.com/office/drawing/2014/main" id="{8E1CA134-5515-4CC9-A326-02D0240A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37" y="1457481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endParaRPr lang="en-US" altLang="en-US" sz="2400" dirty="0"/>
          </a:p>
        </p:txBody>
      </p:sp>
      <p:sp>
        <p:nvSpPr>
          <p:cNvPr id="368" name="Rectangle 167">
            <a:extLst>
              <a:ext uri="{FF2B5EF4-FFF2-40B4-BE49-F238E27FC236}">
                <a16:creationId xmlns:a16="http://schemas.microsoft.com/office/drawing/2014/main" id="{8777E521-1243-4927-B511-4B063383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297" y="2387756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69" name="Rectangle 168">
            <a:extLst>
              <a:ext uri="{FF2B5EF4-FFF2-40B4-BE49-F238E27FC236}">
                <a16:creationId xmlns:a16="http://schemas.microsoft.com/office/drawing/2014/main" id="{DD571183-28CC-4B45-A63C-2608DA88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974" y="3033075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4CE95FC-1194-406D-861C-870D5B70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87" y="2502057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en-US" sz="2400" dirty="0"/>
          </a:p>
        </p:txBody>
      </p:sp>
      <p:sp>
        <p:nvSpPr>
          <p:cNvPr id="371" name="Rectangle 170">
            <a:extLst>
              <a:ext uri="{FF2B5EF4-FFF2-40B4-BE49-F238E27FC236}">
                <a16:creationId xmlns:a16="http://schemas.microsoft.com/office/drawing/2014/main" id="{E870C7BD-9BD7-4785-8967-A728DA25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653" y="3033075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372" name="Rectangle 171">
            <a:extLst>
              <a:ext uri="{FF2B5EF4-FFF2-40B4-BE49-F238E27FC236}">
                <a16:creationId xmlns:a16="http://schemas.microsoft.com/office/drawing/2014/main" id="{358B2E1D-2AFF-492A-A84A-30FC6809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667" y="207660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3</a:t>
            </a:r>
            <a:endParaRPr lang="en-US" altLang="en-US" sz="2400" dirty="0"/>
          </a:p>
        </p:txBody>
      </p:sp>
      <p:sp>
        <p:nvSpPr>
          <p:cNvPr id="375" name="Freeform 174">
            <a:extLst>
              <a:ext uri="{FF2B5EF4-FFF2-40B4-BE49-F238E27FC236}">
                <a16:creationId xmlns:a16="http://schemas.microsoft.com/office/drawing/2014/main" id="{DA39EF7F-0A46-48AD-9DB1-95D95CAEF55F}"/>
              </a:ext>
            </a:extLst>
          </p:cNvPr>
          <p:cNvSpPr>
            <a:spLocks/>
          </p:cNvSpPr>
          <p:nvPr/>
        </p:nvSpPr>
        <p:spPr bwMode="auto">
          <a:xfrm>
            <a:off x="7327749" y="3119595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Freeform 176">
            <a:extLst>
              <a:ext uri="{FF2B5EF4-FFF2-40B4-BE49-F238E27FC236}">
                <a16:creationId xmlns:a16="http://schemas.microsoft.com/office/drawing/2014/main" id="{0190E93E-1173-4B64-B87B-BF27F7A757FC}"/>
              </a:ext>
            </a:extLst>
          </p:cNvPr>
          <p:cNvSpPr>
            <a:spLocks/>
          </p:cNvSpPr>
          <p:nvPr/>
        </p:nvSpPr>
        <p:spPr bwMode="auto">
          <a:xfrm>
            <a:off x="7327749" y="3119595"/>
            <a:ext cx="20638" cy="22225"/>
          </a:xfrm>
          <a:custGeom>
            <a:avLst/>
            <a:gdLst>
              <a:gd name="T0" fmla="*/ 2147483647 w 13"/>
              <a:gd name="T1" fmla="*/ 2147483647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Oval 183">
            <a:extLst>
              <a:ext uri="{FF2B5EF4-FFF2-40B4-BE49-F238E27FC236}">
                <a16:creationId xmlns:a16="http://schemas.microsoft.com/office/drawing/2014/main" id="{81A5BCB4-2EEE-405A-8BE1-409DE62C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537" y="2956082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5" name="Oval 184">
            <a:extLst>
              <a:ext uri="{FF2B5EF4-FFF2-40B4-BE49-F238E27FC236}">
                <a16:creationId xmlns:a16="http://schemas.microsoft.com/office/drawing/2014/main" id="{A13CD443-63F8-4F8D-9702-19D87F74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25" y="2956082"/>
            <a:ext cx="360363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86" name="Rectangle 185">
            <a:extLst>
              <a:ext uri="{FF2B5EF4-FFF2-40B4-BE49-F238E27FC236}">
                <a16:creationId xmlns:a16="http://schemas.microsoft.com/office/drawing/2014/main" id="{8E73FDDC-F89F-46A1-BCBD-4D4E007A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795" y="302116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87" name="Rectangle 186">
            <a:extLst>
              <a:ext uri="{FF2B5EF4-FFF2-40B4-BE49-F238E27FC236}">
                <a16:creationId xmlns:a16="http://schemas.microsoft.com/office/drawing/2014/main" id="{4E24AFBE-FB33-4D0B-AB16-C493C6A4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358" y="2513170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97" name="Rectangle 196">
            <a:extLst>
              <a:ext uri="{FF2B5EF4-FFF2-40B4-BE49-F238E27FC236}">
                <a16:creationId xmlns:a16="http://schemas.microsoft.com/office/drawing/2014/main" id="{152EF0A6-B59C-4A88-AE76-188F9A74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74" y="1686079"/>
            <a:ext cx="59164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z (c)</a:t>
            </a:r>
            <a:endParaRPr lang="en-US" altLang="en-US" sz="2400" dirty="0"/>
          </a:p>
        </p:txBody>
      </p:sp>
      <p:sp>
        <p:nvSpPr>
          <p:cNvPr id="398" name="Rectangle 197">
            <a:extLst>
              <a:ext uri="{FF2B5EF4-FFF2-40B4-BE49-F238E27FC236}">
                <a16:creationId xmlns:a16="http://schemas.microsoft.com/office/drawing/2014/main" id="{87C6676E-953B-4489-8A2C-74845FB9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819" y="2142489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y (a) </a:t>
            </a:r>
            <a:endParaRPr lang="en-US" altLang="en-US" sz="2400" dirty="0"/>
          </a:p>
        </p:txBody>
      </p:sp>
      <p:sp>
        <p:nvSpPr>
          <p:cNvPr id="399" name="Rectangle 198">
            <a:extLst>
              <a:ext uri="{FF2B5EF4-FFF2-40B4-BE49-F238E27FC236}">
                <a16:creationId xmlns:a16="http://schemas.microsoft.com/office/drawing/2014/main" id="{A5D00DA8-199F-457A-B494-122D1301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38" y="2652685"/>
            <a:ext cx="5391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x (b)</a:t>
            </a:r>
            <a:endParaRPr lang="en-US" altLang="en-US" sz="2400" dirty="0"/>
          </a:p>
        </p:txBody>
      </p:sp>
      <p:sp>
        <p:nvSpPr>
          <p:cNvPr id="401" name="Oval 96">
            <a:extLst>
              <a:ext uri="{FF2B5EF4-FFF2-40B4-BE49-F238E27FC236}">
                <a16:creationId xmlns:a16="http://schemas.microsoft.com/office/drawing/2014/main" id="{AC588B62-C3C4-42C9-BFEC-A670418B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685" y="4328977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5" name="Oval 183">
            <a:extLst>
              <a:ext uri="{FF2B5EF4-FFF2-40B4-BE49-F238E27FC236}">
                <a16:creationId xmlns:a16="http://schemas.microsoft.com/office/drawing/2014/main" id="{C62F3810-B2C2-4319-9F99-E1AB95AA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649" y="3667283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6" name="Rectangle 185">
            <a:extLst>
              <a:ext uri="{FF2B5EF4-FFF2-40B4-BE49-F238E27FC236}">
                <a16:creationId xmlns:a16="http://schemas.microsoft.com/office/drawing/2014/main" id="{AB68962B-C091-45FC-9E06-3E01C83E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016" y="3587114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 altLang="en-US" sz="2400" dirty="0"/>
          </a:p>
        </p:txBody>
      </p:sp>
      <p:sp>
        <p:nvSpPr>
          <p:cNvPr id="410" name="Freeform 141">
            <a:extLst>
              <a:ext uri="{FF2B5EF4-FFF2-40B4-BE49-F238E27FC236}">
                <a16:creationId xmlns:a16="http://schemas.microsoft.com/office/drawing/2014/main" id="{94A290C0-FE2B-4D96-9AE3-1EB08744ADDE}"/>
              </a:ext>
            </a:extLst>
          </p:cNvPr>
          <p:cNvSpPr>
            <a:spLocks/>
          </p:cNvSpPr>
          <p:nvPr/>
        </p:nvSpPr>
        <p:spPr bwMode="auto">
          <a:xfrm>
            <a:off x="8746851" y="5816248"/>
            <a:ext cx="325438" cy="242887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Freeform 141">
            <a:extLst>
              <a:ext uri="{FF2B5EF4-FFF2-40B4-BE49-F238E27FC236}">
                <a16:creationId xmlns:a16="http://schemas.microsoft.com/office/drawing/2014/main" id="{7BD099E6-097E-4F60-A3DC-2F5B232FFDF4}"/>
              </a:ext>
            </a:extLst>
          </p:cNvPr>
          <p:cNvSpPr>
            <a:spLocks/>
          </p:cNvSpPr>
          <p:nvPr/>
        </p:nvSpPr>
        <p:spPr bwMode="auto">
          <a:xfrm>
            <a:off x="7118254" y="5824980"/>
            <a:ext cx="366895" cy="313990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Oval 184">
            <a:extLst>
              <a:ext uri="{FF2B5EF4-FFF2-40B4-BE49-F238E27FC236}">
                <a16:creationId xmlns:a16="http://schemas.microsoft.com/office/drawing/2014/main" id="{409D33B8-69F0-4B4C-B1E1-8AB2F6F8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525" y="3526788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3" name="Freeform 138">
            <a:extLst>
              <a:ext uri="{FF2B5EF4-FFF2-40B4-BE49-F238E27FC236}">
                <a16:creationId xmlns:a16="http://schemas.microsoft.com/office/drawing/2014/main" id="{5D272AF8-F06C-4839-8D23-99948F946958}"/>
              </a:ext>
            </a:extLst>
          </p:cNvPr>
          <p:cNvSpPr>
            <a:spLocks/>
          </p:cNvSpPr>
          <p:nvPr/>
        </p:nvSpPr>
        <p:spPr bwMode="auto">
          <a:xfrm>
            <a:off x="6895271" y="3240245"/>
            <a:ext cx="291192" cy="303213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Rectangle 168">
            <a:extLst>
              <a:ext uri="{FF2B5EF4-FFF2-40B4-BE49-F238E27FC236}">
                <a16:creationId xmlns:a16="http://schemas.microsoft.com/office/drawing/2014/main" id="{E58528DD-E38A-4D6A-9CA7-E1B7E01D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83" y="610881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415" name="Rectangle 168">
            <a:extLst>
              <a:ext uri="{FF2B5EF4-FFF2-40B4-BE49-F238E27FC236}">
                <a16:creationId xmlns:a16="http://schemas.microsoft.com/office/drawing/2014/main" id="{94F11CE9-BFE9-4C2A-8D2D-EE9F8EE4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67" y="3578181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416" name="Rectangle 168">
            <a:extLst>
              <a:ext uri="{FF2B5EF4-FFF2-40B4-BE49-F238E27FC236}">
                <a16:creationId xmlns:a16="http://schemas.microsoft.com/office/drawing/2014/main" id="{F35E54C6-0295-4E9C-9E0A-870A51D7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484" y="606884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70758-6876-41A4-97DE-D75DBEBA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68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A4EC86BD-3207-41F9-A8D6-6BF83454D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980" y="20241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Removal in an AVL Tree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D023F32-F034-4FCF-9FF9-8E736E1E8E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5820" y="1708944"/>
            <a:ext cx="79248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Removal begins as in a binary search tree, which means the node removed 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 delete 32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CFD879F2-43F9-42C9-9444-6B62BD7440C6}"/>
              </a:ext>
            </a:extLst>
          </p:cNvPr>
          <p:cNvGrpSpPr>
            <a:grpSpLocks/>
          </p:cNvGrpSpPr>
          <p:nvPr/>
        </p:nvGrpSpPr>
        <p:grpSpPr bwMode="auto">
          <a:xfrm>
            <a:off x="3722690" y="3217865"/>
            <a:ext cx="2703513" cy="2414588"/>
            <a:chOff x="2144" y="1815"/>
            <a:chExt cx="1703" cy="1521"/>
          </a:xfrm>
        </p:grpSpPr>
        <p:sp>
          <p:nvSpPr>
            <p:cNvPr id="22570" name="Oval 5">
              <a:extLst>
                <a:ext uri="{FF2B5EF4-FFF2-40B4-BE49-F238E27FC236}">
                  <a16:creationId xmlns:a16="http://schemas.microsoft.com/office/drawing/2014/main" id="{20E4ED87-9D53-4571-9BCA-DA7F66B4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81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22571" name="Oval 6">
              <a:extLst>
                <a:ext uri="{FF2B5EF4-FFF2-40B4-BE49-F238E27FC236}">
                  <a16:creationId xmlns:a16="http://schemas.microsoft.com/office/drawing/2014/main" id="{5842A096-064E-40B4-9B70-3719C990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19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2572" name="Oval 7">
              <a:extLst>
                <a:ext uri="{FF2B5EF4-FFF2-40B4-BE49-F238E27FC236}">
                  <a16:creationId xmlns:a16="http://schemas.microsoft.com/office/drawing/2014/main" id="{9CFB2749-DF5A-4AA3-AF5B-42CC7AF5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2573" name="Oval 8">
              <a:extLst>
                <a:ext uri="{FF2B5EF4-FFF2-40B4-BE49-F238E27FC236}">
                  <a16:creationId xmlns:a16="http://schemas.microsoft.com/office/drawing/2014/main" id="{D08B83A6-6581-477B-832B-A74E5EBF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2574" name="Oval 9">
              <a:extLst>
                <a:ext uri="{FF2B5EF4-FFF2-40B4-BE49-F238E27FC236}">
                  <a16:creationId xmlns:a16="http://schemas.microsoft.com/office/drawing/2014/main" id="{6021C463-FDD0-4646-B28D-D7543090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2575" name="Oval 10">
              <a:extLst>
                <a:ext uri="{FF2B5EF4-FFF2-40B4-BE49-F238E27FC236}">
                  <a16:creationId xmlns:a16="http://schemas.microsoft.com/office/drawing/2014/main" id="{5C2F6879-A6E0-4C2D-823B-EFED1165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305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2576" name="Oval 11">
              <a:extLst>
                <a:ext uri="{FF2B5EF4-FFF2-40B4-BE49-F238E27FC236}">
                  <a16:creationId xmlns:a16="http://schemas.microsoft.com/office/drawing/2014/main" id="{59B8EF45-A4C3-4941-AE36-F58F8274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30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22577" name="Oval 12">
              <a:extLst>
                <a:ext uri="{FF2B5EF4-FFF2-40B4-BE49-F238E27FC236}">
                  <a16:creationId xmlns:a16="http://schemas.microsoft.com/office/drawing/2014/main" id="{5A422F1B-20EF-46FD-AE3B-689956DD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19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22586" name="AutoShape 21">
              <a:extLst>
                <a:ext uri="{FF2B5EF4-FFF2-40B4-BE49-F238E27FC236}">
                  <a16:creationId xmlns:a16="http://schemas.microsoft.com/office/drawing/2014/main" id="{6AD36ABD-3BCF-49D5-A5E6-9F4F30C2A417}"/>
                </a:ext>
              </a:extLst>
            </p:cNvPr>
            <p:cNvCxnSpPr>
              <a:cxnSpLocks noChangeShapeType="1"/>
              <a:stCxn id="22570" idx="4"/>
              <a:endCxn id="22571" idx="0"/>
            </p:cNvCxnSpPr>
            <p:nvPr/>
          </p:nvCxnSpPr>
          <p:spPr bwMode="auto">
            <a:xfrm flipH="1">
              <a:off x="2306" y="2088"/>
              <a:ext cx="522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AutoShape 23">
              <a:extLst>
                <a:ext uri="{FF2B5EF4-FFF2-40B4-BE49-F238E27FC236}">
                  <a16:creationId xmlns:a16="http://schemas.microsoft.com/office/drawing/2014/main" id="{63935DC3-FF59-474E-8561-39B9DBFB1291}"/>
                </a:ext>
              </a:extLst>
            </p:cNvPr>
            <p:cNvCxnSpPr>
              <a:cxnSpLocks noChangeShapeType="1"/>
              <a:stCxn id="22571" idx="4"/>
              <a:endCxn id="22573" idx="0"/>
            </p:cNvCxnSpPr>
            <p:nvPr/>
          </p:nvCxnSpPr>
          <p:spPr bwMode="auto">
            <a:xfrm>
              <a:off x="2306" y="2472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AutoShape 24">
              <a:extLst>
                <a:ext uri="{FF2B5EF4-FFF2-40B4-BE49-F238E27FC236}">
                  <a16:creationId xmlns:a16="http://schemas.microsoft.com/office/drawing/2014/main" id="{8F3286FC-DB80-4450-A2F2-F5B4622DB1AD}"/>
                </a:ext>
              </a:extLst>
            </p:cNvPr>
            <p:cNvCxnSpPr>
              <a:cxnSpLocks noChangeShapeType="1"/>
              <a:stCxn id="22570" idx="4"/>
              <a:endCxn id="22577" idx="0"/>
            </p:cNvCxnSpPr>
            <p:nvPr/>
          </p:nvCxnSpPr>
          <p:spPr bwMode="auto">
            <a:xfrm>
              <a:off x="2828" y="2088"/>
              <a:ext cx="48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AutoShape 25">
              <a:extLst>
                <a:ext uri="{FF2B5EF4-FFF2-40B4-BE49-F238E27FC236}">
                  <a16:creationId xmlns:a16="http://schemas.microsoft.com/office/drawing/2014/main" id="{C7AF04C1-0238-4CCA-B843-27B0E90473E6}"/>
                </a:ext>
              </a:extLst>
            </p:cNvPr>
            <p:cNvCxnSpPr>
              <a:cxnSpLocks noChangeShapeType="1"/>
              <a:stCxn id="22572" idx="0"/>
              <a:endCxn id="22577" idx="4"/>
            </p:cNvCxnSpPr>
            <p:nvPr/>
          </p:nvCxnSpPr>
          <p:spPr bwMode="auto">
            <a:xfrm flipH="1" flipV="1">
              <a:off x="3308" y="2472"/>
              <a:ext cx="25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1" name="AutoShape 26">
              <a:extLst>
                <a:ext uri="{FF2B5EF4-FFF2-40B4-BE49-F238E27FC236}">
                  <a16:creationId xmlns:a16="http://schemas.microsoft.com/office/drawing/2014/main" id="{41ECAC6A-EECB-4173-8DF7-70DEA92187E9}"/>
                </a:ext>
              </a:extLst>
            </p:cNvPr>
            <p:cNvCxnSpPr>
              <a:cxnSpLocks noChangeShapeType="1"/>
              <a:stCxn id="22572" idx="4"/>
              <a:endCxn id="22575" idx="0"/>
            </p:cNvCxnSpPr>
            <p:nvPr/>
          </p:nvCxnSpPr>
          <p:spPr bwMode="auto">
            <a:xfrm>
              <a:off x="3558" y="2904"/>
              <a:ext cx="128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AutoShape 27">
              <a:extLst>
                <a:ext uri="{FF2B5EF4-FFF2-40B4-BE49-F238E27FC236}">
                  <a16:creationId xmlns:a16="http://schemas.microsoft.com/office/drawing/2014/main" id="{393A5A62-79D0-4552-BD98-58812BFA9F4A}"/>
                </a:ext>
              </a:extLst>
            </p:cNvPr>
            <p:cNvCxnSpPr>
              <a:cxnSpLocks noChangeShapeType="1"/>
              <a:stCxn id="22574" idx="4"/>
              <a:endCxn id="22576" idx="0"/>
            </p:cNvCxnSpPr>
            <p:nvPr/>
          </p:nvCxnSpPr>
          <p:spPr bwMode="auto">
            <a:xfrm flipH="1">
              <a:off x="2828" y="2904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AutoShape 32">
              <a:extLst>
                <a:ext uri="{FF2B5EF4-FFF2-40B4-BE49-F238E27FC236}">
                  <a16:creationId xmlns:a16="http://schemas.microsoft.com/office/drawing/2014/main" id="{3175D4A4-DFA1-4AA4-BE88-E1C0D51074F4}"/>
                </a:ext>
              </a:extLst>
            </p:cNvPr>
            <p:cNvCxnSpPr>
              <a:cxnSpLocks noChangeShapeType="1"/>
              <a:stCxn id="22574" idx="4"/>
              <a:endCxn id="22602" idx="0"/>
            </p:cNvCxnSpPr>
            <p:nvPr/>
          </p:nvCxnSpPr>
          <p:spPr bwMode="auto">
            <a:xfrm>
              <a:off x="3050" y="2904"/>
              <a:ext cx="124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AutoShape 34">
              <a:extLst>
                <a:ext uri="{FF2B5EF4-FFF2-40B4-BE49-F238E27FC236}">
                  <a16:creationId xmlns:a16="http://schemas.microsoft.com/office/drawing/2014/main" id="{E64464D9-BF7C-40B5-A137-72C322740D15}"/>
                </a:ext>
              </a:extLst>
            </p:cNvPr>
            <p:cNvCxnSpPr>
              <a:cxnSpLocks noChangeShapeType="1"/>
              <a:stCxn id="22574" idx="0"/>
              <a:endCxn id="22577" idx="4"/>
            </p:cNvCxnSpPr>
            <p:nvPr/>
          </p:nvCxnSpPr>
          <p:spPr bwMode="auto">
            <a:xfrm flipV="1">
              <a:off x="3050" y="2472"/>
              <a:ext cx="258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2" name="Oval 37">
              <a:extLst>
                <a:ext uri="{FF2B5EF4-FFF2-40B4-BE49-F238E27FC236}">
                  <a16:creationId xmlns:a16="http://schemas.microsoft.com/office/drawing/2014/main" id="{AFED204A-BAEF-497F-A80C-8C8EB704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0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22534" name="Oval 42">
            <a:extLst>
              <a:ext uri="{FF2B5EF4-FFF2-40B4-BE49-F238E27FC236}">
                <a16:creationId xmlns:a16="http://schemas.microsoft.com/office/drawing/2014/main" id="{44826719-6FAE-49D9-AD33-D6C06049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883" y="32173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2535" name="Oval 43">
            <a:extLst>
              <a:ext uri="{FF2B5EF4-FFF2-40B4-BE49-F238E27FC236}">
                <a16:creationId xmlns:a16="http://schemas.microsoft.com/office/drawing/2014/main" id="{4315DBA9-6B70-486B-8AF1-E06EFAD7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483" y="38269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2536" name="Oval 44">
            <a:extLst>
              <a:ext uri="{FF2B5EF4-FFF2-40B4-BE49-F238E27FC236}">
                <a16:creationId xmlns:a16="http://schemas.microsoft.com/office/drawing/2014/main" id="{01958FE5-550B-4725-8567-81DA44E7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358" y="45127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2537" name="Oval 45">
            <a:extLst>
              <a:ext uri="{FF2B5EF4-FFF2-40B4-BE49-F238E27FC236}">
                <a16:creationId xmlns:a16="http://schemas.microsoft.com/office/drawing/2014/main" id="{D5F28996-D11D-42F8-A718-6B3F9EA0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08" y="45127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2538" name="Oval 46">
            <a:extLst>
              <a:ext uri="{FF2B5EF4-FFF2-40B4-BE49-F238E27FC236}">
                <a16:creationId xmlns:a16="http://schemas.microsoft.com/office/drawing/2014/main" id="{43271B27-791E-4E0B-9CB6-66DD704B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558" y="51858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2539" name="Oval 47">
            <a:extLst>
              <a:ext uri="{FF2B5EF4-FFF2-40B4-BE49-F238E27FC236}">
                <a16:creationId xmlns:a16="http://schemas.microsoft.com/office/drawing/2014/main" id="{A49F05E5-BDAA-4926-A112-DC12B0DC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83" y="51985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2540" name="Oval 48">
            <a:extLst>
              <a:ext uri="{FF2B5EF4-FFF2-40B4-BE49-F238E27FC236}">
                <a16:creationId xmlns:a16="http://schemas.microsoft.com/office/drawing/2014/main" id="{DAE2E337-AF80-483C-B4D1-CB61235F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83" y="38269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2548" name="AutoShape 56">
            <a:extLst>
              <a:ext uri="{FF2B5EF4-FFF2-40B4-BE49-F238E27FC236}">
                <a16:creationId xmlns:a16="http://schemas.microsoft.com/office/drawing/2014/main" id="{0506337B-1F62-4EB7-8A0C-908EC0BC100E}"/>
              </a:ext>
            </a:extLst>
          </p:cNvPr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7321551" y="3650159"/>
            <a:ext cx="5334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59">
            <a:extLst>
              <a:ext uri="{FF2B5EF4-FFF2-40B4-BE49-F238E27FC236}">
                <a16:creationId xmlns:a16="http://schemas.microsoft.com/office/drawing/2014/main" id="{DFD96B6F-F0DF-4174-B6DF-98063DC37F27}"/>
              </a:ext>
            </a:extLst>
          </p:cNvPr>
          <p:cNvCxnSpPr>
            <a:cxnSpLocks noChangeShapeType="1"/>
            <a:stCxn id="22534" idx="4"/>
            <a:endCxn id="22540" idx="0"/>
          </p:cNvCxnSpPr>
          <p:nvPr/>
        </p:nvCxnSpPr>
        <p:spPr bwMode="auto">
          <a:xfrm>
            <a:off x="7854951" y="3650159"/>
            <a:ext cx="6096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60">
            <a:extLst>
              <a:ext uri="{FF2B5EF4-FFF2-40B4-BE49-F238E27FC236}">
                <a16:creationId xmlns:a16="http://schemas.microsoft.com/office/drawing/2014/main" id="{530A9943-8D52-49A7-B622-2AA20799CB97}"/>
              </a:ext>
            </a:extLst>
          </p:cNvPr>
          <p:cNvCxnSpPr>
            <a:cxnSpLocks noChangeShapeType="1"/>
            <a:stCxn id="22536" idx="0"/>
            <a:endCxn id="22540" idx="4"/>
          </p:cNvCxnSpPr>
          <p:nvPr/>
        </p:nvCxnSpPr>
        <p:spPr bwMode="auto">
          <a:xfrm flipH="1" flipV="1">
            <a:off x="8464552" y="4259759"/>
            <a:ext cx="3968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61">
            <a:extLst>
              <a:ext uri="{FF2B5EF4-FFF2-40B4-BE49-F238E27FC236}">
                <a16:creationId xmlns:a16="http://schemas.microsoft.com/office/drawing/2014/main" id="{8B11DE85-C9EA-40F1-86AF-99D4B17E919A}"/>
              </a:ext>
            </a:extLst>
          </p:cNvPr>
          <p:cNvCxnSpPr>
            <a:cxnSpLocks noChangeShapeType="1"/>
            <a:stCxn id="22536" idx="4"/>
            <a:endCxn id="22538" idx="0"/>
          </p:cNvCxnSpPr>
          <p:nvPr/>
        </p:nvCxnSpPr>
        <p:spPr bwMode="auto">
          <a:xfrm>
            <a:off x="8861426" y="494555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62">
            <a:extLst>
              <a:ext uri="{FF2B5EF4-FFF2-40B4-BE49-F238E27FC236}">
                <a16:creationId xmlns:a16="http://schemas.microsoft.com/office/drawing/2014/main" id="{E535E3F7-403B-404A-8045-BA6A4A2E506B}"/>
              </a:ext>
            </a:extLst>
          </p:cNvPr>
          <p:cNvCxnSpPr>
            <a:cxnSpLocks noChangeShapeType="1"/>
            <a:stCxn id="22537" idx="4"/>
            <a:endCxn id="22539" idx="0"/>
          </p:cNvCxnSpPr>
          <p:nvPr/>
        </p:nvCxnSpPr>
        <p:spPr bwMode="auto">
          <a:xfrm flipH="1">
            <a:off x="7702552" y="494555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65">
            <a:extLst>
              <a:ext uri="{FF2B5EF4-FFF2-40B4-BE49-F238E27FC236}">
                <a16:creationId xmlns:a16="http://schemas.microsoft.com/office/drawing/2014/main" id="{ED68A120-ED23-48CF-86D7-2F4CD59EB401}"/>
              </a:ext>
            </a:extLst>
          </p:cNvPr>
          <p:cNvCxnSpPr>
            <a:cxnSpLocks noChangeShapeType="1"/>
            <a:stCxn id="22537" idx="4"/>
            <a:endCxn id="22562" idx="0"/>
          </p:cNvCxnSpPr>
          <p:nvPr/>
        </p:nvCxnSpPr>
        <p:spPr bwMode="auto">
          <a:xfrm>
            <a:off x="8054976" y="494555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67">
            <a:extLst>
              <a:ext uri="{FF2B5EF4-FFF2-40B4-BE49-F238E27FC236}">
                <a16:creationId xmlns:a16="http://schemas.microsoft.com/office/drawing/2014/main" id="{8DF75C2B-B79F-48DE-9381-78AC4DE2C7E9}"/>
              </a:ext>
            </a:extLst>
          </p:cNvPr>
          <p:cNvCxnSpPr>
            <a:cxnSpLocks noChangeShapeType="1"/>
            <a:stCxn id="22537" idx="0"/>
            <a:endCxn id="22540" idx="4"/>
          </p:cNvCxnSpPr>
          <p:nvPr/>
        </p:nvCxnSpPr>
        <p:spPr bwMode="auto">
          <a:xfrm flipV="1">
            <a:off x="8054977" y="4259759"/>
            <a:ext cx="4095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Oval 70">
            <a:extLst>
              <a:ext uri="{FF2B5EF4-FFF2-40B4-BE49-F238E27FC236}">
                <a16:creationId xmlns:a16="http://schemas.microsoft.com/office/drawing/2014/main" id="{725F4271-01D3-4986-8E59-AC753B25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58" y="51985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2567" name="Text Box 75">
            <a:extLst>
              <a:ext uri="{FF2B5EF4-FFF2-40B4-BE49-F238E27FC236}">
                <a16:creationId xmlns:a16="http://schemas.microsoft.com/office/drawing/2014/main" id="{8DA13057-E56C-4683-968D-6B016F41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2" y="601980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before deletion of 32</a:t>
            </a:r>
          </a:p>
        </p:txBody>
      </p:sp>
      <p:sp>
        <p:nvSpPr>
          <p:cNvPr id="22568" name="Text Box 76">
            <a:extLst>
              <a:ext uri="{FF2B5EF4-FFF2-40B4-BE49-F238E27FC236}">
                <a16:creationId xmlns:a16="http://schemas.microsoft.com/office/drawing/2014/main" id="{F952D8EA-8A65-40A8-83E0-AE6954F4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577" y="601980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after deletion</a:t>
            </a:r>
          </a:p>
        </p:txBody>
      </p:sp>
      <p:sp>
        <p:nvSpPr>
          <p:cNvPr id="22569" name="Line 77">
            <a:extLst>
              <a:ext uri="{FF2B5EF4-FFF2-40B4-BE49-F238E27FC236}">
                <a16:creationId xmlns:a16="http://schemas.microsoft.com/office/drawing/2014/main" id="{C03AB447-B3C0-4413-A6CE-5CF278ACD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6E8AC-14A5-4E26-AAE5-A0A027EA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811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0">
            <a:extLst>
              <a:ext uri="{FF2B5EF4-FFF2-40B4-BE49-F238E27FC236}">
                <a16:creationId xmlns:a16="http://schemas.microsoft.com/office/drawing/2014/main" id="{F22C6CCF-2DBE-44BE-9B87-60FF5FB4C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020" y="280442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Rebalancing after a Removal</a:t>
            </a:r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A6A5E394-A3FC-4E60-8765-D656D865E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5514" y="1453059"/>
            <a:ext cx="9112566" cy="2438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>
                <a:solidFill>
                  <a:schemeClr val="accent1"/>
                </a:solidFill>
              </a:rPr>
              <a:t>z</a:t>
            </a:r>
            <a:r>
              <a:rPr lang="en-US" altLang="en-US" sz="2400" dirty="0"/>
              <a:t> be the </a:t>
            </a:r>
            <a:r>
              <a:rPr lang="en-US" altLang="en-US" sz="2400" dirty="0">
                <a:solidFill>
                  <a:schemeClr val="accent1"/>
                </a:solidFill>
              </a:rPr>
              <a:t>first unbalanced</a:t>
            </a:r>
            <a:r>
              <a:rPr lang="en-US" altLang="en-US" sz="2400" dirty="0"/>
              <a:t> node encountered while travelling up the tree from w. Also, let y be the child of z with the larger height, and let x be the child of y with the larger height.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 </a:t>
            </a:r>
            <a:r>
              <a:rPr lang="en-US" altLang="en-US" sz="2400" dirty="0" err="1"/>
              <a:t>trinode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restructing</a:t>
            </a:r>
            <a:r>
              <a:rPr lang="en-US" altLang="en-US" sz="2400" dirty="0"/>
              <a:t> on x, y and z to restore balance at z. After this restructuring, the whole tree becomes balanced. </a:t>
            </a:r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B47E2D25-EC28-4E85-B59E-325EDC5B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283" y="39476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3566" name="Oval 13">
            <a:extLst>
              <a:ext uri="{FF2B5EF4-FFF2-40B4-BE49-F238E27FC236}">
                <a16:creationId xmlns:a16="http://schemas.microsoft.com/office/drawing/2014/main" id="{245FB157-4A60-4C0A-9A68-BB17F81A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83" y="4557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3567" name="Oval 14">
            <a:extLst>
              <a:ext uri="{FF2B5EF4-FFF2-40B4-BE49-F238E27FC236}">
                <a16:creationId xmlns:a16="http://schemas.microsoft.com/office/drawing/2014/main" id="{D037E078-1F96-4231-AA5D-8414CFF6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758" y="52430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3568" name="Oval 15">
            <a:extLst>
              <a:ext uri="{FF2B5EF4-FFF2-40B4-BE49-F238E27FC236}">
                <a16:creationId xmlns:a16="http://schemas.microsoft.com/office/drawing/2014/main" id="{270A5B4A-DAF8-4114-BF81-6886A2E8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8" y="52430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569" name="Oval 16">
            <a:extLst>
              <a:ext uri="{FF2B5EF4-FFF2-40B4-BE49-F238E27FC236}">
                <a16:creationId xmlns:a16="http://schemas.microsoft.com/office/drawing/2014/main" id="{ACBFA8DC-0CEE-404E-9859-B45A40A9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58" y="59161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3570" name="Oval 17">
            <a:extLst>
              <a:ext uri="{FF2B5EF4-FFF2-40B4-BE49-F238E27FC236}">
                <a16:creationId xmlns:a16="http://schemas.microsoft.com/office/drawing/2014/main" id="{2D08F40B-EEA5-49EA-95F9-F2CA1DC2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83" y="5928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3571" name="Oval 18">
            <a:extLst>
              <a:ext uri="{FF2B5EF4-FFF2-40B4-BE49-F238E27FC236}">
                <a16:creationId xmlns:a16="http://schemas.microsoft.com/office/drawing/2014/main" id="{1F2F5F80-8B5A-49E7-89F6-759E4B02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883" y="4557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3579" name="AutoShape 26">
            <a:extLst>
              <a:ext uri="{FF2B5EF4-FFF2-40B4-BE49-F238E27FC236}">
                <a16:creationId xmlns:a16="http://schemas.microsoft.com/office/drawing/2014/main" id="{12B3D6F5-67D6-4885-A5A0-2D6482954D0D}"/>
              </a:ext>
            </a:extLst>
          </p:cNvPr>
          <p:cNvCxnSpPr>
            <a:cxnSpLocks noChangeShapeType="1"/>
            <a:stCxn id="23565" idx="4"/>
            <a:endCxn id="23566" idx="0"/>
          </p:cNvCxnSpPr>
          <p:nvPr/>
        </p:nvCxnSpPr>
        <p:spPr bwMode="auto">
          <a:xfrm flipH="1">
            <a:off x="3536951" y="4380409"/>
            <a:ext cx="5334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29">
            <a:extLst>
              <a:ext uri="{FF2B5EF4-FFF2-40B4-BE49-F238E27FC236}">
                <a16:creationId xmlns:a16="http://schemas.microsoft.com/office/drawing/2014/main" id="{A88167EA-1A02-4DA4-8AC0-6588FAE9EF04}"/>
              </a:ext>
            </a:extLst>
          </p:cNvPr>
          <p:cNvCxnSpPr>
            <a:cxnSpLocks noChangeShapeType="1"/>
            <a:stCxn id="23565" idx="4"/>
            <a:endCxn id="23571" idx="0"/>
          </p:cNvCxnSpPr>
          <p:nvPr/>
        </p:nvCxnSpPr>
        <p:spPr bwMode="auto">
          <a:xfrm>
            <a:off x="4070351" y="4380409"/>
            <a:ext cx="6096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AutoShape 30">
            <a:extLst>
              <a:ext uri="{FF2B5EF4-FFF2-40B4-BE49-F238E27FC236}">
                <a16:creationId xmlns:a16="http://schemas.microsoft.com/office/drawing/2014/main" id="{6EE3C8B2-4314-457C-A8BA-2E78C0773B02}"/>
              </a:ext>
            </a:extLst>
          </p:cNvPr>
          <p:cNvCxnSpPr>
            <a:cxnSpLocks noChangeShapeType="1"/>
            <a:stCxn id="23567" idx="0"/>
            <a:endCxn id="23571" idx="4"/>
          </p:cNvCxnSpPr>
          <p:nvPr/>
        </p:nvCxnSpPr>
        <p:spPr bwMode="auto">
          <a:xfrm flipH="1" flipV="1">
            <a:off x="4679952" y="4990009"/>
            <a:ext cx="3968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AutoShape 31">
            <a:extLst>
              <a:ext uri="{FF2B5EF4-FFF2-40B4-BE49-F238E27FC236}">
                <a16:creationId xmlns:a16="http://schemas.microsoft.com/office/drawing/2014/main" id="{730DDC51-A045-4685-A0D9-4B03BCDFF5A6}"/>
              </a:ext>
            </a:extLst>
          </p:cNvPr>
          <p:cNvCxnSpPr>
            <a:cxnSpLocks noChangeShapeType="1"/>
            <a:stCxn id="23567" idx="4"/>
            <a:endCxn id="23569" idx="0"/>
          </p:cNvCxnSpPr>
          <p:nvPr/>
        </p:nvCxnSpPr>
        <p:spPr bwMode="auto">
          <a:xfrm>
            <a:off x="5076826" y="567580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AutoShape 32">
            <a:extLst>
              <a:ext uri="{FF2B5EF4-FFF2-40B4-BE49-F238E27FC236}">
                <a16:creationId xmlns:a16="http://schemas.microsoft.com/office/drawing/2014/main" id="{2B504F78-6B65-4103-B434-402CA672CB80}"/>
              </a:ext>
            </a:extLst>
          </p:cNvPr>
          <p:cNvCxnSpPr>
            <a:cxnSpLocks noChangeShapeType="1"/>
            <a:stCxn id="23568" idx="4"/>
            <a:endCxn id="23570" idx="0"/>
          </p:cNvCxnSpPr>
          <p:nvPr/>
        </p:nvCxnSpPr>
        <p:spPr bwMode="auto">
          <a:xfrm flipH="1">
            <a:off x="3917952" y="567580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AutoShape 35">
            <a:extLst>
              <a:ext uri="{FF2B5EF4-FFF2-40B4-BE49-F238E27FC236}">
                <a16:creationId xmlns:a16="http://schemas.microsoft.com/office/drawing/2014/main" id="{88406A00-EC5D-4150-9913-EE36481FAFEE}"/>
              </a:ext>
            </a:extLst>
          </p:cNvPr>
          <p:cNvCxnSpPr>
            <a:cxnSpLocks noChangeShapeType="1"/>
            <a:stCxn id="23568" idx="4"/>
            <a:endCxn id="23593" idx="0"/>
          </p:cNvCxnSpPr>
          <p:nvPr/>
        </p:nvCxnSpPr>
        <p:spPr bwMode="auto">
          <a:xfrm>
            <a:off x="4270376" y="567580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AutoShape 37">
            <a:extLst>
              <a:ext uri="{FF2B5EF4-FFF2-40B4-BE49-F238E27FC236}">
                <a16:creationId xmlns:a16="http://schemas.microsoft.com/office/drawing/2014/main" id="{37563A70-AE9B-4799-A761-5196B78FE512}"/>
              </a:ext>
            </a:extLst>
          </p:cNvPr>
          <p:cNvCxnSpPr>
            <a:cxnSpLocks noChangeShapeType="1"/>
            <a:stCxn id="23568" idx="0"/>
            <a:endCxn id="23571" idx="4"/>
          </p:cNvCxnSpPr>
          <p:nvPr/>
        </p:nvCxnSpPr>
        <p:spPr bwMode="auto">
          <a:xfrm flipV="1">
            <a:off x="4270377" y="4990009"/>
            <a:ext cx="4095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3" name="Oval 40">
            <a:extLst>
              <a:ext uri="{FF2B5EF4-FFF2-40B4-BE49-F238E27FC236}">
                <a16:creationId xmlns:a16="http://schemas.microsoft.com/office/drawing/2014/main" id="{84ECD75A-3071-410D-9BA5-D00E2B60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158" y="5928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3598" name="Text Box 45">
            <a:extLst>
              <a:ext uri="{FF2B5EF4-FFF2-40B4-BE49-F238E27FC236}">
                <a16:creationId xmlns:a16="http://schemas.microsoft.com/office/drawing/2014/main" id="{7B965B56-17E1-4EA2-8C35-160FEF42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037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99" name="Text Box 46">
            <a:extLst>
              <a:ext uri="{FF2B5EF4-FFF2-40B4-BE49-F238E27FC236}">
                <a16:creationId xmlns:a16="http://schemas.microsoft.com/office/drawing/2014/main" id="{38CF35C8-F399-4048-BF44-8DDAF47C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4" y="527050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23600" name="Text Box 47">
            <a:extLst>
              <a:ext uri="{FF2B5EF4-FFF2-40B4-BE49-F238E27FC236}">
                <a16:creationId xmlns:a16="http://schemas.microsoft.com/office/drawing/2014/main" id="{8E6B615F-C8CB-41AC-B653-2905AA0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613275"/>
            <a:ext cx="461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23601" name="Text Box 48">
            <a:extLst>
              <a:ext uri="{FF2B5EF4-FFF2-40B4-BE49-F238E27FC236}">
                <a16:creationId xmlns:a16="http://schemas.microsoft.com/office/drawing/2014/main" id="{49C560AE-DCF1-4E9C-985A-D9793048C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984625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a=z</a:t>
            </a:r>
          </a:p>
        </p:txBody>
      </p:sp>
      <p:sp>
        <p:nvSpPr>
          <p:cNvPr id="23602" name="Line 49">
            <a:extLst>
              <a:ext uri="{FF2B5EF4-FFF2-40B4-BE49-F238E27FC236}">
                <a16:creationId xmlns:a16="http://schemas.microsoft.com/office/drawing/2014/main" id="{D8C92651-0ECB-4C3F-B370-7A7DFF7D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41465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3" name="Line 50">
            <a:extLst>
              <a:ext uri="{FF2B5EF4-FFF2-40B4-BE49-F238E27FC236}">
                <a16:creationId xmlns:a16="http://schemas.microsoft.com/office/drawing/2014/main" id="{F6FCBCCC-3B1E-46A3-97A3-D3BB0064B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6575" y="47656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4" name="Line 51">
            <a:extLst>
              <a:ext uri="{FF2B5EF4-FFF2-40B4-BE49-F238E27FC236}">
                <a16:creationId xmlns:a16="http://schemas.microsoft.com/office/drawing/2014/main" id="{2C4CC46E-5FB6-4994-97C4-E73B32B49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6488" y="4775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5" name="Line 52">
            <a:extLst>
              <a:ext uri="{FF2B5EF4-FFF2-40B4-BE49-F238E27FC236}">
                <a16:creationId xmlns:a16="http://schemas.microsoft.com/office/drawing/2014/main" id="{8BD265E1-9384-4A57-98A3-73F815C9F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6063" y="54324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6" name="Oval 53">
            <a:extLst>
              <a:ext uri="{FF2B5EF4-FFF2-40B4-BE49-F238E27FC236}">
                <a16:creationId xmlns:a16="http://schemas.microsoft.com/office/drawing/2014/main" id="{1A70E0A6-97E3-44C0-BEFB-AC2B3C03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20" y="43921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3607" name="Oval 54">
            <a:extLst>
              <a:ext uri="{FF2B5EF4-FFF2-40B4-BE49-F238E27FC236}">
                <a16:creationId xmlns:a16="http://schemas.microsoft.com/office/drawing/2014/main" id="{87C60FD5-2580-4F3F-B9EB-76BD8BB9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320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3608" name="Oval 55">
            <a:extLst>
              <a:ext uri="{FF2B5EF4-FFF2-40B4-BE49-F238E27FC236}">
                <a16:creationId xmlns:a16="http://schemas.microsoft.com/office/drawing/2014/main" id="{C617FD18-964C-4B79-AF6D-E9BFD391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20" y="4404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3609" name="Oval 56">
            <a:extLst>
              <a:ext uri="{FF2B5EF4-FFF2-40B4-BE49-F238E27FC236}">
                <a16:creationId xmlns:a16="http://schemas.microsoft.com/office/drawing/2014/main" id="{D57EC28E-A5E3-4542-BC1A-B01C7AF1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058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610" name="Oval 57">
            <a:extLst>
              <a:ext uri="{FF2B5EF4-FFF2-40B4-BE49-F238E27FC236}">
                <a16:creationId xmlns:a16="http://schemas.microsoft.com/office/drawing/2014/main" id="{DF081A95-EDE4-4619-8A91-A07F9667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920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3611" name="Oval 58">
            <a:extLst>
              <a:ext uri="{FF2B5EF4-FFF2-40B4-BE49-F238E27FC236}">
                <a16:creationId xmlns:a16="http://schemas.microsoft.com/office/drawing/2014/main" id="{1CBF8AEC-BAAC-4C0C-BE79-896B11C05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633" y="57637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3612" name="Oval 59">
            <a:extLst>
              <a:ext uri="{FF2B5EF4-FFF2-40B4-BE49-F238E27FC236}">
                <a16:creationId xmlns:a16="http://schemas.microsoft.com/office/drawing/2014/main" id="{F29BAA40-D154-4D6E-BB74-2D1C5684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245" y="3795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3620" name="AutoShape 67">
            <a:extLst>
              <a:ext uri="{FF2B5EF4-FFF2-40B4-BE49-F238E27FC236}">
                <a16:creationId xmlns:a16="http://schemas.microsoft.com/office/drawing/2014/main" id="{382A29A1-6BC4-4515-8FBC-470E5289C62E}"/>
              </a:ext>
            </a:extLst>
          </p:cNvPr>
          <p:cNvCxnSpPr>
            <a:cxnSpLocks noChangeShapeType="1"/>
            <a:stCxn id="23606" idx="4"/>
            <a:endCxn id="23607" idx="0"/>
          </p:cNvCxnSpPr>
          <p:nvPr/>
        </p:nvCxnSpPr>
        <p:spPr bwMode="auto">
          <a:xfrm flipH="1">
            <a:off x="7545388" y="4824909"/>
            <a:ext cx="45720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3" name="AutoShape 70">
            <a:extLst>
              <a:ext uri="{FF2B5EF4-FFF2-40B4-BE49-F238E27FC236}">
                <a16:creationId xmlns:a16="http://schemas.microsoft.com/office/drawing/2014/main" id="{8A3B459B-F2D1-4B94-95C3-863385FB3888}"/>
              </a:ext>
            </a:extLst>
          </p:cNvPr>
          <p:cNvCxnSpPr>
            <a:cxnSpLocks noChangeShapeType="1"/>
            <a:stCxn id="23606" idx="0"/>
            <a:endCxn id="23612" idx="4"/>
          </p:cNvCxnSpPr>
          <p:nvPr/>
        </p:nvCxnSpPr>
        <p:spPr bwMode="auto">
          <a:xfrm flipV="1">
            <a:off x="8002589" y="4228009"/>
            <a:ext cx="593725" cy="1641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AutoShape 71">
            <a:extLst>
              <a:ext uri="{FF2B5EF4-FFF2-40B4-BE49-F238E27FC236}">
                <a16:creationId xmlns:a16="http://schemas.microsoft.com/office/drawing/2014/main" id="{0D4F368C-BF4E-4424-AE1A-AE4D7D581F8D}"/>
              </a:ext>
            </a:extLst>
          </p:cNvPr>
          <p:cNvCxnSpPr>
            <a:cxnSpLocks noChangeShapeType="1"/>
            <a:stCxn id="23608" idx="0"/>
            <a:endCxn id="23612" idx="4"/>
          </p:cNvCxnSpPr>
          <p:nvPr/>
        </p:nvCxnSpPr>
        <p:spPr bwMode="auto">
          <a:xfrm flipH="1" flipV="1">
            <a:off x="8596314" y="4228009"/>
            <a:ext cx="625475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5" name="AutoShape 72">
            <a:extLst>
              <a:ext uri="{FF2B5EF4-FFF2-40B4-BE49-F238E27FC236}">
                <a16:creationId xmlns:a16="http://schemas.microsoft.com/office/drawing/2014/main" id="{469A8949-A408-41C6-89E1-B9A9990DD889}"/>
              </a:ext>
            </a:extLst>
          </p:cNvPr>
          <p:cNvCxnSpPr>
            <a:cxnSpLocks noChangeShapeType="1"/>
            <a:stCxn id="23608" idx="4"/>
            <a:endCxn id="23610" idx="0"/>
          </p:cNvCxnSpPr>
          <p:nvPr/>
        </p:nvCxnSpPr>
        <p:spPr bwMode="auto">
          <a:xfrm>
            <a:off x="9221788" y="483760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AutoShape 73">
            <a:extLst>
              <a:ext uri="{FF2B5EF4-FFF2-40B4-BE49-F238E27FC236}">
                <a16:creationId xmlns:a16="http://schemas.microsoft.com/office/drawing/2014/main" id="{E6BCA7FA-E91F-4A8B-965E-A1FF205422E8}"/>
              </a:ext>
            </a:extLst>
          </p:cNvPr>
          <p:cNvCxnSpPr>
            <a:cxnSpLocks noChangeShapeType="1"/>
            <a:stCxn id="23609" idx="4"/>
            <a:endCxn id="23611" idx="0"/>
          </p:cNvCxnSpPr>
          <p:nvPr/>
        </p:nvCxnSpPr>
        <p:spPr bwMode="auto">
          <a:xfrm flipH="1">
            <a:off x="8140702" y="551070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9" name="AutoShape 76">
            <a:extLst>
              <a:ext uri="{FF2B5EF4-FFF2-40B4-BE49-F238E27FC236}">
                <a16:creationId xmlns:a16="http://schemas.microsoft.com/office/drawing/2014/main" id="{0B9A8DFA-E7A8-4CA1-B7BD-2D9C082F7961}"/>
              </a:ext>
            </a:extLst>
          </p:cNvPr>
          <p:cNvCxnSpPr>
            <a:cxnSpLocks noChangeShapeType="1"/>
            <a:stCxn id="23609" idx="4"/>
            <a:endCxn id="23634" idx="0"/>
          </p:cNvCxnSpPr>
          <p:nvPr/>
        </p:nvCxnSpPr>
        <p:spPr bwMode="auto">
          <a:xfrm>
            <a:off x="8493126" y="551070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1" name="AutoShape 78">
            <a:extLst>
              <a:ext uri="{FF2B5EF4-FFF2-40B4-BE49-F238E27FC236}">
                <a16:creationId xmlns:a16="http://schemas.microsoft.com/office/drawing/2014/main" id="{16800EB5-41B9-4B32-8852-6E72A3536217}"/>
              </a:ext>
            </a:extLst>
          </p:cNvPr>
          <p:cNvCxnSpPr>
            <a:cxnSpLocks noChangeShapeType="1"/>
            <a:stCxn id="23609" idx="0"/>
            <a:endCxn id="23606" idx="4"/>
          </p:cNvCxnSpPr>
          <p:nvPr/>
        </p:nvCxnSpPr>
        <p:spPr bwMode="auto">
          <a:xfrm flipH="1" flipV="1">
            <a:off x="8002588" y="4824909"/>
            <a:ext cx="490538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4" name="Oval 81">
            <a:extLst>
              <a:ext uri="{FF2B5EF4-FFF2-40B4-BE49-F238E27FC236}">
                <a16:creationId xmlns:a16="http://schemas.microsoft.com/office/drawing/2014/main" id="{BFA341A1-25B0-474C-8F8B-E14784A8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908" y="57637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3639" name="Line 86">
            <a:extLst>
              <a:ext uri="{FF2B5EF4-FFF2-40B4-BE49-F238E27FC236}">
                <a16:creationId xmlns:a16="http://schemas.microsoft.com/office/drawing/2014/main" id="{378CCF59-B257-4BBA-88A7-4391411B4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8FE43-F81C-4866-923C-1A07F4C1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958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D79A588-B062-41D9-99CD-08FE6CF1A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560" y="477520"/>
            <a:ext cx="502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Running Times for AVL Trees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0DC5C1-0490-422C-82E0-4F14A960B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80848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single restructure is O(1)</a:t>
            </a:r>
          </a:p>
          <a:p>
            <a:pPr lvl="1" eaLnBrk="1" hangingPunct="1"/>
            <a:r>
              <a:rPr lang="en-US" altLang="en-US" sz="2000" dirty="0"/>
              <a:t>using a linked-structure binary tree</a:t>
            </a:r>
          </a:p>
          <a:p>
            <a:pPr eaLnBrk="1" hangingPunct="1"/>
            <a:r>
              <a:rPr lang="en-US" altLang="en-US" sz="2400" dirty="0"/>
              <a:t>find is O(log n)</a:t>
            </a:r>
          </a:p>
          <a:p>
            <a:pPr lvl="1" eaLnBrk="1" hangingPunct="1"/>
            <a:r>
              <a:rPr lang="en-US" altLang="en-US" sz="2000" dirty="0"/>
              <a:t>height of tree is O(log n), no restructures needed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insert is O(log n)</a:t>
            </a:r>
          </a:p>
          <a:p>
            <a:pPr lvl="1" eaLnBrk="1" hangingPunct="1"/>
            <a:r>
              <a:rPr lang="en-US" altLang="en-US" sz="2000" dirty="0"/>
              <a:t>initial find is O(log n)</a:t>
            </a:r>
          </a:p>
          <a:p>
            <a:pPr lvl="1" eaLnBrk="1" hangingPunct="1"/>
            <a:r>
              <a:rPr lang="en-US" altLang="en-US" sz="2000" dirty="0"/>
              <a:t>Restructuring up the tree, maintaining heights is O(log n)</a:t>
            </a:r>
          </a:p>
          <a:p>
            <a:pPr eaLnBrk="1" hangingPunct="1"/>
            <a:r>
              <a:rPr lang="en-US" altLang="en-US" sz="2400" dirty="0"/>
              <a:t>delete is O(log n)</a:t>
            </a:r>
          </a:p>
          <a:p>
            <a:pPr lvl="1" eaLnBrk="1" hangingPunct="1"/>
            <a:r>
              <a:rPr lang="en-US" altLang="en-US" sz="2000" dirty="0"/>
              <a:t>initial find is O(log n)</a:t>
            </a:r>
          </a:p>
          <a:p>
            <a:pPr lvl="1" eaLnBrk="1" hangingPunct="1"/>
            <a:r>
              <a:rPr lang="en-US" altLang="en-US" sz="2000" dirty="0"/>
              <a:t>Restructuring up the tree, maintaining heights is O(log n)</a:t>
            </a: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3E270A63-56CC-4D84-A5F1-5343BF5B8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228601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Clip" r:id="rId4" imgW="2352392" imgH="2088333" progId="MS_ClipArt_Gallery.5">
                  <p:embed/>
                </p:oleObj>
              </mc:Choice>
              <mc:Fallback>
                <p:oleObj name="Clip" r:id="rId4" imgW="2352392" imgH="2088333" progId="MS_ClipArt_Gallery.5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3E270A63-56CC-4D84-A5F1-5343BF5B8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8601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535AE-5C5C-4CC3-B2DD-2E756A1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FD66BF77-852C-4B40-951E-362A5C25E7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0" y="1828800"/>
            <a:ext cx="350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Splay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27E8F-E218-42D4-B14A-E2B152E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7FB6C9-55C8-49E1-8AAD-47D380DAEF84}"/>
              </a:ext>
            </a:extLst>
          </p:cNvPr>
          <p:cNvGrpSpPr>
            <a:grpSpLocks/>
          </p:cNvGrpSpPr>
          <p:nvPr/>
        </p:nvGrpSpPr>
        <p:grpSpPr bwMode="auto">
          <a:xfrm>
            <a:off x="4390708" y="1450975"/>
            <a:ext cx="5383212" cy="4173538"/>
            <a:chOff x="2369" y="826"/>
            <a:chExt cx="3391" cy="2629"/>
          </a:xfrm>
        </p:grpSpPr>
        <p:sp>
          <p:nvSpPr>
            <p:cNvPr id="26711" name="Freeform 3">
              <a:extLst>
                <a:ext uri="{FF2B5EF4-FFF2-40B4-BE49-F238E27FC236}">
                  <a16:creationId xmlns:a16="http://schemas.microsoft.com/office/drawing/2014/main" id="{E0BDD17E-4279-4E7D-8198-37D1B27D9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1116"/>
              <a:ext cx="2365" cy="233"/>
            </a:xfrm>
            <a:custGeom>
              <a:avLst/>
              <a:gdLst>
                <a:gd name="T0" fmla="*/ 1285 w 2361"/>
                <a:gd name="T1" fmla="*/ 0 h 2809"/>
                <a:gd name="T2" fmla="*/ 1107 w 2361"/>
                <a:gd name="T3" fmla="*/ 24 h 2809"/>
                <a:gd name="T4" fmla="*/ 964 w 2361"/>
                <a:gd name="T5" fmla="*/ 107 h 2809"/>
                <a:gd name="T6" fmla="*/ 880 w 2361"/>
                <a:gd name="T7" fmla="*/ 184 h 2809"/>
                <a:gd name="T8" fmla="*/ 821 w 2361"/>
                <a:gd name="T9" fmla="*/ 256 h 2809"/>
                <a:gd name="T10" fmla="*/ 749 w 2361"/>
                <a:gd name="T11" fmla="*/ 315 h 2809"/>
                <a:gd name="T12" fmla="*/ 649 w 2361"/>
                <a:gd name="T13" fmla="*/ 440 h 2809"/>
                <a:gd name="T14" fmla="*/ 625 w 2361"/>
                <a:gd name="T15" fmla="*/ 499 h 2809"/>
                <a:gd name="T16" fmla="*/ 595 w 2361"/>
                <a:gd name="T17" fmla="*/ 547 h 2809"/>
                <a:gd name="T18" fmla="*/ 583 w 2361"/>
                <a:gd name="T19" fmla="*/ 564 h 2809"/>
                <a:gd name="T20" fmla="*/ 494 w 2361"/>
                <a:gd name="T21" fmla="*/ 707 h 2809"/>
                <a:gd name="T22" fmla="*/ 393 w 2361"/>
                <a:gd name="T23" fmla="*/ 790 h 2809"/>
                <a:gd name="T24" fmla="*/ 358 w 2361"/>
                <a:gd name="T25" fmla="*/ 861 h 2809"/>
                <a:gd name="T26" fmla="*/ 291 w 2361"/>
                <a:gd name="T27" fmla="*/ 974 h 2809"/>
                <a:gd name="T28" fmla="*/ 267 w 2361"/>
                <a:gd name="T29" fmla="*/ 1010 h 2809"/>
                <a:gd name="T30" fmla="*/ 250 w 2361"/>
                <a:gd name="T31" fmla="*/ 1034 h 2809"/>
                <a:gd name="T32" fmla="*/ 178 w 2361"/>
                <a:gd name="T33" fmla="*/ 1212 h 2809"/>
                <a:gd name="T34" fmla="*/ 137 w 2361"/>
                <a:gd name="T35" fmla="*/ 1277 h 2809"/>
                <a:gd name="T36" fmla="*/ 119 w 2361"/>
                <a:gd name="T37" fmla="*/ 1319 h 2809"/>
                <a:gd name="T38" fmla="*/ 54 w 2361"/>
                <a:gd name="T39" fmla="*/ 1455 h 2809"/>
                <a:gd name="T40" fmla="*/ 0 w 2361"/>
                <a:gd name="T41" fmla="*/ 1710 h 2809"/>
                <a:gd name="T42" fmla="*/ 42 w 2361"/>
                <a:gd name="T43" fmla="*/ 1889 h 2809"/>
                <a:gd name="T44" fmla="*/ 65 w 2361"/>
                <a:gd name="T45" fmla="*/ 1948 h 2809"/>
                <a:gd name="T46" fmla="*/ 107 w 2361"/>
                <a:gd name="T47" fmla="*/ 2013 h 2809"/>
                <a:gd name="T48" fmla="*/ 155 w 2361"/>
                <a:gd name="T49" fmla="*/ 2061 h 2809"/>
                <a:gd name="T50" fmla="*/ 316 w 2361"/>
                <a:gd name="T51" fmla="*/ 2292 h 2809"/>
                <a:gd name="T52" fmla="*/ 375 w 2361"/>
                <a:gd name="T53" fmla="*/ 2370 h 2809"/>
                <a:gd name="T54" fmla="*/ 411 w 2361"/>
                <a:gd name="T55" fmla="*/ 2435 h 2809"/>
                <a:gd name="T56" fmla="*/ 488 w 2361"/>
                <a:gd name="T57" fmla="*/ 2482 h 2809"/>
                <a:gd name="T58" fmla="*/ 536 w 2361"/>
                <a:gd name="T59" fmla="*/ 2518 h 2809"/>
                <a:gd name="T60" fmla="*/ 738 w 2361"/>
                <a:gd name="T61" fmla="*/ 2637 h 2809"/>
                <a:gd name="T62" fmla="*/ 880 w 2361"/>
                <a:gd name="T63" fmla="*/ 2762 h 2809"/>
                <a:gd name="T64" fmla="*/ 1172 w 2361"/>
                <a:gd name="T65" fmla="*/ 2785 h 2809"/>
                <a:gd name="T66" fmla="*/ 1451 w 2361"/>
                <a:gd name="T67" fmla="*/ 2791 h 2809"/>
                <a:gd name="T68" fmla="*/ 1577 w 2361"/>
                <a:gd name="T69" fmla="*/ 2773 h 2809"/>
                <a:gd name="T70" fmla="*/ 1720 w 2361"/>
                <a:gd name="T71" fmla="*/ 2726 h 2809"/>
                <a:gd name="T72" fmla="*/ 1898 w 2361"/>
                <a:gd name="T73" fmla="*/ 2619 h 2809"/>
                <a:gd name="T74" fmla="*/ 2028 w 2361"/>
                <a:gd name="T75" fmla="*/ 2518 h 2809"/>
                <a:gd name="T76" fmla="*/ 2166 w 2361"/>
                <a:gd name="T77" fmla="*/ 2435 h 2809"/>
                <a:gd name="T78" fmla="*/ 2225 w 2361"/>
                <a:gd name="T79" fmla="*/ 2322 h 2809"/>
                <a:gd name="T80" fmla="*/ 2273 w 2361"/>
                <a:gd name="T81" fmla="*/ 2186 h 2809"/>
                <a:gd name="T82" fmla="*/ 2315 w 2361"/>
                <a:gd name="T83" fmla="*/ 2102 h 2809"/>
                <a:gd name="T84" fmla="*/ 2368 w 2361"/>
                <a:gd name="T85" fmla="*/ 2007 h 2809"/>
                <a:gd name="T86" fmla="*/ 2398 w 2361"/>
                <a:gd name="T87" fmla="*/ 1948 h 2809"/>
                <a:gd name="T88" fmla="*/ 2410 w 2361"/>
                <a:gd name="T89" fmla="*/ 1877 h 2809"/>
                <a:gd name="T90" fmla="*/ 2386 w 2361"/>
                <a:gd name="T91" fmla="*/ 1693 h 2809"/>
                <a:gd name="T92" fmla="*/ 2326 w 2361"/>
                <a:gd name="T93" fmla="*/ 1604 h 2809"/>
                <a:gd name="T94" fmla="*/ 2285 w 2361"/>
                <a:gd name="T95" fmla="*/ 1550 h 2809"/>
                <a:gd name="T96" fmla="*/ 2231 w 2361"/>
                <a:gd name="T97" fmla="*/ 1509 h 2809"/>
                <a:gd name="T98" fmla="*/ 2095 w 2361"/>
                <a:gd name="T99" fmla="*/ 1396 h 2809"/>
                <a:gd name="T100" fmla="*/ 1963 w 2361"/>
                <a:gd name="T101" fmla="*/ 1182 h 2809"/>
                <a:gd name="T102" fmla="*/ 1886 w 2361"/>
                <a:gd name="T103" fmla="*/ 1045 h 2809"/>
                <a:gd name="T104" fmla="*/ 1832 w 2361"/>
                <a:gd name="T105" fmla="*/ 950 h 2809"/>
                <a:gd name="T106" fmla="*/ 1797 w 2361"/>
                <a:gd name="T107" fmla="*/ 683 h 2809"/>
                <a:gd name="T108" fmla="*/ 1767 w 2361"/>
                <a:gd name="T109" fmla="*/ 588 h 2809"/>
                <a:gd name="T110" fmla="*/ 1708 w 2361"/>
                <a:gd name="T111" fmla="*/ 517 h 2809"/>
                <a:gd name="T112" fmla="*/ 1666 w 2361"/>
                <a:gd name="T113" fmla="*/ 458 h 2809"/>
                <a:gd name="T114" fmla="*/ 1625 w 2361"/>
                <a:gd name="T115" fmla="*/ 380 h 2809"/>
                <a:gd name="T116" fmla="*/ 1559 w 2361"/>
                <a:gd name="T117" fmla="*/ 315 h 2809"/>
                <a:gd name="T118" fmla="*/ 1483 w 2361"/>
                <a:gd name="T119" fmla="*/ 220 h 2809"/>
                <a:gd name="T120" fmla="*/ 1416 w 2361"/>
                <a:gd name="T121" fmla="*/ 125 h 2809"/>
                <a:gd name="T122" fmla="*/ 1380 w 2361"/>
                <a:gd name="T123" fmla="*/ 66 h 2809"/>
                <a:gd name="T124" fmla="*/ 1285 w 2361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1"/>
                <a:gd name="T190" fmla="*/ 0 h 2809"/>
                <a:gd name="T191" fmla="*/ 2361 w 2361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1" h="2809">
                  <a:moveTo>
                    <a:pt x="1259" y="0"/>
                  </a:moveTo>
                  <a:cubicBezTo>
                    <a:pt x="1187" y="4"/>
                    <a:pt x="1145" y="8"/>
                    <a:pt x="1081" y="24"/>
                  </a:cubicBezTo>
                  <a:cubicBezTo>
                    <a:pt x="1034" y="52"/>
                    <a:pt x="986" y="78"/>
                    <a:pt x="938" y="107"/>
                  </a:cubicBezTo>
                  <a:cubicBezTo>
                    <a:pt x="919" y="136"/>
                    <a:pt x="889" y="156"/>
                    <a:pt x="867" y="184"/>
                  </a:cubicBezTo>
                  <a:cubicBezTo>
                    <a:pt x="844" y="213"/>
                    <a:pt x="841" y="234"/>
                    <a:pt x="808" y="256"/>
                  </a:cubicBezTo>
                  <a:cubicBezTo>
                    <a:pt x="783" y="272"/>
                    <a:pt x="757" y="294"/>
                    <a:pt x="736" y="315"/>
                  </a:cubicBezTo>
                  <a:cubicBezTo>
                    <a:pt x="699" y="353"/>
                    <a:pt x="673" y="401"/>
                    <a:pt x="636" y="440"/>
                  </a:cubicBezTo>
                  <a:cubicBezTo>
                    <a:pt x="630" y="459"/>
                    <a:pt x="622" y="481"/>
                    <a:pt x="612" y="499"/>
                  </a:cubicBezTo>
                  <a:cubicBezTo>
                    <a:pt x="603" y="516"/>
                    <a:pt x="592" y="531"/>
                    <a:pt x="582" y="547"/>
                  </a:cubicBezTo>
                  <a:cubicBezTo>
                    <a:pt x="578" y="553"/>
                    <a:pt x="570" y="564"/>
                    <a:pt x="570" y="564"/>
                  </a:cubicBezTo>
                  <a:cubicBezTo>
                    <a:pt x="553" y="614"/>
                    <a:pt x="509" y="662"/>
                    <a:pt x="481" y="707"/>
                  </a:cubicBezTo>
                  <a:cubicBezTo>
                    <a:pt x="480" y="708"/>
                    <a:pt x="394" y="776"/>
                    <a:pt x="380" y="790"/>
                  </a:cubicBezTo>
                  <a:cubicBezTo>
                    <a:pt x="364" y="806"/>
                    <a:pt x="356" y="841"/>
                    <a:pt x="345" y="861"/>
                  </a:cubicBezTo>
                  <a:cubicBezTo>
                    <a:pt x="325" y="898"/>
                    <a:pt x="311" y="937"/>
                    <a:pt x="291" y="974"/>
                  </a:cubicBezTo>
                  <a:cubicBezTo>
                    <a:pt x="284" y="987"/>
                    <a:pt x="275" y="998"/>
                    <a:pt x="267" y="1010"/>
                  </a:cubicBezTo>
                  <a:cubicBezTo>
                    <a:pt x="261" y="1018"/>
                    <a:pt x="250" y="1034"/>
                    <a:pt x="250" y="1034"/>
                  </a:cubicBezTo>
                  <a:cubicBezTo>
                    <a:pt x="229" y="1094"/>
                    <a:pt x="198" y="1151"/>
                    <a:pt x="178" y="1212"/>
                  </a:cubicBezTo>
                  <a:cubicBezTo>
                    <a:pt x="170" y="1235"/>
                    <a:pt x="149" y="1257"/>
                    <a:pt x="137" y="1277"/>
                  </a:cubicBezTo>
                  <a:cubicBezTo>
                    <a:pt x="101" y="1334"/>
                    <a:pt x="143" y="1273"/>
                    <a:pt x="119" y="1319"/>
                  </a:cubicBezTo>
                  <a:cubicBezTo>
                    <a:pt x="96" y="1364"/>
                    <a:pt x="71" y="1407"/>
                    <a:pt x="54" y="1455"/>
                  </a:cubicBezTo>
                  <a:cubicBezTo>
                    <a:pt x="25" y="1537"/>
                    <a:pt x="29" y="1629"/>
                    <a:pt x="0" y="1710"/>
                  </a:cubicBezTo>
                  <a:cubicBezTo>
                    <a:pt x="5" y="1785"/>
                    <a:pt x="10" y="1826"/>
                    <a:pt x="42" y="1889"/>
                  </a:cubicBezTo>
                  <a:cubicBezTo>
                    <a:pt x="52" y="1909"/>
                    <a:pt x="52" y="1929"/>
                    <a:pt x="65" y="1948"/>
                  </a:cubicBezTo>
                  <a:cubicBezTo>
                    <a:pt x="78" y="1967"/>
                    <a:pt x="92" y="1996"/>
                    <a:pt x="107" y="2013"/>
                  </a:cubicBezTo>
                  <a:cubicBezTo>
                    <a:pt x="122" y="2030"/>
                    <a:pt x="155" y="2061"/>
                    <a:pt x="155" y="2061"/>
                  </a:cubicBezTo>
                  <a:cubicBezTo>
                    <a:pt x="187" y="2150"/>
                    <a:pt x="245" y="2219"/>
                    <a:pt x="303" y="2292"/>
                  </a:cubicBezTo>
                  <a:cubicBezTo>
                    <a:pt x="322" y="2316"/>
                    <a:pt x="347" y="2343"/>
                    <a:pt x="362" y="2370"/>
                  </a:cubicBezTo>
                  <a:cubicBezTo>
                    <a:pt x="374" y="2392"/>
                    <a:pt x="380" y="2417"/>
                    <a:pt x="398" y="2435"/>
                  </a:cubicBezTo>
                  <a:cubicBezTo>
                    <a:pt x="420" y="2457"/>
                    <a:pt x="449" y="2466"/>
                    <a:pt x="475" y="2482"/>
                  </a:cubicBezTo>
                  <a:cubicBezTo>
                    <a:pt x="489" y="2503"/>
                    <a:pt x="499" y="2510"/>
                    <a:pt x="523" y="2518"/>
                  </a:cubicBezTo>
                  <a:cubicBezTo>
                    <a:pt x="583" y="2565"/>
                    <a:pt x="667" y="2584"/>
                    <a:pt x="725" y="2637"/>
                  </a:cubicBezTo>
                  <a:cubicBezTo>
                    <a:pt x="765" y="2673"/>
                    <a:pt x="813" y="2741"/>
                    <a:pt x="867" y="2762"/>
                  </a:cubicBezTo>
                  <a:cubicBezTo>
                    <a:pt x="950" y="2794"/>
                    <a:pt x="1062" y="2781"/>
                    <a:pt x="1146" y="2785"/>
                  </a:cubicBezTo>
                  <a:cubicBezTo>
                    <a:pt x="1241" y="2809"/>
                    <a:pt x="1317" y="2794"/>
                    <a:pt x="1425" y="2791"/>
                  </a:cubicBezTo>
                  <a:cubicBezTo>
                    <a:pt x="1464" y="2783"/>
                    <a:pt x="1498" y="2777"/>
                    <a:pt x="1538" y="2773"/>
                  </a:cubicBezTo>
                  <a:cubicBezTo>
                    <a:pt x="1587" y="2761"/>
                    <a:pt x="1632" y="2738"/>
                    <a:pt x="1681" y="2726"/>
                  </a:cubicBezTo>
                  <a:cubicBezTo>
                    <a:pt x="1742" y="2694"/>
                    <a:pt x="1804" y="2661"/>
                    <a:pt x="1859" y="2619"/>
                  </a:cubicBezTo>
                  <a:cubicBezTo>
                    <a:pt x="1903" y="2586"/>
                    <a:pt x="1943" y="2549"/>
                    <a:pt x="1989" y="2518"/>
                  </a:cubicBezTo>
                  <a:cubicBezTo>
                    <a:pt x="2031" y="2490"/>
                    <a:pt x="2074" y="2467"/>
                    <a:pt x="2114" y="2435"/>
                  </a:cubicBezTo>
                  <a:cubicBezTo>
                    <a:pt x="2123" y="2398"/>
                    <a:pt x="2150" y="2352"/>
                    <a:pt x="2173" y="2322"/>
                  </a:cubicBezTo>
                  <a:cubicBezTo>
                    <a:pt x="2189" y="2215"/>
                    <a:pt x="2184" y="2259"/>
                    <a:pt x="2221" y="2186"/>
                  </a:cubicBezTo>
                  <a:cubicBezTo>
                    <a:pt x="2271" y="2087"/>
                    <a:pt x="2222" y="2157"/>
                    <a:pt x="2263" y="2102"/>
                  </a:cubicBezTo>
                  <a:cubicBezTo>
                    <a:pt x="2275" y="2067"/>
                    <a:pt x="2301" y="2040"/>
                    <a:pt x="2316" y="2007"/>
                  </a:cubicBezTo>
                  <a:cubicBezTo>
                    <a:pt x="2344" y="1946"/>
                    <a:pt x="2311" y="1995"/>
                    <a:pt x="2346" y="1948"/>
                  </a:cubicBezTo>
                  <a:cubicBezTo>
                    <a:pt x="2349" y="1924"/>
                    <a:pt x="2358" y="1901"/>
                    <a:pt x="2358" y="1877"/>
                  </a:cubicBezTo>
                  <a:cubicBezTo>
                    <a:pt x="2358" y="1828"/>
                    <a:pt x="2361" y="1740"/>
                    <a:pt x="2334" y="1693"/>
                  </a:cubicBezTo>
                  <a:cubicBezTo>
                    <a:pt x="2316" y="1662"/>
                    <a:pt x="2293" y="1634"/>
                    <a:pt x="2274" y="1604"/>
                  </a:cubicBezTo>
                  <a:cubicBezTo>
                    <a:pt x="2264" y="1587"/>
                    <a:pt x="2248" y="1563"/>
                    <a:pt x="2233" y="1550"/>
                  </a:cubicBezTo>
                  <a:cubicBezTo>
                    <a:pt x="2141" y="1469"/>
                    <a:pt x="2236" y="1566"/>
                    <a:pt x="2179" y="1509"/>
                  </a:cubicBezTo>
                  <a:cubicBezTo>
                    <a:pt x="2137" y="1467"/>
                    <a:pt x="2102" y="1423"/>
                    <a:pt x="2049" y="1396"/>
                  </a:cubicBezTo>
                  <a:cubicBezTo>
                    <a:pt x="2013" y="1325"/>
                    <a:pt x="1981" y="1239"/>
                    <a:pt x="1924" y="1182"/>
                  </a:cubicBezTo>
                  <a:cubicBezTo>
                    <a:pt x="1905" y="1135"/>
                    <a:pt x="1877" y="1086"/>
                    <a:pt x="1847" y="1045"/>
                  </a:cubicBezTo>
                  <a:cubicBezTo>
                    <a:pt x="1834" y="1008"/>
                    <a:pt x="1805" y="986"/>
                    <a:pt x="1793" y="950"/>
                  </a:cubicBezTo>
                  <a:cubicBezTo>
                    <a:pt x="1781" y="867"/>
                    <a:pt x="1807" y="757"/>
                    <a:pt x="1758" y="683"/>
                  </a:cubicBezTo>
                  <a:cubicBezTo>
                    <a:pt x="1754" y="663"/>
                    <a:pt x="1739" y="606"/>
                    <a:pt x="1728" y="588"/>
                  </a:cubicBezTo>
                  <a:cubicBezTo>
                    <a:pt x="1678" y="505"/>
                    <a:pt x="1704" y="559"/>
                    <a:pt x="1669" y="517"/>
                  </a:cubicBezTo>
                  <a:cubicBezTo>
                    <a:pt x="1653" y="498"/>
                    <a:pt x="1643" y="477"/>
                    <a:pt x="1627" y="458"/>
                  </a:cubicBezTo>
                  <a:cubicBezTo>
                    <a:pt x="1608" y="436"/>
                    <a:pt x="1603" y="402"/>
                    <a:pt x="1586" y="380"/>
                  </a:cubicBezTo>
                  <a:cubicBezTo>
                    <a:pt x="1571" y="361"/>
                    <a:pt x="1536" y="335"/>
                    <a:pt x="1520" y="315"/>
                  </a:cubicBezTo>
                  <a:cubicBezTo>
                    <a:pt x="1496" y="286"/>
                    <a:pt x="1478" y="250"/>
                    <a:pt x="1455" y="220"/>
                  </a:cubicBezTo>
                  <a:cubicBezTo>
                    <a:pt x="1442" y="180"/>
                    <a:pt x="1408" y="161"/>
                    <a:pt x="1390" y="125"/>
                  </a:cubicBezTo>
                  <a:cubicBezTo>
                    <a:pt x="1380" y="104"/>
                    <a:pt x="1354" y="66"/>
                    <a:pt x="1354" y="66"/>
                  </a:cubicBezTo>
                  <a:cubicBezTo>
                    <a:pt x="1339" y="22"/>
                    <a:pt x="1295" y="22"/>
                    <a:pt x="1259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12" name="Freeform 4">
              <a:extLst>
                <a:ext uri="{FF2B5EF4-FFF2-40B4-BE49-F238E27FC236}">
                  <a16:creationId xmlns:a16="http://schemas.microsoft.com/office/drawing/2014/main" id="{01762C51-63DF-4F95-9142-18718F93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140"/>
              <a:ext cx="1473" cy="233"/>
            </a:xfrm>
            <a:custGeom>
              <a:avLst/>
              <a:gdLst>
                <a:gd name="T0" fmla="*/ 761 w 1473"/>
                <a:gd name="T1" fmla="*/ 0 h 1459"/>
                <a:gd name="T2" fmla="*/ 559 w 1473"/>
                <a:gd name="T3" fmla="*/ 18 h 1459"/>
                <a:gd name="T4" fmla="*/ 511 w 1473"/>
                <a:gd name="T5" fmla="*/ 54 h 1459"/>
                <a:gd name="T6" fmla="*/ 410 w 1473"/>
                <a:gd name="T7" fmla="*/ 89 h 1459"/>
                <a:gd name="T8" fmla="*/ 351 w 1473"/>
                <a:gd name="T9" fmla="*/ 119 h 1459"/>
                <a:gd name="T10" fmla="*/ 185 w 1473"/>
                <a:gd name="T11" fmla="*/ 273 h 1459"/>
                <a:gd name="T12" fmla="*/ 167 w 1473"/>
                <a:gd name="T13" fmla="*/ 297 h 1459"/>
                <a:gd name="T14" fmla="*/ 131 w 1473"/>
                <a:gd name="T15" fmla="*/ 333 h 1459"/>
                <a:gd name="T16" fmla="*/ 90 w 1473"/>
                <a:gd name="T17" fmla="*/ 410 h 1459"/>
                <a:gd name="T18" fmla="*/ 60 w 1473"/>
                <a:gd name="T19" fmla="*/ 535 h 1459"/>
                <a:gd name="T20" fmla="*/ 1 w 1473"/>
                <a:gd name="T21" fmla="*/ 736 h 1459"/>
                <a:gd name="T22" fmla="*/ 6 w 1473"/>
                <a:gd name="T23" fmla="*/ 826 h 1459"/>
                <a:gd name="T24" fmla="*/ 24 w 1473"/>
                <a:gd name="T25" fmla="*/ 843 h 1459"/>
                <a:gd name="T26" fmla="*/ 96 w 1473"/>
                <a:gd name="T27" fmla="*/ 938 h 1459"/>
                <a:gd name="T28" fmla="*/ 202 w 1473"/>
                <a:gd name="T29" fmla="*/ 1111 h 1459"/>
                <a:gd name="T30" fmla="*/ 214 w 1473"/>
                <a:gd name="T31" fmla="*/ 1128 h 1459"/>
                <a:gd name="T32" fmla="*/ 232 w 1473"/>
                <a:gd name="T33" fmla="*/ 1140 h 1459"/>
                <a:gd name="T34" fmla="*/ 351 w 1473"/>
                <a:gd name="T35" fmla="*/ 1271 h 1459"/>
                <a:gd name="T36" fmla="*/ 392 w 1473"/>
                <a:gd name="T37" fmla="*/ 1295 h 1459"/>
                <a:gd name="T38" fmla="*/ 464 w 1473"/>
                <a:gd name="T39" fmla="*/ 1354 h 1459"/>
                <a:gd name="T40" fmla="*/ 577 w 1473"/>
                <a:gd name="T41" fmla="*/ 1384 h 1459"/>
                <a:gd name="T42" fmla="*/ 630 w 1473"/>
                <a:gd name="T43" fmla="*/ 1402 h 1459"/>
                <a:gd name="T44" fmla="*/ 767 w 1473"/>
                <a:gd name="T45" fmla="*/ 1425 h 1459"/>
                <a:gd name="T46" fmla="*/ 1271 w 1473"/>
                <a:gd name="T47" fmla="*/ 1384 h 1459"/>
                <a:gd name="T48" fmla="*/ 1372 w 1473"/>
                <a:gd name="T49" fmla="*/ 1318 h 1459"/>
                <a:gd name="T50" fmla="*/ 1438 w 1473"/>
                <a:gd name="T51" fmla="*/ 1259 h 1459"/>
                <a:gd name="T52" fmla="*/ 1473 w 1473"/>
                <a:gd name="T53" fmla="*/ 1194 h 1459"/>
                <a:gd name="T54" fmla="*/ 1467 w 1473"/>
                <a:gd name="T55" fmla="*/ 998 h 1459"/>
                <a:gd name="T56" fmla="*/ 1455 w 1473"/>
                <a:gd name="T57" fmla="*/ 974 h 1459"/>
                <a:gd name="T58" fmla="*/ 1426 w 1473"/>
                <a:gd name="T59" fmla="*/ 891 h 1459"/>
                <a:gd name="T60" fmla="*/ 1366 w 1473"/>
                <a:gd name="T61" fmla="*/ 802 h 1459"/>
                <a:gd name="T62" fmla="*/ 1348 w 1473"/>
                <a:gd name="T63" fmla="*/ 731 h 1459"/>
                <a:gd name="T64" fmla="*/ 1277 w 1473"/>
                <a:gd name="T65" fmla="*/ 612 h 1459"/>
                <a:gd name="T66" fmla="*/ 1194 w 1473"/>
                <a:gd name="T67" fmla="*/ 493 h 1459"/>
                <a:gd name="T68" fmla="*/ 1123 w 1473"/>
                <a:gd name="T69" fmla="*/ 398 h 1459"/>
                <a:gd name="T70" fmla="*/ 998 w 1473"/>
                <a:gd name="T71" fmla="*/ 238 h 1459"/>
                <a:gd name="T72" fmla="*/ 957 w 1473"/>
                <a:gd name="T73" fmla="*/ 196 h 1459"/>
                <a:gd name="T74" fmla="*/ 879 w 1473"/>
                <a:gd name="T75" fmla="*/ 101 h 1459"/>
                <a:gd name="T76" fmla="*/ 749 w 1473"/>
                <a:gd name="T77" fmla="*/ 12 h 1459"/>
                <a:gd name="T78" fmla="*/ 761 w 1473"/>
                <a:gd name="T79" fmla="*/ 0 h 14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73"/>
                <a:gd name="T121" fmla="*/ 0 h 1459"/>
                <a:gd name="T122" fmla="*/ 1473 w 1473"/>
                <a:gd name="T123" fmla="*/ 1459 h 145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73" h="1459">
                  <a:moveTo>
                    <a:pt x="761" y="0"/>
                  </a:moveTo>
                  <a:cubicBezTo>
                    <a:pt x="694" y="6"/>
                    <a:pt x="625" y="4"/>
                    <a:pt x="559" y="18"/>
                  </a:cubicBezTo>
                  <a:cubicBezTo>
                    <a:pt x="539" y="22"/>
                    <a:pt x="529" y="46"/>
                    <a:pt x="511" y="54"/>
                  </a:cubicBezTo>
                  <a:cubicBezTo>
                    <a:pt x="478" y="69"/>
                    <a:pt x="445" y="80"/>
                    <a:pt x="410" y="89"/>
                  </a:cubicBezTo>
                  <a:cubicBezTo>
                    <a:pt x="368" y="118"/>
                    <a:pt x="389" y="110"/>
                    <a:pt x="351" y="119"/>
                  </a:cubicBezTo>
                  <a:cubicBezTo>
                    <a:pt x="285" y="163"/>
                    <a:pt x="232" y="209"/>
                    <a:pt x="185" y="273"/>
                  </a:cubicBezTo>
                  <a:cubicBezTo>
                    <a:pt x="179" y="281"/>
                    <a:pt x="174" y="290"/>
                    <a:pt x="167" y="297"/>
                  </a:cubicBezTo>
                  <a:cubicBezTo>
                    <a:pt x="155" y="309"/>
                    <a:pt x="131" y="333"/>
                    <a:pt x="131" y="333"/>
                  </a:cubicBezTo>
                  <a:cubicBezTo>
                    <a:pt x="121" y="360"/>
                    <a:pt x="107" y="387"/>
                    <a:pt x="90" y="410"/>
                  </a:cubicBezTo>
                  <a:cubicBezTo>
                    <a:pt x="76" y="451"/>
                    <a:pt x="73" y="494"/>
                    <a:pt x="60" y="535"/>
                  </a:cubicBezTo>
                  <a:cubicBezTo>
                    <a:pt x="40" y="602"/>
                    <a:pt x="16" y="668"/>
                    <a:pt x="1" y="736"/>
                  </a:cubicBezTo>
                  <a:cubicBezTo>
                    <a:pt x="3" y="766"/>
                    <a:pt x="0" y="797"/>
                    <a:pt x="6" y="826"/>
                  </a:cubicBezTo>
                  <a:cubicBezTo>
                    <a:pt x="8" y="834"/>
                    <a:pt x="19" y="836"/>
                    <a:pt x="24" y="843"/>
                  </a:cubicBezTo>
                  <a:cubicBezTo>
                    <a:pt x="49" y="880"/>
                    <a:pt x="52" y="916"/>
                    <a:pt x="96" y="938"/>
                  </a:cubicBezTo>
                  <a:cubicBezTo>
                    <a:pt x="120" y="1004"/>
                    <a:pt x="142" y="1069"/>
                    <a:pt x="202" y="1111"/>
                  </a:cubicBezTo>
                  <a:cubicBezTo>
                    <a:pt x="206" y="1117"/>
                    <a:pt x="209" y="1123"/>
                    <a:pt x="214" y="1128"/>
                  </a:cubicBezTo>
                  <a:cubicBezTo>
                    <a:pt x="219" y="1133"/>
                    <a:pt x="227" y="1135"/>
                    <a:pt x="232" y="1140"/>
                  </a:cubicBezTo>
                  <a:cubicBezTo>
                    <a:pt x="271" y="1185"/>
                    <a:pt x="287" y="1255"/>
                    <a:pt x="351" y="1271"/>
                  </a:cubicBezTo>
                  <a:cubicBezTo>
                    <a:pt x="364" y="1280"/>
                    <a:pt x="380" y="1285"/>
                    <a:pt x="392" y="1295"/>
                  </a:cubicBezTo>
                  <a:cubicBezTo>
                    <a:pt x="420" y="1318"/>
                    <a:pt x="427" y="1345"/>
                    <a:pt x="464" y="1354"/>
                  </a:cubicBezTo>
                  <a:cubicBezTo>
                    <a:pt x="519" y="1388"/>
                    <a:pt x="476" y="1367"/>
                    <a:pt x="577" y="1384"/>
                  </a:cubicBezTo>
                  <a:cubicBezTo>
                    <a:pt x="605" y="1389"/>
                    <a:pt x="600" y="1392"/>
                    <a:pt x="630" y="1402"/>
                  </a:cubicBezTo>
                  <a:cubicBezTo>
                    <a:pt x="674" y="1416"/>
                    <a:pt x="721" y="1420"/>
                    <a:pt x="767" y="1425"/>
                  </a:cubicBezTo>
                  <a:cubicBezTo>
                    <a:pt x="931" y="1459"/>
                    <a:pt x="1109" y="1418"/>
                    <a:pt x="1271" y="1384"/>
                  </a:cubicBezTo>
                  <a:cubicBezTo>
                    <a:pt x="1307" y="1366"/>
                    <a:pt x="1333" y="1331"/>
                    <a:pt x="1372" y="1318"/>
                  </a:cubicBezTo>
                  <a:cubicBezTo>
                    <a:pt x="1389" y="1295"/>
                    <a:pt x="1414" y="1275"/>
                    <a:pt x="1438" y="1259"/>
                  </a:cubicBezTo>
                  <a:cubicBezTo>
                    <a:pt x="1450" y="1237"/>
                    <a:pt x="1465" y="1218"/>
                    <a:pt x="1473" y="1194"/>
                  </a:cubicBezTo>
                  <a:cubicBezTo>
                    <a:pt x="1471" y="1129"/>
                    <a:pt x="1472" y="1063"/>
                    <a:pt x="1467" y="998"/>
                  </a:cubicBezTo>
                  <a:cubicBezTo>
                    <a:pt x="1466" y="989"/>
                    <a:pt x="1458" y="982"/>
                    <a:pt x="1455" y="974"/>
                  </a:cubicBezTo>
                  <a:cubicBezTo>
                    <a:pt x="1445" y="950"/>
                    <a:pt x="1439" y="913"/>
                    <a:pt x="1426" y="891"/>
                  </a:cubicBezTo>
                  <a:cubicBezTo>
                    <a:pt x="1409" y="861"/>
                    <a:pt x="1378" y="837"/>
                    <a:pt x="1366" y="802"/>
                  </a:cubicBezTo>
                  <a:cubicBezTo>
                    <a:pt x="1358" y="779"/>
                    <a:pt x="1357" y="753"/>
                    <a:pt x="1348" y="731"/>
                  </a:cubicBezTo>
                  <a:cubicBezTo>
                    <a:pt x="1334" y="696"/>
                    <a:pt x="1299" y="645"/>
                    <a:pt x="1277" y="612"/>
                  </a:cubicBezTo>
                  <a:cubicBezTo>
                    <a:pt x="1265" y="564"/>
                    <a:pt x="1228" y="527"/>
                    <a:pt x="1194" y="493"/>
                  </a:cubicBezTo>
                  <a:cubicBezTo>
                    <a:pt x="1181" y="453"/>
                    <a:pt x="1158" y="422"/>
                    <a:pt x="1123" y="398"/>
                  </a:cubicBezTo>
                  <a:cubicBezTo>
                    <a:pt x="1094" y="339"/>
                    <a:pt x="1042" y="287"/>
                    <a:pt x="998" y="238"/>
                  </a:cubicBezTo>
                  <a:cubicBezTo>
                    <a:pt x="985" y="223"/>
                    <a:pt x="968" y="212"/>
                    <a:pt x="957" y="196"/>
                  </a:cubicBezTo>
                  <a:cubicBezTo>
                    <a:pt x="938" y="167"/>
                    <a:pt x="910" y="117"/>
                    <a:pt x="879" y="101"/>
                  </a:cubicBezTo>
                  <a:cubicBezTo>
                    <a:pt x="834" y="77"/>
                    <a:pt x="792" y="41"/>
                    <a:pt x="749" y="12"/>
                  </a:cubicBezTo>
                  <a:cubicBezTo>
                    <a:pt x="744" y="9"/>
                    <a:pt x="757" y="4"/>
                    <a:pt x="761" y="0"/>
                  </a:cubicBezTo>
                  <a:close/>
                </a:path>
              </a:pathLst>
            </a:custGeom>
            <a:solidFill>
              <a:srgbClr val="9999FF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13" name="Text Box 5">
              <a:extLst>
                <a:ext uri="{FF2B5EF4-FFF2-40B4-BE49-F238E27FC236}">
                  <a16:creationId xmlns:a16="http://schemas.microsoft.com/office/drawing/2014/main" id="{AB611E57-1CCB-4FC9-8C34-7FA50B4EA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125"/>
              <a:ext cx="12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all the keys in the yellow region are 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 20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6714" name="Text Box 6">
              <a:extLst>
                <a:ext uri="{FF2B5EF4-FFF2-40B4-BE49-F238E27FC236}">
                  <a16:creationId xmlns:a16="http://schemas.microsoft.com/office/drawing/2014/main" id="{3CAF3A24-9495-442D-8F3F-DFB92937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826"/>
              <a:ext cx="11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all the keys in the blue region are 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 20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628" name="Rectangle 7">
            <a:extLst>
              <a:ext uri="{FF2B5EF4-FFF2-40B4-BE49-F238E27FC236}">
                <a16:creationId xmlns:a16="http://schemas.microsoft.com/office/drawing/2014/main" id="{76E68C43-3B06-4A04-AF3B-DECB4F07B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823" y="167174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 Trees are Binary Search Trees</a:t>
            </a:r>
          </a:p>
        </p:txBody>
      </p:sp>
      <p:sp>
        <p:nvSpPr>
          <p:cNvPr id="26629" name="Rectangle 8">
            <a:extLst>
              <a:ext uri="{FF2B5EF4-FFF2-40B4-BE49-F238E27FC236}">
                <a16:creationId xmlns:a16="http://schemas.microsoft.com/office/drawing/2014/main" id="{24999701-E402-4216-9D52-CED236E54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520" y="2501900"/>
            <a:ext cx="3352800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BST Rules: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keys stored at nodes in the left subtree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 are less than or equal to the key stored at </a:t>
            </a:r>
            <a:r>
              <a:rPr lang="en-US" altLang="en-US" sz="1800" i="1" dirty="0"/>
              <a:t>v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keys stored at nodes in the right subtree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 are greater than or equal to the key stored at </a:t>
            </a:r>
            <a:r>
              <a:rPr lang="en-US" altLang="en-US" sz="18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traversal will return the keys in order</a:t>
            </a:r>
          </a:p>
        </p:txBody>
      </p:sp>
      <p:sp>
        <p:nvSpPr>
          <p:cNvPr id="26630" name="Oval 9">
            <a:extLst>
              <a:ext uri="{FF2B5EF4-FFF2-40B4-BE49-F238E27FC236}">
                <a16:creationId xmlns:a16="http://schemas.microsoft.com/office/drawing/2014/main" id="{3417922B-24D9-4127-90C7-45F3161A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652" y="1420317"/>
            <a:ext cx="895339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26631" name="Oval 10">
            <a:extLst>
              <a:ext uri="{FF2B5EF4-FFF2-40B4-BE49-F238E27FC236}">
                <a16:creationId xmlns:a16="http://schemas.microsoft.com/office/drawing/2014/main" id="{D0FA6951-41C1-4681-BB9A-9E9DD063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164" y="2944317"/>
            <a:ext cx="881814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26632" name="Oval 11">
            <a:extLst>
              <a:ext uri="{FF2B5EF4-FFF2-40B4-BE49-F238E27FC236}">
                <a16:creationId xmlns:a16="http://schemas.microsoft.com/office/drawing/2014/main" id="{418F9E19-6B62-4201-8A65-88F5A2EF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169" y="294431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26633" name="Oval 12">
            <a:extLst>
              <a:ext uri="{FF2B5EF4-FFF2-40B4-BE49-F238E27FC236}">
                <a16:creationId xmlns:a16="http://schemas.microsoft.com/office/drawing/2014/main" id="{4F55A3EA-B144-4156-BE34-239229BC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400" y="2791917"/>
            <a:ext cx="841240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6634" name="Oval 13">
            <a:extLst>
              <a:ext uri="{FF2B5EF4-FFF2-40B4-BE49-F238E27FC236}">
                <a16:creationId xmlns:a16="http://schemas.microsoft.com/office/drawing/2014/main" id="{7F634E54-00FE-4664-87B1-2E137001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29" y="2922092"/>
            <a:ext cx="769108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26635" name="Oval 14">
            <a:extLst>
              <a:ext uri="{FF2B5EF4-FFF2-40B4-BE49-F238E27FC236}">
                <a16:creationId xmlns:a16="http://schemas.microsoft.com/office/drawing/2014/main" id="{7128094B-ED9A-46F7-833F-C0C89786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255" y="2150567"/>
            <a:ext cx="911118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26636" name="Oval 15">
            <a:extLst>
              <a:ext uri="{FF2B5EF4-FFF2-40B4-BE49-F238E27FC236}">
                <a16:creationId xmlns:a16="http://schemas.microsoft.com/office/drawing/2014/main" id="{51173849-DF2A-4577-8D65-2F0951BC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56" y="215056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26637" name="AutoShape 16">
            <a:extLst>
              <a:ext uri="{FF2B5EF4-FFF2-40B4-BE49-F238E27FC236}">
                <a16:creationId xmlns:a16="http://schemas.microsoft.com/office/drawing/2014/main" id="{9E2A9381-0635-4B28-A565-0680A6B29B36}"/>
              </a:ext>
            </a:extLst>
          </p:cNvPr>
          <p:cNvCxnSpPr>
            <a:cxnSpLocks noChangeShapeType="1"/>
            <a:stCxn id="26630" idx="4"/>
            <a:endCxn id="26636" idx="0"/>
          </p:cNvCxnSpPr>
          <p:nvPr/>
        </p:nvCxnSpPr>
        <p:spPr bwMode="auto">
          <a:xfrm flipH="1">
            <a:off x="6248877" y="1853109"/>
            <a:ext cx="883444" cy="2974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7">
            <a:extLst>
              <a:ext uri="{FF2B5EF4-FFF2-40B4-BE49-F238E27FC236}">
                <a16:creationId xmlns:a16="http://schemas.microsoft.com/office/drawing/2014/main" id="{FA64EEC4-67F8-45D5-AE50-BD7D6781C6BE}"/>
              </a:ext>
            </a:extLst>
          </p:cNvPr>
          <p:cNvCxnSpPr>
            <a:cxnSpLocks noChangeShapeType="1"/>
            <a:stCxn id="26630" idx="4"/>
            <a:endCxn id="26635" idx="0"/>
          </p:cNvCxnSpPr>
          <p:nvPr/>
        </p:nvCxnSpPr>
        <p:spPr bwMode="auto">
          <a:xfrm>
            <a:off x="7132322" y="1853109"/>
            <a:ext cx="1029493" cy="2974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8">
            <a:extLst>
              <a:ext uri="{FF2B5EF4-FFF2-40B4-BE49-F238E27FC236}">
                <a16:creationId xmlns:a16="http://schemas.microsoft.com/office/drawing/2014/main" id="{EA9A8E5C-AD54-4CB8-897A-21DB3C7431F2}"/>
              </a:ext>
            </a:extLst>
          </p:cNvPr>
          <p:cNvCxnSpPr>
            <a:cxnSpLocks noChangeShapeType="1"/>
            <a:stCxn id="26636" idx="4"/>
            <a:endCxn id="26634" idx="0"/>
          </p:cNvCxnSpPr>
          <p:nvPr/>
        </p:nvCxnSpPr>
        <p:spPr bwMode="auto">
          <a:xfrm flipH="1">
            <a:off x="5790883" y="2583360"/>
            <a:ext cx="457994" cy="3387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9">
            <a:extLst>
              <a:ext uri="{FF2B5EF4-FFF2-40B4-BE49-F238E27FC236}">
                <a16:creationId xmlns:a16="http://schemas.microsoft.com/office/drawing/2014/main" id="{AB36FA61-EF30-4265-B48A-890F4E3F7BF9}"/>
              </a:ext>
            </a:extLst>
          </p:cNvPr>
          <p:cNvCxnSpPr>
            <a:cxnSpLocks noChangeShapeType="1"/>
            <a:stCxn id="26636" idx="4"/>
            <a:endCxn id="26633" idx="0"/>
          </p:cNvCxnSpPr>
          <p:nvPr/>
        </p:nvCxnSpPr>
        <p:spPr bwMode="auto">
          <a:xfrm>
            <a:off x="6248878" y="2583359"/>
            <a:ext cx="515143" cy="2085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0">
            <a:extLst>
              <a:ext uri="{FF2B5EF4-FFF2-40B4-BE49-F238E27FC236}">
                <a16:creationId xmlns:a16="http://schemas.microsoft.com/office/drawing/2014/main" id="{F5383958-3F78-4C8F-86F8-D5A8B6F267C3}"/>
              </a:ext>
            </a:extLst>
          </p:cNvPr>
          <p:cNvCxnSpPr>
            <a:cxnSpLocks noChangeShapeType="1"/>
            <a:stCxn id="26635" idx="4"/>
            <a:endCxn id="26632" idx="0"/>
          </p:cNvCxnSpPr>
          <p:nvPr/>
        </p:nvCxnSpPr>
        <p:spPr bwMode="auto">
          <a:xfrm flipH="1">
            <a:off x="7720490" y="2583359"/>
            <a:ext cx="441324" cy="3609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1">
            <a:extLst>
              <a:ext uri="{FF2B5EF4-FFF2-40B4-BE49-F238E27FC236}">
                <a16:creationId xmlns:a16="http://schemas.microsoft.com/office/drawing/2014/main" id="{48B5670D-FFB0-44D2-A56B-0585284E5010}"/>
              </a:ext>
            </a:extLst>
          </p:cNvPr>
          <p:cNvCxnSpPr>
            <a:cxnSpLocks noChangeShapeType="1"/>
            <a:stCxn id="26635" idx="4"/>
            <a:endCxn id="26631" idx="0"/>
          </p:cNvCxnSpPr>
          <p:nvPr/>
        </p:nvCxnSpPr>
        <p:spPr bwMode="auto">
          <a:xfrm>
            <a:off x="8161815" y="2583359"/>
            <a:ext cx="526257" cy="3609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22">
            <a:extLst>
              <a:ext uri="{FF2B5EF4-FFF2-40B4-BE49-F238E27FC236}">
                <a16:creationId xmlns:a16="http://schemas.microsoft.com/office/drawing/2014/main" id="{F9F3117F-25D5-4A46-A9F2-5FC272CE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322" y="4315917"/>
            <a:ext cx="784887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26644" name="Oval 23">
            <a:extLst>
              <a:ext uri="{FF2B5EF4-FFF2-40B4-BE49-F238E27FC236}">
                <a16:creationId xmlns:a16="http://schemas.microsoft.com/office/drawing/2014/main" id="{ABCB7F7B-9455-4458-96CE-5371B2C1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596" y="3517405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26645" name="AutoShape 24">
            <a:extLst>
              <a:ext uri="{FF2B5EF4-FFF2-40B4-BE49-F238E27FC236}">
                <a16:creationId xmlns:a16="http://schemas.microsoft.com/office/drawing/2014/main" id="{08479567-8329-4705-89F5-59A595557E00}"/>
              </a:ext>
            </a:extLst>
          </p:cNvPr>
          <p:cNvCxnSpPr>
            <a:cxnSpLocks noChangeShapeType="1"/>
            <a:stCxn id="26644" idx="4"/>
            <a:endCxn id="26643" idx="0"/>
          </p:cNvCxnSpPr>
          <p:nvPr/>
        </p:nvCxnSpPr>
        <p:spPr bwMode="auto">
          <a:xfrm flipH="1">
            <a:off x="4967766" y="3950197"/>
            <a:ext cx="427037" cy="36572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5">
            <a:extLst>
              <a:ext uri="{FF2B5EF4-FFF2-40B4-BE49-F238E27FC236}">
                <a16:creationId xmlns:a16="http://schemas.microsoft.com/office/drawing/2014/main" id="{F3D9B1F0-4EC4-47F4-8D03-A4DB545C40D3}"/>
              </a:ext>
            </a:extLst>
          </p:cNvPr>
          <p:cNvCxnSpPr>
            <a:cxnSpLocks noChangeShapeType="1"/>
            <a:stCxn id="26644" idx="4"/>
            <a:endCxn id="26650" idx="0"/>
          </p:cNvCxnSpPr>
          <p:nvPr/>
        </p:nvCxnSpPr>
        <p:spPr bwMode="auto">
          <a:xfrm>
            <a:off x="5394803" y="3950198"/>
            <a:ext cx="428625" cy="38794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6">
            <a:extLst>
              <a:ext uri="{FF2B5EF4-FFF2-40B4-BE49-F238E27FC236}">
                <a16:creationId xmlns:a16="http://schemas.microsoft.com/office/drawing/2014/main" id="{27E9E816-C4AA-4CDB-BFA0-857951FB4E1B}"/>
              </a:ext>
            </a:extLst>
          </p:cNvPr>
          <p:cNvCxnSpPr>
            <a:cxnSpLocks noChangeShapeType="1"/>
            <a:stCxn id="26634" idx="4"/>
            <a:endCxn id="26644" idx="0"/>
          </p:cNvCxnSpPr>
          <p:nvPr/>
        </p:nvCxnSpPr>
        <p:spPr bwMode="auto">
          <a:xfrm flipH="1">
            <a:off x="5394803" y="3354885"/>
            <a:ext cx="396081" cy="16252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Oval 27">
            <a:extLst>
              <a:ext uri="{FF2B5EF4-FFF2-40B4-BE49-F238E27FC236}">
                <a16:creationId xmlns:a16="http://schemas.microsoft.com/office/drawing/2014/main" id="{1FF459DD-A7C8-4033-8812-6B9C9358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533" y="5154117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26649" name="Oval 28">
            <a:extLst>
              <a:ext uri="{FF2B5EF4-FFF2-40B4-BE49-F238E27FC236}">
                <a16:creationId xmlns:a16="http://schemas.microsoft.com/office/drawing/2014/main" id="{C9D1B4A6-E449-441E-99CE-DE5E378E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584" y="5147767"/>
            <a:ext cx="784887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26650" name="Oval 29">
            <a:extLst>
              <a:ext uri="{FF2B5EF4-FFF2-40B4-BE49-F238E27FC236}">
                <a16:creationId xmlns:a16="http://schemas.microsoft.com/office/drawing/2014/main" id="{77733322-129C-4A40-948F-DFC00DEF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21" y="433814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26651" name="AutoShape 30">
            <a:extLst>
              <a:ext uri="{FF2B5EF4-FFF2-40B4-BE49-F238E27FC236}">
                <a16:creationId xmlns:a16="http://schemas.microsoft.com/office/drawing/2014/main" id="{06DE9CC5-25CA-4EF9-8CCE-84B9180681EF}"/>
              </a:ext>
            </a:extLst>
          </p:cNvPr>
          <p:cNvCxnSpPr>
            <a:cxnSpLocks noChangeShapeType="1"/>
            <a:stCxn id="26650" idx="4"/>
            <a:endCxn id="26649" idx="0"/>
          </p:cNvCxnSpPr>
          <p:nvPr/>
        </p:nvCxnSpPr>
        <p:spPr bwMode="auto">
          <a:xfrm flipH="1">
            <a:off x="5290027" y="4770935"/>
            <a:ext cx="533400" cy="376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31">
            <a:extLst>
              <a:ext uri="{FF2B5EF4-FFF2-40B4-BE49-F238E27FC236}">
                <a16:creationId xmlns:a16="http://schemas.microsoft.com/office/drawing/2014/main" id="{D28BD0BC-9DBC-47F3-AA85-855D1083AF27}"/>
              </a:ext>
            </a:extLst>
          </p:cNvPr>
          <p:cNvCxnSpPr>
            <a:cxnSpLocks noChangeShapeType="1"/>
            <a:stCxn id="26650" idx="4"/>
            <a:endCxn id="26648" idx="0"/>
          </p:cNvCxnSpPr>
          <p:nvPr/>
        </p:nvCxnSpPr>
        <p:spPr bwMode="auto">
          <a:xfrm>
            <a:off x="5823427" y="4770935"/>
            <a:ext cx="595312" cy="38318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Oval 32">
            <a:extLst>
              <a:ext uri="{FF2B5EF4-FFF2-40B4-BE49-F238E27FC236}">
                <a16:creationId xmlns:a16="http://schemas.microsoft.com/office/drawing/2014/main" id="{AC4BD138-AA18-4A54-94ED-6641CB19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208" y="566529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26654" name="Oval 33">
            <a:extLst>
              <a:ext uri="{FF2B5EF4-FFF2-40B4-BE49-F238E27FC236}">
                <a16:creationId xmlns:a16="http://schemas.microsoft.com/office/drawing/2014/main" id="{07F3CA34-1EC5-4921-BDDB-1C7DA1A1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12" y="5687517"/>
            <a:ext cx="699231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26655" name="AutoShape 34">
            <a:extLst>
              <a:ext uri="{FF2B5EF4-FFF2-40B4-BE49-F238E27FC236}">
                <a16:creationId xmlns:a16="http://schemas.microsoft.com/office/drawing/2014/main" id="{F99E45EF-F158-40C1-BB7C-510C56353EBC}"/>
              </a:ext>
            </a:extLst>
          </p:cNvPr>
          <p:cNvCxnSpPr>
            <a:cxnSpLocks noChangeShapeType="1"/>
            <a:stCxn id="26648" idx="4"/>
            <a:endCxn id="26654" idx="0"/>
          </p:cNvCxnSpPr>
          <p:nvPr/>
        </p:nvCxnSpPr>
        <p:spPr bwMode="auto">
          <a:xfrm flipH="1">
            <a:off x="6026627" y="5586909"/>
            <a:ext cx="392112" cy="1006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35">
            <a:extLst>
              <a:ext uri="{FF2B5EF4-FFF2-40B4-BE49-F238E27FC236}">
                <a16:creationId xmlns:a16="http://schemas.microsoft.com/office/drawing/2014/main" id="{5F142FAD-456E-4C9D-A107-6B17AF9E73D6}"/>
              </a:ext>
            </a:extLst>
          </p:cNvPr>
          <p:cNvCxnSpPr>
            <a:cxnSpLocks noChangeShapeType="1"/>
            <a:stCxn id="26648" idx="4"/>
            <a:endCxn id="26653" idx="0"/>
          </p:cNvCxnSpPr>
          <p:nvPr/>
        </p:nvCxnSpPr>
        <p:spPr bwMode="auto">
          <a:xfrm>
            <a:off x="6418740" y="5586910"/>
            <a:ext cx="447675" cy="7838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7" name="Oval 36">
            <a:extLst>
              <a:ext uri="{FF2B5EF4-FFF2-40B4-BE49-F238E27FC236}">
                <a16:creationId xmlns:a16="http://schemas.microsoft.com/office/drawing/2014/main" id="{CEF56CE8-3003-469C-A611-FD1AD83A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233" y="351899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26658" name="Oval 37">
            <a:extLst>
              <a:ext uri="{FF2B5EF4-FFF2-40B4-BE49-F238E27FC236}">
                <a16:creationId xmlns:a16="http://schemas.microsoft.com/office/drawing/2014/main" id="{64D54CB9-CD3C-41A6-8CF4-ECB43D74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042" y="4350842"/>
            <a:ext cx="75558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26659" name="AutoShape 38">
            <a:extLst>
              <a:ext uri="{FF2B5EF4-FFF2-40B4-BE49-F238E27FC236}">
                <a16:creationId xmlns:a16="http://schemas.microsoft.com/office/drawing/2014/main" id="{C4ADA24A-CEA7-4A48-A003-797B8270B33E}"/>
              </a:ext>
            </a:extLst>
          </p:cNvPr>
          <p:cNvCxnSpPr>
            <a:cxnSpLocks noChangeShapeType="1"/>
            <a:stCxn id="26657" idx="4"/>
            <a:endCxn id="26658" idx="0"/>
          </p:cNvCxnSpPr>
          <p:nvPr/>
        </p:nvCxnSpPr>
        <p:spPr bwMode="auto">
          <a:xfrm>
            <a:off x="6558439" y="3951784"/>
            <a:ext cx="102394" cy="3990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39">
            <a:extLst>
              <a:ext uri="{FF2B5EF4-FFF2-40B4-BE49-F238E27FC236}">
                <a16:creationId xmlns:a16="http://schemas.microsoft.com/office/drawing/2014/main" id="{F382586C-7ACF-4359-9E06-E174AD43AA4A}"/>
              </a:ext>
            </a:extLst>
          </p:cNvPr>
          <p:cNvCxnSpPr>
            <a:cxnSpLocks noChangeShapeType="1"/>
            <a:stCxn id="26634" idx="4"/>
            <a:endCxn id="26657" idx="0"/>
          </p:cNvCxnSpPr>
          <p:nvPr/>
        </p:nvCxnSpPr>
        <p:spPr bwMode="auto">
          <a:xfrm>
            <a:off x="5790883" y="3354884"/>
            <a:ext cx="767556" cy="1641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1" name="Oval 40">
            <a:extLst>
              <a:ext uri="{FF2B5EF4-FFF2-40B4-BE49-F238E27FC236}">
                <a16:creationId xmlns:a16="http://schemas.microsoft.com/office/drawing/2014/main" id="{9C242779-8D46-4C91-83C6-79E59973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714" y="3528517"/>
            <a:ext cx="895339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26662" name="Oval 41">
            <a:extLst>
              <a:ext uri="{FF2B5EF4-FFF2-40B4-BE49-F238E27FC236}">
                <a16:creationId xmlns:a16="http://schemas.microsoft.com/office/drawing/2014/main" id="{B0FCC821-ECB0-41A0-AA51-064C95EF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119" y="432861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26663" name="AutoShape 42">
            <a:extLst>
              <a:ext uri="{FF2B5EF4-FFF2-40B4-BE49-F238E27FC236}">
                <a16:creationId xmlns:a16="http://schemas.microsoft.com/office/drawing/2014/main" id="{A0281CC4-5D27-4EA0-8C3E-FBEB490345B2}"/>
              </a:ext>
            </a:extLst>
          </p:cNvPr>
          <p:cNvCxnSpPr>
            <a:cxnSpLocks noChangeShapeType="1"/>
            <a:stCxn id="26657" idx="4"/>
            <a:endCxn id="26662" idx="0"/>
          </p:cNvCxnSpPr>
          <p:nvPr/>
        </p:nvCxnSpPr>
        <p:spPr bwMode="auto">
          <a:xfrm>
            <a:off x="6558440" y="3951785"/>
            <a:ext cx="1016001" cy="376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43">
            <a:extLst>
              <a:ext uri="{FF2B5EF4-FFF2-40B4-BE49-F238E27FC236}">
                <a16:creationId xmlns:a16="http://schemas.microsoft.com/office/drawing/2014/main" id="{DFF8F7DA-7D91-409B-9A11-81B86A90658D}"/>
              </a:ext>
            </a:extLst>
          </p:cNvPr>
          <p:cNvCxnSpPr>
            <a:cxnSpLocks noChangeShapeType="1"/>
            <a:stCxn id="26631" idx="4"/>
            <a:endCxn id="26661" idx="0"/>
          </p:cNvCxnSpPr>
          <p:nvPr/>
        </p:nvCxnSpPr>
        <p:spPr bwMode="auto">
          <a:xfrm flipH="1">
            <a:off x="8140383" y="3377109"/>
            <a:ext cx="547688" cy="1514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44">
            <a:extLst>
              <a:ext uri="{FF2B5EF4-FFF2-40B4-BE49-F238E27FC236}">
                <a16:creationId xmlns:a16="http://schemas.microsoft.com/office/drawing/2014/main" id="{CC8252EF-76AD-47ED-9985-B471921E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56" y="3550742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26666" name="AutoShape 45">
            <a:extLst>
              <a:ext uri="{FF2B5EF4-FFF2-40B4-BE49-F238E27FC236}">
                <a16:creationId xmlns:a16="http://schemas.microsoft.com/office/drawing/2014/main" id="{F8E390FB-C268-435D-AAD1-53C0F53580B5}"/>
              </a:ext>
            </a:extLst>
          </p:cNvPr>
          <p:cNvCxnSpPr>
            <a:cxnSpLocks noChangeShapeType="1"/>
            <a:stCxn id="26631" idx="4"/>
            <a:endCxn id="26665" idx="0"/>
          </p:cNvCxnSpPr>
          <p:nvPr/>
        </p:nvCxnSpPr>
        <p:spPr bwMode="auto">
          <a:xfrm>
            <a:off x="8688071" y="3377110"/>
            <a:ext cx="380206" cy="1736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7" name="Text Box 46">
            <a:extLst>
              <a:ext uri="{FF2B5EF4-FFF2-40B4-BE49-F238E27FC236}">
                <a16:creationId xmlns:a16="http://schemas.microsoft.com/office/drawing/2014/main" id="{DB47A349-BD1F-40A1-87FD-C31D7023E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121" y="1663700"/>
            <a:ext cx="199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note that two keys of equal value may be well-separated</a:t>
            </a:r>
          </a:p>
        </p:txBody>
      </p:sp>
      <p:sp>
        <p:nvSpPr>
          <p:cNvPr id="26668" name="Line 47">
            <a:extLst>
              <a:ext uri="{FF2B5EF4-FFF2-40B4-BE49-F238E27FC236}">
                <a16:creationId xmlns:a16="http://schemas.microsoft.com/office/drawing/2014/main" id="{527F8D01-932A-464A-8B7E-D6BACEE67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4396" y="2349500"/>
            <a:ext cx="1050925" cy="38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69" name="Line 48">
            <a:extLst>
              <a:ext uri="{FF2B5EF4-FFF2-40B4-BE49-F238E27FC236}">
                <a16:creationId xmlns:a16="http://schemas.microsoft.com/office/drawing/2014/main" id="{520E92F8-C962-45B0-A7B9-D4CB58E4F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995" y="2387600"/>
            <a:ext cx="2057400" cy="2438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6697" name="AutoShape 76">
            <a:extLst>
              <a:ext uri="{FF2B5EF4-FFF2-40B4-BE49-F238E27FC236}">
                <a16:creationId xmlns:a16="http://schemas.microsoft.com/office/drawing/2014/main" id="{95F5B9DE-85BE-4659-8232-2A9DCE54DEE6}"/>
              </a:ext>
            </a:extLst>
          </p:cNvPr>
          <p:cNvCxnSpPr>
            <a:cxnSpLocks noChangeShapeType="1"/>
            <a:stCxn id="26661" idx="4"/>
          </p:cNvCxnSpPr>
          <p:nvPr/>
        </p:nvCxnSpPr>
        <p:spPr bwMode="auto">
          <a:xfrm flipH="1" flipV="1">
            <a:off x="8021321" y="3947469"/>
            <a:ext cx="119063" cy="1384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8" name="AutoShape 77">
            <a:extLst>
              <a:ext uri="{FF2B5EF4-FFF2-40B4-BE49-F238E27FC236}">
                <a16:creationId xmlns:a16="http://schemas.microsoft.com/office/drawing/2014/main" id="{C974217B-0A30-4C2B-AC23-90710CF91561}"/>
              </a:ext>
            </a:extLst>
          </p:cNvPr>
          <p:cNvCxnSpPr>
            <a:cxnSpLocks noChangeShapeType="1"/>
            <a:stCxn id="26661" idx="4"/>
          </p:cNvCxnSpPr>
          <p:nvPr/>
        </p:nvCxnSpPr>
        <p:spPr bwMode="auto">
          <a:xfrm flipV="1">
            <a:off x="8140384" y="3947469"/>
            <a:ext cx="185737" cy="1384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1" name="AutoShape 80">
            <a:extLst>
              <a:ext uri="{FF2B5EF4-FFF2-40B4-BE49-F238E27FC236}">
                <a16:creationId xmlns:a16="http://schemas.microsoft.com/office/drawing/2014/main" id="{A147828A-ED07-498D-A612-BA0E404018CA}"/>
              </a:ext>
            </a:extLst>
          </p:cNvPr>
          <p:cNvCxnSpPr>
            <a:cxnSpLocks noChangeShapeType="1"/>
            <a:stCxn id="26669" idx="1"/>
            <a:endCxn id="26669" idx="1"/>
          </p:cNvCxnSpPr>
          <p:nvPr/>
        </p:nvCxnSpPr>
        <p:spPr bwMode="auto">
          <a:xfrm>
            <a:off x="6589395" y="4840288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7" name="AutoShape 86">
            <a:extLst>
              <a:ext uri="{FF2B5EF4-FFF2-40B4-BE49-F238E27FC236}">
                <a16:creationId xmlns:a16="http://schemas.microsoft.com/office/drawing/2014/main" id="{6A8C2211-1C56-4353-8DAE-62ADBCBE300D}"/>
              </a:ext>
            </a:extLst>
          </p:cNvPr>
          <p:cNvCxnSpPr>
            <a:cxnSpLocks noChangeShapeType="1"/>
            <a:stCxn id="26653" idx="4"/>
          </p:cNvCxnSpPr>
          <p:nvPr/>
        </p:nvCxnSpPr>
        <p:spPr bwMode="auto">
          <a:xfrm flipH="1" flipV="1">
            <a:off x="6725920" y="6081068"/>
            <a:ext cx="140494" cy="1701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8" name="AutoShape 87">
            <a:extLst>
              <a:ext uri="{FF2B5EF4-FFF2-40B4-BE49-F238E27FC236}">
                <a16:creationId xmlns:a16="http://schemas.microsoft.com/office/drawing/2014/main" id="{F35FCD38-6C60-468D-93BC-B4002A964EC6}"/>
              </a:ext>
            </a:extLst>
          </p:cNvPr>
          <p:cNvCxnSpPr>
            <a:cxnSpLocks noChangeShapeType="1"/>
            <a:stCxn id="26653" idx="4"/>
          </p:cNvCxnSpPr>
          <p:nvPr/>
        </p:nvCxnSpPr>
        <p:spPr bwMode="auto">
          <a:xfrm flipV="1">
            <a:off x="6866414" y="6081068"/>
            <a:ext cx="164306" cy="1701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1E56-82D2-41AE-8D87-77842C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BE2D9F2-5F1C-471C-B2AF-B646AB2FC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Searching in a Splay Tree: Starts the Same as in a BST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31AD8CF-A605-406E-872A-67C460226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807371"/>
            <a:ext cx="3713163" cy="3048000"/>
          </a:xfrm>
        </p:spPr>
        <p:txBody>
          <a:bodyPr/>
          <a:lstStyle/>
          <a:p>
            <a:pPr eaLnBrk="1" hangingPunct="1"/>
            <a:r>
              <a:rPr lang="en-US" altLang="en-US" dirty="0"/>
              <a:t>Search proceeds down the tree to find the item or an empty node.</a:t>
            </a:r>
          </a:p>
          <a:p>
            <a:pPr eaLnBrk="1" hangingPunct="1"/>
            <a:r>
              <a:rPr lang="en-US" altLang="en-US" dirty="0"/>
              <a:t>Example: Search for an item with key 11.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05CD0972-520F-4E94-8664-09418695BEC0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720852"/>
            <a:ext cx="4954588" cy="4700588"/>
            <a:chOff x="2485" y="807"/>
            <a:chExt cx="3121" cy="2961"/>
          </a:xfrm>
        </p:grpSpPr>
        <p:sp>
          <p:nvSpPr>
            <p:cNvPr id="27663" name="Oval 5">
              <a:extLst>
                <a:ext uri="{FF2B5EF4-FFF2-40B4-BE49-F238E27FC236}">
                  <a16:creationId xmlns:a16="http://schemas.microsoft.com/office/drawing/2014/main" id="{A8A9D065-D7C4-4CCF-8F4E-9C8DDEB3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807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7664" name="Oval 6">
              <a:extLst>
                <a:ext uri="{FF2B5EF4-FFF2-40B4-BE49-F238E27FC236}">
                  <a16:creationId xmlns:a16="http://schemas.microsoft.com/office/drawing/2014/main" id="{8AB0F1FE-65D1-4289-8D61-42B5E8AC0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1767"/>
              <a:ext cx="555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7665" name="Oval 7">
              <a:extLst>
                <a:ext uri="{FF2B5EF4-FFF2-40B4-BE49-F238E27FC236}">
                  <a16:creationId xmlns:a16="http://schemas.microsoft.com/office/drawing/2014/main" id="{F71ABDCA-2F86-41D1-8DBE-F72EAC0D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7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7666" name="Oval 8">
              <a:extLst>
                <a:ext uri="{FF2B5EF4-FFF2-40B4-BE49-F238E27FC236}">
                  <a16:creationId xmlns:a16="http://schemas.microsoft.com/office/drawing/2014/main" id="{FC36AA8B-1418-43B6-8796-0600B0347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1671"/>
              <a:ext cx="53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7667" name="Oval 9">
              <a:extLst>
                <a:ext uri="{FF2B5EF4-FFF2-40B4-BE49-F238E27FC236}">
                  <a16:creationId xmlns:a16="http://schemas.microsoft.com/office/drawing/2014/main" id="{4B779675-416B-40F9-8AB5-DF0B41DA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753"/>
              <a:ext cx="48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7668" name="Oval 10">
              <a:extLst>
                <a:ext uri="{FF2B5EF4-FFF2-40B4-BE49-F238E27FC236}">
                  <a16:creationId xmlns:a16="http://schemas.microsoft.com/office/drawing/2014/main" id="{B3DC6307-5ECB-45CC-8309-26C5496B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267"/>
              <a:ext cx="57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7669" name="Oval 11">
              <a:extLst>
                <a:ext uri="{FF2B5EF4-FFF2-40B4-BE49-F238E27FC236}">
                  <a16:creationId xmlns:a16="http://schemas.microsoft.com/office/drawing/2014/main" id="{FD1319EE-9491-48B0-A54E-AED56B14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7670" name="AutoShape 12">
              <a:extLst>
                <a:ext uri="{FF2B5EF4-FFF2-40B4-BE49-F238E27FC236}">
                  <a16:creationId xmlns:a16="http://schemas.microsoft.com/office/drawing/2014/main" id="{F63ECB6E-6DF6-4F64-917A-9B31549B718B}"/>
                </a:ext>
              </a:extLst>
            </p:cNvPr>
            <p:cNvCxnSpPr>
              <a:cxnSpLocks noChangeShapeType="1"/>
              <a:stCxn id="27663" idx="4"/>
              <a:endCxn id="27669" idx="0"/>
            </p:cNvCxnSpPr>
            <p:nvPr/>
          </p:nvCxnSpPr>
          <p:spPr bwMode="auto">
            <a:xfrm flipH="1">
              <a:off x="3539" y="1080"/>
              <a:ext cx="557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AutoShape 13">
              <a:extLst>
                <a:ext uri="{FF2B5EF4-FFF2-40B4-BE49-F238E27FC236}">
                  <a16:creationId xmlns:a16="http://schemas.microsoft.com/office/drawing/2014/main" id="{1AA6AE04-479B-4724-9B9C-33E8392EA7C0}"/>
                </a:ext>
              </a:extLst>
            </p:cNvPr>
            <p:cNvCxnSpPr>
              <a:cxnSpLocks noChangeShapeType="1"/>
              <a:stCxn id="27663" idx="4"/>
              <a:endCxn id="27668" idx="0"/>
            </p:cNvCxnSpPr>
            <p:nvPr/>
          </p:nvCxnSpPr>
          <p:spPr bwMode="auto">
            <a:xfrm>
              <a:off x="4096" y="1080"/>
              <a:ext cx="64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2" name="AutoShape 14">
              <a:extLst>
                <a:ext uri="{FF2B5EF4-FFF2-40B4-BE49-F238E27FC236}">
                  <a16:creationId xmlns:a16="http://schemas.microsoft.com/office/drawing/2014/main" id="{C9684501-0E55-4D34-B3D0-DAFE0FA02111}"/>
                </a:ext>
              </a:extLst>
            </p:cNvPr>
            <p:cNvCxnSpPr>
              <a:cxnSpLocks noChangeShapeType="1"/>
              <a:stCxn id="27669" idx="4"/>
              <a:endCxn id="27667" idx="0"/>
            </p:cNvCxnSpPr>
            <p:nvPr/>
          </p:nvCxnSpPr>
          <p:spPr bwMode="auto">
            <a:xfrm flipH="1">
              <a:off x="3251" y="1540"/>
              <a:ext cx="288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3" name="AutoShape 15">
              <a:extLst>
                <a:ext uri="{FF2B5EF4-FFF2-40B4-BE49-F238E27FC236}">
                  <a16:creationId xmlns:a16="http://schemas.microsoft.com/office/drawing/2014/main" id="{C1B1E52A-9796-49F4-A9BD-8CEF9B09EDE6}"/>
                </a:ext>
              </a:extLst>
            </p:cNvPr>
            <p:cNvCxnSpPr>
              <a:cxnSpLocks noChangeShapeType="1"/>
              <a:stCxn id="27669" idx="4"/>
              <a:endCxn id="27666" idx="0"/>
            </p:cNvCxnSpPr>
            <p:nvPr/>
          </p:nvCxnSpPr>
          <p:spPr bwMode="auto">
            <a:xfrm>
              <a:off x="3539" y="1540"/>
              <a:ext cx="325" cy="1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4" name="AutoShape 16">
              <a:extLst>
                <a:ext uri="{FF2B5EF4-FFF2-40B4-BE49-F238E27FC236}">
                  <a16:creationId xmlns:a16="http://schemas.microsoft.com/office/drawing/2014/main" id="{7DE7EABA-C630-475D-AB33-56CF1F36D6A8}"/>
                </a:ext>
              </a:extLst>
            </p:cNvPr>
            <p:cNvCxnSpPr>
              <a:cxnSpLocks noChangeShapeType="1"/>
              <a:stCxn id="27668" idx="4"/>
              <a:endCxn id="27665" idx="0"/>
            </p:cNvCxnSpPr>
            <p:nvPr/>
          </p:nvCxnSpPr>
          <p:spPr bwMode="auto">
            <a:xfrm flipH="1">
              <a:off x="4466" y="1540"/>
              <a:ext cx="279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AutoShape 17">
              <a:extLst>
                <a:ext uri="{FF2B5EF4-FFF2-40B4-BE49-F238E27FC236}">
                  <a16:creationId xmlns:a16="http://schemas.microsoft.com/office/drawing/2014/main" id="{3566977B-BDD0-4CFC-9C56-DE6C4A9BDC06}"/>
                </a:ext>
              </a:extLst>
            </p:cNvPr>
            <p:cNvCxnSpPr>
              <a:cxnSpLocks noChangeShapeType="1"/>
              <a:stCxn id="27668" idx="4"/>
              <a:endCxn id="27664" idx="0"/>
            </p:cNvCxnSpPr>
            <p:nvPr/>
          </p:nvCxnSpPr>
          <p:spPr bwMode="auto">
            <a:xfrm>
              <a:off x="4745" y="1540"/>
              <a:ext cx="331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Oval 18">
              <a:extLst>
                <a:ext uri="{FF2B5EF4-FFF2-40B4-BE49-F238E27FC236}">
                  <a16:creationId xmlns:a16="http://schemas.microsoft.com/office/drawing/2014/main" id="{6FC6F05A-496D-44DD-A4C1-B0281644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631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7677" name="Oval 19">
              <a:extLst>
                <a:ext uri="{FF2B5EF4-FFF2-40B4-BE49-F238E27FC236}">
                  <a16:creationId xmlns:a16="http://schemas.microsoft.com/office/drawing/2014/main" id="{C63F94D5-72C1-40B7-8643-85942613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128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7678" name="AutoShape 20">
              <a:extLst>
                <a:ext uri="{FF2B5EF4-FFF2-40B4-BE49-F238E27FC236}">
                  <a16:creationId xmlns:a16="http://schemas.microsoft.com/office/drawing/2014/main" id="{AFB27C3C-C078-4E0A-BDBF-72B3EBE7588B}"/>
                </a:ext>
              </a:extLst>
            </p:cNvPr>
            <p:cNvCxnSpPr>
              <a:cxnSpLocks noChangeShapeType="1"/>
              <a:stCxn id="27677" idx="4"/>
              <a:endCxn id="27676" idx="0"/>
            </p:cNvCxnSpPr>
            <p:nvPr/>
          </p:nvCxnSpPr>
          <p:spPr bwMode="auto">
            <a:xfrm flipH="1">
              <a:off x="2732" y="2401"/>
              <a:ext cx="270" cy="2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AutoShape 21">
              <a:extLst>
                <a:ext uri="{FF2B5EF4-FFF2-40B4-BE49-F238E27FC236}">
                  <a16:creationId xmlns:a16="http://schemas.microsoft.com/office/drawing/2014/main" id="{215659F3-9FF7-4C5C-AEEE-87300391E7BD}"/>
                </a:ext>
              </a:extLst>
            </p:cNvPr>
            <p:cNvCxnSpPr>
              <a:cxnSpLocks noChangeShapeType="1"/>
              <a:stCxn id="27677" idx="4"/>
              <a:endCxn id="27683" idx="0"/>
            </p:cNvCxnSpPr>
            <p:nvPr/>
          </p:nvCxnSpPr>
          <p:spPr bwMode="auto">
            <a:xfrm>
              <a:off x="3002" y="2401"/>
              <a:ext cx="270" cy="2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AutoShape 22">
              <a:extLst>
                <a:ext uri="{FF2B5EF4-FFF2-40B4-BE49-F238E27FC236}">
                  <a16:creationId xmlns:a16="http://schemas.microsoft.com/office/drawing/2014/main" id="{A0E016EA-FB78-449A-B85F-16630E600493}"/>
                </a:ext>
              </a:extLst>
            </p:cNvPr>
            <p:cNvCxnSpPr>
              <a:cxnSpLocks noChangeShapeType="1"/>
              <a:stCxn id="27667" idx="4"/>
              <a:endCxn id="27677" idx="0"/>
            </p:cNvCxnSpPr>
            <p:nvPr/>
          </p:nvCxnSpPr>
          <p:spPr bwMode="auto">
            <a:xfrm flipH="1">
              <a:off x="3002" y="2026"/>
              <a:ext cx="249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1" name="Oval 23">
              <a:extLst>
                <a:ext uri="{FF2B5EF4-FFF2-40B4-BE49-F238E27FC236}">
                  <a16:creationId xmlns:a16="http://schemas.microsoft.com/office/drawing/2014/main" id="{3C3E940D-E2D0-4A01-AB1A-FFCB0C24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15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7682" name="Oval 24">
              <a:extLst>
                <a:ext uri="{FF2B5EF4-FFF2-40B4-BE49-F238E27FC236}">
                  <a16:creationId xmlns:a16="http://schemas.microsoft.com/office/drawing/2014/main" id="{BDD643DA-7D43-4345-B0D3-64A91788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55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7683" name="Oval 25">
              <a:extLst>
                <a:ext uri="{FF2B5EF4-FFF2-40B4-BE49-F238E27FC236}">
                  <a16:creationId xmlns:a16="http://schemas.microsoft.com/office/drawing/2014/main" id="{3B545AFC-DB6B-4C64-BC07-52B4BF5E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645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7684" name="AutoShape 26">
              <a:extLst>
                <a:ext uri="{FF2B5EF4-FFF2-40B4-BE49-F238E27FC236}">
                  <a16:creationId xmlns:a16="http://schemas.microsoft.com/office/drawing/2014/main" id="{87AB4380-4002-4EF4-B99C-822B41ACD040}"/>
                </a:ext>
              </a:extLst>
            </p:cNvPr>
            <p:cNvCxnSpPr>
              <a:cxnSpLocks noChangeShapeType="1"/>
              <a:stCxn id="27683" idx="4"/>
              <a:endCxn id="27682" idx="0"/>
            </p:cNvCxnSpPr>
            <p:nvPr/>
          </p:nvCxnSpPr>
          <p:spPr bwMode="auto">
            <a:xfrm flipH="1">
              <a:off x="2935" y="2918"/>
              <a:ext cx="337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5" name="AutoShape 27">
              <a:extLst>
                <a:ext uri="{FF2B5EF4-FFF2-40B4-BE49-F238E27FC236}">
                  <a16:creationId xmlns:a16="http://schemas.microsoft.com/office/drawing/2014/main" id="{15AF48C1-CD67-4EFE-AF31-6C76370B323C}"/>
                </a:ext>
              </a:extLst>
            </p:cNvPr>
            <p:cNvCxnSpPr>
              <a:cxnSpLocks noChangeShapeType="1"/>
              <a:stCxn id="27683" idx="4"/>
              <a:endCxn id="27681" idx="0"/>
            </p:cNvCxnSpPr>
            <p:nvPr/>
          </p:nvCxnSpPr>
          <p:spPr bwMode="auto">
            <a:xfrm>
              <a:off x="3272" y="2918"/>
              <a:ext cx="375" cy="2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6" name="Oval 28">
              <a:extLst>
                <a:ext uri="{FF2B5EF4-FFF2-40B4-BE49-F238E27FC236}">
                  <a16:creationId xmlns:a16="http://schemas.microsoft.com/office/drawing/2014/main" id="{C9A1C1D8-4966-4405-B985-709B76EBE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481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7687" name="Oval 29">
              <a:extLst>
                <a:ext uri="{FF2B5EF4-FFF2-40B4-BE49-F238E27FC236}">
                  <a16:creationId xmlns:a16="http://schemas.microsoft.com/office/drawing/2014/main" id="{A6D4C5C9-9DED-4BAE-996A-F3D6FC0E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495"/>
              <a:ext cx="44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7688" name="AutoShape 30">
              <a:extLst>
                <a:ext uri="{FF2B5EF4-FFF2-40B4-BE49-F238E27FC236}">
                  <a16:creationId xmlns:a16="http://schemas.microsoft.com/office/drawing/2014/main" id="{853BD110-74F2-43A6-BC5F-37C08C4D7D74}"/>
                </a:ext>
              </a:extLst>
            </p:cNvPr>
            <p:cNvCxnSpPr>
              <a:cxnSpLocks noChangeShapeType="1"/>
              <a:stCxn id="27681" idx="4"/>
              <a:endCxn id="27687" idx="0"/>
            </p:cNvCxnSpPr>
            <p:nvPr/>
          </p:nvCxnSpPr>
          <p:spPr bwMode="auto">
            <a:xfrm flipH="1">
              <a:off x="3399" y="3432"/>
              <a:ext cx="248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9" name="AutoShape 31">
              <a:extLst>
                <a:ext uri="{FF2B5EF4-FFF2-40B4-BE49-F238E27FC236}">
                  <a16:creationId xmlns:a16="http://schemas.microsoft.com/office/drawing/2014/main" id="{BE4F5666-E16F-4704-B441-648791C98D65}"/>
                </a:ext>
              </a:extLst>
            </p:cNvPr>
            <p:cNvCxnSpPr>
              <a:cxnSpLocks noChangeShapeType="1"/>
              <a:stCxn id="27681" idx="4"/>
              <a:endCxn id="27686" idx="0"/>
            </p:cNvCxnSpPr>
            <p:nvPr/>
          </p:nvCxnSpPr>
          <p:spPr bwMode="auto">
            <a:xfrm>
              <a:off x="3647" y="3432"/>
              <a:ext cx="282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0" name="Oval 32">
              <a:extLst>
                <a:ext uri="{FF2B5EF4-FFF2-40B4-BE49-F238E27FC236}">
                  <a16:creationId xmlns:a16="http://schemas.microsoft.com/office/drawing/2014/main" id="{A293E58F-B451-485D-89C0-30797276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12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27693" name="AutoShape 35">
              <a:extLst>
                <a:ext uri="{FF2B5EF4-FFF2-40B4-BE49-F238E27FC236}">
                  <a16:creationId xmlns:a16="http://schemas.microsoft.com/office/drawing/2014/main" id="{DA170F88-EF40-494C-BC31-BC0C80E24189}"/>
                </a:ext>
              </a:extLst>
            </p:cNvPr>
            <p:cNvCxnSpPr>
              <a:cxnSpLocks noChangeShapeType="1"/>
              <a:stCxn id="27667" idx="4"/>
              <a:endCxn id="27690" idx="0"/>
            </p:cNvCxnSpPr>
            <p:nvPr/>
          </p:nvCxnSpPr>
          <p:spPr bwMode="auto">
            <a:xfrm>
              <a:off x="3251" y="2026"/>
              <a:ext cx="484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4" name="Oval 36">
              <a:extLst>
                <a:ext uri="{FF2B5EF4-FFF2-40B4-BE49-F238E27FC236}">
                  <a16:creationId xmlns:a16="http://schemas.microsoft.com/office/drawing/2014/main" id="{F18F7612-BFF1-449C-8BB2-385A2ABB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135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7695" name="Oval 37">
              <a:extLst>
                <a:ext uri="{FF2B5EF4-FFF2-40B4-BE49-F238E27FC236}">
                  <a16:creationId xmlns:a16="http://schemas.microsoft.com/office/drawing/2014/main" id="{E14EA220-3223-4226-B2C6-AEEDBEFE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63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7696" name="AutoShape 38">
              <a:extLst>
                <a:ext uri="{FF2B5EF4-FFF2-40B4-BE49-F238E27FC236}">
                  <a16:creationId xmlns:a16="http://schemas.microsoft.com/office/drawing/2014/main" id="{0EAAC608-AB3B-4601-AA73-DDB2B7507893}"/>
                </a:ext>
              </a:extLst>
            </p:cNvPr>
            <p:cNvCxnSpPr>
              <a:cxnSpLocks noChangeShapeType="1"/>
              <a:stCxn id="27690" idx="4"/>
              <a:endCxn id="27695" idx="0"/>
            </p:cNvCxnSpPr>
            <p:nvPr/>
          </p:nvCxnSpPr>
          <p:spPr bwMode="auto">
            <a:xfrm>
              <a:off x="3735" y="2402"/>
              <a:ext cx="639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7" name="AutoShape 39">
              <a:extLst>
                <a:ext uri="{FF2B5EF4-FFF2-40B4-BE49-F238E27FC236}">
                  <a16:creationId xmlns:a16="http://schemas.microsoft.com/office/drawing/2014/main" id="{FB62D4C2-ABB6-4700-90D1-0C256B13452B}"/>
                </a:ext>
              </a:extLst>
            </p:cNvPr>
            <p:cNvCxnSpPr>
              <a:cxnSpLocks noChangeShapeType="1"/>
              <a:stCxn id="27664" idx="4"/>
              <a:endCxn id="27694" idx="0"/>
            </p:cNvCxnSpPr>
            <p:nvPr/>
          </p:nvCxnSpPr>
          <p:spPr bwMode="auto">
            <a:xfrm flipH="1">
              <a:off x="4731" y="2040"/>
              <a:ext cx="345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8" name="Oval 40">
              <a:extLst>
                <a:ext uri="{FF2B5EF4-FFF2-40B4-BE49-F238E27FC236}">
                  <a16:creationId xmlns:a16="http://schemas.microsoft.com/office/drawing/2014/main" id="{1DEC0D4F-D94C-4C95-972F-21E9C08A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14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7699" name="AutoShape 41">
              <a:extLst>
                <a:ext uri="{FF2B5EF4-FFF2-40B4-BE49-F238E27FC236}">
                  <a16:creationId xmlns:a16="http://schemas.microsoft.com/office/drawing/2014/main" id="{100FEAF2-C254-4413-9438-69526C33A4BB}"/>
                </a:ext>
              </a:extLst>
            </p:cNvPr>
            <p:cNvCxnSpPr>
              <a:cxnSpLocks noChangeShapeType="1"/>
              <a:stCxn id="27664" idx="4"/>
              <a:endCxn id="27698" idx="0"/>
            </p:cNvCxnSpPr>
            <p:nvPr/>
          </p:nvCxnSpPr>
          <p:spPr bwMode="auto">
            <a:xfrm>
              <a:off x="5076" y="2040"/>
              <a:ext cx="2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1" name="AutoShape 73">
              <a:extLst>
                <a:ext uri="{FF2B5EF4-FFF2-40B4-BE49-F238E27FC236}">
                  <a16:creationId xmlns:a16="http://schemas.microsoft.com/office/drawing/2014/main" id="{BB737BC3-10D9-4D32-8947-30F19AFD4E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83">
            <a:extLst>
              <a:ext uri="{FF2B5EF4-FFF2-40B4-BE49-F238E27FC236}">
                <a16:creationId xmlns:a16="http://schemas.microsoft.com/office/drawing/2014/main" id="{FCFB938A-1BD6-4C78-B211-7C1B4DB07B89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2079628"/>
            <a:ext cx="3609975" cy="566738"/>
            <a:chOff x="3462" y="1081"/>
            <a:chExt cx="2274" cy="357"/>
          </a:xfrm>
        </p:grpSpPr>
        <p:sp>
          <p:nvSpPr>
            <p:cNvPr id="27661" name="AutoShape 84">
              <a:extLst>
                <a:ext uri="{FF2B5EF4-FFF2-40B4-BE49-F238E27FC236}">
                  <a16:creationId xmlns:a16="http://schemas.microsoft.com/office/drawing/2014/main" id="{8BF13C0A-20FB-45D4-B28A-0F5E20907C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6040">
              <a:off x="3536" y="1007"/>
              <a:ext cx="144" cy="291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62" name="Freeform 85">
              <a:extLst>
                <a:ext uri="{FF2B5EF4-FFF2-40B4-BE49-F238E27FC236}">
                  <a16:creationId xmlns:a16="http://schemas.microsoft.com/office/drawing/2014/main" id="{E7B8538F-8502-40D5-9181-0EB60E0F8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205"/>
              <a:ext cx="1532" cy="233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9">
            <a:extLst>
              <a:ext uri="{FF2B5EF4-FFF2-40B4-BE49-F238E27FC236}">
                <a16:creationId xmlns:a16="http://schemas.microsoft.com/office/drawing/2014/main" id="{811D088C-486C-40D0-A37F-15A1FA237B8E}"/>
              </a:ext>
            </a:extLst>
          </p:cNvPr>
          <p:cNvGrpSpPr>
            <a:grpSpLocks/>
          </p:cNvGrpSpPr>
          <p:nvPr/>
        </p:nvGrpSpPr>
        <p:grpSpPr bwMode="auto">
          <a:xfrm>
            <a:off x="5454651" y="2686054"/>
            <a:ext cx="3890963" cy="773113"/>
            <a:chOff x="2452" y="1463"/>
            <a:chExt cx="2451" cy="487"/>
          </a:xfrm>
        </p:grpSpPr>
        <p:sp>
          <p:nvSpPr>
            <p:cNvPr id="27657" name="AutoShape 90">
              <a:extLst>
                <a:ext uri="{FF2B5EF4-FFF2-40B4-BE49-F238E27FC236}">
                  <a16:creationId xmlns:a16="http://schemas.microsoft.com/office/drawing/2014/main" id="{D1CC8F7C-2865-430D-8675-A702E532DC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161480" flipH="1">
              <a:off x="4032" y="1463"/>
              <a:ext cx="144" cy="291"/>
            </a:xfrm>
            <a:prstGeom prst="curvedRigh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9999FF">
                <a:alpha val="50195"/>
              </a:srgb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58" name="Freeform 91">
              <a:extLst>
                <a:ext uri="{FF2B5EF4-FFF2-40B4-BE49-F238E27FC236}">
                  <a16:creationId xmlns:a16="http://schemas.microsoft.com/office/drawing/2014/main" id="{CCAABB42-11F4-4511-801C-62996596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1717"/>
              <a:ext cx="2451" cy="233"/>
            </a:xfrm>
            <a:custGeom>
              <a:avLst/>
              <a:gdLst>
                <a:gd name="T0" fmla="*/ 802 w 2451"/>
                <a:gd name="T1" fmla="*/ 23 h 2374"/>
                <a:gd name="T2" fmla="*/ 933 w 2451"/>
                <a:gd name="T3" fmla="*/ 17 h 2374"/>
                <a:gd name="T4" fmla="*/ 1057 w 2451"/>
                <a:gd name="T5" fmla="*/ 64 h 2374"/>
                <a:gd name="T6" fmla="*/ 1093 w 2451"/>
                <a:gd name="T7" fmla="*/ 94 h 2374"/>
                <a:gd name="T8" fmla="*/ 1129 w 2451"/>
                <a:gd name="T9" fmla="*/ 118 h 2374"/>
                <a:gd name="T10" fmla="*/ 1176 w 2451"/>
                <a:gd name="T11" fmla="*/ 207 h 2374"/>
                <a:gd name="T12" fmla="*/ 1194 w 2451"/>
                <a:gd name="T13" fmla="*/ 266 h 2374"/>
                <a:gd name="T14" fmla="*/ 1259 w 2451"/>
                <a:gd name="T15" fmla="*/ 373 h 2374"/>
                <a:gd name="T16" fmla="*/ 1348 w 2451"/>
                <a:gd name="T17" fmla="*/ 409 h 2374"/>
                <a:gd name="T18" fmla="*/ 1497 w 2451"/>
                <a:gd name="T19" fmla="*/ 444 h 2374"/>
                <a:gd name="T20" fmla="*/ 1550 w 2451"/>
                <a:gd name="T21" fmla="*/ 468 h 2374"/>
                <a:gd name="T22" fmla="*/ 1598 w 2451"/>
                <a:gd name="T23" fmla="*/ 504 h 2374"/>
                <a:gd name="T24" fmla="*/ 1669 w 2451"/>
                <a:gd name="T25" fmla="*/ 557 h 2374"/>
                <a:gd name="T26" fmla="*/ 1740 w 2451"/>
                <a:gd name="T27" fmla="*/ 640 h 2374"/>
                <a:gd name="T28" fmla="*/ 1770 w 2451"/>
                <a:gd name="T29" fmla="*/ 670 h 2374"/>
                <a:gd name="T30" fmla="*/ 1859 w 2451"/>
                <a:gd name="T31" fmla="*/ 735 h 2374"/>
                <a:gd name="T32" fmla="*/ 1954 w 2451"/>
                <a:gd name="T33" fmla="*/ 813 h 2374"/>
                <a:gd name="T34" fmla="*/ 2114 w 2451"/>
                <a:gd name="T35" fmla="*/ 896 h 2374"/>
                <a:gd name="T36" fmla="*/ 2209 w 2451"/>
                <a:gd name="T37" fmla="*/ 979 h 2374"/>
                <a:gd name="T38" fmla="*/ 2263 w 2451"/>
                <a:gd name="T39" fmla="*/ 1020 h 2374"/>
                <a:gd name="T40" fmla="*/ 2322 w 2451"/>
                <a:gd name="T41" fmla="*/ 1074 h 2374"/>
                <a:gd name="T42" fmla="*/ 2411 w 2451"/>
                <a:gd name="T43" fmla="*/ 1139 h 2374"/>
                <a:gd name="T44" fmla="*/ 2441 w 2451"/>
                <a:gd name="T45" fmla="*/ 1216 h 2374"/>
                <a:gd name="T46" fmla="*/ 2435 w 2451"/>
                <a:gd name="T47" fmla="*/ 1406 h 2374"/>
                <a:gd name="T48" fmla="*/ 2405 w 2451"/>
                <a:gd name="T49" fmla="*/ 1484 h 2374"/>
                <a:gd name="T50" fmla="*/ 2399 w 2451"/>
                <a:gd name="T51" fmla="*/ 1501 h 2374"/>
                <a:gd name="T52" fmla="*/ 2334 w 2451"/>
                <a:gd name="T53" fmla="*/ 1697 h 2374"/>
                <a:gd name="T54" fmla="*/ 2275 w 2451"/>
                <a:gd name="T55" fmla="*/ 1822 h 2374"/>
                <a:gd name="T56" fmla="*/ 2239 w 2451"/>
                <a:gd name="T57" fmla="*/ 1899 h 2374"/>
                <a:gd name="T58" fmla="*/ 2192 w 2451"/>
                <a:gd name="T59" fmla="*/ 1959 h 2374"/>
                <a:gd name="T60" fmla="*/ 2168 w 2451"/>
                <a:gd name="T61" fmla="*/ 1994 h 2374"/>
                <a:gd name="T62" fmla="*/ 2073 w 2451"/>
                <a:gd name="T63" fmla="*/ 2172 h 2374"/>
                <a:gd name="T64" fmla="*/ 1728 w 2451"/>
                <a:gd name="T65" fmla="*/ 2327 h 2374"/>
                <a:gd name="T66" fmla="*/ 1342 w 2451"/>
                <a:gd name="T67" fmla="*/ 2357 h 2374"/>
                <a:gd name="T68" fmla="*/ 1188 w 2451"/>
                <a:gd name="T69" fmla="*/ 2374 h 2374"/>
                <a:gd name="T70" fmla="*/ 867 w 2451"/>
                <a:gd name="T71" fmla="*/ 2345 h 2374"/>
                <a:gd name="T72" fmla="*/ 755 w 2451"/>
                <a:gd name="T73" fmla="*/ 2327 h 2374"/>
                <a:gd name="T74" fmla="*/ 719 w 2451"/>
                <a:gd name="T75" fmla="*/ 2309 h 2374"/>
                <a:gd name="T76" fmla="*/ 671 w 2451"/>
                <a:gd name="T77" fmla="*/ 2285 h 2374"/>
                <a:gd name="T78" fmla="*/ 588 w 2451"/>
                <a:gd name="T79" fmla="*/ 2232 h 2374"/>
                <a:gd name="T80" fmla="*/ 499 w 2451"/>
                <a:gd name="T81" fmla="*/ 2149 h 2374"/>
                <a:gd name="T82" fmla="*/ 416 w 2451"/>
                <a:gd name="T83" fmla="*/ 2107 h 2374"/>
                <a:gd name="T84" fmla="*/ 291 w 2451"/>
                <a:gd name="T85" fmla="*/ 1959 h 2374"/>
                <a:gd name="T86" fmla="*/ 220 w 2451"/>
                <a:gd name="T87" fmla="*/ 1834 h 2374"/>
                <a:gd name="T88" fmla="*/ 196 w 2451"/>
                <a:gd name="T89" fmla="*/ 1798 h 2374"/>
                <a:gd name="T90" fmla="*/ 185 w 2451"/>
                <a:gd name="T91" fmla="*/ 1781 h 2374"/>
                <a:gd name="T92" fmla="*/ 72 w 2451"/>
                <a:gd name="T93" fmla="*/ 1561 h 2374"/>
                <a:gd name="T94" fmla="*/ 0 w 2451"/>
                <a:gd name="T95" fmla="*/ 1306 h 2374"/>
                <a:gd name="T96" fmla="*/ 18 w 2451"/>
                <a:gd name="T97" fmla="*/ 1193 h 2374"/>
                <a:gd name="T98" fmla="*/ 30 w 2451"/>
                <a:gd name="T99" fmla="*/ 1157 h 2374"/>
                <a:gd name="T100" fmla="*/ 72 w 2451"/>
                <a:gd name="T101" fmla="*/ 979 h 2374"/>
                <a:gd name="T102" fmla="*/ 173 w 2451"/>
                <a:gd name="T103" fmla="*/ 694 h 2374"/>
                <a:gd name="T104" fmla="*/ 208 w 2451"/>
                <a:gd name="T105" fmla="*/ 593 h 2374"/>
                <a:gd name="T106" fmla="*/ 280 w 2451"/>
                <a:gd name="T107" fmla="*/ 534 h 2374"/>
                <a:gd name="T108" fmla="*/ 333 w 2451"/>
                <a:gd name="T109" fmla="*/ 456 h 2374"/>
                <a:gd name="T110" fmla="*/ 452 w 2451"/>
                <a:gd name="T111" fmla="*/ 284 h 2374"/>
                <a:gd name="T112" fmla="*/ 523 w 2451"/>
                <a:gd name="T113" fmla="*/ 177 h 2374"/>
                <a:gd name="T114" fmla="*/ 541 w 2451"/>
                <a:gd name="T115" fmla="*/ 159 h 2374"/>
                <a:gd name="T116" fmla="*/ 642 w 2451"/>
                <a:gd name="T117" fmla="*/ 76 h 2374"/>
                <a:gd name="T118" fmla="*/ 695 w 2451"/>
                <a:gd name="T119" fmla="*/ 41 h 2374"/>
                <a:gd name="T120" fmla="*/ 755 w 2451"/>
                <a:gd name="T121" fmla="*/ 5 h 2374"/>
                <a:gd name="T122" fmla="*/ 808 w 2451"/>
                <a:gd name="T123" fmla="*/ 29 h 2374"/>
                <a:gd name="T124" fmla="*/ 802 w 2451"/>
                <a:gd name="T125" fmla="*/ 23 h 23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51"/>
                <a:gd name="T190" fmla="*/ 0 h 2374"/>
                <a:gd name="T191" fmla="*/ 2451 w 2451"/>
                <a:gd name="T192" fmla="*/ 2374 h 23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51" h="2374">
                  <a:moveTo>
                    <a:pt x="802" y="23"/>
                  </a:moveTo>
                  <a:cubicBezTo>
                    <a:pt x="853" y="10"/>
                    <a:pt x="875" y="12"/>
                    <a:pt x="933" y="17"/>
                  </a:cubicBezTo>
                  <a:cubicBezTo>
                    <a:pt x="975" y="31"/>
                    <a:pt x="1015" y="52"/>
                    <a:pt x="1057" y="64"/>
                  </a:cubicBezTo>
                  <a:cubicBezTo>
                    <a:pt x="1121" y="107"/>
                    <a:pt x="1024" y="40"/>
                    <a:pt x="1093" y="94"/>
                  </a:cubicBezTo>
                  <a:cubicBezTo>
                    <a:pt x="1104" y="103"/>
                    <a:pt x="1129" y="118"/>
                    <a:pt x="1129" y="118"/>
                  </a:cubicBezTo>
                  <a:cubicBezTo>
                    <a:pt x="1141" y="153"/>
                    <a:pt x="1155" y="176"/>
                    <a:pt x="1176" y="207"/>
                  </a:cubicBezTo>
                  <a:cubicBezTo>
                    <a:pt x="1183" y="217"/>
                    <a:pt x="1190" y="252"/>
                    <a:pt x="1194" y="266"/>
                  </a:cubicBezTo>
                  <a:cubicBezTo>
                    <a:pt x="1206" y="305"/>
                    <a:pt x="1226" y="347"/>
                    <a:pt x="1259" y="373"/>
                  </a:cubicBezTo>
                  <a:cubicBezTo>
                    <a:pt x="1293" y="400"/>
                    <a:pt x="1308" y="399"/>
                    <a:pt x="1348" y="409"/>
                  </a:cubicBezTo>
                  <a:cubicBezTo>
                    <a:pt x="1399" y="422"/>
                    <a:pt x="1445" y="438"/>
                    <a:pt x="1497" y="444"/>
                  </a:cubicBezTo>
                  <a:cubicBezTo>
                    <a:pt x="1539" y="458"/>
                    <a:pt x="1522" y="449"/>
                    <a:pt x="1550" y="468"/>
                  </a:cubicBezTo>
                  <a:cubicBezTo>
                    <a:pt x="1565" y="491"/>
                    <a:pt x="1576" y="491"/>
                    <a:pt x="1598" y="504"/>
                  </a:cubicBezTo>
                  <a:cubicBezTo>
                    <a:pt x="1625" y="519"/>
                    <a:pt x="1644" y="540"/>
                    <a:pt x="1669" y="557"/>
                  </a:cubicBezTo>
                  <a:cubicBezTo>
                    <a:pt x="1688" y="586"/>
                    <a:pt x="1711" y="621"/>
                    <a:pt x="1740" y="640"/>
                  </a:cubicBezTo>
                  <a:cubicBezTo>
                    <a:pt x="1765" y="677"/>
                    <a:pt x="1737" y="641"/>
                    <a:pt x="1770" y="670"/>
                  </a:cubicBezTo>
                  <a:cubicBezTo>
                    <a:pt x="1808" y="704"/>
                    <a:pt x="1813" y="722"/>
                    <a:pt x="1859" y="735"/>
                  </a:cubicBezTo>
                  <a:cubicBezTo>
                    <a:pt x="1894" y="758"/>
                    <a:pt x="1921" y="788"/>
                    <a:pt x="1954" y="813"/>
                  </a:cubicBezTo>
                  <a:cubicBezTo>
                    <a:pt x="2001" y="848"/>
                    <a:pt x="2060" y="877"/>
                    <a:pt x="2114" y="896"/>
                  </a:cubicBezTo>
                  <a:cubicBezTo>
                    <a:pt x="2138" y="932"/>
                    <a:pt x="2167" y="964"/>
                    <a:pt x="2209" y="979"/>
                  </a:cubicBezTo>
                  <a:cubicBezTo>
                    <a:pt x="2225" y="995"/>
                    <a:pt x="2247" y="1004"/>
                    <a:pt x="2263" y="1020"/>
                  </a:cubicBezTo>
                  <a:cubicBezTo>
                    <a:pt x="2290" y="1047"/>
                    <a:pt x="2295" y="1054"/>
                    <a:pt x="2322" y="1074"/>
                  </a:cubicBezTo>
                  <a:cubicBezTo>
                    <a:pt x="2353" y="1096"/>
                    <a:pt x="2385" y="1112"/>
                    <a:pt x="2411" y="1139"/>
                  </a:cubicBezTo>
                  <a:cubicBezTo>
                    <a:pt x="2420" y="1165"/>
                    <a:pt x="2432" y="1189"/>
                    <a:pt x="2441" y="1216"/>
                  </a:cubicBezTo>
                  <a:cubicBezTo>
                    <a:pt x="2451" y="1279"/>
                    <a:pt x="2451" y="1344"/>
                    <a:pt x="2435" y="1406"/>
                  </a:cubicBezTo>
                  <a:cubicBezTo>
                    <a:pt x="2428" y="1433"/>
                    <a:pt x="2414" y="1458"/>
                    <a:pt x="2405" y="1484"/>
                  </a:cubicBezTo>
                  <a:cubicBezTo>
                    <a:pt x="2403" y="1490"/>
                    <a:pt x="2399" y="1501"/>
                    <a:pt x="2399" y="1501"/>
                  </a:cubicBezTo>
                  <a:cubicBezTo>
                    <a:pt x="2387" y="1570"/>
                    <a:pt x="2366" y="1635"/>
                    <a:pt x="2334" y="1697"/>
                  </a:cubicBezTo>
                  <a:cubicBezTo>
                    <a:pt x="2322" y="1744"/>
                    <a:pt x="2294" y="1778"/>
                    <a:pt x="2275" y="1822"/>
                  </a:cubicBezTo>
                  <a:cubicBezTo>
                    <a:pt x="2264" y="1847"/>
                    <a:pt x="2257" y="1878"/>
                    <a:pt x="2239" y="1899"/>
                  </a:cubicBezTo>
                  <a:cubicBezTo>
                    <a:pt x="2193" y="1953"/>
                    <a:pt x="2258" y="1863"/>
                    <a:pt x="2192" y="1959"/>
                  </a:cubicBezTo>
                  <a:cubicBezTo>
                    <a:pt x="2184" y="1971"/>
                    <a:pt x="2168" y="1994"/>
                    <a:pt x="2168" y="1994"/>
                  </a:cubicBezTo>
                  <a:cubicBezTo>
                    <a:pt x="2148" y="2055"/>
                    <a:pt x="2120" y="2127"/>
                    <a:pt x="2073" y="2172"/>
                  </a:cubicBezTo>
                  <a:cubicBezTo>
                    <a:pt x="2030" y="2302"/>
                    <a:pt x="1841" y="2320"/>
                    <a:pt x="1728" y="2327"/>
                  </a:cubicBezTo>
                  <a:cubicBezTo>
                    <a:pt x="1601" y="2370"/>
                    <a:pt x="1484" y="2354"/>
                    <a:pt x="1342" y="2357"/>
                  </a:cubicBezTo>
                  <a:cubicBezTo>
                    <a:pt x="1291" y="2368"/>
                    <a:pt x="1239" y="2367"/>
                    <a:pt x="1188" y="2374"/>
                  </a:cubicBezTo>
                  <a:cubicBezTo>
                    <a:pt x="1080" y="2366"/>
                    <a:pt x="975" y="2351"/>
                    <a:pt x="867" y="2345"/>
                  </a:cubicBezTo>
                  <a:cubicBezTo>
                    <a:pt x="829" y="2340"/>
                    <a:pt x="792" y="2337"/>
                    <a:pt x="755" y="2327"/>
                  </a:cubicBezTo>
                  <a:cubicBezTo>
                    <a:pt x="716" y="2301"/>
                    <a:pt x="758" y="2327"/>
                    <a:pt x="719" y="2309"/>
                  </a:cubicBezTo>
                  <a:cubicBezTo>
                    <a:pt x="703" y="2302"/>
                    <a:pt x="671" y="2285"/>
                    <a:pt x="671" y="2285"/>
                  </a:cubicBezTo>
                  <a:cubicBezTo>
                    <a:pt x="648" y="2260"/>
                    <a:pt x="615" y="2255"/>
                    <a:pt x="588" y="2232"/>
                  </a:cubicBezTo>
                  <a:cubicBezTo>
                    <a:pt x="558" y="2207"/>
                    <a:pt x="534" y="2167"/>
                    <a:pt x="499" y="2149"/>
                  </a:cubicBezTo>
                  <a:cubicBezTo>
                    <a:pt x="472" y="2135"/>
                    <a:pt x="440" y="2127"/>
                    <a:pt x="416" y="2107"/>
                  </a:cubicBezTo>
                  <a:cubicBezTo>
                    <a:pt x="367" y="2066"/>
                    <a:pt x="345" y="2000"/>
                    <a:pt x="291" y="1959"/>
                  </a:cubicBezTo>
                  <a:cubicBezTo>
                    <a:pt x="267" y="1916"/>
                    <a:pt x="250" y="1873"/>
                    <a:pt x="220" y="1834"/>
                  </a:cubicBezTo>
                  <a:cubicBezTo>
                    <a:pt x="211" y="1823"/>
                    <a:pt x="204" y="1810"/>
                    <a:pt x="196" y="1798"/>
                  </a:cubicBezTo>
                  <a:cubicBezTo>
                    <a:pt x="192" y="1792"/>
                    <a:pt x="185" y="1781"/>
                    <a:pt x="185" y="1781"/>
                  </a:cubicBezTo>
                  <a:cubicBezTo>
                    <a:pt x="171" y="1696"/>
                    <a:pt x="119" y="1632"/>
                    <a:pt x="72" y="1561"/>
                  </a:cubicBezTo>
                  <a:cubicBezTo>
                    <a:pt x="26" y="1492"/>
                    <a:pt x="10" y="1387"/>
                    <a:pt x="0" y="1306"/>
                  </a:cubicBezTo>
                  <a:cubicBezTo>
                    <a:pt x="7" y="1224"/>
                    <a:pt x="1" y="1261"/>
                    <a:pt x="18" y="1193"/>
                  </a:cubicBezTo>
                  <a:cubicBezTo>
                    <a:pt x="21" y="1181"/>
                    <a:pt x="30" y="1157"/>
                    <a:pt x="30" y="1157"/>
                  </a:cubicBezTo>
                  <a:cubicBezTo>
                    <a:pt x="38" y="1098"/>
                    <a:pt x="50" y="1035"/>
                    <a:pt x="72" y="979"/>
                  </a:cubicBezTo>
                  <a:cubicBezTo>
                    <a:pt x="85" y="877"/>
                    <a:pt x="127" y="785"/>
                    <a:pt x="173" y="694"/>
                  </a:cubicBezTo>
                  <a:cubicBezTo>
                    <a:pt x="189" y="662"/>
                    <a:pt x="186" y="623"/>
                    <a:pt x="208" y="593"/>
                  </a:cubicBezTo>
                  <a:cubicBezTo>
                    <a:pt x="224" y="571"/>
                    <a:pt x="257" y="548"/>
                    <a:pt x="280" y="534"/>
                  </a:cubicBezTo>
                  <a:cubicBezTo>
                    <a:pt x="292" y="508"/>
                    <a:pt x="313" y="476"/>
                    <a:pt x="333" y="456"/>
                  </a:cubicBezTo>
                  <a:cubicBezTo>
                    <a:pt x="351" y="403"/>
                    <a:pt x="400" y="301"/>
                    <a:pt x="452" y="284"/>
                  </a:cubicBezTo>
                  <a:cubicBezTo>
                    <a:pt x="484" y="252"/>
                    <a:pt x="503" y="217"/>
                    <a:pt x="523" y="177"/>
                  </a:cubicBezTo>
                  <a:cubicBezTo>
                    <a:pt x="527" y="169"/>
                    <a:pt x="535" y="165"/>
                    <a:pt x="541" y="159"/>
                  </a:cubicBezTo>
                  <a:cubicBezTo>
                    <a:pt x="571" y="124"/>
                    <a:pt x="601" y="97"/>
                    <a:pt x="642" y="76"/>
                  </a:cubicBezTo>
                  <a:cubicBezTo>
                    <a:pt x="663" y="66"/>
                    <a:pt x="674" y="50"/>
                    <a:pt x="695" y="41"/>
                  </a:cubicBezTo>
                  <a:cubicBezTo>
                    <a:pt x="719" y="31"/>
                    <a:pt x="731" y="13"/>
                    <a:pt x="755" y="5"/>
                  </a:cubicBezTo>
                  <a:cubicBezTo>
                    <a:pt x="793" y="11"/>
                    <a:pt x="794" y="0"/>
                    <a:pt x="808" y="29"/>
                  </a:cubicBezTo>
                  <a:cubicBezTo>
                    <a:pt x="809" y="32"/>
                    <a:pt x="804" y="25"/>
                    <a:pt x="802" y="23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A8F74-C707-46FA-8DFD-BF082D8D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62FD19E0-5B75-4C30-B6F7-CE718A640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Example Searching in a BST, continued</a:t>
            </a:r>
          </a:p>
        </p:txBody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C6C74BDF-E01B-4C05-8EC4-317792A4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4711" y="1794670"/>
            <a:ext cx="40386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search for key 8, ends at a non-empty node.</a:t>
            </a:r>
          </a:p>
        </p:txBody>
      </p:sp>
      <p:grpSp>
        <p:nvGrpSpPr>
          <p:cNvPr id="28677" name="Group 1028">
            <a:extLst>
              <a:ext uri="{FF2B5EF4-FFF2-40B4-BE49-F238E27FC236}">
                <a16:creationId xmlns:a16="http://schemas.microsoft.com/office/drawing/2014/main" id="{04CFF638-BF8E-467C-A11A-0BFB4EF834A8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692277"/>
            <a:ext cx="4954588" cy="4700588"/>
            <a:chOff x="2485" y="807"/>
            <a:chExt cx="3121" cy="2961"/>
          </a:xfrm>
        </p:grpSpPr>
        <p:sp>
          <p:nvSpPr>
            <p:cNvPr id="28687" name="Oval 1029">
              <a:extLst>
                <a:ext uri="{FF2B5EF4-FFF2-40B4-BE49-F238E27FC236}">
                  <a16:creationId xmlns:a16="http://schemas.microsoft.com/office/drawing/2014/main" id="{BE7B2D0E-3488-4A44-AD9B-7E7B857E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807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8688" name="Oval 1030">
              <a:extLst>
                <a:ext uri="{FF2B5EF4-FFF2-40B4-BE49-F238E27FC236}">
                  <a16:creationId xmlns:a16="http://schemas.microsoft.com/office/drawing/2014/main" id="{3A0054E7-78AB-4367-BBD7-0311E69B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1767"/>
              <a:ext cx="555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8689" name="Oval 1031">
              <a:extLst>
                <a:ext uri="{FF2B5EF4-FFF2-40B4-BE49-F238E27FC236}">
                  <a16:creationId xmlns:a16="http://schemas.microsoft.com/office/drawing/2014/main" id="{E5C92F48-B1DB-424B-97B6-15CD41DE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7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8690" name="Oval 1032">
              <a:extLst>
                <a:ext uri="{FF2B5EF4-FFF2-40B4-BE49-F238E27FC236}">
                  <a16:creationId xmlns:a16="http://schemas.microsoft.com/office/drawing/2014/main" id="{A25A7430-3208-420C-9125-6A22CE7C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1671"/>
              <a:ext cx="53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8691" name="Oval 1033">
              <a:extLst>
                <a:ext uri="{FF2B5EF4-FFF2-40B4-BE49-F238E27FC236}">
                  <a16:creationId xmlns:a16="http://schemas.microsoft.com/office/drawing/2014/main" id="{8E600F4F-D446-445A-BE69-0DCE59E6F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753"/>
              <a:ext cx="48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8692" name="Oval 1034">
              <a:extLst>
                <a:ext uri="{FF2B5EF4-FFF2-40B4-BE49-F238E27FC236}">
                  <a16:creationId xmlns:a16="http://schemas.microsoft.com/office/drawing/2014/main" id="{D4667733-1502-42E5-B3AF-288369C1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267"/>
              <a:ext cx="57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8693" name="Oval 1035">
              <a:extLst>
                <a:ext uri="{FF2B5EF4-FFF2-40B4-BE49-F238E27FC236}">
                  <a16:creationId xmlns:a16="http://schemas.microsoft.com/office/drawing/2014/main" id="{98EBF5B9-7837-4A80-80FA-2C45470B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8694" name="AutoShape 1036">
              <a:extLst>
                <a:ext uri="{FF2B5EF4-FFF2-40B4-BE49-F238E27FC236}">
                  <a16:creationId xmlns:a16="http://schemas.microsoft.com/office/drawing/2014/main" id="{FD7E220E-7945-4330-8148-8CD90FF7D4EE}"/>
                </a:ext>
              </a:extLst>
            </p:cNvPr>
            <p:cNvCxnSpPr>
              <a:cxnSpLocks noChangeShapeType="1"/>
              <a:stCxn id="28687" idx="4"/>
              <a:endCxn id="28693" idx="0"/>
            </p:cNvCxnSpPr>
            <p:nvPr/>
          </p:nvCxnSpPr>
          <p:spPr bwMode="auto">
            <a:xfrm flipH="1">
              <a:off x="3539" y="1080"/>
              <a:ext cx="557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AutoShape 1037">
              <a:extLst>
                <a:ext uri="{FF2B5EF4-FFF2-40B4-BE49-F238E27FC236}">
                  <a16:creationId xmlns:a16="http://schemas.microsoft.com/office/drawing/2014/main" id="{7F964246-5C4D-4685-8511-BCCFA560D6CA}"/>
                </a:ext>
              </a:extLst>
            </p:cNvPr>
            <p:cNvCxnSpPr>
              <a:cxnSpLocks noChangeShapeType="1"/>
              <a:stCxn id="28687" idx="4"/>
              <a:endCxn id="28692" idx="0"/>
            </p:cNvCxnSpPr>
            <p:nvPr/>
          </p:nvCxnSpPr>
          <p:spPr bwMode="auto">
            <a:xfrm>
              <a:off x="4096" y="1080"/>
              <a:ext cx="64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AutoShape 1038">
              <a:extLst>
                <a:ext uri="{FF2B5EF4-FFF2-40B4-BE49-F238E27FC236}">
                  <a16:creationId xmlns:a16="http://schemas.microsoft.com/office/drawing/2014/main" id="{0864BEFD-3F25-4D95-AAA9-BF3D357B0764}"/>
                </a:ext>
              </a:extLst>
            </p:cNvPr>
            <p:cNvCxnSpPr>
              <a:cxnSpLocks noChangeShapeType="1"/>
              <a:stCxn id="28693" idx="4"/>
              <a:endCxn id="28691" idx="0"/>
            </p:cNvCxnSpPr>
            <p:nvPr/>
          </p:nvCxnSpPr>
          <p:spPr bwMode="auto">
            <a:xfrm flipH="1">
              <a:off x="3251" y="1540"/>
              <a:ext cx="288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AutoShape 1039">
              <a:extLst>
                <a:ext uri="{FF2B5EF4-FFF2-40B4-BE49-F238E27FC236}">
                  <a16:creationId xmlns:a16="http://schemas.microsoft.com/office/drawing/2014/main" id="{234CA609-9FAE-47B6-A4E6-FB929E701B9E}"/>
                </a:ext>
              </a:extLst>
            </p:cNvPr>
            <p:cNvCxnSpPr>
              <a:cxnSpLocks noChangeShapeType="1"/>
              <a:stCxn id="28693" idx="4"/>
              <a:endCxn id="28690" idx="0"/>
            </p:cNvCxnSpPr>
            <p:nvPr/>
          </p:nvCxnSpPr>
          <p:spPr bwMode="auto">
            <a:xfrm>
              <a:off x="3539" y="1540"/>
              <a:ext cx="325" cy="1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AutoShape 1040">
              <a:extLst>
                <a:ext uri="{FF2B5EF4-FFF2-40B4-BE49-F238E27FC236}">
                  <a16:creationId xmlns:a16="http://schemas.microsoft.com/office/drawing/2014/main" id="{FDCA076E-971D-4950-B7DE-7CA51FF49C35}"/>
                </a:ext>
              </a:extLst>
            </p:cNvPr>
            <p:cNvCxnSpPr>
              <a:cxnSpLocks noChangeShapeType="1"/>
              <a:stCxn id="28692" idx="4"/>
              <a:endCxn id="28689" idx="0"/>
            </p:cNvCxnSpPr>
            <p:nvPr/>
          </p:nvCxnSpPr>
          <p:spPr bwMode="auto">
            <a:xfrm flipH="1">
              <a:off x="4466" y="1540"/>
              <a:ext cx="279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1041">
              <a:extLst>
                <a:ext uri="{FF2B5EF4-FFF2-40B4-BE49-F238E27FC236}">
                  <a16:creationId xmlns:a16="http://schemas.microsoft.com/office/drawing/2014/main" id="{6827359A-6D21-46BC-A38A-6505831150CE}"/>
                </a:ext>
              </a:extLst>
            </p:cNvPr>
            <p:cNvCxnSpPr>
              <a:cxnSpLocks noChangeShapeType="1"/>
              <a:stCxn id="28692" idx="4"/>
              <a:endCxn id="28688" idx="0"/>
            </p:cNvCxnSpPr>
            <p:nvPr/>
          </p:nvCxnSpPr>
          <p:spPr bwMode="auto">
            <a:xfrm>
              <a:off x="4745" y="1540"/>
              <a:ext cx="331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0" name="Oval 1042">
              <a:extLst>
                <a:ext uri="{FF2B5EF4-FFF2-40B4-BE49-F238E27FC236}">
                  <a16:creationId xmlns:a16="http://schemas.microsoft.com/office/drawing/2014/main" id="{85FD6B0F-D6A0-47A4-B9CE-C9CB831F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631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8701" name="Oval 1043">
              <a:extLst>
                <a:ext uri="{FF2B5EF4-FFF2-40B4-BE49-F238E27FC236}">
                  <a16:creationId xmlns:a16="http://schemas.microsoft.com/office/drawing/2014/main" id="{DE3D06DE-6387-46DC-8D67-08C190D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128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8702" name="AutoShape 1044">
              <a:extLst>
                <a:ext uri="{FF2B5EF4-FFF2-40B4-BE49-F238E27FC236}">
                  <a16:creationId xmlns:a16="http://schemas.microsoft.com/office/drawing/2014/main" id="{7A15BED5-B3B0-4409-87C7-5673C1BE10AC}"/>
                </a:ext>
              </a:extLst>
            </p:cNvPr>
            <p:cNvCxnSpPr>
              <a:cxnSpLocks noChangeShapeType="1"/>
              <a:stCxn id="28701" idx="4"/>
              <a:endCxn id="28700" idx="0"/>
            </p:cNvCxnSpPr>
            <p:nvPr/>
          </p:nvCxnSpPr>
          <p:spPr bwMode="auto">
            <a:xfrm flipH="1">
              <a:off x="2732" y="2401"/>
              <a:ext cx="270" cy="2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AutoShape 1045">
              <a:extLst>
                <a:ext uri="{FF2B5EF4-FFF2-40B4-BE49-F238E27FC236}">
                  <a16:creationId xmlns:a16="http://schemas.microsoft.com/office/drawing/2014/main" id="{5531F3C3-E91B-416A-8FA7-3D477EF4B6D4}"/>
                </a:ext>
              </a:extLst>
            </p:cNvPr>
            <p:cNvCxnSpPr>
              <a:cxnSpLocks noChangeShapeType="1"/>
              <a:stCxn id="28701" idx="4"/>
              <a:endCxn id="28707" idx="0"/>
            </p:cNvCxnSpPr>
            <p:nvPr/>
          </p:nvCxnSpPr>
          <p:spPr bwMode="auto">
            <a:xfrm>
              <a:off x="3002" y="2401"/>
              <a:ext cx="270" cy="2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AutoShape 1046">
              <a:extLst>
                <a:ext uri="{FF2B5EF4-FFF2-40B4-BE49-F238E27FC236}">
                  <a16:creationId xmlns:a16="http://schemas.microsoft.com/office/drawing/2014/main" id="{D76EFD96-C0E0-4444-B27A-63A1621411EE}"/>
                </a:ext>
              </a:extLst>
            </p:cNvPr>
            <p:cNvCxnSpPr>
              <a:cxnSpLocks noChangeShapeType="1"/>
              <a:stCxn id="28691" idx="4"/>
              <a:endCxn id="28701" idx="0"/>
            </p:cNvCxnSpPr>
            <p:nvPr/>
          </p:nvCxnSpPr>
          <p:spPr bwMode="auto">
            <a:xfrm flipH="1">
              <a:off x="3002" y="2026"/>
              <a:ext cx="249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5" name="Oval 1047">
              <a:extLst>
                <a:ext uri="{FF2B5EF4-FFF2-40B4-BE49-F238E27FC236}">
                  <a16:creationId xmlns:a16="http://schemas.microsoft.com/office/drawing/2014/main" id="{FC49F07C-0085-4B03-A43B-68079F85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15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8706" name="Oval 1048">
              <a:extLst>
                <a:ext uri="{FF2B5EF4-FFF2-40B4-BE49-F238E27FC236}">
                  <a16:creationId xmlns:a16="http://schemas.microsoft.com/office/drawing/2014/main" id="{83B00E50-3CFC-475A-AB61-CA7E676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55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8707" name="Oval 1049">
              <a:extLst>
                <a:ext uri="{FF2B5EF4-FFF2-40B4-BE49-F238E27FC236}">
                  <a16:creationId xmlns:a16="http://schemas.microsoft.com/office/drawing/2014/main" id="{CABA7844-C74F-4F99-A3E5-F6BF550B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645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8708" name="AutoShape 1050">
              <a:extLst>
                <a:ext uri="{FF2B5EF4-FFF2-40B4-BE49-F238E27FC236}">
                  <a16:creationId xmlns:a16="http://schemas.microsoft.com/office/drawing/2014/main" id="{B09A04BB-F72C-4054-97EA-AC490CEA04E1}"/>
                </a:ext>
              </a:extLst>
            </p:cNvPr>
            <p:cNvCxnSpPr>
              <a:cxnSpLocks noChangeShapeType="1"/>
              <a:stCxn id="28707" idx="4"/>
              <a:endCxn id="28706" idx="0"/>
            </p:cNvCxnSpPr>
            <p:nvPr/>
          </p:nvCxnSpPr>
          <p:spPr bwMode="auto">
            <a:xfrm flipH="1">
              <a:off x="2935" y="2918"/>
              <a:ext cx="337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9" name="AutoShape 1051">
              <a:extLst>
                <a:ext uri="{FF2B5EF4-FFF2-40B4-BE49-F238E27FC236}">
                  <a16:creationId xmlns:a16="http://schemas.microsoft.com/office/drawing/2014/main" id="{7DF33318-4BB7-47F2-AD54-6A37B0752150}"/>
                </a:ext>
              </a:extLst>
            </p:cNvPr>
            <p:cNvCxnSpPr>
              <a:cxnSpLocks noChangeShapeType="1"/>
              <a:stCxn id="28707" idx="4"/>
              <a:endCxn id="28705" idx="0"/>
            </p:cNvCxnSpPr>
            <p:nvPr/>
          </p:nvCxnSpPr>
          <p:spPr bwMode="auto">
            <a:xfrm>
              <a:off x="3272" y="2918"/>
              <a:ext cx="375" cy="2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0" name="Oval 1052">
              <a:extLst>
                <a:ext uri="{FF2B5EF4-FFF2-40B4-BE49-F238E27FC236}">
                  <a16:creationId xmlns:a16="http://schemas.microsoft.com/office/drawing/2014/main" id="{F0D07F03-89DF-4B89-9129-D740727B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481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8711" name="Oval 1053">
              <a:extLst>
                <a:ext uri="{FF2B5EF4-FFF2-40B4-BE49-F238E27FC236}">
                  <a16:creationId xmlns:a16="http://schemas.microsoft.com/office/drawing/2014/main" id="{1CBF2410-06EC-487E-9C66-ABDA38CAE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495"/>
              <a:ext cx="44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8712" name="AutoShape 1054">
              <a:extLst>
                <a:ext uri="{FF2B5EF4-FFF2-40B4-BE49-F238E27FC236}">
                  <a16:creationId xmlns:a16="http://schemas.microsoft.com/office/drawing/2014/main" id="{DFB67A88-D0B4-4310-8621-FFBD273527A2}"/>
                </a:ext>
              </a:extLst>
            </p:cNvPr>
            <p:cNvCxnSpPr>
              <a:cxnSpLocks noChangeShapeType="1"/>
              <a:stCxn id="28705" idx="4"/>
              <a:endCxn id="28711" idx="0"/>
            </p:cNvCxnSpPr>
            <p:nvPr/>
          </p:nvCxnSpPr>
          <p:spPr bwMode="auto">
            <a:xfrm flipH="1">
              <a:off x="3399" y="3432"/>
              <a:ext cx="248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1055">
              <a:extLst>
                <a:ext uri="{FF2B5EF4-FFF2-40B4-BE49-F238E27FC236}">
                  <a16:creationId xmlns:a16="http://schemas.microsoft.com/office/drawing/2014/main" id="{4DD57645-6330-443B-9AD0-A933E59D62BD}"/>
                </a:ext>
              </a:extLst>
            </p:cNvPr>
            <p:cNvCxnSpPr>
              <a:cxnSpLocks noChangeShapeType="1"/>
              <a:stCxn id="28705" idx="4"/>
              <a:endCxn id="28710" idx="0"/>
            </p:cNvCxnSpPr>
            <p:nvPr/>
          </p:nvCxnSpPr>
          <p:spPr bwMode="auto">
            <a:xfrm>
              <a:off x="3647" y="3432"/>
              <a:ext cx="282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4" name="Oval 1056">
              <a:extLst>
                <a:ext uri="{FF2B5EF4-FFF2-40B4-BE49-F238E27FC236}">
                  <a16:creationId xmlns:a16="http://schemas.microsoft.com/office/drawing/2014/main" id="{F9D818C0-8C33-42CC-A4AD-BFD24858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12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28715" name="Oval 1057">
              <a:extLst>
                <a:ext uri="{FF2B5EF4-FFF2-40B4-BE49-F238E27FC236}">
                  <a16:creationId xmlns:a16="http://schemas.microsoft.com/office/drawing/2014/main" id="{106B7602-8EA0-4B3F-BC25-4A2560366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653"/>
              <a:ext cx="476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28716" name="AutoShape 1058">
              <a:extLst>
                <a:ext uri="{FF2B5EF4-FFF2-40B4-BE49-F238E27FC236}">
                  <a16:creationId xmlns:a16="http://schemas.microsoft.com/office/drawing/2014/main" id="{6D6ED583-1ABC-4E72-81F3-3674EFF0053E}"/>
                </a:ext>
              </a:extLst>
            </p:cNvPr>
            <p:cNvCxnSpPr>
              <a:cxnSpLocks noChangeShapeType="1"/>
              <a:stCxn id="28714" idx="4"/>
              <a:endCxn id="28715" idx="0"/>
            </p:cNvCxnSpPr>
            <p:nvPr/>
          </p:nvCxnSpPr>
          <p:spPr bwMode="auto">
            <a:xfrm>
              <a:off x="3735" y="2402"/>
              <a:ext cx="64" cy="2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7" name="AutoShape 1059">
              <a:extLst>
                <a:ext uri="{FF2B5EF4-FFF2-40B4-BE49-F238E27FC236}">
                  <a16:creationId xmlns:a16="http://schemas.microsoft.com/office/drawing/2014/main" id="{4846BC0A-AE6D-4E64-ADD9-919CFD1B761D}"/>
                </a:ext>
              </a:extLst>
            </p:cNvPr>
            <p:cNvCxnSpPr>
              <a:cxnSpLocks noChangeShapeType="1"/>
              <a:stCxn id="28691" idx="4"/>
              <a:endCxn id="28714" idx="0"/>
            </p:cNvCxnSpPr>
            <p:nvPr/>
          </p:nvCxnSpPr>
          <p:spPr bwMode="auto">
            <a:xfrm>
              <a:off x="3251" y="2026"/>
              <a:ext cx="484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8" name="Oval 1060">
              <a:extLst>
                <a:ext uri="{FF2B5EF4-FFF2-40B4-BE49-F238E27FC236}">
                  <a16:creationId xmlns:a16="http://schemas.microsoft.com/office/drawing/2014/main" id="{8687DDF1-9C06-4D69-BAD3-C77A3484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135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8719" name="Oval 1061">
              <a:extLst>
                <a:ext uri="{FF2B5EF4-FFF2-40B4-BE49-F238E27FC236}">
                  <a16:creationId xmlns:a16="http://schemas.microsoft.com/office/drawing/2014/main" id="{294BCBC6-7D33-4EB1-8E30-F3FB1F0E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63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8720" name="AutoShape 1062">
              <a:extLst>
                <a:ext uri="{FF2B5EF4-FFF2-40B4-BE49-F238E27FC236}">
                  <a16:creationId xmlns:a16="http://schemas.microsoft.com/office/drawing/2014/main" id="{FA218E18-5549-4E67-8E33-0CD1AEEFDEAE}"/>
                </a:ext>
              </a:extLst>
            </p:cNvPr>
            <p:cNvCxnSpPr>
              <a:cxnSpLocks noChangeShapeType="1"/>
              <a:stCxn id="28714" idx="4"/>
              <a:endCxn id="28719" idx="0"/>
            </p:cNvCxnSpPr>
            <p:nvPr/>
          </p:nvCxnSpPr>
          <p:spPr bwMode="auto">
            <a:xfrm>
              <a:off x="3735" y="2402"/>
              <a:ext cx="639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1" name="AutoShape 1063">
              <a:extLst>
                <a:ext uri="{FF2B5EF4-FFF2-40B4-BE49-F238E27FC236}">
                  <a16:creationId xmlns:a16="http://schemas.microsoft.com/office/drawing/2014/main" id="{2D3D7C3B-2BA1-4D66-B63F-A780AA1F2A25}"/>
                </a:ext>
              </a:extLst>
            </p:cNvPr>
            <p:cNvCxnSpPr>
              <a:cxnSpLocks noChangeShapeType="1"/>
              <a:stCxn id="28688" idx="4"/>
              <a:endCxn id="28718" idx="0"/>
            </p:cNvCxnSpPr>
            <p:nvPr/>
          </p:nvCxnSpPr>
          <p:spPr bwMode="auto">
            <a:xfrm flipH="1">
              <a:off x="4731" y="2040"/>
              <a:ext cx="345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2" name="Oval 1064">
              <a:extLst>
                <a:ext uri="{FF2B5EF4-FFF2-40B4-BE49-F238E27FC236}">
                  <a16:creationId xmlns:a16="http://schemas.microsoft.com/office/drawing/2014/main" id="{0488E263-77E4-4267-A654-34E37208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14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8723" name="AutoShape 1065">
              <a:extLst>
                <a:ext uri="{FF2B5EF4-FFF2-40B4-BE49-F238E27FC236}">
                  <a16:creationId xmlns:a16="http://schemas.microsoft.com/office/drawing/2014/main" id="{3A259811-6C8D-47A1-991C-83BD72877C45}"/>
                </a:ext>
              </a:extLst>
            </p:cNvPr>
            <p:cNvCxnSpPr>
              <a:cxnSpLocks noChangeShapeType="1"/>
              <a:stCxn id="28688" idx="4"/>
              <a:endCxn id="28722" idx="0"/>
            </p:cNvCxnSpPr>
            <p:nvPr/>
          </p:nvCxnSpPr>
          <p:spPr bwMode="auto">
            <a:xfrm>
              <a:off x="5076" y="2040"/>
              <a:ext cx="2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5" name="AutoShape 1097">
              <a:extLst>
                <a:ext uri="{FF2B5EF4-FFF2-40B4-BE49-F238E27FC236}">
                  <a16:creationId xmlns:a16="http://schemas.microsoft.com/office/drawing/2014/main" id="{0E4FE684-3B00-4610-B645-1FDECB2A0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07">
            <a:extLst>
              <a:ext uri="{FF2B5EF4-FFF2-40B4-BE49-F238E27FC236}">
                <a16:creationId xmlns:a16="http://schemas.microsoft.com/office/drawing/2014/main" id="{41417353-5D97-4389-9DB2-8A5FEF9F7486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2051053"/>
            <a:ext cx="3609975" cy="566738"/>
            <a:chOff x="3462" y="1081"/>
            <a:chExt cx="2274" cy="357"/>
          </a:xfrm>
        </p:grpSpPr>
        <p:sp>
          <p:nvSpPr>
            <p:cNvPr id="28685" name="AutoShape 1108">
              <a:extLst>
                <a:ext uri="{FF2B5EF4-FFF2-40B4-BE49-F238E27FC236}">
                  <a16:creationId xmlns:a16="http://schemas.microsoft.com/office/drawing/2014/main" id="{0389F8C7-A85A-4FC4-8F75-4A67FC1AC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6040">
              <a:off x="3536" y="1007"/>
              <a:ext cx="144" cy="291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6" name="Freeform 1109">
              <a:extLst>
                <a:ext uri="{FF2B5EF4-FFF2-40B4-BE49-F238E27FC236}">
                  <a16:creationId xmlns:a16="http://schemas.microsoft.com/office/drawing/2014/main" id="{14E1651D-3977-4FEC-AC43-764FAFDE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205"/>
              <a:ext cx="1532" cy="233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10">
            <a:extLst>
              <a:ext uri="{FF2B5EF4-FFF2-40B4-BE49-F238E27FC236}">
                <a16:creationId xmlns:a16="http://schemas.microsoft.com/office/drawing/2014/main" id="{E9E1A331-4A7D-4E80-96C8-11681ED66821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2782889"/>
            <a:ext cx="1833562" cy="517525"/>
            <a:chOff x="3127" y="1542"/>
            <a:chExt cx="1155" cy="326"/>
          </a:xfrm>
        </p:grpSpPr>
        <p:sp>
          <p:nvSpPr>
            <p:cNvPr id="28683" name="AutoShape 1111">
              <a:extLst>
                <a:ext uri="{FF2B5EF4-FFF2-40B4-BE49-F238E27FC236}">
                  <a16:creationId xmlns:a16="http://schemas.microsoft.com/office/drawing/2014/main" id="{31B9229D-D1B5-40DD-8F8D-D21A242794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828">
              <a:off x="3127" y="1542"/>
              <a:ext cx="144" cy="291"/>
            </a:xfrm>
            <a:prstGeom prst="curvedRightArrow">
              <a:avLst>
                <a:gd name="adj1" fmla="val 106667"/>
                <a:gd name="adj2" fmla="val 213333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4" name="Freeform 1112">
              <a:extLst>
                <a:ext uri="{FF2B5EF4-FFF2-40B4-BE49-F238E27FC236}">
                  <a16:creationId xmlns:a16="http://schemas.microsoft.com/office/drawing/2014/main" id="{DED0E468-744F-4CE8-81EC-7ABD9BA92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1635"/>
              <a:ext cx="606" cy="233"/>
            </a:xfrm>
            <a:custGeom>
              <a:avLst/>
              <a:gdLst>
                <a:gd name="T0" fmla="*/ 433 w 606"/>
                <a:gd name="T1" fmla="*/ 22 h 556"/>
                <a:gd name="T2" fmla="*/ 392 w 606"/>
                <a:gd name="T3" fmla="*/ 22 h 556"/>
                <a:gd name="T4" fmla="*/ 356 w 606"/>
                <a:gd name="T5" fmla="*/ 10 h 556"/>
                <a:gd name="T6" fmla="*/ 172 w 606"/>
                <a:gd name="T7" fmla="*/ 22 h 556"/>
                <a:gd name="T8" fmla="*/ 136 w 606"/>
                <a:gd name="T9" fmla="*/ 51 h 556"/>
                <a:gd name="T10" fmla="*/ 95 w 606"/>
                <a:gd name="T11" fmla="*/ 69 h 556"/>
                <a:gd name="T12" fmla="*/ 59 w 606"/>
                <a:gd name="T13" fmla="*/ 93 h 556"/>
                <a:gd name="T14" fmla="*/ 12 w 606"/>
                <a:gd name="T15" fmla="*/ 164 h 556"/>
                <a:gd name="T16" fmla="*/ 0 w 606"/>
                <a:gd name="T17" fmla="*/ 200 h 556"/>
                <a:gd name="T18" fmla="*/ 6 w 606"/>
                <a:gd name="T19" fmla="*/ 313 h 556"/>
                <a:gd name="T20" fmla="*/ 35 w 606"/>
                <a:gd name="T21" fmla="*/ 366 h 556"/>
                <a:gd name="T22" fmla="*/ 130 w 606"/>
                <a:gd name="T23" fmla="*/ 455 h 556"/>
                <a:gd name="T24" fmla="*/ 202 w 606"/>
                <a:gd name="T25" fmla="*/ 485 h 556"/>
                <a:gd name="T26" fmla="*/ 285 w 606"/>
                <a:gd name="T27" fmla="*/ 544 h 556"/>
                <a:gd name="T28" fmla="*/ 320 w 606"/>
                <a:gd name="T29" fmla="*/ 556 h 556"/>
                <a:gd name="T30" fmla="*/ 481 w 606"/>
                <a:gd name="T31" fmla="*/ 544 h 556"/>
                <a:gd name="T32" fmla="*/ 540 w 606"/>
                <a:gd name="T33" fmla="*/ 526 h 556"/>
                <a:gd name="T34" fmla="*/ 564 w 606"/>
                <a:gd name="T35" fmla="*/ 491 h 556"/>
                <a:gd name="T36" fmla="*/ 576 w 606"/>
                <a:gd name="T37" fmla="*/ 455 h 556"/>
                <a:gd name="T38" fmla="*/ 605 w 606"/>
                <a:gd name="T39" fmla="*/ 224 h 556"/>
                <a:gd name="T40" fmla="*/ 599 w 606"/>
                <a:gd name="T41" fmla="*/ 117 h 556"/>
                <a:gd name="T42" fmla="*/ 546 w 606"/>
                <a:gd name="T43" fmla="*/ 93 h 556"/>
                <a:gd name="T44" fmla="*/ 475 w 606"/>
                <a:gd name="T45" fmla="*/ 45 h 556"/>
                <a:gd name="T46" fmla="*/ 433 w 606"/>
                <a:gd name="T47" fmla="*/ 22 h 5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6"/>
                <a:gd name="T73" fmla="*/ 0 h 556"/>
                <a:gd name="T74" fmla="*/ 606 w 606"/>
                <a:gd name="T75" fmla="*/ 556 h 5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6" h="556">
                  <a:moveTo>
                    <a:pt x="433" y="22"/>
                  </a:moveTo>
                  <a:cubicBezTo>
                    <a:pt x="409" y="30"/>
                    <a:pt x="419" y="30"/>
                    <a:pt x="392" y="22"/>
                  </a:cubicBezTo>
                  <a:cubicBezTo>
                    <a:pt x="380" y="18"/>
                    <a:pt x="356" y="10"/>
                    <a:pt x="356" y="10"/>
                  </a:cubicBezTo>
                  <a:cubicBezTo>
                    <a:pt x="295" y="12"/>
                    <a:pt x="230" y="0"/>
                    <a:pt x="172" y="22"/>
                  </a:cubicBezTo>
                  <a:cubicBezTo>
                    <a:pt x="151" y="30"/>
                    <a:pt x="155" y="39"/>
                    <a:pt x="136" y="51"/>
                  </a:cubicBezTo>
                  <a:cubicBezTo>
                    <a:pt x="123" y="59"/>
                    <a:pt x="108" y="61"/>
                    <a:pt x="95" y="69"/>
                  </a:cubicBezTo>
                  <a:cubicBezTo>
                    <a:pt x="83" y="77"/>
                    <a:pt x="59" y="93"/>
                    <a:pt x="59" y="93"/>
                  </a:cubicBezTo>
                  <a:cubicBezTo>
                    <a:pt x="45" y="113"/>
                    <a:pt x="22" y="140"/>
                    <a:pt x="12" y="164"/>
                  </a:cubicBezTo>
                  <a:cubicBezTo>
                    <a:pt x="7" y="176"/>
                    <a:pt x="0" y="200"/>
                    <a:pt x="0" y="200"/>
                  </a:cubicBezTo>
                  <a:cubicBezTo>
                    <a:pt x="2" y="238"/>
                    <a:pt x="3" y="275"/>
                    <a:pt x="6" y="313"/>
                  </a:cubicBezTo>
                  <a:cubicBezTo>
                    <a:pt x="8" y="331"/>
                    <a:pt x="28" y="355"/>
                    <a:pt x="35" y="366"/>
                  </a:cubicBezTo>
                  <a:cubicBezTo>
                    <a:pt x="59" y="402"/>
                    <a:pt x="87" y="441"/>
                    <a:pt x="130" y="455"/>
                  </a:cubicBezTo>
                  <a:cubicBezTo>
                    <a:pt x="158" y="464"/>
                    <a:pt x="178" y="469"/>
                    <a:pt x="202" y="485"/>
                  </a:cubicBezTo>
                  <a:cubicBezTo>
                    <a:pt x="224" y="521"/>
                    <a:pt x="245" y="531"/>
                    <a:pt x="285" y="544"/>
                  </a:cubicBezTo>
                  <a:cubicBezTo>
                    <a:pt x="297" y="548"/>
                    <a:pt x="320" y="556"/>
                    <a:pt x="320" y="556"/>
                  </a:cubicBezTo>
                  <a:cubicBezTo>
                    <a:pt x="359" y="554"/>
                    <a:pt x="436" y="550"/>
                    <a:pt x="481" y="544"/>
                  </a:cubicBezTo>
                  <a:cubicBezTo>
                    <a:pt x="501" y="541"/>
                    <a:pt x="540" y="526"/>
                    <a:pt x="540" y="526"/>
                  </a:cubicBezTo>
                  <a:cubicBezTo>
                    <a:pt x="548" y="514"/>
                    <a:pt x="560" y="504"/>
                    <a:pt x="564" y="491"/>
                  </a:cubicBezTo>
                  <a:cubicBezTo>
                    <a:pt x="568" y="479"/>
                    <a:pt x="576" y="455"/>
                    <a:pt x="576" y="455"/>
                  </a:cubicBezTo>
                  <a:cubicBezTo>
                    <a:pt x="556" y="358"/>
                    <a:pt x="576" y="307"/>
                    <a:pt x="605" y="224"/>
                  </a:cubicBezTo>
                  <a:cubicBezTo>
                    <a:pt x="603" y="188"/>
                    <a:pt x="606" y="152"/>
                    <a:pt x="599" y="117"/>
                  </a:cubicBezTo>
                  <a:cubicBezTo>
                    <a:pt x="595" y="98"/>
                    <a:pt x="562" y="104"/>
                    <a:pt x="546" y="93"/>
                  </a:cubicBezTo>
                  <a:cubicBezTo>
                    <a:pt x="522" y="77"/>
                    <a:pt x="499" y="60"/>
                    <a:pt x="475" y="45"/>
                  </a:cubicBezTo>
                  <a:cubicBezTo>
                    <a:pt x="462" y="37"/>
                    <a:pt x="443" y="32"/>
                    <a:pt x="433" y="2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13">
            <a:extLst>
              <a:ext uri="{FF2B5EF4-FFF2-40B4-BE49-F238E27FC236}">
                <a16:creationId xmlns:a16="http://schemas.microsoft.com/office/drawing/2014/main" id="{DD35FC1C-986B-40E7-985D-991B76A768FF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3478211"/>
            <a:ext cx="2940050" cy="550862"/>
            <a:chOff x="2512" y="1980"/>
            <a:chExt cx="1852" cy="347"/>
          </a:xfrm>
        </p:grpSpPr>
        <p:sp>
          <p:nvSpPr>
            <p:cNvPr id="28681" name="Freeform 1114">
              <a:extLst>
                <a:ext uri="{FF2B5EF4-FFF2-40B4-BE49-F238E27FC236}">
                  <a16:creationId xmlns:a16="http://schemas.microsoft.com/office/drawing/2014/main" id="{99E1BD89-1C06-4D0C-9F21-1F5BAC40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2094"/>
              <a:ext cx="1852" cy="233"/>
            </a:xfrm>
            <a:custGeom>
              <a:avLst/>
              <a:gdLst>
                <a:gd name="T0" fmla="*/ 600 w 1852"/>
                <a:gd name="T1" fmla="*/ 20 h 2015"/>
                <a:gd name="T2" fmla="*/ 463 w 1852"/>
                <a:gd name="T3" fmla="*/ 8 h 2015"/>
                <a:gd name="T4" fmla="*/ 356 w 1852"/>
                <a:gd name="T5" fmla="*/ 44 h 2015"/>
                <a:gd name="T6" fmla="*/ 291 w 1852"/>
                <a:gd name="T7" fmla="*/ 73 h 2015"/>
                <a:gd name="T8" fmla="*/ 231 w 1852"/>
                <a:gd name="T9" fmla="*/ 127 h 2015"/>
                <a:gd name="T10" fmla="*/ 160 w 1852"/>
                <a:gd name="T11" fmla="*/ 222 h 2015"/>
                <a:gd name="T12" fmla="*/ 130 w 1852"/>
                <a:gd name="T13" fmla="*/ 287 h 2015"/>
                <a:gd name="T14" fmla="*/ 71 w 1852"/>
                <a:gd name="T15" fmla="*/ 459 h 2015"/>
                <a:gd name="T16" fmla="*/ 12 w 1852"/>
                <a:gd name="T17" fmla="*/ 661 h 2015"/>
                <a:gd name="T18" fmla="*/ 12 w 1852"/>
                <a:gd name="T19" fmla="*/ 1065 h 2015"/>
                <a:gd name="T20" fmla="*/ 47 w 1852"/>
                <a:gd name="T21" fmla="*/ 1166 h 2015"/>
                <a:gd name="T22" fmla="*/ 83 w 1852"/>
                <a:gd name="T23" fmla="*/ 1225 h 2015"/>
                <a:gd name="T24" fmla="*/ 119 w 1852"/>
                <a:gd name="T25" fmla="*/ 1279 h 2015"/>
                <a:gd name="T26" fmla="*/ 172 w 1852"/>
                <a:gd name="T27" fmla="*/ 1374 h 2015"/>
                <a:gd name="T28" fmla="*/ 231 w 1852"/>
                <a:gd name="T29" fmla="*/ 1481 h 2015"/>
                <a:gd name="T30" fmla="*/ 279 w 1852"/>
                <a:gd name="T31" fmla="*/ 1534 h 2015"/>
                <a:gd name="T32" fmla="*/ 303 w 1852"/>
                <a:gd name="T33" fmla="*/ 1570 h 2015"/>
                <a:gd name="T34" fmla="*/ 410 w 1852"/>
                <a:gd name="T35" fmla="*/ 1695 h 2015"/>
                <a:gd name="T36" fmla="*/ 499 w 1852"/>
                <a:gd name="T37" fmla="*/ 1766 h 2015"/>
                <a:gd name="T38" fmla="*/ 635 w 1852"/>
                <a:gd name="T39" fmla="*/ 1855 h 2015"/>
                <a:gd name="T40" fmla="*/ 801 w 1852"/>
                <a:gd name="T41" fmla="*/ 1926 h 2015"/>
                <a:gd name="T42" fmla="*/ 1057 w 1852"/>
                <a:gd name="T43" fmla="*/ 2015 h 2015"/>
                <a:gd name="T44" fmla="*/ 1389 w 1852"/>
                <a:gd name="T45" fmla="*/ 1991 h 2015"/>
                <a:gd name="T46" fmla="*/ 1472 w 1852"/>
                <a:gd name="T47" fmla="*/ 1974 h 2015"/>
                <a:gd name="T48" fmla="*/ 1520 w 1852"/>
                <a:gd name="T49" fmla="*/ 1962 h 2015"/>
                <a:gd name="T50" fmla="*/ 1633 w 1852"/>
                <a:gd name="T51" fmla="*/ 1926 h 2015"/>
                <a:gd name="T52" fmla="*/ 1680 w 1852"/>
                <a:gd name="T53" fmla="*/ 1908 h 2015"/>
                <a:gd name="T54" fmla="*/ 1728 w 1852"/>
                <a:gd name="T55" fmla="*/ 1885 h 2015"/>
                <a:gd name="T56" fmla="*/ 1841 w 1852"/>
                <a:gd name="T57" fmla="*/ 1718 h 2015"/>
                <a:gd name="T58" fmla="*/ 1841 w 1852"/>
                <a:gd name="T59" fmla="*/ 1505 h 2015"/>
                <a:gd name="T60" fmla="*/ 1686 w 1852"/>
                <a:gd name="T61" fmla="*/ 1303 h 2015"/>
                <a:gd name="T62" fmla="*/ 1615 w 1852"/>
                <a:gd name="T63" fmla="*/ 1231 h 2015"/>
                <a:gd name="T64" fmla="*/ 1544 w 1852"/>
                <a:gd name="T65" fmla="*/ 1190 h 2015"/>
                <a:gd name="T66" fmla="*/ 1455 w 1852"/>
                <a:gd name="T67" fmla="*/ 1130 h 2015"/>
                <a:gd name="T68" fmla="*/ 1383 w 1852"/>
                <a:gd name="T69" fmla="*/ 1089 h 2015"/>
                <a:gd name="T70" fmla="*/ 1288 w 1852"/>
                <a:gd name="T71" fmla="*/ 1083 h 2015"/>
                <a:gd name="T72" fmla="*/ 1223 w 1852"/>
                <a:gd name="T73" fmla="*/ 1059 h 2015"/>
                <a:gd name="T74" fmla="*/ 1152 w 1852"/>
                <a:gd name="T75" fmla="*/ 929 h 2015"/>
                <a:gd name="T76" fmla="*/ 1140 w 1852"/>
                <a:gd name="T77" fmla="*/ 893 h 2015"/>
                <a:gd name="T78" fmla="*/ 1134 w 1852"/>
                <a:gd name="T79" fmla="*/ 875 h 2015"/>
                <a:gd name="T80" fmla="*/ 1098 w 1852"/>
                <a:gd name="T81" fmla="*/ 614 h 2015"/>
                <a:gd name="T82" fmla="*/ 1045 w 1852"/>
                <a:gd name="T83" fmla="*/ 525 h 2015"/>
                <a:gd name="T84" fmla="*/ 1021 w 1852"/>
                <a:gd name="T85" fmla="*/ 489 h 2015"/>
                <a:gd name="T86" fmla="*/ 1009 w 1852"/>
                <a:gd name="T87" fmla="*/ 471 h 2015"/>
                <a:gd name="T88" fmla="*/ 968 w 1852"/>
                <a:gd name="T89" fmla="*/ 323 h 2015"/>
                <a:gd name="T90" fmla="*/ 920 w 1852"/>
                <a:gd name="T91" fmla="*/ 234 h 2015"/>
                <a:gd name="T92" fmla="*/ 896 w 1852"/>
                <a:gd name="T93" fmla="*/ 180 h 2015"/>
                <a:gd name="T94" fmla="*/ 837 w 1852"/>
                <a:gd name="T95" fmla="*/ 121 h 2015"/>
                <a:gd name="T96" fmla="*/ 695 w 1852"/>
                <a:gd name="T97" fmla="*/ 62 h 2015"/>
                <a:gd name="T98" fmla="*/ 623 w 1852"/>
                <a:gd name="T99" fmla="*/ 26 h 2015"/>
                <a:gd name="T100" fmla="*/ 588 w 1852"/>
                <a:gd name="T101" fmla="*/ 14 h 2015"/>
                <a:gd name="T102" fmla="*/ 600 w 1852"/>
                <a:gd name="T103" fmla="*/ 20 h 20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2"/>
                <a:gd name="T157" fmla="*/ 0 h 2015"/>
                <a:gd name="T158" fmla="*/ 1852 w 1852"/>
                <a:gd name="T159" fmla="*/ 2015 h 201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2" h="2015">
                  <a:moveTo>
                    <a:pt x="600" y="20"/>
                  </a:moveTo>
                  <a:cubicBezTo>
                    <a:pt x="520" y="4"/>
                    <a:pt x="587" y="0"/>
                    <a:pt x="463" y="8"/>
                  </a:cubicBezTo>
                  <a:cubicBezTo>
                    <a:pt x="426" y="17"/>
                    <a:pt x="393" y="35"/>
                    <a:pt x="356" y="44"/>
                  </a:cubicBezTo>
                  <a:cubicBezTo>
                    <a:pt x="335" y="58"/>
                    <a:pt x="314" y="63"/>
                    <a:pt x="291" y="73"/>
                  </a:cubicBezTo>
                  <a:cubicBezTo>
                    <a:pt x="248" y="116"/>
                    <a:pt x="269" y="99"/>
                    <a:pt x="231" y="127"/>
                  </a:cubicBezTo>
                  <a:cubicBezTo>
                    <a:pt x="211" y="160"/>
                    <a:pt x="188" y="194"/>
                    <a:pt x="160" y="222"/>
                  </a:cubicBezTo>
                  <a:cubicBezTo>
                    <a:pt x="154" y="247"/>
                    <a:pt x="144" y="265"/>
                    <a:pt x="130" y="287"/>
                  </a:cubicBezTo>
                  <a:cubicBezTo>
                    <a:pt x="123" y="331"/>
                    <a:pt x="97" y="422"/>
                    <a:pt x="71" y="459"/>
                  </a:cubicBezTo>
                  <a:cubicBezTo>
                    <a:pt x="59" y="528"/>
                    <a:pt x="30" y="593"/>
                    <a:pt x="12" y="661"/>
                  </a:cubicBezTo>
                  <a:cubicBezTo>
                    <a:pt x="1" y="830"/>
                    <a:pt x="0" y="817"/>
                    <a:pt x="12" y="1065"/>
                  </a:cubicBezTo>
                  <a:cubicBezTo>
                    <a:pt x="14" y="1101"/>
                    <a:pt x="33" y="1134"/>
                    <a:pt x="47" y="1166"/>
                  </a:cubicBezTo>
                  <a:cubicBezTo>
                    <a:pt x="56" y="1187"/>
                    <a:pt x="83" y="1225"/>
                    <a:pt x="83" y="1225"/>
                  </a:cubicBezTo>
                  <a:cubicBezTo>
                    <a:pt x="91" y="1249"/>
                    <a:pt x="101" y="1261"/>
                    <a:pt x="119" y="1279"/>
                  </a:cubicBezTo>
                  <a:cubicBezTo>
                    <a:pt x="134" y="1312"/>
                    <a:pt x="153" y="1343"/>
                    <a:pt x="172" y="1374"/>
                  </a:cubicBezTo>
                  <a:cubicBezTo>
                    <a:pt x="192" y="1408"/>
                    <a:pt x="208" y="1448"/>
                    <a:pt x="231" y="1481"/>
                  </a:cubicBezTo>
                  <a:cubicBezTo>
                    <a:pt x="244" y="1500"/>
                    <a:pt x="265" y="1516"/>
                    <a:pt x="279" y="1534"/>
                  </a:cubicBezTo>
                  <a:cubicBezTo>
                    <a:pt x="288" y="1545"/>
                    <a:pt x="303" y="1570"/>
                    <a:pt x="303" y="1570"/>
                  </a:cubicBezTo>
                  <a:cubicBezTo>
                    <a:pt x="313" y="1622"/>
                    <a:pt x="366" y="1666"/>
                    <a:pt x="410" y="1695"/>
                  </a:cubicBezTo>
                  <a:cubicBezTo>
                    <a:pt x="430" y="1726"/>
                    <a:pt x="469" y="1745"/>
                    <a:pt x="499" y="1766"/>
                  </a:cubicBezTo>
                  <a:cubicBezTo>
                    <a:pt x="548" y="1799"/>
                    <a:pt x="575" y="1840"/>
                    <a:pt x="635" y="1855"/>
                  </a:cubicBezTo>
                  <a:cubicBezTo>
                    <a:pt x="679" y="1888"/>
                    <a:pt x="747" y="1912"/>
                    <a:pt x="801" y="1926"/>
                  </a:cubicBezTo>
                  <a:cubicBezTo>
                    <a:pt x="868" y="1971"/>
                    <a:pt x="977" y="2004"/>
                    <a:pt x="1057" y="2015"/>
                  </a:cubicBezTo>
                  <a:cubicBezTo>
                    <a:pt x="1168" y="2008"/>
                    <a:pt x="1278" y="2001"/>
                    <a:pt x="1389" y="1991"/>
                  </a:cubicBezTo>
                  <a:cubicBezTo>
                    <a:pt x="1499" y="1962"/>
                    <a:pt x="1365" y="1996"/>
                    <a:pt x="1472" y="1974"/>
                  </a:cubicBezTo>
                  <a:cubicBezTo>
                    <a:pt x="1488" y="1971"/>
                    <a:pt x="1520" y="1962"/>
                    <a:pt x="1520" y="1962"/>
                  </a:cubicBezTo>
                  <a:cubicBezTo>
                    <a:pt x="1552" y="1940"/>
                    <a:pt x="1595" y="1934"/>
                    <a:pt x="1633" y="1926"/>
                  </a:cubicBezTo>
                  <a:cubicBezTo>
                    <a:pt x="1675" y="1898"/>
                    <a:pt x="1623" y="1930"/>
                    <a:pt x="1680" y="1908"/>
                  </a:cubicBezTo>
                  <a:cubicBezTo>
                    <a:pt x="1697" y="1902"/>
                    <a:pt x="1728" y="1885"/>
                    <a:pt x="1728" y="1885"/>
                  </a:cubicBezTo>
                  <a:cubicBezTo>
                    <a:pt x="1774" y="1838"/>
                    <a:pt x="1820" y="1781"/>
                    <a:pt x="1841" y="1718"/>
                  </a:cubicBezTo>
                  <a:cubicBezTo>
                    <a:pt x="1845" y="1619"/>
                    <a:pt x="1852" y="1590"/>
                    <a:pt x="1841" y="1505"/>
                  </a:cubicBezTo>
                  <a:cubicBezTo>
                    <a:pt x="1829" y="1413"/>
                    <a:pt x="1746" y="1362"/>
                    <a:pt x="1686" y="1303"/>
                  </a:cubicBezTo>
                  <a:cubicBezTo>
                    <a:pt x="1661" y="1279"/>
                    <a:pt x="1644" y="1251"/>
                    <a:pt x="1615" y="1231"/>
                  </a:cubicBezTo>
                  <a:cubicBezTo>
                    <a:pt x="1596" y="1204"/>
                    <a:pt x="1576" y="1198"/>
                    <a:pt x="1544" y="1190"/>
                  </a:cubicBezTo>
                  <a:cubicBezTo>
                    <a:pt x="1513" y="1169"/>
                    <a:pt x="1487" y="1148"/>
                    <a:pt x="1455" y="1130"/>
                  </a:cubicBezTo>
                  <a:cubicBezTo>
                    <a:pt x="1435" y="1119"/>
                    <a:pt x="1409" y="1092"/>
                    <a:pt x="1383" y="1089"/>
                  </a:cubicBezTo>
                  <a:cubicBezTo>
                    <a:pt x="1351" y="1086"/>
                    <a:pt x="1320" y="1085"/>
                    <a:pt x="1288" y="1083"/>
                  </a:cubicBezTo>
                  <a:cubicBezTo>
                    <a:pt x="1261" y="1077"/>
                    <a:pt x="1245" y="1074"/>
                    <a:pt x="1223" y="1059"/>
                  </a:cubicBezTo>
                  <a:cubicBezTo>
                    <a:pt x="1207" y="997"/>
                    <a:pt x="1187" y="978"/>
                    <a:pt x="1152" y="929"/>
                  </a:cubicBezTo>
                  <a:cubicBezTo>
                    <a:pt x="1148" y="917"/>
                    <a:pt x="1144" y="905"/>
                    <a:pt x="1140" y="893"/>
                  </a:cubicBezTo>
                  <a:cubicBezTo>
                    <a:pt x="1138" y="887"/>
                    <a:pt x="1134" y="875"/>
                    <a:pt x="1134" y="875"/>
                  </a:cubicBezTo>
                  <a:cubicBezTo>
                    <a:pt x="1123" y="788"/>
                    <a:pt x="1127" y="698"/>
                    <a:pt x="1098" y="614"/>
                  </a:cubicBezTo>
                  <a:cubicBezTo>
                    <a:pt x="1087" y="582"/>
                    <a:pt x="1064" y="553"/>
                    <a:pt x="1045" y="525"/>
                  </a:cubicBezTo>
                  <a:cubicBezTo>
                    <a:pt x="1037" y="513"/>
                    <a:pt x="1029" y="501"/>
                    <a:pt x="1021" y="489"/>
                  </a:cubicBezTo>
                  <a:cubicBezTo>
                    <a:pt x="1017" y="483"/>
                    <a:pt x="1009" y="471"/>
                    <a:pt x="1009" y="471"/>
                  </a:cubicBezTo>
                  <a:cubicBezTo>
                    <a:pt x="1000" y="438"/>
                    <a:pt x="983" y="345"/>
                    <a:pt x="968" y="323"/>
                  </a:cubicBezTo>
                  <a:cubicBezTo>
                    <a:pt x="950" y="296"/>
                    <a:pt x="933" y="263"/>
                    <a:pt x="920" y="234"/>
                  </a:cubicBezTo>
                  <a:cubicBezTo>
                    <a:pt x="891" y="170"/>
                    <a:pt x="923" y="221"/>
                    <a:pt x="896" y="180"/>
                  </a:cubicBezTo>
                  <a:cubicBezTo>
                    <a:pt x="887" y="148"/>
                    <a:pt x="865" y="139"/>
                    <a:pt x="837" y="121"/>
                  </a:cubicBezTo>
                  <a:cubicBezTo>
                    <a:pt x="800" y="96"/>
                    <a:pt x="738" y="76"/>
                    <a:pt x="695" y="62"/>
                  </a:cubicBezTo>
                  <a:cubicBezTo>
                    <a:pt x="647" y="47"/>
                    <a:pt x="667" y="56"/>
                    <a:pt x="623" y="26"/>
                  </a:cubicBezTo>
                  <a:cubicBezTo>
                    <a:pt x="613" y="19"/>
                    <a:pt x="577" y="8"/>
                    <a:pt x="588" y="14"/>
                  </a:cubicBezTo>
                  <a:cubicBezTo>
                    <a:pt x="592" y="16"/>
                    <a:pt x="596" y="18"/>
                    <a:pt x="600" y="2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2" name="AutoShape 1115">
              <a:extLst>
                <a:ext uri="{FF2B5EF4-FFF2-40B4-BE49-F238E27FC236}">
                  <a16:creationId xmlns:a16="http://schemas.microsoft.com/office/drawing/2014/main" id="{D8C6B5B0-C065-4211-BBB7-D0CB55607B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552869" flipH="1">
              <a:off x="3735" y="1906"/>
              <a:ext cx="144" cy="291"/>
            </a:xfrm>
            <a:prstGeom prst="curvedRightArrow">
              <a:avLst>
                <a:gd name="adj1" fmla="val 110694"/>
                <a:gd name="adj2" fmla="val 221389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AFBB9-81B8-4A5C-AD25-E51DA536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234A17A-BBAD-4E02-8AFA-CB9734AF8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4621" y="335182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Splay Trees do Rotations after Every Operation (Even Search)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FDC476-4E4F-4F67-9F00-33CFB63C4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752600"/>
            <a:ext cx="7772400" cy="80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new operation: </a:t>
            </a:r>
            <a:r>
              <a:rPr lang="en-US" altLang="en-US" sz="2400" b="1" i="1"/>
              <a:t>splay</a:t>
            </a:r>
            <a:endParaRPr lang="en-US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splaying moves a node to the root using rotations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4BAD7EB-0D8B-4E61-9375-E54EB476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>
                <a:latin typeface="Times New Roman" panose="02020603050405020304" pitchFamily="18" charset="0"/>
              </a:rPr>
              <a:t>right rotation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</a:pPr>
            <a:r>
              <a:rPr lang="en-US" altLang="en-US" sz="1800">
                <a:latin typeface="Times New Roman" panose="02020603050405020304" pitchFamily="18" charset="0"/>
              </a:rPr>
              <a:t>makes the left child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of a node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into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’s parent;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becomes the right child of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1B46B907-579F-4F96-A3D1-6AC19942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235" y="37190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8D207E99-41F5-4DF8-9BF0-DF17658E6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035" y="43381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03" name="AutoShape 7">
            <a:extLst>
              <a:ext uri="{FF2B5EF4-FFF2-40B4-BE49-F238E27FC236}">
                <a16:creationId xmlns:a16="http://schemas.microsoft.com/office/drawing/2014/main" id="{9CA3CA56-08BC-4A57-90DF-8C4014FA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496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4" name="AutoShape 8">
            <a:extLst>
              <a:ext uri="{FF2B5EF4-FFF2-40B4-BE49-F238E27FC236}">
                <a16:creationId xmlns:a16="http://schemas.microsoft.com/office/drawing/2014/main" id="{362595B7-2C73-4048-BBE0-DC9AECA1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296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5" name="AutoShape 9">
            <a:extLst>
              <a:ext uri="{FF2B5EF4-FFF2-40B4-BE49-F238E27FC236}">
                <a16:creationId xmlns:a16="http://schemas.microsoft.com/office/drawing/2014/main" id="{A7D50A0C-E522-4408-AD24-B6B9C087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584" y="4442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06" name="AutoShape 10">
            <a:extLst>
              <a:ext uri="{FF2B5EF4-FFF2-40B4-BE49-F238E27FC236}">
                <a16:creationId xmlns:a16="http://schemas.microsoft.com/office/drawing/2014/main" id="{8BEC9A2E-791E-4F23-870B-C711C25C7CF1}"/>
              </a:ext>
            </a:extLst>
          </p:cNvPr>
          <p:cNvCxnSpPr>
            <a:cxnSpLocks noChangeShapeType="1"/>
            <a:stCxn id="29701" idx="4"/>
            <a:endCxn id="29702" idx="0"/>
          </p:cNvCxnSpPr>
          <p:nvPr/>
        </p:nvCxnSpPr>
        <p:spPr bwMode="auto">
          <a:xfrm flipH="1">
            <a:off x="2820988" y="4151810"/>
            <a:ext cx="457200" cy="1863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1">
            <a:extLst>
              <a:ext uri="{FF2B5EF4-FFF2-40B4-BE49-F238E27FC236}">
                <a16:creationId xmlns:a16="http://schemas.microsoft.com/office/drawing/2014/main" id="{F96A97D6-6512-4506-9897-B2677B5DECA7}"/>
              </a:ext>
            </a:extLst>
          </p:cNvPr>
          <p:cNvCxnSpPr>
            <a:cxnSpLocks noChangeShapeType="1"/>
            <a:stCxn id="29702" idx="4"/>
            <a:endCxn id="29703" idx="0"/>
          </p:cNvCxnSpPr>
          <p:nvPr/>
        </p:nvCxnSpPr>
        <p:spPr bwMode="auto">
          <a:xfrm flipH="1">
            <a:off x="2478088" y="47709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>
            <a:extLst>
              <a:ext uri="{FF2B5EF4-FFF2-40B4-BE49-F238E27FC236}">
                <a16:creationId xmlns:a16="http://schemas.microsoft.com/office/drawing/2014/main" id="{159024CD-DCE4-4C12-BB9B-1CE7512C56AF}"/>
              </a:ext>
            </a:extLst>
          </p:cNvPr>
          <p:cNvCxnSpPr>
            <a:cxnSpLocks noChangeShapeType="1"/>
            <a:stCxn id="29702" idx="4"/>
            <a:endCxn id="29704" idx="0"/>
          </p:cNvCxnSpPr>
          <p:nvPr/>
        </p:nvCxnSpPr>
        <p:spPr bwMode="auto">
          <a:xfrm>
            <a:off x="2820988" y="47709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041656CB-F674-4ED6-9895-CBE659BC8EA7}"/>
              </a:ext>
            </a:extLst>
          </p:cNvPr>
          <p:cNvCxnSpPr>
            <a:cxnSpLocks noChangeShapeType="1"/>
            <a:stCxn id="29701" idx="4"/>
            <a:endCxn id="29705" idx="0"/>
          </p:cNvCxnSpPr>
          <p:nvPr/>
        </p:nvCxnSpPr>
        <p:spPr bwMode="auto">
          <a:xfrm>
            <a:off x="3278188" y="4151809"/>
            <a:ext cx="534988" cy="290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Oval 14">
            <a:extLst>
              <a:ext uri="{FF2B5EF4-FFF2-40B4-BE49-F238E27FC236}">
                <a16:creationId xmlns:a16="http://schemas.microsoft.com/office/drawing/2014/main" id="{AF68431C-0073-4945-8ED0-CFEB3731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085" y="51318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D558A5CB-CBA0-4178-9B3A-3539CA31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885" y="45445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2" name="AutoShape 16">
            <a:extLst>
              <a:ext uri="{FF2B5EF4-FFF2-40B4-BE49-F238E27FC236}">
                <a16:creationId xmlns:a16="http://schemas.microsoft.com/office/drawing/2014/main" id="{F3C10FE6-FCF8-4F76-91A5-EB26D520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096" y="52330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13" name="AutoShape 17">
            <a:extLst>
              <a:ext uri="{FF2B5EF4-FFF2-40B4-BE49-F238E27FC236}">
                <a16:creationId xmlns:a16="http://schemas.microsoft.com/office/drawing/2014/main" id="{65895396-F1FD-42CE-8B82-31C36571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209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14" name="AutoShape 18">
            <a:extLst>
              <a:ext uri="{FF2B5EF4-FFF2-40B4-BE49-F238E27FC236}">
                <a16:creationId xmlns:a16="http://schemas.microsoft.com/office/drawing/2014/main" id="{3058E4EF-DA4A-4021-B752-05D47353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696" y="59411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BD034A52-E05A-46CB-B62A-05F63590635B}"/>
              </a:ext>
            </a:extLst>
          </p:cNvPr>
          <p:cNvCxnSpPr>
            <a:cxnSpLocks noChangeShapeType="1"/>
            <a:stCxn id="29710" idx="0"/>
            <a:endCxn id="29711" idx="4"/>
          </p:cNvCxnSpPr>
          <p:nvPr/>
        </p:nvCxnSpPr>
        <p:spPr bwMode="auto">
          <a:xfrm flipH="1" flipV="1">
            <a:off x="5176838" y="4977310"/>
            <a:ext cx="457200" cy="154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82720D7F-66AB-4236-BA98-24D7DB7FB089}"/>
              </a:ext>
            </a:extLst>
          </p:cNvPr>
          <p:cNvCxnSpPr>
            <a:cxnSpLocks noChangeShapeType="1"/>
            <a:stCxn id="29711" idx="4"/>
            <a:endCxn id="29712" idx="0"/>
          </p:cNvCxnSpPr>
          <p:nvPr/>
        </p:nvCxnSpPr>
        <p:spPr bwMode="auto">
          <a:xfrm flipH="1">
            <a:off x="4611688" y="4977310"/>
            <a:ext cx="565150" cy="255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3722EB84-E53B-4CCC-8D28-84D4DBCB43F3}"/>
              </a:ext>
            </a:extLst>
          </p:cNvPr>
          <p:cNvCxnSpPr>
            <a:cxnSpLocks noChangeShapeType="1"/>
            <a:stCxn id="29710" idx="4"/>
            <a:endCxn id="29713" idx="0"/>
          </p:cNvCxnSpPr>
          <p:nvPr/>
        </p:nvCxnSpPr>
        <p:spPr bwMode="auto">
          <a:xfrm flipH="1">
            <a:off x="5257802" y="5564685"/>
            <a:ext cx="376237" cy="389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9C715E4B-7530-4591-9E52-6D3FB6895637}"/>
              </a:ext>
            </a:extLst>
          </p:cNvPr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5634038" y="5564685"/>
            <a:ext cx="349250" cy="376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AutoShape 23">
            <a:extLst>
              <a:ext uri="{FF2B5EF4-FFF2-40B4-BE49-F238E27FC236}">
                <a16:creationId xmlns:a16="http://schemas.microsoft.com/office/drawing/2014/main" id="{DD87EA1A-E827-4188-9425-B006F948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334550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C98DC3CF-AF10-46C3-85CE-30FF53378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FCD24603-295F-4A03-8E42-918696F7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622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>
                <a:latin typeface="Times New Roman" panose="02020603050405020304" pitchFamily="18" charset="0"/>
              </a:rPr>
              <a:t>left rotation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</a:pPr>
            <a:r>
              <a:rPr lang="en-US" altLang="en-US" sz="1800">
                <a:latin typeface="Times New Roman" panose="02020603050405020304" pitchFamily="18" charset="0"/>
              </a:rPr>
              <a:t>makes the right child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of a node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into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’s parent;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becomes the left child of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9193DCD5-5CB2-4E51-A9D9-2301E764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635" y="45445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369F52E2-E175-4264-BF5C-3C933DF3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435" y="51636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20532F6E-7C35-45E1-9448-9F50CEE0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896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25" name="AutoShape 29">
            <a:extLst>
              <a:ext uri="{FF2B5EF4-FFF2-40B4-BE49-F238E27FC236}">
                <a16:creationId xmlns:a16="http://schemas.microsoft.com/office/drawing/2014/main" id="{6DB1C3BC-C4CD-4B4A-862B-5177C5ED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696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36A6034F-8289-4649-AFDE-462424C9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984" y="5268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27" name="AutoShape 31">
            <a:extLst>
              <a:ext uri="{FF2B5EF4-FFF2-40B4-BE49-F238E27FC236}">
                <a16:creationId xmlns:a16="http://schemas.microsoft.com/office/drawing/2014/main" id="{775A5226-5002-44C2-B124-8F2E425DFE2E}"/>
              </a:ext>
            </a:extLst>
          </p:cNvPr>
          <p:cNvCxnSpPr>
            <a:cxnSpLocks noChangeShapeType="1"/>
            <a:stCxn id="29722" idx="4"/>
            <a:endCxn id="29723" idx="0"/>
          </p:cNvCxnSpPr>
          <p:nvPr/>
        </p:nvCxnSpPr>
        <p:spPr bwMode="auto">
          <a:xfrm flipH="1">
            <a:off x="9450388" y="4977310"/>
            <a:ext cx="457200" cy="1863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AutoShape 32">
            <a:extLst>
              <a:ext uri="{FF2B5EF4-FFF2-40B4-BE49-F238E27FC236}">
                <a16:creationId xmlns:a16="http://schemas.microsoft.com/office/drawing/2014/main" id="{E6914910-A17C-4FCF-854B-F180048D4FE5}"/>
              </a:ext>
            </a:extLst>
          </p:cNvPr>
          <p:cNvCxnSpPr>
            <a:cxnSpLocks noChangeShapeType="1"/>
            <a:stCxn id="29723" idx="4"/>
            <a:endCxn id="29724" idx="0"/>
          </p:cNvCxnSpPr>
          <p:nvPr/>
        </p:nvCxnSpPr>
        <p:spPr bwMode="auto">
          <a:xfrm flipH="1">
            <a:off x="9107488" y="55964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3">
            <a:extLst>
              <a:ext uri="{FF2B5EF4-FFF2-40B4-BE49-F238E27FC236}">
                <a16:creationId xmlns:a16="http://schemas.microsoft.com/office/drawing/2014/main" id="{D3D64D32-5342-4334-A8FD-914CCF27DF4D}"/>
              </a:ext>
            </a:extLst>
          </p:cNvPr>
          <p:cNvCxnSpPr>
            <a:cxnSpLocks noChangeShapeType="1"/>
            <a:stCxn id="29723" idx="4"/>
            <a:endCxn id="29725" idx="0"/>
          </p:cNvCxnSpPr>
          <p:nvPr/>
        </p:nvCxnSpPr>
        <p:spPr bwMode="auto">
          <a:xfrm>
            <a:off x="9450388" y="55964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AutoShape 34">
            <a:extLst>
              <a:ext uri="{FF2B5EF4-FFF2-40B4-BE49-F238E27FC236}">
                <a16:creationId xmlns:a16="http://schemas.microsoft.com/office/drawing/2014/main" id="{F58F9C51-566D-4124-A17A-C97AC30526CD}"/>
              </a:ext>
            </a:extLst>
          </p:cNvPr>
          <p:cNvCxnSpPr>
            <a:cxnSpLocks noChangeShapeType="1"/>
            <a:stCxn id="29722" idx="4"/>
            <a:endCxn id="29726" idx="0"/>
          </p:cNvCxnSpPr>
          <p:nvPr/>
        </p:nvCxnSpPr>
        <p:spPr bwMode="auto">
          <a:xfrm>
            <a:off x="9907588" y="4977309"/>
            <a:ext cx="534988" cy="290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1" name="Oval 35">
            <a:extLst>
              <a:ext uri="{FF2B5EF4-FFF2-40B4-BE49-F238E27FC236}">
                <a16:creationId xmlns:a16="http://schemas.microsoft.com/office/drawing/2014/main" id="{9DFDEA9E-D00D-4C1D-9E2E-19EF502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110" y="43063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E006110F-BFD3-454C-B9E1-1B00A27B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0" y="37190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33" name="AutoShape 37">
            <a:extLst>
              <a:ext uri="{FF2B5EF4-FFF2-40B4-BE49-F238E27FC236}">
                <a16:creationId xmlns:a16="http://schemas.microsoft.com/office/drawing/2014/main" id="{A00ED2FA-92EC-4C6F-9753-A922D88E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121" y="44075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F30C0C34-3936-4CD5-BF74-6EBF8F7F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234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35" name="AutoShape 39">
            <a:extLst>
              <a:ext uri="{FF2B5EF4-FFF2-40B4-BE49-F238E27FC236}">
                <a16:creationId xmlns:a16="http://schemas.microsoft.com/office/drawing/2014/main" id="{60693E25-736F-4739-8BAF-DFB7A8B8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1" y="51156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36" name="AutoShape 40">
            <a:extLst>
              <a:ext uri="{FF2B5EF4-FFF2-40B4-BE49-F238E27FC236}">
                <a16:creationId xmlns:a16="http://schemas.microsoft.com/office/drawing/2014/main" id="{366E1835-A73C-43A4-923C-11C99F36FBD6}"/>
              </a:ext>
            </a:extLst>
          </p:cNvPr>
          <p:cNvCxnSpPr>
            <a:cxnSpLocks noChangeShapeType="1"/>
            <a:stCxn id="29731" idx="0"/>
            <a:endCxn id="29732" idx="4"/>
          </p:cNvCxnSpPr>
          <p:nvPr/>
        </p:nvCxnSpPr>
        <p:spPr bwMode="auto">
          <a:xfrm flipH="1" flipV="1">
            <a:off x="7535863" y="4151810"/>
            <a:ext cx="457200" cy="154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AutoShape 41">
            <a:extLst>
              <a:ext uri="{FF2B5EF4-FFF2-40B4-BE49-F238E27FC236}">
                <a16:creationId xmlns:a16="http://schemas.microsoft.com/office/drawing/2014/main" id="{9444450E-373B-4168-9E25-19257DADC04A}"/>
              </a:ext>
            </a:extLst>
          </p:cNvPr>
          <p:cNvCxnSpPr>
            <a:cxnSpLocks noChangeShapeType="1"/>
            <a:stCxn id="29732" idx="4"/>
            <a:endCxn id="29733" idx="0"/>
          </p:cNvCxnSpPr>
          <p:nvPr/>
        </p:nvCxnSpPr>
        <p:spPr bwMode="auto">
          <a:xfrm flipH="1">
            <a:off x="6970713" y="4151810"/>
            <a:ext cx="565150" cy="255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AutoShape 42">
            <a:extLst>
              <a:ext uri="{FF2B5EF4-FFF2-40B4-BE49-F238E27FC236}">
                <a16:creationId xmlns:a16="http://schemas.microsoft.com/office/drawing/2014/main" id="{65B03A85-B69E-4345-963F-B030448231C5}"/>
              </a:ext>
            </a:extLst>
          </p:cNvPr>
          <p:cNvCxnSpPr>
            <a:cxnSpLocks noChangeShapeType="1"/>
            <a:stCxn id="29731" idx="4"/>
            <a:endCxn id="29734" idx="0"/>
          </p:cNvCxnSpPr>
          <p:nvPr/>
        </p:nvCxnSpPr>
        <p:spPr bwMode="auto">
          <a:xfrm flipH="1">
            <a:off x="7616827" y="4739185"/>
            <a:ext cx="376237" cy="389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43">
            <a:extLst>
              <a:ext uri="{FF2B5EF4-FFF2-40B4-BE49-F238E27FC236}">
                <a16:creationId xmlns:a16="http://schemas.microsoft.com/office/drawing/2014/main" id="{65B41F05-F004-438D-A7E2-1DD937EEFA10}"/>
              </a:ext>
            </a:extLst>
          </p:cNvPr>
          <p:cNvCxnSpPr>
            <a:cxnSpLocks noChangeShapeType="1"/>
            <a:stCxn id="29731" idx="4"/>
            <a:endCxn id="29735" idx="0"/>
          </p:cNvCxnSpPr>
          <p:nvPr/>
        </p:nvCxnSpPr>
        <p:spPr bwMode="auto">
          <a:xfrm>
            <a:off x="7993063" y="4739185"/>
            <a:ext cx="349250" cy="376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0" name="AutoShape 44">
            <a:extLst>
              <a:ext uri="{FF2B5EF4-FFF2-40B4-BE49-F238E27FC236}">
                <a16:creationId xmlns:a16="http://schemas.microsoft.com/office/drawing/2014/main" id="{851303C5-5EE9-4E6D-A88E-69834AAE37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9950" y="4321850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41" name="Line 45">
            <a:extLst>
              <a:ext uri="{FF2B5EF4-FFF2-40B4-BE49-F238E27FC236}">
                <a16:creationId xmlns:a16="http://schemas.microsoft.com/office/drawing/2014/main" id="{61EA2332-19A0-400A-820D-7FF338CDE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3625" y="4876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42" name="Text Box 46">
            <a:extLst>
              <a:ext uri="{FF2B5EF4-FFF2-40B4-BE49-F238E27FC236}">
                <a16:creationId xmlns:a16="http://schemas.microsoft.com/office/drawing/2014/main" id="{79B5815A-CFE2-4872-82DB-17642BA3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61118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(structure of tree above y is not modified)</a:t>
            </a:r>
          </a:p>
        </p:txBody>
      </p:sp>
      <p:sp>
        <p:nvSpPr>
          <p:cNvPr id="29743" name="Text Box 47">
            <a:extLst>
              <a:ext uri="{FF2B5EF4-FFF2-40B4-BE49-F238E27FC236}">
                <a16:creationId xmlns:a16="http://schemas.microsoft.com/office/drawing/2014/main" id="{6E5207E5-28F1-48A7-BB68-9C3D1F111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60960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(structure of tree above x is not modified)</a:t>
            </a:r>
          </a:p>
        </p:txBody>
      </p:sp>
      <p:sp>
        <p:nvSpPr>
          <p:cNvPr id="29744" name="Text Box 48">
            <a:extLst>
              <a:ext uri="{FF2B5EF4-FFF2-40B4-BE49-F238E27FC236}">
                <a16:creationId xmlns:a16="http://schemas.microsoft.com/office/drawing/2014/main" id="{6037D618-6061-4279-AA41-ED30DAA9F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38862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 right rotation about y</a:t>
            </a:r>
          </a:p>
        </p:txBody>
      </p:sp>
      <p:sp>
        <p:nvSpPr>
          <p:cNvPr id="29745" name="Text Box 49">
            <a:extLst>
              <a:ext uri="{FF2B5EF4-FFF2-40B4-BE49-F238E27FC236}">
                <a16:creationId xmlns:a16="http://schemas.microsoft.com/office/drawing/2014/main" id="{12142021-A558-43F5-9BB9-38415F1B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6" y="38862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 left rotation about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E6871-6545-410F-8E4E-50FF5C0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AVL trees</a:t>
            </a:r>
          </a:p>
          <a:p>
            <a:r>
              <a:rPr lang="en-AU" dirty="0"/>
              <a:t>Splay trees</a:t>
            </a:r>
          </a:p>
          <a:p>
            <a:r>
              <a:rPr lang="en-AU" dirty="0"/>
              <a:t>2-4 trees</a:t>
            </a:r>
          </a:p>
          <a:p>
            <a:r>
              <a:rPr lang="en-AU" dirty="0"/>
              <a:t>Red-black trees</a:t>
            </a:r>
          </a:p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9AD9-76B4-4E00-B9C2-2FB0A92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2642413-7255-4F41-8A6E-DFA3592E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2514600" cy="6858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Splaying: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E3BB8FB2-CFE4-4B3A-AAC5-6B5ED307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1" y="1522414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the root?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21D7FD05-3BCE-4904-A738-37BB4F89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1844676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stop</a:t>
            </a:r>
          </a:p>
        </p:txBody>
      </p:sp>
      <p:cxnSp>
        <p:nvCxnSpPr>
          <p:cNvPr id="30725" name="AutoShape 5">
            <a:extLst>
              <a:ext uri="{FF2B5EF4-FFF2-40B4-BE49-F238E27FC236}">
                <a16:creationId xmlns:a16="http://schemas.microsoft.com/office/drawing/2014/main" id="{9F41001A-4C60-449D-B2E8-224A933FF0E2}"/>
              </a:ext>
            </a:extLst>
          </p:cNvPr>
          <p:cNvCxnSpPr>
            <a:cxnSpLocks noChangeShapeType="1"/>
            <a:stCxn id="30723" idx="3"/>
            <a:endCxn id="30724" idx="1"/>
          </p:cNvCxnSpPr>
          <p:nvPr/>
        </p:nvCxnSpPr>
        <p:spPr bwMode="auto">
          <a:xfrm>
            <a:off x="40798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AutoShape 6">
            <a:extLst>
              <a:ext uri="{FF2B5EF4-FFF2-40B4-BE49-F238E27FC236}">
                <a16:creationId xmlns:a16="http://schemas.microsoft.com/office/drawing/2014/main" id="{47E258E9-40B1-4D38-83A0-4B52CFEA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847976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child of the root?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CC6B1F45-1959-4058-A5E2-3FD018E6D86C}"/>
              </a:ext>
            </a:extLst>
          </p:cNvPr>
          <p:cNvCxnSpPr>
            <a:cxnSpLocks noChangeShapeType="1"/>
            <a:stCxn id="30723" idx="2"/>
            <a:endCxn id="30726" idx="0"/>
          </p:cNvCxnSpPr>
          <p:nvPr/>
        </p:nvCxnSpPr>
        <p:spPr bwMode="auto">
          <a:xfrm rot="5400000">
            <a:off x="2915445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AutoShape 8">
            <a:extLst>
              <a:ext uri="{FF2B5EF4-FFF2-40B4-BE49-F238E27FC236}">
                <a16:creationId xmlns:a16="http://schemas.microsoft.com/office/drawing/2014/main" id="{91CCB8FB-2162-4BA2-BE19-A277CFC0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right-rotate about the root</a:t>
            </a:r>
          </a:p>
        </p:txBody>
      </p:sp>
      <p:sp>
        <p:nvSpPr>
          <p:cNvPr id="30729" name="AutoShape 9">
            <a:extLst>
              <a:ext uri="{FF2B5EF4-FFF2-40B4-BE49-F238E27FC236}">
                <a16:creationId xmlns:a16="http://schemas.microsoft.com/office/drawing/2014/main" id="{E9712E42-F0B7-48FE-9455-E82F00257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left-rotate about the root</a:t>
            </a:r>
          </a:p>
        </p:txBody>
      </p:sp>
      <p:sp>
        <p:nvSpPr>
          <p:cNvPr id="30730" name="AutoShape 10">
            <a:extLst>
              <a:ext uri="{FF2B5EF4-FFF2-40B4-BE49-F238E27FC236}">
                <a16:creationId xmlns:a16="http://schemas.microsoft.com/office/drawing/2014/main" id="{43924B56-F040-4F2D-83C9-DB8D0356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143376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the left child of the root?</a:t>
            </a:r>
          </a:p>
        </p:txBody>
      </p: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17B5B427-4022-41F3-B452-6C1D13D9C677}"/>
              </a:ext>
            </a:extLst>
          </p:cNvPr>
          <p:cNvCxnSpPr>
            <a:cxnSpLocks noChangeShapeType="1"/>
            <a:stCxn id="30726" idx="2"/>
            <a:endCxn id="30730" idx="0"/>
          </p:cNvCxnSpPr>
          <p:nvPr/>
        </p:nvCxnSpPr>
        <p:spPr bwMode="auto">
          <a:xfrm rot="5400000">
            <a:off x="2930526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>
            <a:extLst>
              <a:ext uri="{FF2B5EF4-FFF2-40B4-BE49-F238E27FC236}">
                <a16:creationId xmlns:a16="http://schemas.microsoft.com/office/drawing/2014/main" id="{29958CE7-A4F5-4523-86D8-7E28D2E941A8}"/>
              </a:ext>
            </a:extLst>
          </p:cNvPr>
          <p:cNvCxnSpPr>
            <a:cxnSpLocks noChangeShapeType="1"/>
            <a:stCxn id="30730" idx="2"/>
            <a:endCxn id="30728" idx="0"/>
          </p:cNvCxnSpPr>
          <p:nvPr/>
        </p:nvCxnSpPr>
        <p:spPr bwMode="auto">
          <a:xfrm rot="5400000">
            <a:off x="2946401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3">
            <a:extLst>
              <a:ext uri="{FF2B5EF4-FFF2-40B4-BE49-F238E27FC236}">
                <a16:creationId xmlns:a16="http://schemas.microsoft.com/office/drawing/2014/main" id="{89183196-5AA3-4810-A639-9E9D0ECC2968}"/>
              </a:ext>
            </a:extLst>
          </p:cNvPr>
          <p:cNvCxnSpPr>
            <a:cxnSpLocks noChangeShapeType="1"/>
            <a:stCxn id="30730" idx="3"/>
            <a:endCxn id="30729" idx="0"/>
          </p:cNvCxnSpPr>
          <p:nvPr/>
        </p:nvCxnSpPr>
        <p:spPr bwMode="auto">
          <a:xfrm>
            <a:off x="4264026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AutoShape 14">
            <a:extLst>
              <a:ext uri="{FF2B5EF4-FFF2-40B4-BE49-F238E27FC236}">
                <a16:creationId xmlns:a16="http://schemas.microsoft.com/office/drawing/2014/main" id="{5F4772CE-4279-4B5E-9CFD-F38918D1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3049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left-left grandchild?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6C229B7D-96AD-44DE-BDC3-72E35354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09156"/>
            <a:ext cx="228600" cy="649188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AutoShape 16">
            <a:extLst>
              <a:ext uri="{FF2B5EF4-FFF2-40B4-BE49-F238E27FC236}">
                <a16:creationId xmlns:a16="http://schemas.microsoft.com/office/drawing/2014/main" id="{6D81980F-C3AB-488F-B153-CD9AD513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0387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left-right grandchild?</a:t>
            </a:r>
          </a:p>
        </p:txBody>
      </p:sp>
      <p:sp>
        <p:nvSpPr>
          <p:cNvPr id="30737" name="AutoShape 17">
            <a:extLst>
              <a:ext uri="{FF2B5EF4-FFF2-40B4-BE49-F238E27FC236}">
                <a16:creationId xmlns:a16="http://schemas.microsoft.com/office/drawing/2014/main" id="{D04E19B8-88D0-422E-ABD0-39BEF22A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25495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right-right grandchild?</a:t>
            </a:r>
          </a:p>
        </p:txBody>
      </p:sp>
      <p:sp>
        <p:nvSpPr>
          <p:cNvPr id="30738" name="AutoShape 18">
            <a:extLst>
              <a:ext uri="{FF2B5EF4-FFF2-40B4-BE49-F238E27FC236}">
                <a16:creationId xmlns:a16="http://schemas.microsoft.com/office/drawing/2014/main" id="{115E1048-69DE-4BD8-BDD6-9BCC8352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794126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right-left grandchild?</a:t>
            </a:r>
          </a:p>
        </p:txBody>
      </p: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F328C35E-38BD-41DE-8450-1CD6A91CBBBB}"/>
              </a:ext>
            </a:extLst>
          </p:cNvPr>
          <p:cNvCxnSpPr>
            <a:cxnSpLocks noChangeShapeType="1"/>
            <a:stCxn id="30726" idx="3"/>
            <a:endCxn id="30735" idx="2"/>
          </p:cNvCxnSpPr>
          <p:nvPr/>
        </p:nvCxnSpPr>
        <p:spPr bwMode="auto">
          <a:xfrm flipV="1">
            <a:off x="4256088" y="3333750"/>
            <a:ext cx="392112" cy="7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EA5A3B22-C564-4CAD-9654-C9BCFAE45CCC}"/>
              </a:ext>
            </a:extLst>
          </p:cNvPr>
          <p:cNvCxnSpPr>
            <a:cxnSpLocks noChangeShapeType="1"/>
            <a:stCxn id="30735" idx="6"/>
            <a:endCxn id="30734" idx="1"/>
          </p:cNvCxnSpPr>
          <p:nvPr/>
        </p:nvCxnSpPr>
        <p:spPr bwMode="auto">
          <a:xfrm flipV="1">
            <a:off x="48768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0C8F02EA-7E22-4973-8692-0CD4C42B3577}"/>
              </a:ext>
            </a:extLst>
          </p:cNvPr>
          <p:cNvCxnSpPr>
            <a:cxnSpLocks noChangeShapeType="1"/>
            <a:stCxn id="30735" idx="6"/>
            <a:endCxn id="30737" idx="1"/>
          </p:cNvCxnSpPr>
          <p:nvPr/>
        </p:nvCxnSpPr>
        <p:spPr bwMode="auto">
          <a:xfrm flipV="1">
            <a:off x="48768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0D25A0E9-346D-43BE-A364-81E3CA26A38D}"/>
              </a:ext>
            </a:extLst>
          </p:cNvPr>
          <p:cNvCxnSpPr>
            <a:cxnSpLocks noChangeShapeType="1"/>
            <a:stCxn id="30735" idx="6"/>
            <a:endCxn id="30738" idx="1"/>
          </p:cNvCxnSpPr>
          <p:nvPr/>
        </p:nvCxnSpPr>
        <p:spPr bwMode="auto">
          <a:xfrm>
            <a:off x="48768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79149293-BF9F-465E-AC87-5992A0C2DDFB}"/>
              </a:ext>
            </a:extLst>
          </p:cNvPr>
          <p:cNvCxnSpPr>
            <a:cxnSpLocks noChangeShapeType="1"/>
            <a:stCxn id="30735" idx="6"/>
            <a:endCxn id="30736" idx="1"/>
          </p:cNvCxnSpPr>
          <p:nvPr/>
        </p:nvCxnSpPr>
        <p:spPr bwMode="auto">
          <a:xfrm>
            <a:off x="48768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4" name="AutoShape 24">
            <a:extLst>
              <a:ext uri="{FF2B5EF4-FFF2-40B4-BE49-F238E27FC236}">
                <a16:creationId xmlns:a16="http://schemas.microsoft.com/office/drawing/2014/main" id="{49E8467A-0B41-4098-8446-F66409A9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g</a:t>
            </a:r>
            <a:r>
              <a:rPr lang="en-US" altLang="en-US" sz="1600">
                <a:latin typeface="Times New Roman" panose="02020603050405020304" pitchFamily="18" charset="0"/>
              </a:rPr>
              <a:t>, 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p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45" name="AutoShape 25">
            <a:extLst>
              <a:ext uri="{FF2B5EF4-FFF2-40B4-BE49-F238E27FC236}">
                <a16:creationId xmlns:a16="http://schemas.microsoft.com/office/drawing/2014/main" id="{C395F2BC-1547-479C-8F88-8D243FBF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left-rotate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g</a:t>
            </a:r>
            <a:r>
              <a:rPr lang="en-US" altLang="en-US" sz="1600" dirty="0">
                <a:latin typeface="Times New Roman" panose="02020603050405020304" pitchFamily="18" charset="0"/>
              </a:rPr>
              <a:t>, left-rotate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p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0746" name="AutoShape 26">
            <a:extLst>
              <a:ext uri="{FF2B5EF4-FFF2-40B4-BE49-F238E27FC236}">
                <a16:creationId xmlns:a16="http://schemas.microsoft.com/office/drawing/2014/main" id="{9C6F17C0-D763-467B-801D-AAA7CC67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right-rotate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</a:rPr>
              <a:t>, left-rotate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g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0747" name="AutoShape 27">
            <a:extLst>
              <a:ext uri="{FF2B5EF4-FFF2-40B4-BE49-F238E27FC236}">
                <a16:creationId xmlns:a16="http://schemas.microsoft.com/office/drawing/2014/main" id="{05B4993B-3855-490D-BD3A-12205621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left-rotate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</a:rPr>
              <a:t>, right-rotate about </a:t>
            </a:r>
            <a:r>
              <a:rPr lang="en-US" altLang="en-US" sz="1600" i="1" dirty="0">
                <a:latin typeface="Times New Roman" panose="02020603050405020304" pitchFamily="18" charset="0"/>
              </a:rPr>
              <a:t>g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0748" name="AutoShape 28">
            <a:extLst>
              <a:ext uri="{FF2B5EF4-FFF2-40B4-BE49-F238E27FC236}">
                <a16:creationId xmlns:a16="http://schemas.microsoft.com/office/drawing/2014/main" id="{FD2E86A3-7B35-4F61-919C-A3FEE644A731}"/>
              </a:ext>
            </a:extLst>
          </p:cNvPr>
          <p:cNvCxnSpPr>
            <a:cxnSpLocks noChangeShapeType="1"/>
            <a:stCxn id="30734" idx="2"/>
            <a:endCxn id="30744" idx="1"/>
          </p:cNvCxnSpPr>
          <p:nvPr/>
        </p:nvCxnSpPr>
        <p:spPr bwMode="auto">
          <a:xfrm rot="16200000" flipH="1">
            <a:off x="7528720" y="1810545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37EC94C4-C713-41DC-8081-FB28C1BA1471}"/>
              </a:ext>
            </a:extLst>
          </p:cNvPr>
          <p:cNvCxnSpPr>
            <a:cxnSpLocks noChangeShapeType="1"/>
            <a:stCxn id="30737" idx="2"/>
            <a:endCxn id="30745" idx="1"/>
          </p:cNvCxnSpPr>
          <p:nvPr/>
        </p:nvCxnSpPr>
        <p:spPr bwMode="auto">
          <a:xfrm rot="16200000" flipH="1">
            <a:off x="7541420" y="3042445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30">
            <a:extLst>
              <a:ext uri="{FF2B5EF4-FFF2-40B4-BE49-F238E27FC236}">
                <a16:creationId xmlns:a16="http://schemas.microsoft.com/office/drawing/2014/main" id="{08BD57AC-55CC-4653-A971-E7DD1588A89D}"/>
              </a:ext>
            </a:extLst>
          </p:cNvPr>
          <p:cNvCxnSpPr>
            <a:cxnSpLocks noChangeShapeType="1"/>
            <a:stCxn id="30738" idx="2"/>
            <a:endCxn id="30746" idx="1"/>
          </p:cNvCxnSpPr>
          <p:nvPr/>
        </p:nvCxnSpPr>
        <p:spPr bwMode="auto">
          <a:xfrm rot="16200000" flipH="1">
            <a:off x="7544595" y="4283870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1" name="AutoShape 31">
            <a:extLst>
              <a:ext uri="{FF2B5EF4-FFF2-40B4-BE49-F238E27FC236}">
                <a16:creationId xmlns:a16="http://schemas.microsoft.com/office/drawing/2014/main" id="{5BBDD56F-0284-44D3-9AC8-31293338BEE9}"/>
              </a:ext>
            </a:extLst>
          </p:cNvPr>
          <p:cNvCxnSpPr>
            <a:cxnSpLocks noChangeShapeType="1"/>
            <a:stCxn id="30736" idx="2"/>
            <a:endCxn id="30747" idx="1"/>
          </p:cNvCxnSpPr>
          <p:nvPr/>
        </p:nvCxnSpPr>
        <p:spPr bwMode="auto">
          <a:xfrm rot="16200000" flipH="1">
            <a:off x="7519195" y="5553870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2" name="AutoShape 32">
            <a:extLst>
              <a:ext uri="{FF2B5EF4-FFF2-40B4-BE49-F238E27FC236}">
                <a16:creationId xmlns:a16="http://schemas.microsoft.com/office/drawing/2014/main" id="{3649CBCB-CC35-4B0B-85AE-E03156510F0A}"/>
              </a:ext>
            </a:extLst>
          </p:cNvPr>
          <p:cNvCxnSpPr>
            <a:cxnSpLocks noChangeShapeType="1"/>
            <a:stCxn id="30744" idx="3"/>
            <a:endCxn id="30723" idx="0"/>
          </p:cNvCxnSpPr>
          <p:nvPr/>
        </p:nvCxnSpPr>
        <p:spPr bwMode="auto">
          <a:xfrm flipH="1" flipV="1">
            <a:off x="3084514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3">
            <a:extLst>
              <a:ext uri="{FF2B5EF4-FFF2-40B4-BE49-F238E27FC236}">
                <a16:creationId xmlns:a16="http://schemas.microsoft.com/office/drawing/2014/main" id="{E40DB2AA-A748-446E-B701-424A057EDE9E}"/>
              </a:ext>
            </a:extLst>
          </p:cNvPr>
          <p:cNvCxnSpPr>
            <a:cxnSpLocks noChangeShapeType="1"/>
            <a:stCxn id="30745" idx="3"/>
            <a:endCxn id="30723" idx="0"/>
          </p:cNvCxnSpPr>
          <p:nvPr/>
        </p:nvCxnSpPr>
        <p:spPr bwMode="auto">
          <a:xfrm flipH="1" flipV="1">
            <a:off x="3084514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4" name="AutoShape 34">
            <a:extLst>
              <a:ext uri="{FF2B5EF4-FFF2-40B4-BE49-F238E27FC236}">
                <a16:creationId xmlns:a16="http://schemas.microsoft.com/office/drawing/2014/main" id="{45C9BD72-75A6-490A-A6B4-EB0CF933E76E}"/>
              </a:ext>
            </a:extLst>
          </p:cNvPr>
          <p:cNvCxnSpPr>
            <a:cxnSpLocks noChangeShapeType="1"/>
            <a:stCxn id="30746" idx="3"/>
            <a:endCxn id="30723" idx="0"/>
          </p:cNvCxnSpPr>
          <p:nvPr/>
        </p:nvCxnSpPr>
        <p:spPr bwMode="auto">
          <a:xfrm flipH="1" flipV="1">
            <a:off x="3084514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5" name="AutoShape 35">
            <a:extLst>
              <a:ext uri="{FF2B5EF4-FFF2-40B4-BE49-F238E27FC236}">
                <a16:creationId xmlns:a16="http://schemas.microsoft.com/office/drawing/2014/main" id="{7AC87BEE-AC77-41AD-9535-79FE4754154D}"/>
              </a:ext>
            </a:extLst>
          </p:cNvPr>
          <p:cNvCxnSpPr>
            <a:cxnSpLocks noChangeShapeType="1"/>
            <a:stCxn id="30747" idx="3"/>
            <a:endCxn id="30723" idx="0"/>
          </p:cNvCxnSpPr>
          <p:nvPr/>
        </p:nvCxnSpPr>
        <p:spPr bwMode="auto">
          <a:xfrm flipH="1" flipV="1">
            <a:off x="3084514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6" name="AutoShape 36">
            <a:extLst>
              <a:ext uri="{FF2B5EF4-FFF2-40B4-BE49-F238E27FC236}">
                <a16:creationId xmlns:a16="http://schemas.microsoft.com/office/drawing/2014/main" id="{C3714BA0-0C7C-46F2-81D5-1F314CB6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4" y="840145"/>
            <a:ext cx="1074737" cy="646986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start with node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30757" name="AutoShape 37">
            <a:extLst>
              <a:ext uri="{FF2B5EF4-FFF2-40B4-BE49-F238E27FC236}">
                <a16:creationId xmlns:a16="http://schemas.microsoft.com/office/drawing/2014/main" id="{25A5EBB0-7E56-45B3-91D5-02432BC62113}"/>
              </a:ext>
            </a:extLst>
          </p:cNvPr>
          <p:cNvCxnSpPr>
            <a:cxnSpLocks noChangeShapeType="1"/>
            <a:stCxn id="30756" idx="3"/>
            <a:endCxn id="30723" idx="0"/>
          </p:cNvCxnSpPr>
          <p:nvPr/>
        </p:nvCxnSpPr>
        <p:spPr bwMode="auto">
          <a:xfrm>
            <a:off x="2895601" y="1163639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8" name="Text Box 38">
            <a:extLst>
              <a:ext uri="{FF2B5EF4-FFF2-40B4-BE49-F238E27FC236}">
                <a16:creationId xmlns:a16="http://schemas.microsoft.com/office/drawing/2014/main" id="{BBA8101A-0CBB-45CF-BD38-8CF18B0B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69863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69863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75000"/>
            </a:pPr>
            <a:r>
              <a:rPr lang="en-US" altLang="en-US" sz="1800">
                <a:latin typeface="Arial Narrow" panose="020B0606020202030204" pitchFamily="34" charset="0"/>
              </a:rPr>
              <a:t>“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 is a</a:t>
            </a:r>
            <a:r>
              <a:rPr lang="en-US" altLang="en-US" sz="1800" i="1">
                <a:latin typeface="Arial Narrow" panose="020B0606020202030204" pitchFamily="34" charset="0"/>
              </a:rPr>
              <a:t> </a:t>
            </a:r>
            <a:r>
              <a:rPr lang="en-US" altLang="en-US" sz="1800">
                <a:latin typeface="Arial Narrow" panose="020B0606020202030204" pitchFamily="34" charset="0"/>
              </a:rPr>
              <a:t>left-left grandchild” means 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 is a left child of its parent, which is itself a left child of its parent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75000"/>
            </a:pPr>
            <a:r>
              <a:rPr lang="en-US" altLang="en-US" sz="1800" i="1">
                <a:latin typeface="Arial Narrow" panose="020B0606020202030204" pitchFamily="34" charset="0"/>
              </a:rPr>
              <a:t>p</a:t>
            </a:r>
            <a:r>
              <a:rPr lang="en-US" altLang="en-US" sz="1800">
                <a:latin typeface="Arial Narrow" panose="020B0606020202030204" pitchFamily="34" charset="0"/>
              </a:rPr>
              <a:t> is 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’s parent; </a:t>
            </a:r>
            <a:r>
              <a:rPr lang="en-US" altLang="en-US" sz="1800" i="1">
                <a:latin typeface="Arial Narrow" panose="020B0606020202030204" pitchFamily="34" charset="0"/>
              </a:rPr>
              <a:t>g</a:t>
            </a:r>
            <a:r>
              <a:rPr lang="en-US" altLang="en-US" sz="1800">
                <a:latin typeface="Arial Narrow" panose="020B0606020202030204" pitchFamily="34" charset="0"/>
              </a:rPr>
              <a:t> is </a:t>
            </a:r>
            <a:r>
              <a:rPr lang="en-US" altLang="en-US" sz="1800" i="1">
                <a:latin typeface="Arial Narrow" panose="020B0606020202030204" pitchFamily="34" charset="0"/>
              </a:rPr>
              <a:t>p</a:t>
            </a:r>
            <a:r>
              <a:rPr lang="en-US" altLang="en-US" sz="1800">
                <a:latin typeface="Arial Narrow" panose="020B0606020202030204" pitchFamily="34" charset="0"/>
              </a:rPr>
              <a:t>’s parent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56E3BF50-1960-4C8C-B4DD-CB2B8B47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500314"/>
            <a:ext cx="3444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FA13A888-E0C6-4D63-9EC6-655221ED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559D789A-A4D3-464D-B700-3927E291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2CE1EA51-2603-4069-8EC3-F1D50865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219325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4256CB08-E38D-4351-924A-CEEB079A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459164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CA75142C-B93F-44E4-B49F-0B1CB967E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697414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0CFDFEF0-05D8-498E-8C27-0D024C26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964239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9659EE50-C051-413C-BC78-BF62FED4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648200"/>
            <a:ext cx="344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93C12449-77F2-46A6-93DB-3D156EDF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116264"/>
            <a:ext cx="3444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2BD31291-4821-42D0-A4BE-C012C6BF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17907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:a16="http://schemas.microsoft.com/office/drawing/2014/main" id="{D318C553-5B31-4EFD-8114-7C1B7517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0770" name="Text Box 50">
            <a:extLst>
              <a:ext uri="{FF2B5EF4-FFF2-40B4-BE49-F238E27FC236}">
                <a16:creationId xmlns:a16="http://schemas.microsoft.com/office/drawing/2014/main" id="{67C25ECA-EE16-4ECE-9D66-683DD4FC4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9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0771" name="Text Box 51">
            <a:extLst>
              <a:ext uri="{FF2B5EF4-FFF2-40B4-BE49-F238E27FC236}">
                <a16:creationId xmlns:a16="http://schemas.microsoft.com/office/drawing/2014/main" id="{8EDB49C4-79D5-46C6-8073-8B5B8710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:a16="http://schemas.microsoft.com/office/drawing/2014/main" id="{DB85472A-0CFC-4445-A3ED-CE0B65A4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0773" name="Text Box 53">
            <a:extLst>
              <a:ext uri="{FF2B5EF4-FFF2-40B4-BE49-F238E27FC236}">
                <a16:creationId xmlns:a16="http://schemas.microsoft.com/office/drawing/2014/main" id="{279F1308-3AD5-41D1-9F7C-3F1340B0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30774" name="Text Box 54">
            <a:extLst>
              <a:ext uri="{FF2B5EF4-FFF2-40B4-BE49-F238E27FC236}">
                <a16:creationId xmlns:a16="http://schemas.microsoft.com/office/drawing/2014/main" id="{9F4A059A-725E-4BDC-9035-38F340ED7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7E806-1BC6-4CC5-A872-08CA4F5F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AutoShape 2">
            <a:extLst>
              <a:ext uri="{FF2B5EF4-FFF2-40B4-BE49-F238E27FC236}">
                <a16:creationId xmlns:a16="http://schemas.microsoft.com/office/drawing/2014/main" id="{AF426227-8A06-454D-A36C-C8B2D940B602}"/>
              </a:ext>
            </a:extLst>
          </p:cNvPr>
          <p:cNvCxnSpPr>
            <a:cxnSpLocks noChangeShapeType="1"/>
            <a:stCxn id="31759" idx="5"/>
            <a:endCxn id="31750" idx="1"/>
          </p:cNvCxnSpPr>
          <p:nvPr/>
        </p:nvCxnSpPr>
        <p:spPr bwMode="auto">
          <a:xfrm>
            <a:off x="6519759" y="1910379"/>
            <a:ext cx="481205" cy="2051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AutoShape 3">
            <a:extLst>
              <a:ext uri="{FF2B5EF4-FFF2-40B4-BE49-F238E27FC236}">
                <a16:creationId xmlns:a16="http://schemas.microsoft.com/office/drawing/2014/main" id="{35DE9D48-8740-4DF9-B711-F0F982CAEDB4}"/>
              </a:ext>
            </a:extLst>
          </p:cNvPr>
          <p:cNvCxnSpPr>
            <a:cxnSpLocks noChangeShapeType="1"/>
            <a:stCxn id="31776" idx="3"/>
            <a:endCxn id="31777" idx="0"/>
          </p:cNvCxnSpPr>
          <p:nvPr/>
        </p:nvCxnSpPr>
        <p:spPr bwMode="auto">
          <a:xfrm flipH="1">
            <a:off x="2433638" y="2694604"/>
            <a:ext cx="320762" cy="1465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5787B47-FE93-47C1-8E37-D9DB953E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933" y="442734"/>
            <a:ext cx="623697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Visualizing the Splaying Cases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821FAB8-2815-43D2-A1FB-92DBECE9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355725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88A9C37F-6C80-46AE-A833-9C59D63F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448" y="205214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40998F2-9D8C-45A3-8D9C-601BE816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248" y="258395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52" name="AutoShape 8">
            <a:extLst>
              <a:ext uri="{FF2B5EF4-FFF2-40B4-BE49-F238E27FC236}">
                <a16:creationId xmlns:a16="http://schemas.microsoft.com/office/drawing/2014/main" id="{70A89C84-5A1A-4AB5-91E1-EC30D262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709" y="32312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AD002CB5-FF0F-4253-9A8C-5DC1419E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509" y="32312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54" name="AutoShape 10">
            <a:extLst>
              <a:ext uri="{FF2B5EF4-FFF2-40B4-BE49-F238E27FC236}">
                <a16:creationId xmlns:a16="http://schemas.microsoft.com/office/drawing/2014/main" id="{C1FC91D2-22B5-4399-8A3E-63FCDC47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796" y="26422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55" name="AutoShape 11">
            <a:extLst>
              <a:ext uri="{FF2B5EF4-FFF2-40B4-BE49-F238E27FC236}">
                <a16:creationId xmlns:a16="http://schemas.microsoft.com/office/drawing/2014/main" id="{703973BE-6E72-4009-AF34-FCE89854A253}"/>
              </a:ext>
            </a:extLst>
          </p:cNvPr>
          <p:cNvCxnSpPr>
            <a:cxnSpLocks noChangeShapeType="1"/>
            <a:stCxn id="31750" idx="3"/>
            <a:endCxn id="31751" idx="0"/>
          </p:cNvCxnSpPr>
          <p:nvPr/>
        </p:nvCxnSpPr>
        <p:spPr bwMode="auto">
          <a:xfrm flipH="1">
            <a:off x="6680201" y="2421553"/>
            <a:ext cx="320762" cy="16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2">
            <a:extLst>
              <a:ext uri="{FF2B5EF4-FFF2-40B4-BE49-F238E27FC236}">
                <a16:creationId xmlns:a16="http://schemas.microsoft.com/office/drawing/2014/main" id="{D566AC84-2BA8-44CB-8F97-464A232E8069}"/>
              </a:ext>
            </a:extLst>
          </p:cNvPr>
          <p:cNvCxnSpPr>
            <a:cxnSpLocks noChangeShapeType="1"/>
            <a:stCxn id="31751" idx="3"/>
            <a:endCxn id="31752" idx="0"/>
          </p:cNvCxnSpPr>
          <p:nvPr/>
        </p:nvCxnSpPr>
        <p:spPr bwMode="auto">
          <a:xfrm flipH="1">
            <a:off x="6337301" y="2953367"/>
            <a:ext cx="206462" cy="2778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>
            <a:extLst>
              <a:ext uri="{FF2B5EF4-FFF2-40B4-BE49-F238E27FC236}">
                <a16:creationId xmlns:a16="http://schemas.microsoft.com/office/drawing/2014/main" id="{C09AAF36-0068-4D39-B06B-2006ACA50E07}"/>
              </a:ext>
            </a:extLst>
          </p:cNvPr>
          <p:cNvCxnSpPr>
            <a:cxnSpLocks noChangeShapeType="1"/>
            <a:stCxn id="31751" idx="5"/>
            <a:endCxn id="31753" idx="0"/>
          </p:cNvCxnSpPr>
          <p:nvPr/>
        </p:nvCxnSpPr>
        <p:spPr bwMode="auto">
          <a:xfrm>
            <a:off x="6816639" y="2953367"/>
            <a:ext cx="206462" cy="2778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>
            <a:extLst>
              <a:ext uri="{FF2B5EF4-FFF2-40B4-BE49-F238E27FC236}">
                <a16:creationId xmlns:a16="http://schemas.microsoft.com/office/drawing/2014/main" id="{247A9ED2-94C5-405A-986D-47A92E4576A5}"/>
              </a:ext>
            </a:extLst>
          </p:cNvPr>
          <p:cNvCxnSpPr>
            <a:cxnSpLocks noChangeShapeType="1"/>
            <a:stCxn id="31750" idx="5"/>
            <a:endCxn id="31754" idx="0"/>
          </p:cNvCxnSpPr>
          <p:nvPr/>
        </p:nvCxnSpPr>
        <p:spPr bwMode="auto">
          <a:xfrm>
            <a:off x="7273840" y="2421554"/>
            <a:ext cx="398549" cy="2207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5">
            <a:extLst>
              <a:ext uri="{FF2B5EF4-FFF2-40B4-BE49-F238E27FC236}">
                <a16:creationId xmlns:a16="http://schemas.microsoft.com/office/drawing/2014/main" id="{876DC1FB-EFEF-41BC-AA11-D3190884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910" y="1540967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1760" name="AutoShape 16">
            <a:extLst>
              <a:ext uri="{FF2B5EF4-FFF2-40B4-BE49-F238E27FC236}">
                <a16:creationId xmlns:a16="http://schemas.microsoft.com/office/drawing/2014/main" id="{10C806C5-6A9E-40EC-8FBE-563B628C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709" y="2362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61" name="AutoShape 17">
            <a:extLst>
              <a:ext uri="{FF2B5EF4-FFF2-40B4-BE49-F238E27FC236}">
                <a16:creationId xmlns:a16="http://schemas.microsoft.com/office/drawing/2014/main" id="{995970E8-3255-4EB2-9FF9-4627A1C4C382}"/>
              </a:ext>
            </a:extLst>
          </p:cNvPr>
          <p:cNvCxnSpPr>
            <a:cxnSpLocks noChangeShapeType="1"/>
            <a:stCxn id="31759" idx="3"/>
            <a:endCxn id="31760" idx="0"/>
          </p:cNvCxnSpPr>
          <p:nvPr/>
        </p:nvCxnSpPr>
        <p:spPr bwMode="auto">
          <a:xfrm flipH="1">
            <a:off x="5956302" y="1910378"/>
            <a:ext cx="300143" cy="4525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Oval 18">
            <a:extLst>
              <a:ext uri="{FF2B5EF4-FFF2-40B4-BE49-F238E27FC236}">
                <a16:creationId xmlns:a16="http://schemas.microsoft.com/office/drawing/2014/main" id="{0DAC99AE-2FA3-413C-9B1E-8ED800E8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710" y="2085480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92DCC098-B633-414E-B722-D7017789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710" y="14727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64" name="AutoShape 20">
            <a:extLst>
              <a:ext uri="{FF2B5EF4-FFF2-40B4-BE49-F238E27FC236}">
                <a16:creationId xmlns:a16="http://schemas.microsoft.com/office/drawing/2014/main" id="{3B06A22B-ED8D-4109-8560-FFFBED98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65" name="AutoShape 21">
            <a:extLst>
              <a:ext uri="{FF2B5EF4-FFF2-40B4-BE49-F238E27FC236}">
                <a16:creationId xmlns:a16="http://schemas.microsoft.com/office/drawing/2014/main" id="{351A7D2A-8E40-4E74-AC27-D9F05821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4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66" name="AutoShape 22">
            <a:extLst>
              <a:ext uri="{FF2B5EF4-FFF2-40B4-BE49-F238E27FC236}">
                <a16:creationId xmlns:a16="http://schemas.microsoft.com/office/drawing/2014/main" id="{7B67DBC7-A898-4533-AC0A-A5319B9A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946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67" name="AutoShape 23">
            <a:extLst>
              <a:ext uri="{FF2B5EF4-FFF2-40B4-BE49-F238E27FC236}">
                <a16:creationId xmlns:a16="http://schemas.microsoft.com/office/drawing/2014/main" id="{5923E54D-E47A-455B-9828-56FF1B39DB56}"/>
              </a:ext>
            </a:extLst>
          </p:cNvPr>
          <p:cNvCxnSpPr>
            <a:cxnSpLocks noChangeShapeType="1"/>
            <a:stCxn id="31762" idx="1"/>
            <a:endCxn id="31763" idx="5"/>
          </p:cNvCxnSpPr>
          <p:nvPr/>
        </p:nvCxnSpPr>
        <p:spPr bwMode="auto">
          <a:xfrm flipH="1" flipV="1">
            <a:off x="9374101" y="1842117"/>
            <a:ext cx="489124" cy="3067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>
            <a:extLst>
              <a:ext uri="{FF2B5EF4-FFF2-40B4-BE49-F238E27FC236}">
                <a16:creationId xmlns:a16="http://schemas.microsoft.com/office/drawing/2014/main" id="{60FDAC25-A2B2-4AF2-B9CE-CF290DDC37CA}"/>
              </a:ext>
            </a:extLst>
          </p:cNvPr>
          <p:cNvCxnSpPr>
            <a:cxnSpLocks noChangeShapeType="1"/>
            <a:stCxn id="31771" idx="5"/>
            <a:endCxn id="31764" idx="0"/>
          </p:cNvCxnSpPr>
          <p:nvPr/>
        </p:nvCxnSpPr>
        <p:spPr bwMode="auto">
          <a:xfrm>
            <a:off x="8753371" y="2388216"/>
            <a:ext cx="204893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>
            <a:extLst>
              <a:ext uri="{FF2B5EF4-FFF2-40B4-BE49-F238E27FC236}">
                <a16:creationId xmlns:a16="http://schemas.microsoft.com/office/drawing/2014/main" id="{CE6B8276-6C7A-4E8B-BBFB-1C1B4B2B285B}"/>
              </a:ext>
            </a:extLst>
          </p:cNvPr>
          <p:cNvCxnSpPr>
            <a:cxnSpLocks noChangeShapeType="1"/>
            <a:stCxn id="31762" idx="3"/>
            <a:endCxn id="31765" idx="0"/>
          </p:cNvCxnSpPr>
          <p:nvPr/>
        </p:nvCxnSpPr>
        <p:spPr bwMode="auto">
          <a:xfrm flipH="1">
            <a:off x="9644063" y="2454892"/>
            <a:ext cx="219162" cy="1572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6">
            <a:extLst>
              <a:ext uri="{FF2B5EF4-FFF2-40B4-BE49-F238E27FC236}">
                <a16:creationId xmlns:a16="http://schemas.microsoft.com/office/drawing/2014/main" id="{D1E8EB52-78B2-44AE-AB47-482BF4E1AD91}"/>
              </a:ext>
            </a:extLst>
          </p:cNvPr>
          <p:cNvCxnSpPr>
            <a:cxnSpLocks noChangeShapeType="1"/>
            <a:stCxn id="31762" idx="5"/>
            <a:endCxn id="31766" idx="0"/>
          </p:cNvCxnSpPr>
          <p:nvPr/>
        </p:nvCxnSpPr>
        <p:spPr bwMode="auto">
          <a:xfrm>
            <a:off x="10136102" y="2454892"/>
            <a:ext cx="260437" cy="1572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7">
            <a:extLst>
              <a:ext uri="{FF2B5EF4-FFF2-40B4-BE49-F238E27FC236}">
                <a16:creationId xmlns:a16="http://schemas.microsoft.com/office/drawing/2014/main" id="{6CAA985E-69FB-4A7E-9757-2C346FB1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22" y="2018805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31772" name="AutoShape 28">
            <a:extLst>
              <a:ext uri="{FF2B5EF4-FFF2-40B4-BE49-F238E27FC236}">
                <a16:creationId xmlns:a16="http://schemas.microsoft.com/office/drawing/2014/main" id="{A01B307D-4CB5-4719-BFBA-ACFD33D20F8C}"/>
              </a:ext>
            </a:extLst>
          </p:cNvPr>
          <p:cNvCxnSpPr>
            <a:cxnSpLocks noChangeShapeType="1"/>
            <a:stCxn id="31771" idx="7"/>
            <a:endCxn id="31763" idx="3"/>
          </p:cNvCxnSpPr>
          <p:nvPr/>
        </p:nvCxnSpPr>
        <p:spPr bwMode="auto">
          <a:xfrm flipV="1">
            <a:off x="8753371" y="1842116"/>
            <a:ext cx="347855" cy="2400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AutoShape 29">
            <a:extLst>
              <a:ext uri="{FF2B5EF4-FFF2-40B4-BE49-F238E27FC236}">
                <a16:creationId xmlns:a16="http://schemas.microsoft.com/office/drawing/2014/main" id="{E5B92F35-7A2F-4863-909F-5210BFB1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74" name="AutoShape 30">
            <a:extLst>
              <a:ext uri="{FF2B5EF4-FFF2-40B4-BE49-F238E27FC236}">
                <a16:creationId xmlns:a16="http://schemas.microsoft.com/office/drawing/2014/main" id="{55A7C141-A315-4B78-B696-5DA00FA935C0}"/>
              </a:ext>
            </a:extLst>
          </p:cNvPr>
          <p:cNvCxnSpPr>
            <a:cxnSpLocks noChangeShapeType="1"/>
            <a:stCxn id="31771" idx="3"/>
            <a:endCxn id="31773" idx="0"/>
          </p:cNvCxnSpPr>
          <p:nvPr/>
        </p:nvCxnSpPr>
        <p:spPr bwMode="auto">
          <a:xfrm flipH="1">
            <a:off x="8348664" y="2388216"/>
            <a:ext cx="141393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Line 31">
            <a:extLst>
              <a:ext uri="{FF2B5EF4-FFF2-40B4-BE49-F238E27FC236}">
                <a16:creationId xmlns:a16="http://schemas.microsoft.com/office/drawing/2014/main" id="{F68D8BD0-0BCA-4D55-B7F2-6EF58301D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1965325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>
            <a:extLst>
              <a:ext uri="{FF2B5EF4-FFF2-40B4-BE49-F238E27FC236}">
                <a16:creationId xmlns:a16="http://schemas.microsoft.com/office/drawing/2014/main" id="{76F9FAA8-AF6F-4D31-AA53-1A7CBDB4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885" y="232519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5418ED17-B0C4-4EA4-999A-C63B12B0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685" y="28411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78" name="AutoShape 34">
            <a:extLst>
              <a:ext uri="{FF2B5EF4-FFF2-40B4-BE49-F238E27FC236}">
                <a16:creationId xmlns:a16="http://schemas.microsoft.com/office/drawing/2014/main" id="{1DA6C47A-8C25-43E8-94FD-2CE077A7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46" y="34646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79" name="AutoShape 35">
            <a:extLst>
              <a:ext uri="{FF2B5EF4-FFF2-40B4-BE49-F238E27FC236}">
                <a16:creationId xmlns:a16="http://schemas.microsoft.com/office/drawing/2014/main" id="{14D8673F-2650-42D6-A3D8-9CCB470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946" y="34646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80" name="AutoShape 36">
            <a:extLst>
              <a:ext uri="{FF2B5EF4-FFF2-40B4-BE49-F238E27FC236}">
                <a16:creationId xmlns:a16="http://schemas.microsoft.com/office/drawing/2014/main" id="{09EA5453-FDE8-4CA0-AA2D-C30A24B6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234" y="28931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81" name="AutoShape 37">
            <a:extLst>
              <a:ext uri="{FF2B5EF4-FFF2-40B4-BE49-F238E27FC236}">
                <a16:creationId xmlns:a16="http://schemas.microsoft.com/office/drawing/2014/main" id="{93B8CE68-1DE5-427F-85CF-CEA7D488D639}"/>
              </a:ext>
            </a:extLst>
          </p:cNvPr>
          <p:cNvCxnSpPr>
            <a:cxnSpLocks noChangeShapeType="1"/>
            <a:stCxn id="31777" idx="3"/>
            <a:endCxn id="31778" idx="0"/>
          </p:cNvCxnSpPr>
          <p:nvPr/>
        </p:nvCxnSpPr>
        <p:spPr bwMode="auto">
          <a:xfrm flipH="1">
            <a:off x="2090738" y="3210541"/>
            <a:ext cx="206462" cy="2540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8">
            <a:extLst>
              <a:ext uri="{FF2B5EF4-FFF2-40B4-BE49-F238E27FC236}">
                <a16:creationId xmlns:a16="http://schemas.microsoft.com/office/drawing/2014/main" id="{A208E849-51C1-49FA-A87C-7BC8D1D6C185}"/>
              </a:ext>
            </a:extLst>
          </p:cNvPr>
          <p:cNvCxnSpPr>
            <a:cxnSpLocks noChangeShapeType="1"/>
            <a:stCxn id="31777" idx="5"/>
            <a:endCxn id="31779" idx="0"/>
          </p:cNvCxnSpPr>
          <p:nvPr/>
        </p:nvCxnSpPr>
        <p:spPr bwMode="auto">
          <a:xfrm>
            <a:off x="2570076" y="3210541"/>
            <a:ext cx="206462" cy="2540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9">
            <a:extLst>
              <a:ext uri="{FF2B5EF4-FFF2-40B4-BE49-F238E27FC236}">
                <a16:creationId xmlns:a16="http://schemas.microsoft.com/office/drawing/2014/main" id="{D6DACC66-B649-4AF4-8126-DBA7571C55B2}"/>
              </a:ext>
            </a:extLst>
          </p:cNvPr>
          <p:cNvCxnSpPr>
            <a:cxnSpLocks noChangeShapeType="1"/>
            <a:stCxn id="31776" idx="5"/>
            <a:endCxn id="31780" idx="0"/>
          </p:cNvCxnSpPr>
          <p:nvPr/>
        </p:nvCxnSpPr>
        <p:spPr bwMode="auto">
          <a:xfrm>
            <a:off x="3027276" y="2694603"/>
            <a:ext cx="398550" cy="1985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Oval 40">
            <a:extLst>
              <a:ext uri="{FF2B5EF4-FFF2-40B4-BE49-F238E27FC236}">
                <a16:creationId xmlns:a16="http://schemas.microsoft.com/office/drawing/2014/main" id="{F75472F8-71CF-43B1-92C2-D45C2D45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597" y="1764805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31785" name="AutoShape 41">
            <a:extLst>
              <a:ext uri="{FF2B5EF4-FFF2-40B4-BE49-F238E27FC236}">
                <a16:creationId xmlns:a16="http://schemas.microsoft.com/office/drawing/2014/main" id="{60A8A1AC-9243-46E1-B564-D314F0432575}"/>
              </a:ext>
            </a:extLst>
          </p:cNvPr>
          <p:cNvCxnSpPr>
            <a:cxnSpLocks noChangeShapeType="1"/>
            <a:stCxn id="31784" idx="3"/>
            <a:endCxn id="31776" idx="7"/>
          </p:cNvCxnSpPr>
          <p:nvPr/>
        </p:nvCxnSpPr>
        <p:spPr bwMode="auto">
          <a:xfrm flipH="1">
            <a:off x="3027277" y="2134217"/>
            <a:ext cx="347855" cy="2543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6" name="AutoShape 42">
            <a:extLst>
              <a:ext uri="{FF2B5EF4-FFF2-40B4-BE49-F238E27FC236}">
                <a16:creationId xmlns:a16="http://schemas.microsoft.com/office/drawing/2014/main" id="{CB042C0D-A22F-4511-90A1-ABB61D10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46" y="23025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87" name="AutoShape 43">
            <a:extLst>
              <a:ext uri="{FF2B5EF4-FFF2-40B4-BE49-F238E27FC236}">
                <a16:creationId xmlns:a16="http://schemas.microsoft.com/office/drawing/2014/main" id="{59E0626A-D33C-4745-B87B-0A826976F407}"/>
              </a:ext>
            </a:extLst>
          </p:cNvPr>
          <p:cNvCxnSpPr>
            <a:cxnSpLocks noChangeShapeType="1"/>
            <a:stCxn id="31784" idx="5"/>
            <a:endCxn id="31786" idx="0"/>
          </p:cNvCxnSpPr>
          <p:nvPr/>
        </p:nvCxnSpPr>
        <p:spPr bwMode="auto">
          <a:xfrm>
            <a:off x="3638446" y="2134217"/>
            <a:ext cx="662093" cy="1683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8" name="Text Box 44">
            <a:extLst>
              <a:ext uri="{FF2B5EF4-FFF2-40B4-BE49-F238E27FC236}">
                <a16:creationId xmlns:a16="http://schemas.microsoft.com/office/drawing/2014/main" id="{52923E52-88A9-4FCC-9BE1-5E6090A0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413125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1789" name="Oval 45">
            <a:extLst>
              <a:ext uri="{FF2B5EF4-FFF2-40B4-BE49-F238E27FC236}">
                <a16:creationId xmlns:a16="http://schemas.microsoft.com/office/drawing/2014/main" id="{96AA2287-94CF-438A-9C03-A0C445CCFD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69485" y="471279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90" name="Oval 46">
            <a:extLst>
              <a:ext uri="{FF2B5EF4-FFF2-40B4-BE49-F238E27FC236}">
                <a16:creationId xmlns:a16="http://schemas.microsoft.com/office/drawing/2014/main" id="{0AEE3CEF-1D46-417C-94EB-F551D84A0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33447" y="5246192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1791" name="AutoShape 47">
            <a:extLst>
              <a:ext uri="{FF2B5EF4-FFF2-40B4-BE49-F238E27FC236}">
                <a16:creationId xmlns:a16="http://schemas.microsoft.com/office/drawing/2014/main" id="{43AF3861-8D50-4809-9A4E-DF9DF41497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11946" y="58966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92" name="AutoShape 48">
            <a:extLst>
              <a:ext uri="{FF2B5EF4-FFF2-40B4-BE49-F238E27FC236}">
                <a16:creationId xmlns:a16="http://schemas.microsoft.com/office/drawing/2014/main" id="{F908A82B-6268-4F7B-898E-22BA978DDA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26146" y="58966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93" name="AutoShape 49">
            <a:extLst>
              <a:ext uri="{FF2B5EF4-FFF2-40B4-BE49-F238E27FC236}">
                <a16:creationId xmlns:a16="http://schemas.microsoft.com/office/drawing/2014/main" id="{07354DA2-6037-4BC6-B035-A0F6D59EA3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76859" y="53061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94" name="AutoShape 50">
            <a:extLst>
              <a:ext uri="{FF2B5EF4-FFF2-40B4-BE49-F238E27FC236}">
                <a16:creationId xmlns:a16="http://schemas.microsoft.com/office/drawing/2014/main" id="{659C4BE2-CA40-4F2E-906A-CDDFAF144E1F}"/>
              </a:ext>
            </a:extLst>
          </p:cNvPr>
          <p:cNvCxnSpPr>
            <a:cxnSpLocks noChangeShapeType="1"/>
            <a:stCxn id="31789" idx="3"/>
            <a:endCxn id="31790" idx="0"/>
          </p:cNvCxnSpPr>
          <p:nvPr/>
        </p:nvCxnSpPr>
        <p:spPr bwMode="auto">
          <a:xfrm>
            <a:off x="4398876" y="5082204"/>
            <a:ext cx="320762" cy="1639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AutoShape 51">
            <a:extLst>
              <a:ext uri="{FF2B5EF4-FFF2-40B4-BE49-F238E27FC236}">
                <a16:creationId xmlns:a16="http://schemas.microsoft.com/office/drawing/2014/main" id="{1D9C0A20-864C-43C5-B31F-AB1594A520A0}"/>
              </a:ext>
            </a:extLst>
          </p:cNvPr>
          <p:cNvCxnSpPr>
            <a:cxnSpLocks noChangeShapeType="1"/>
            <a:stCxn id="31790" idx="3"/>
            <a:endCxn id="31791" idx="0"/>
          </p:cNvCxnSpPr>
          <p:nvPr/>
        </p:nvCxnSpPr>
        <p:spPr bwMode="auto">
          <a:xfrm>
            <a:off x="4851296" y="5615603"/>
            <a:ext cx="211243" cy="2810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52">
            <a:extLst>
              <a:ext uri="{FF2B5EF4-FFF2-40B4-BE49-F238E27FC236}">
                <a16:creationId xmlns:a16="http://schemas.microsoft.com/office/drawing/2014/main" id="{003D3873-07AB-4EFF-BD6D-0B1B4BB87750}"/>
              </a:ext>
            </a:extLst>
          </p:cNvPr>
          <p:cNvCxnSpPr>
            <a:cxnSpLocks noChangeShapeType="1"/>
            <a:stCxn id="31790" idx="5"/>
            <a:endCxn id="31792" idx="0"/>
          </p:cNvCxnSpPr>
          <p:nvPr/>
        </p:nvCxnSpPr>
        <p:spPr bwMode="auto">
          <a:xfrm flipH="1">
            <a:off x="4376739" y="5615603"/>
            <a:ext cx="211243" cy="2810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53">
            <a:extLst>
              <a:ext uri="{FF2B5EF4-FFF2-40B4-BE49-F238E27FC236}">
                <a16:creationId xmlns:a16="http://schemas.microsoft.com/office/drawing/2014/main" id="{857DDFBD-DE72-4D74-9515-01D8AD7D83BD}"/>
              </a:ext>
            </a:extLst>
          </p:cNvPr>
          <p:cNvCxnSpPr>
            <a:cxnSpLocks noChangeShapeType="1"/>
            <a:stCxn id="31789" idx="5"/>
            <a:endCxn id="31793" idx="0"/>
          </p:cNvCxnSpPr>
          <p:nvPr/>
        </p:nvCxnSpPr>
        <p:spPr bwMode="auto">
          <a:xfrm flipH="1">
            <a:off x="3727452" y="5082203"/>
            <a:ext cx="398549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8" name="Oval 54">
            <a:extLst>
              <a:ext uri="{FF2B5EF4-FFF2-40B4-BE49-F238E27FC236}">
                <a16:creationId xmlns:a16="http://schemas.microsoft.com/office/drawing/2014/main" id="{C25A4E63-4B2D-4281-BEEF-954229C36D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53535" y="413335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31799" name="AutoShape 55">
            <a:extLst>
              <a:ext uri="{FF2B5EF4-FFF2-40B4-BE49-F238E27FC236}">
                <a16:creationId xmlns:a16="http://schemas.microsoft.com/office/drawing/2014/main" id="{A0F089B6-D847-485E-9AFC-13B99FEA83EA}"/>
              </a:ext>
            </a:extLst>
          </p:cNvPr>
          <p:cNvCxnSpPr>
            <a:cxnSpLocks noChangeShapeType="1"/>
            <a:stCxn id="31798" idx="3"/>
            <a:endCxn id="31789" idx="7"/>
          </p:cNvCxnSpPr>
          <p:nvPr/>
        </p:nvCxnSpPr>
        <p:spPr bwMode="auto">
          <a:xfrm>
            <a:off x="3782926" y="4502767"/>
            <a:ext cx="343074" cy="27340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0" name="AutoShape 56">
            <a:extLst>
              <a:ext uri="{FF2B5EF4-FFF2-40B4-BE49-F238E27FC236}">
                <a16:creationId xmlns:a16="http://schemas.microsoft.com/office/drawing/2014/main" id="{93B18C79-3B11-4B89-83DB-DE813B6869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16471" y="46965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01" name="AutoShape 57">
            <a:extLst>
              <a:ext uri="{FF2B5EF4-FFF2-40B4-BE49-F238E27FC236}">
                <a16:creationId xmlns:a16="http://schemas.microsoft.com/office/drawing/2014/main" id="{124DF718-B1D3-413C-8C15-B4FE22B772DF}"/>
              </a:ext>
            </a:extLst>
          </p:cNvPr>
          <p:cNvCxnSpPr>
            <a:cxnSpLocks noChangeShapeType="1"/>
            <a:stCxn id="31798" idx="5"/>
            <a:endCxn id="31800" idx="0"/>
          </p:cNvCxnSpPr>
          <p:nvPr/>
        </p:nvCxnSpPr>
        <p:spPr bwMode="auto">
          <a:xfrm flipH="1">
            <a:off x="3167064" y="4502767"/>
            <a:ext cx="342987" cy="1937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2" name="Line 58">
            <a:extLst>
              <a:ext uri="{FF2B5EF4-FFF2-40B4-BE49-F238E27FC236}">
                <a16:creationId xmlns:a16="http://schemas.microsoft.com/office/drawing/2014/main" id="{5C0F0BB8-7F84-4605-B121-40387BBC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13125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Text Box 59">
            <a:extLst>
              <a:ext uri="{FF2B5EF4-FFF2-40B4-BE49-F238E27FC236}">
                <a16:creationId xmlns:a16="http://schemas.microsoft.com/office/drawing/2014/main" id="{4B19A753-1424-4B52-AFE7-D58273B3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409892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31804" name="Oval 60">
            <a:extLst>
              <a:ext uri="{FF2B5EF4-FFF2-40B4-BE49-F238E27FC236}">
                <a16:creationId xmlns:a16="http://schemas.microsoft.com/office/drawing/2014/main" id="{B511743D-CC35-4707-9C72-25C79858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885" y="46858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805" name="Oval 61">
            <a:extLst>
              <a:ext uri="{FF2B5EF4-FFF2-40B4-BE49-F238E27FC236}">
                <a16:creationId xmlns:a16="http://schemas.microsoft.com/office/drawing/2014/main" id="{78EABBDA-5D3B-44BE-8D17-5FDD7626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302" y="5252542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1806" name="AutoShape 62">
            <a:extLst>
              <a:ext uri="{FF2B5EF4-FFF2-40B4-BE49-F238E27FC236}">
                <a16:creationId xmlns:a16="http://schemas.microsoft.com/office/drawing/2014/main" id="{02114DD9-0CC5-416A-9638-73223EEA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46" y="59585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07" name="AutoShape 63">
            <a:extLst>
              <a:ext uri="{FF2B5EF4-FFF2-40B4-BE49-F238E27FC236}">
                <a16:creationId xmlns:a16="http://schemas.microsoft.com/office/drawing/2014/main" id="{22F9BB21-266C-431D-A7AA-8F5A1B29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946" y="59585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08" name="AutoShape 64">
            <a:extLst>
              <a:ext uri="{FF2B5EF4-FFF2-40B4-BE49-F238E27FC236}">
                <a16:creationId xmlns:a16="http://schemas.microsoft.com/office/drawing/2014/main" id="{661A634B-37F1-4CDD-8C0D-4C8A9D78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34" y="53299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09" name="AutoShape 65">
            <a:extLst>
              <a:ext uri="{FF2B5EF4-FFF2-40B4-BE49-F238E27FC236}">
                <a16:creationId xmlns:a16="http://schemas.microsoft.com/office/drawing/2014/main" id="{2E9FF1D6-5F3D-4213-9882-EB28F54538A5}"/>
              </a:ext>
            </a:extLst>
          </p:cNvPr>
          <p:cNvCxnSpPr>
            <a:cxnSpLocks noChangeShapeType="1"/>
            <a:stCxn id="31804" idx="3"/>
            <a:endCxn id="31805" idx="0"/>
          </p:cNvCxnSpPr>
          <p:nvPr/>
        </p:nvCxnSpPr>
        <p:spPr bwMode="auto">
          <a:xfrm flipH="1">
            <a:off x="6244432" y="5055216"/>
            <a:ext cx="319968" cy="1973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AutoShape 66">
            <a:extLst>
              <a:ext uri="{FF2B5EF4-FFF2-40B4-BE49-F238E27FC236}">
                <a16:creationId xmlns:a16="http://schemas.microsoft.com/office/drawing/2014/main" id="{5C6AE874-C9B1-4E18-A646-B4FE849197B5}"/>
              </a:ext>
            </a:extLst>
          </p:cNvPr>
          <p:cNvCxnSpPr>
            <a:cxnSpLocks noChangeShapeType="1"/>
            <a:stCxn id="31805" idx="3"/>
            <a:endCxn id="31806" idx="0"/>
          </p:cNvCxnSpPr>
          <p:nvPr/>
        </p:nvCxnSpPr>
        <p:spPr bwMode="auto">
          <a:xfrm flipH="1">
            <a:off x="5900739" y="5621954"/>
            <a:ext cx="187331" cy="3366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AutoShape 67">
            <a:extLst>
              <a:ext uri="{FF2B5EF4-FFF2-40B4-BE49-F238E27FC236}">
                <a16:creationId xmlns:a16="http://schemas.microsoft.com/office/drawing/2014/main" id="{1E4ACDA0-91EA-403E-BDDF-E09132B10E0B}"/>
              </a:ext>
            </a:extLst>
          </p:cNvPr>
          <p:cNvCxnSpPr>
            <a:cxnSpLocks noChangeShapeType="1"/>
            <a:stCxn id="31805" idx="5"/>
            <a:endCxn id="31807" idx="0"/>
          </p:cNvCxnSpPr>
          <p:nvPr/>
        </p:nvCxnSpPr>
        <p:spPr bwMode="auto">
          <a:xfrm>
            <a:off x="6400796" y="5621954"/>
            <a:ext cx="185743" cy="3366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2" name="AutoShape 68">
            <a:extLst>
              <a:ext uri="{FF2B5EF4-FFF2-40B4-BE49-F238E27FC236}">
                <a16:creationId xmlns:a16="http://schemas.microsoft.com/office/drawing/2014/main" id="{D936338D-5FCE-4F5B-9402-F4AD2ED7C50B}"/>
              </a:ext>
            </a:extLst>
          </p:cNvPr>
          <p:cNvCxnSpPr>
            <a:cxnSpLocks noChangeShapeType="1"/>
            <a:stCxn id="31804" idx="5"/>
            <a:endCxn id="31808" idx="0"/>
          </p:cNvCxnSpPr>
          <p:nvPr/>
        </p:nvCxnSpPr>
        <p:spPr bwMode="auto">
          <a:xfrm>
            <a:off x="6837276" y="5055216"/>
            <a:ext cx="398550" cy="2747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3" name="Oval 69">
            <a:extLst>
              <a:ext uri="{FF2B5EF4-FFF2-40B4-BE49-F238E27FC236}">
                <a16:creationId xmlns:a16="http://schemas.microsoft.com/office/drawing/2014/main" id="{481452B2-05FF-4C9F-9BA9-DB050BB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35" y="40682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814" name="AutoShape 70">
            <a:extLst>
              <a:ext uri="{FF2B5EF4-FFF2-40B4-BE49-F238E27FC236}">
                <a16:creationId xmlns:a16="http://schemas.microsoft.com/office/drawing/2014/main" id="{240BFC85-53E1-412F-9731-87C8546AC851}"/>
              </a:ext>
            </a:extLst>
          </p:cNvPr>
          <p:cNvCxnSpPr>
            <a:cxnSpLocks noChangeShapeType="1"/>
            <a:stCxn id="31813" idx="3"/>
            <a:endCxn id="31804" idx="7"/>
          </p:cNvCxnSpPr>
          <p:nvPr/>
        </p:nvCxnSpPr>
        <p:spPr bwMode="auto">
          <a:xfrm flipH="1">
            <a:off x="6837276" y="4437678"/>
            <a:ext cx="343074" cy="3115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5" name="AutoShape 71">
            <a:extLst>
              <a:ext uri="{FF2B5EF4-FFF2-40B4-BE49-F238E27FC236}">
                <a16:creationId xmlns:a16="http://schemas.microsoft.com/office/drawing/2014/main" id="{A703C8C7-B978-4A4E-BD10-078E6EEC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146" y="46806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16" name="AutoShape 72">
            <a:extLst>
              <a:ext uri="{FF2B5EF4-FFF2-40B4-BE49-F238E27FC236}">
                <a16:creationId xmlns:a16="http://schemas.microsoft.com/office/drawing/2014/main" id="{D5760EFE-E782-4DE8-BBA4-D8A78B0B7906}"/>
              </a:ext>
            </a:extLst>
          </p:cNvPr>
          <p:cNvCxnSpPr>
            <a:cxnSpLocks noChangeShapeType="1"/>
            <a:stCxn id="31813" idx="5"/>
            <a:endCxn id="31815" idx="0"/>
          </p:cNvCxnSpPr>
          <p:nvPr/>
        </p:nvCxnSpPr>
        <p:spPr bwMode="auto">
          <a:xfrm>
            <a:off x="7453226" y="4437678"/>
            <a:ext cx="352512" cy="242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7" name="Oval 73">
            <a:extLst>
              <a:ext uri="{FF2B5EF4-FFF2-40B4-BE49-F238E27FC236}">
                <a16:creationId xmlns:a16="http://schemas.microsoft.com/office/drawing/2014/main" id="{66CFE85D-0D57-4DE6-A92A-7E5D9923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85" y="5244605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818" name="Oval 74">
            <a:extLst>
              <a:ext uri="{FF2B5EF4-FFF2-40B4-BE49-F238E27FC236}">
                <a16:creationId xmlns:a16="http://schemas.microsoft.com/office/drawing/2014/main" id="{276A0E48-1F2C-4FC1-BAE9-872C24C2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85" y="4604842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819" name="AutoShape 75">
            <a:extLst>
              <a:ext uri="{FF2B5EF4-FFF2-40B4-BE49-F238E27FC236}">
                <a16:creationId xmlns:a16="http://schemas.microsoft.com/office/drawing/2014/main" id="{D128A5D9-6B2E-4B11-B837-2BD33279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1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20" name="AutoShape 76">
            <a:extLst>
              <a:ext uri="{FF2B5EF4-FFF2-40B4-BE49-F238E27FC236}">
                <a16:creationId xmlns:a16="http://schemas.microsoft.com/office/drawing/2014/main" id="{9F761457-F048-402B-AFA8-9A0C4439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9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21" name="AutoShape 77">
            <a:extLst>
              <a:ext uri="{FF2B5EF4-FFF2-40B4-BE49-F238E27FC236}">
                <a16:creationId xmlns:a16="http://schemas.microsoft.com/office/drawing/2014/main" id="{B567C5CB-F423-4ECF-ABB7-63CBDFC0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421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22" name="AutoShape 78">
            <a:extLst>
              <a:ext uri="{FF2B5EF4-FFF2-40B4-BE49-F238E27FC236}">
                <a16:creationId xmlns:a16="http://schemas.microsoft.com/office/drawing/2014/main" id="{EDBDB0EF-57BC-4161-9AB5-8F9F4662B85C}"/>
              </a:ext>
            </a:extLst>
          </p:cNvPr>
          <p:cNvCxnSpPr>
            <a:cxnSpLocks noChangeShapeType="1"/>
            <a:stCxn id="31817" idx="1"/>
            <a:endCxn id="31818" idx="5"/>
          </p:cNvCxnSpPr>
          <p:nvPr/>
        </p:nvCxnSpPr>
        <p:spPr bwMode="auto">
          <a:xfrm flipH="1" flipV="1">
            <a:off x="9364576" y="4974254"/>
            <a:ext cx="489124" cy="3337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AutoShape 79">
            <a:extLst>
              <a:ext uri="{FF2B5EF4-FFF2-40B4-BE49-F238E27FC236}">
                <a16:creationId xmlns:a16="http://schemas.microsoft.com/office/drawing/2014/main" id="{066ED529-62AD-444E-BFA1-DB62F83A6BE1}"/>
              </a:ext>
            </a:extLst>
          </p:cNvPr>
          <p:cNvCxnSpPr>
            <a:cxnSpLocks noChangeShapeType="1"/>
            <a:stCxn id="31826" idx="5"/>
            <a:endCxn id="31819" idx="0"/>
          </p:cNvCxnSpPr>
          <p:nvPr/>
        </p:nvCxnSpPr>
        <p:spPr bwMode="auto">
          <a:xfrm>
            <a:off x="8769346" y="5542579"/>
            <a:ext cx="179393" cy="2604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AutoShape 80">
            <a:extLst>
              <a:ext uri="{FF2B5EF4-FFF2-40B4-BE49-F238E27FC236}">
                <a16:creationId xmlns:a16="http://schemas.microsoft.com/office/drawing/2014/main" id="{61CDA38D-0944-4458-BF0F-E575C85AA2AA}"/>
              </a:ext>
            </a:extLst>
          </p:cNvPr>
          <p:cNvCxnSpPr>
            <a:cxnSpLocks noChangeShapeType="1"/>
            <a:stCxn id="31817" idx="3"/>
            <a:endCxn id="31820" idx="0"/>
          </p:cNvCxnSpPr>
          <p:nvPr/>
        </p:nvCxnSpPr>
        <p:spPr bwMode="auto">
          <a:xfrm flipH="1">
            <a:off x="9634538" y="5614017"/>
            <a:ext cx="219162" cy="188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AutoShape 81">
            <a:extLst>
              <a:ext uri="{FF2B5EF4-FFF2-40B4-BE49-F238E27FC236}">
                <a16:creationId xmlns:a16="http://schemas.microsoft.com/office/drawing/2014/main" id="{B46668A6-B996-46B0-A36E-6010F1156515}"/>
              </a:ext>
            </a:extLst>
          </p:cNvPr>
          <p:cNvCxnSpPr>
            <a:cxnSpLocks noChangeShapeType="1"/>
            <a:stCxn id="31817" idx="5"/>
            <a:endCxn id="31821" idx="0"/>
          </p:cNvCxnSpPr>
          <p:nvPr/>
        </p:nvCxnSpPr>
        <p:spPr bwMode="auto">
          <a:xfrm>
            <a:off x="10126577" y="5614017"/>
            <a:ext cx="260437" cy="188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Oval 82">
            <a:extLst>
              <a:ext uri="{FF2B5EF4-FFF2-40B4-BE49-F238E27FC236}">
                <a16:creationId xmlns:a16="http://schemas.microsoft.com/office/drawing/2014/main" id="{D1C138DC-BD8C-4E12-B73B-DAED4828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852" y="5173167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1827" name="AutoShape 83">
            <a:extLst>
              <a:ext uri="{FF2B5EF4-FFF2-40B4-BE49-F238E27FC236}">
                <a16:creationId xmlns:a16="http://schemas.microsoft.com/office/drawing/2014/main" id="{6815011C-430E-4A9F-8D9C-75EA61B81B80}"/>
              </a:ext>
            </a:extLst>
          </p:cNvPr>
          <p:cNvCxnSpPr>
            <a:cxnSpLocks noChangeShapeType="1"/>
            <a:stCxn id="31826" idx="7"/>
            <a:endCxn id="31818" idx="3"/>
          </p:cNvCxnSpPr>
          <p:nvPr/>
        </p:nvCxnSpPr>
        <p:spPr bwMode="auto">
          <a:xfrm flipV="1">
            <a:off x="8769346" y="4974254"/>
            <a:ext cx="322355" cy="2622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8" name="AutoShape 84">
            <a:extLst>
              <a:ext uri="{FF2B5EF4-FFF2-40B4-BE49-F238E27FC236}">
                <a16:creationId xmlns:a16="http://schemas.microsoft.com/office/drawing/2014/main" id="{130AB7C7-8D25-44CC-8030-28A3A68E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5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29" name="AutoShape 85">
            <a:extLst>
              <a:ext uri="{FF2B5EF4-FFF2-40B4-BE49-F238E27FC236}">
                <a16:creationId xmlns:a16="http://schemas.microsoft.com/office/drawing/2014/main" id="{2E8E04EC-B131-41CE-82E1-5ABAB3E57BF8}"/>
              </a:ext>
            </a:extLst>
          </p:cNvPr>
          <p:cNvCxnSpPr>
            <a:cxnSpLocks noChangeShapeType="1"/>
            <a:stCxn id="31826" idx="3"/>
            <a:endCxn id="31828" idx="0"/>
          </p:cNvCxnSpPr>
          <p:nvPr/>
        </p:nvCxnSpPr>
        <p:spPr bwMode="auto">
          <a:xfrm flipH="1">
            <a:off x="8339139" y="5542579"/>
            <a:ext cx="117481" cy="2604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0" name="Line 86">
            <a:extLst>
              <a:ext uri="{FF2B5EF4-FFF2-40B4-BE49-F238E27FC236}">
                <a16:creationId xmlns:a16="http://schemas.microsoft.com/office/drawing/2014/main" id="{F54B856B-8398-4960-8C21-73CD1BAB7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556125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5D1F0-E51E-4B77-837E-4E78CB3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92877AC-006A-41F9-B866-B60AB1919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2821" y="103188"/>
            <a:ext cx="4724400" cy="762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Splaying Example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B4238C4-855E-4B92-BF11-0A09DDD9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4191000" cy="18097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let </a:t>
            </a:r>
            <a:r>
              <a:rPr lang="en-US" altLang="en-US" sz="2000" i="1"/>
              <a:t>x</a:t>
            </a:r>
            <a:r>
              <a:rPr lang="en-US" altLang="en-US" sz="2000"/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x</a:t>
            </a:r>
            <a:r>
              <a:rPr lang="en-US" altLang="en-US" sz="2000"/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left-rotate around </a:t>
            </a:r>
            <a:r>
              <a:rPr lang="en-US" altLang="en-US" sz="2000" i="1"/>
              <a:t>p</a:t>
            </a:r>
            <a:r>
              <a:rPr lang="en-US" altLang="en-US" sz="2000"/>
              <a:t>, then right-rotate around </a:t>
            </a:r>
            <a:r>
              <a:rPr lang="en-US" altLang="en-US" sz="2000" i="1"/>
              <a:t>g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9592ABC2-4545-4DDE-840D-2F27DBF77E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9734" y="119911"/>
            <a:ext cx="3415389" cy="3209391"/>
            <a:chOff x="2453" y="791"/>
            <a:chExt cx="3182" cy="2990"/>
          </a:xfrm>
        </p:grpSpPr>
        <p:sp>
          <p:nvSpPr>
            <p:cNvPr id="32965" name="Oval 5">
              <a:extLst>
                <a:ext uri="{FF2B5EF4-FFF2-40B4-BE49-F238E27FC236}">
                  <a16:creationId xmlns:a16="http://schemas.microsoft.com/office/drawing/2014/main" id="{E1666E4A-F1CB-412E-920D-8498C7D717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2" y="791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2966" name="Oval 6">
              <a:extLst>
                <a:ext uri="{FF2B5EF4-FFF2-40B4-BE49-F238E27FC236}">
                  <a16:creationId xmlns:a16="http://schemas.microsoft.com/office/drawing/2014/main" id="{A4C7B0D9-4410-4290-ACEC-28DD66E260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6" y="1751"/>
              <a:ext cx="616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2967" name="Oval 7">
              <a:extLst>
                <a:ext uri="{FF2B5EF4-FFF2-40B4-BE49-F238E27FC236}">
                  <a16:creationId xmlns:a16="http://schemas.microsoft.com/office/drawing/2014/main" id="{5F5682B9-680A-49C9-9A74-9DDC174D0E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7" y="1751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2968" name="Oval 8">
              <a:extLst>
                <a:ext uri="{FF2B5EF4-FFF2-40B4-BE49-F238E27FC236}">
                  <a16:creationId xmlns:a16="http://schemas.microsoft.com/office/drawing/2014/main" id="{955C387D-9B47-4014-A24D-57CD2C39A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8" y="1655"/>
              <a:ext cx="59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969" name="Oval 9">
              <a:extLst>
                <a:ext uri="{FF2B5EF4-FFF2-40B4-BE49-F238E27FC236}">
                  <a16:creationId xmlns:a16="http://schemas.microsoft.com/office/drawing/2014/main" id="{55433849-7127-4120-A626-492ED17524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738"/>
              <a:ext cx="549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2970" name="Oval 10">
              <a:extLst>
                <a:ext uri="{FF2B5EF4-FFF2-40B4-BE49-F238E27FC236}">
                  <a16:creationId xmlns:a16="http://schemas.microsoft.com/office/drawing/2014/main" id="{027C37BB-5A9D-4DD3-9F43-D7529BFB9E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0" y="1249"/>
              <a:ext cx="633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2971" name="Oval 11">
              <a:extLst>
                <a:ext uri="{FF2B5EF4-FFF2-40B4-BE49-F238E27FC236}">
                  <a16:creationId xmlns:a16="http://schemas.microsoft.com/office/drawing/2014/main" id="{98575B90-C6DD-45AB-8631-2698EB724B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9" y="1249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972" name="AutoShape 12">
              <a:extLst>
                <a:ext uri="{FF2B5EF4-FFF2-40B4-BE49-F238E27FC236}">
                  <a16:creationId xmlns:a16="http://schemas.microsoft.com/office/drawing/2014/main" id="{CEF35DB9-489B-43DA-B234-236F3C6EB64B}"/>
                </a:ext>
              </a:extLst>
            </p:cNvPr>
            <p:cNvCxnSpPr>
              <a:cxnSpLocks noChangeAspect="1" noChangeShapeType="1"/>
              <a:stCxn id="32965" idx="4"/>
              <a:endCxn id="32971" idx="0"/>
            </p:cNvCxnSpPr>
            <p:nvPr/>
          </p:nvCxnSpPr>
          <p:spPr bwMode="auto">
            <a:xfrm flipH="1">
              <a:off x="3539" y="1093"/>
              <a:ext cx="555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3" name="AutoShape 13">
              <a:extLst>
                <a:ext uri="{FF2B5EF4-FFF2-40B4-BE49-F238E27FC236}">
                  <a16:creationId xmlns:a16="http://schemas.microsoft.com/office/drawing/2014/main" id="{08259D59-A0A1-4A98-9DF1-4ACE8831C55A}"/>
                </a:ext>
              </a:extLst>
            </p:cNvPr>
            <p:cNvCxnSpPr>
              <a:cxnSpLocks noChangeAspect="1" noChangeShapeType="1"/>
              <a:stCxn id="32965" idx="4"/>
              <a:endCxn id="32970" idx="0"/>
            </p:cNvCxnSpPr>
            <p:nvPr/>
          </p:nvCxnSpPr>
          <p:spPr bwMode="auto">
            <a:xfrm>
              <a:off x="4094" y="1093"/>
              <a:ext cx="652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4" name="AutoShape 14">
              <a:extLst>
                <a:ext uri="{FF2B5EF4-FFF2-40B4-BE49-F238E27FC236}">
                  <a16:creationId xmlns:a16="http://schemas.microsoft.com/office/drawing/2014/main" id="{E620B270-6024-40DB-8F65-0FB91DD9B7E1}"/>
                </a:ext>
              </a:extLst>
            </p:cNvPr>
            <p:cNvCxnSpPr>
              <a:cxnSpLocks noChangeAspect="1" noChangeShapeType="1"/>
              <a:stCxn id="32971" idx="4"/>
              <a:endCxn id="32969" idx="0"/>
            </p:cNvCxnSpPr>
            <p:nvPr/>
          </p:nvCxnSpPr>
          <p:spPr bwMode="auto">
            <a:xfrm flipH="1">
              <a:off x="3251" y="1551"/>
              <a:ext cx="28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5" name="AutoShape 15">
              <a:extLst>
                <a:ext uri="{FF2B5EF4-FFF2-40B4-BE49-F238E27FC236}">
                  <a16:creationId xmlns:a16="http://schemas.microsoft.com/office/drawing/2014/main" id="{8F9F9EBB-758C-4AF9-AFA1-3DABEFB0EA02}"/>
                </a:ext>
              </a:extLst>
            </p:cNvPr>
            <p:cNvCxnSpPr>
              <a:cxnSpLocks noChangeAspect="1" noChangeShapeType="1"/>
              <a:stCxn id="32971" idx="4"/>
              <a:endCxn id="32968" idx="0"/>
            </p:cNvCxnSpPr>
            <p:nvPr/>
          </p:nvCxnSpPr>
          <p:spPr bwMode="auto">
            <a:xfrm>
              <a:off x="3539" y="1551"/>
              <a:ext cx="324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6" name="AutoShape 16">
              <a:extLst>
                <a:ext uri="{FF2B5EF4-FFF2-40B4-BE49-F238E27FC236}">
                  <a16:creationId xmlns:a16="http://schemas.microsoft.com/office/drawing/2014/main" id="{A5E12644-9DEE-48E3-947A-5A3B7D650664}"/>
                </a:ext>
              </a:extLst>
            </p:cNvPr>
            <p:cNvCxnSpPr>
              <a:cxnSpLocks noChangeAspect="1" noChangeShapeType="1"/>
              <a:stCxn id="32970" idx="4"/>
              <a:endCxn id="32967" idx="0"/>
            </p:cNvCxnSpPr>
            <p:nvPr/>
          </p:nvCxnSpPr>
          <p:spPr bwMode="auto">
            <a:xfrm flipH="1">
              <a:off x="4468" y="1551"/>
              <a:ext cx="279" cy="2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7" name="AutoShape 17">
              <a:extLst>
                <a:ext uri="{FF2B5EF4-FFF2-40B4-BE49-F238E27FC236}">
                  <a16:creationId xmlns:a16="http://schemas.microsoft.com/office/drawing/2014/main" id="{780EAC75-AC70-419A-84E7-4C1FDC094D20}"/>
                </a:ext>
              </a:extLst>
            </p:cNvPr>
            <p:cNvCxnSpPr>
              <a:cxnSpLocks noChangeAspect="1" noChangeShapeType="1"/>
              <a:stCxn id="32970" idx="4"/>
              <a:endCxn id="32966" idx="0"/>
            </p:cNvCxnSpPr>
            <p:nvPr/>
          </p:nvCxnSpPr>
          <p:spPr bwMode="auto">
            <a:xfrm>
              <a:off x="4746" y="1551"/>
              <a:ext cx="328" cy="2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78" name="Oval 18">
              <a:extLst>
                <a:ext uri="{FF2B5EF4-FFF2-40B4-BE49-F238E27FC236}">
                  <a16:creationId xmlns:a16="http://schemas.microsoft.com/office/drawing/2014/main" id="{E28BCD00-CE11-486D-8465-30C5607DF7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3" y="2615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2979" name="Oval 19">
              <a:extLst>
                <a:ext uri="{FF2B5EF4-FFF2-40B4-BE49-F238E27FC236}">
                  <a16:creationId xmlns:a16="http://schemas.microsoft.com/office/drawing/2014/main" id="{E1B97F36-1D77-4ECB-BAAC-3C08934DA8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7" y="2112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2980" name="AutoShape 20">
              <a:extLst>
                <a:ext uri="{FF2B5EF4-FFF2-40B4-BE49-F238E27FC236}">
                  <a16:creationId xmlns:a16="http://schemas.microsoft.com/office/drawing/2014/main" id="{53A71860-66A2-4F2C-9E17-1C7FB157CE6B}"/>
                </a:ext>
              </a:extLst>
            </p:cNvPr>
            <p:cNvCxnSpPr>
              <a:cxnSpLocks noChangeAspect="1" noChangeShapeType="1"/>
              <a:stCxn id="32979" idx="4"/>
              <a:endCxn id="32978" idx="0"/>
            </p:cNvCxnSpPr>
            <p:nvPr/>
          </p:nvCxnSpPr>
          <p:spPr bwMode="auto">
            <a:xfrm flipH="1">
              <a:off x="2731" y="2414"/>
              <a:ext cx="268" cy="20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1" name="AutoShape 21">
              <a:extLst>
                <a:ext uri="{FF2B5EF4-FFF2-40B4-BE49-F238E27FC236}">
                  <a16:creationId xmlns:a16="http://schemas.microsoft.com/office/drawing/2014/main" id="{29728550-A753-49ED-B422-1FB5C9DDE3CC}"/>
                </a:ext>
              </a:extLst>
            </p:cNvPr>
            <p:cNvCxnSpPr>
              <a:cxnSpLocks noChangeAspect="1" noChangeShapeType="1"/>
              <a:stCxn id="32979" idx="4"/>
              <a:endCxn id="32985" idx="0"/>
            </p:cNvCxnSpPr>
            <p:nvPr/>
          </p:nvCxnSpPr>
          <p:spPr bwMode="auto">
            <a:xfrm>
              <a:off x="3000" y="2414"/>
              <a:ext cx="272" cy="2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2" name="AutoShape 22">
              <a:extLst>
                <a:ext uri="{FF2B5EF4-FFF2-40B4-BE49-F238E27FC236}">
                  <a16:creationId xmlns:a16="http://schemas.microsoft.com/office/drawing/2014/main" id="{A99681B9-7B53-4C9C-A31B-F0FF9AA1623B}"/>
                </a:ext>
              </a:extLst>
            </p:cNvPr>
            <p:cNvCxnSpPr>
              <a:cxnSpLocks noChangeAspect="1" noChangeShapeType="1"/>
              <a:stCxn id="32969" idx="4"/>
              <a:endCxn id="32979" idx="0"/>
            </p:cNvCxnSpPr>
            <p:nvPr/>
          </p:nvCxnSpPr>
          <p:spPr bwMode="auto">
            <a:xfrm flipH="1">
              <a:off x="3000" y="2040"/>
              <a:ext cx="251" cy="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83" name="Oval 23">
              <a:extLst>
                <a:ext uri="{FF2B5EF4-FFF2-40B4-BE49-F238E27FC236}">
                  <a16:creationId xmlns:a16="http://schemas.microsoft.com/office/drawing/2014/main" id="{2FA13209-7494-4AA3-8F00-366CCFFFE5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5" y="314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2984" name="Oval 24">
              <a:extLst>
                <a:ext uri="{FF2B5EF4-FFF2-40B4-BE49-F238E27FC236}">
                  <a16:creationId xmlns:a16="http://schemas.microsoft.com/office/drawing/2014/main" id="{85390045-F3E5-4F3C-9554-17CF6615EF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7" y="3138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2985" name="Oval 25">
              <a:extLst>
                <a:ext uri="{FF2B5EF4-FFF2-40B4-BE49-F238E27FC236}">
                  <a16:creationId xmlns:a16="http://schemas.microsoft.com/office/drawing/2014/main" id="{5634E429-F5D3-40C5-9641-9BC8083C3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9" y="2630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2986" name="AutoShape 26">
              <a:extLst>
                <a:ext uri="{FF2B5EF4-FFF2-40B4-BE49-F238E27FC236}">
                  <a16:creationId xmlns:a16="http://schemas.microsoft.com/office/drawing/2014/main" id="{E4487B9A-29E3-4B49-B2A5-7E8EBD251FF1}"/>
                </a:ext>
              </a:extLst>
            </p:cNvPr>
            <p:cNvCxnSpPr>
              <a:cxnSpLocks noChangeAspect="1" noChangeShapeType="1"/>
              <a:stCxn id="32985" idx="4"/>
              <a:endCxn id="32984" idx="0"/>
            </p:cNvCxnSpPr>
            <p:nvPr/>
          </p:nvCxnSpPr>
          <p:spPr bwMode="auto">
            <a:xfrm flipH="1">
              <a:off x="2936" y="2932"/>
              <a:ext cx="336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7" name="AutoShape 27">
              <a:extLst>
                <a:ext uri="{FF2B5EF4-FFF2-40B4-BE49-F238E27FC236}">
                  <a16:creationId xmlns:a16="http://schemas.microsoft.com/office/drawing/2014/main" id="{94607CC0-176A-4F58-BEC1-2067B29FD9EA}"/>
                </a:ext>
              </a:extLst>
            </p:cNvPr>
            <p:cNvCxnSpPr>
              <a:cxnSpLocks noChangeAspect="1" noChangeShapeType="1"/>
              <a:stCxn id="32985" idx="4"/>
              <a:endCxn id="32983" idx="0"/>
            </p:cNvCxnSpPr>
            <p:nvPr/>
          </p:nvCxnSpPr>
          <p:spPr bwMode="auto">
            <a:xfrm>
              <a:off x="3272" y="2932"/>
              <a:ext cx="376" cy="2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88" name="Oval 28">
              <a:extLst>
                <a:ext uri="{FF2B5EF4-FFF2-40B4-BE49-F238E27FC236}">
                  <a16:creationId xmlns:a16="http://schemas.microsoft.com/office/drawing/2014/main" id="{75F04A9E-5279-4746-AD2C-C4DD6B5748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5" y="3465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2989" name="Oval 29">
              <a:extLst>
                <a:ext uri="{FF2B5EF4-FFF2-40B4-BE49-F238E27FC236}">
                  <a16:creationId xmlns:a16="http://schemas.microsoft.com/office/drawing/2014/main" id="{26A49345-21CD-46C5-825B-29D8DF547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6" y="3479"/>
              <a:ext cx="50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2990" name="AutoShape 30">
              <a:extLst>
                <a:ext uri="{FF2B5EF4-FFF2-40B4-BE49-F238E27FC236}">
                  <a16:creationId xmlns:a16="http://schemas.microsoft.com/office/drawing/2014/main" id="{765CA223-98C7-458C-AE5C-4603E842B322}"/>
                </a:ext>
              </a:extLst>
            </p:cNvPr>
            <p:cNvCxnSpPr>
              <a:cxnSpLocks noChangeAspect="1" noChangeShapeType="1"/>
              <a:stCxn id="32983" idx="4"/>
              <a:endCxn id="32989" idx="0"/>
            </p:cNvCxnSpPr>
            <p:nvPr/>
          </p:nvCxnSpPr>
          <p:spPr bwMode="auto">
            <a:xfrm flipH="1">
              <a:off x="3400" y="3445"/>
              <a:ext cx="248" cy="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1" name="AutoShape 31">
              <a:extLst>
                <a:ext uri="{FF2B5EF4-FFF2-40B4-BE49-F238E27FC236}">
                  <a16:creationId xmlns:a16="http://schemas.microsoft.com/office/drawing/2014/main" id="{1EB14121-E695-4376-96E2-FFB222B8B737}"/>
                </a:ext>
              </a:extLst>
            </p:cNvPr>
            <p:cNvCxnSpPr>
              <a:cxnSpLocks noChangeAspect="1" noChangeShapeType="1"/>
              <a:stCxn id="32983" idx="4"/>
              <a:endCxn id="32988" idx="0"/>
            </p:cNvCxnSpPr>
            <p:nvPr/>
          </p:nvCxnSpPr>
          <p:spPr bwMode="auto">
            <a:xfrm>
              <a:off x="3648" y="3445"/>
              <a:ext cx="280" cy="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92" name="Oval 32">
              <a:extLst>
                <a:ext uri="{FF2B5EF4-FFF2-40B4-BE49-F238E27FC236}">
                  <a16:creationId xmlns:a16="http://schemas.microsoft.com/office/drawing/2014/main" id="{8620CC6A-E44F-4386-B577-17A1E70935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0" y="211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2993" name="Oval 33">
              <a:extLst>
                <a:ext uri="{FF2B5EF4-FFF2-40B4-BE49-F238E27FC236}">
                  <a16:creationId xmlns:a16="http://schemas.microsoft.com/office/drawing/2014/main" id="{9AE6B6AB-AFD7-4804-9AB4-ABC4FCFACF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7" y="2639"/>
              <a:ext cx="540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2994" name="AutoShape 34">
              <a:extLst>
                <a:ext uri="{FF2B5EF4-FFF2-40B4-BE49-F238E27FC236}">
                  <a16:creationId xmlns:a16="http://schemas.microsoft.com/office/drawing/2014/main" id="{453DBA7D-4106-4C8F-885F-2FD0F2A853A0}"/>
                </a:ext>
              </a:extLst>
            </p:cNvPr>
            <p:cNvCxnSpPr>
              <a:cxnSpLocks noChangeAspect="1" noChangeShapeType="1"/>
              <a:stCxn id="32992" idx="4"/>
              <a:endCxn id="32993" idx="0"/>
            </p:cNvCxnSpPr>
            <p:nvPr/>
          </p:nvCxnSpPr>
          <p:spPr bwMode="auto">
            <a:xfrm>
              <a:off x="3733" y="2415"/>
              <a:ext cx="65" cy="2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5" name="AutoShape 35">
              <a:extLst>
                <a:ext uri="{FF2B5EF4-FFF2-40B4-BE49-F238E27FC236}">
                  <a16:creationId xmlns:a16="http://schemas.microsoft.com/office/drawing/2014/main" id="{9A8328B1-BCEA-4CDC-9003-FA2DEE43A77E}"/>
                </a:ext>
              </a:extLst>
            </p:cNvPr>
            <p:cNvCxnSpPr>
              <a:cxnSpLocks noChangeAspect="1" noChangeShapeType="1"/>
              <a:stCxn id="32969" idx="4"/>
              <a:endCxn id="32992" idx="0"/>
            </p:cNvCxnSpPr>
            <p:nvPr/>
          </p:nvCxnSpPr>
          <p:spPr bwMode="auto">
            <a:xfrm>
              <a:off x="3251" y="2040"/>
              <a:ext cx="482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96" name="Oval 36">
              <a:extLst>
                <a:ext uri="{FF2B5EF4-FFF2-40B4-BE49-F238E27FC236}">
                  <a16:creationId xmlns:a16="http://schemas.microsoft.com/office/drawing/2014/main" id="{D89EBE7B-C2FC-48CF-ACD7-95DC08FDEB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" y="2119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2997" name="Oval 37">
              <a:extLst>
                <a:ext uri="{FF2B5EF4-FFF2-40B4-BE49-F238E27FC236}">
                  <a16:creationId xmlns:a16="http://schemas.microsoft.com/office/drawing/2014/main" id="{D00DFAC5-C143-4573-AAED-EFC5C0798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5" y="2624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2998" name="AutoShape 38">
              <a:extLst>
                <a:ext uri="{FF2B5EF4-FFF2-40B4-BE49-F238E27FC236}">
                  <a16:creationId xmlns:a16="http://schemas.microsoft.com/office/drawing/2014/main" id="{3A678209-2C6C-4209-83D3-2E70E44D9553}"/>
                </a:ext>
              </a:extLst>
            </p:cNvPr>
            <p:cNvCxnSpPr>
              <a:cxnSpLocks noChangeAspect="1" noChangeShapeType="1"/>
              <a:stCxn id="32992" idx="4"/>
              <a:endCxn id="32997" idx="0"/>
            </p:cNvCxnSpPr>
            <p:nvPr/>
          </p:nvCxnSpPr>
          <p:spPr bwMode="auto">
            <a:xfrm>
              <a:off x="3733" y="2415"/>
              <a:ext cx="643" cy="2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9" name="AutoShape 39">
              <a:extLst>
                <a:ext uri="{FF2B5EF4-FFF2-40B4-BE49-F238E27FC236}">
                  <a16:creationId xmlns:a16="http://schemas.microsoft.com/office/drawing/2014/main" id="{FEC3AA24-3DF3-4818-BCB1-005D4B4DB4BD}"/>
                </a:ext>
              </a:extLst>
            </p:cNvPr>
            <p:cNvCxnSpPr>
              <a:cxnSpLocks noChangeAspect="1" noChangeShapeType="1"/>
              <a:stCxn id="32966" idx="4"/>
              <a:endCxn id="32996" idx="0"/>
            </p:cNvCxnSpPr>
            <p:nvPr/>
          </p:nvCxnSpPr>
          <p:spPr bwMode="auto">
            <a:xfrm flipH="1">
              <a:off x="4731" y="2053"/>
              <a:ext cx="343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000" name="Oval 40">
              <a:extLst>
                <a:ext uri="{FF2B5EF4-FFF2-40B4-BE49-F238E27FC236}">
                  <a16:creationId xmlns:a16="http://schemas.microsoft.com/office/drawing/2014/main" id="{DCFFCF6D-EFCA-419C-BB7B-632C6A0EE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4" y="2133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001" name="AutoShape 41">
              <a:extLst>
                <a:ext uri="{FF2B5EF4-FFF2-40B4-BE49-F238E27FC236}">
                  <a16:creationId xmlns:a16="http://schemas.microsoft.com/office/drawing/2014/main" id="{052CEF91-A2A5-42B7-BE38-CB26BBFD97C5}"/>
                </a:ext>
              </a:extLst>
            </p:cNvPr>
            <p:cNvCxnSpPr>
              <a:cxnSpLocks noChangeAspect="1" noChangeShapeType="1"/>
              <a:stCxn id="32966" idx="4"/>
              <a:endCxn id="33000" idx="0"/>
            </p:cNvCxnSpPr>
            <p:nvPr/>
          </p:nvCxnSpPr>
          <p:spPr bwMode="auto">
            <a:xfrm>
              <a:off x="5074" y="2053"/>
              <a:ext cx="241" cy="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33" name="AutoShape 73">
              <a:extLst>
                <a:ext uri="{FF2B5EF4-FFF2-40B4-BE49-F238E27FC236}">
                  <a16:creationId xmlns:a16="http://schemas.microsoft.com/office/drawing/2014/main" id="{A8910F34-D7EF-4352-BB8D-3198ABD17BE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4" name="Text Box 83">
            <a:extLst>
              <a:ext uri="{FF2B5EF4-FFF2-40B4-BE49-F238E27FC236}">
                <a16:creationId xmlns:a16="http://schemas.microsoft.com/office/drawing/2014/main" id="{0A7B335B-D03F-45A7-B2AD-357DD7DCE84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72250" y="1809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75" name="Line 84">
            <a:extLst>
              <a:ext uri="{FF2B5EF4-FFF2-40B4-BE49-F238E27FC236}">
                <a16:creationId xmlns:a16="http://schemas.microsoft.com/office/drawing/2014/main" id="{CE99D3B5-9737-4238-926C-DDBF2D04A3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61164" y="1785939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Text Box 85">
            <a:extLst>
              <a:ext uri="{FF2B5EF4-FFF2-40B4-BE49-F238E27FC236}">
                <a16:creationId xmlns:a16="http://schemas.microsoft.com/office/drawing/2014/main" id="{9901BACA-D1A8-45B3-8913-22C94DB9C4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34114" y="8207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2777" name="Text Box 86">
            <a:extLst>
              <a:ext uri="{FF2B5EF4-FFF2-40B4-BE49-F238E27FC236}">
                <a16:creationId xmlns:a16="http://schemas.microsoft.com/office/drawing/2014/main" id="{904C7ACC-D0EA-472C-BB72-6F432C499E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68989" y="11826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2778" name="Line 87">
            <a:extLst>
              <a:ext uri="{FF2B5EF4-FFF2-40B4-BE49-F238E27FC236}">
                <a16:creationId xmlns:a16="http://schemas.microsoft.com/office/drawing/2014/main" id="{4C25B2BE-B75E-425C-A541-58686BD24A0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75364" y="1300163"/>
            <a:ext cx="2746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AutoShape 88">
            <a:extLst>
              <a:ext uri="{FF2B5EF4-FFF2-40B4-BE49-F238E27FC236}">
                <a16:creationId xmlns:a16="http://schemas.microsoft.com/office/drawing/2014/main" id="{B2356025-258F-41A5-B254-678038CAB71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50038" y="1362751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2780" name="Group 89">
            <a:extLst>
              <a:ext uri="{FF2B5EF4-FFF2-40B4-BE49-F238E27FC236}">
                <a16:creationId xmlns:a16="http://schemas.microsoft.com/office/drawing/2014/main" id="{A4384BD4-B08A-4572-970D-32D21A7061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81969" y="2811460"/>
            <a:ext cx="4034951" cy="3612642"/>
            <a:chOff x="1418" y="1624"/>
            <a:chExt cx="2824" cy="2528"/>
          </a:xfrm>
        </p:grpSpPr>
        <p:sp>
          <p:nvSpPr>
            <p:cNvPr id="32875" name="Oval 90">
              <a:extLst>
                <a:ext uri="{FF2B5EF4-FFF2-40B4-BE49-F238E27FC236}">
                  <a16:creationId xmlns:a16="http://schemas.microsoft.com/office/drawing/2014/main" id="{653862B9-BA99-431C-B81F-AC4CCFA23A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5" y="196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876" name="AutoShape 91">
              <a:extLst>
                <a:ext uri="{FF2B5EF4-FFF2-40B4-BE49-F238E27FC236}">
                  <a16:creationId xmlns:a16="http://schemas.microsoft.com/office/drawing/2014/main" id="{04E5073F-285F-480B-A000-82744F768421}"/>
                </a:ext>
              </a:extLst>
            </p:cNvPr>
            <p:cNvCxnSpPr>
              <a:cxnSpLocks noChangeAspect="1" noChangeShapeType="1"/>
              <a:stCxn id="32942" idx="4"/>
              <a:endCxn id="32875" idx="0"/>
            </p:cNvCxnSpPr>
            <p:nvPr/>
          </p:nvCxnSpPr>
          <p:spPr bwMode="auto">
            <a:xfrm flipH="1">
              <a:off x="2625" y="1851"/>
              <a:ext cx="460" cy="1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92">
              <a:extLst>
                <a:ext uri="{FF2B5EF4-FFF2-40B4-BE49-F238E27FC236}">
                  <a16:creationId xmlns:a16="http://schemas.microsoft.com/office/drawing/2014/main" id="{1BD2994B-0753-4889-BBF6-43CE03208730}"/>
                </a:ext>
              </a:extLst>
            </p:cNvPr>
            <p:cNvCxnSpPr>
              <a:cxnSpLocks noChangeAspect="1" noChangeShapeType="1"/>
              <a:stCxn id="32882" idx="4"/>
              <a:endCxn id="32910" idx="0"/>
            </p:cNvCxnSpPr>
            <p:nvPr/>
          </p:nvCxnSpPr>
          <p:spPr bwMode="auto">
            <a:xfrm flipH="1">
              <a:off x="2018" y="2509"/>
              <a:ext cx="340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93">
              <a:extLst>
                <a:ext uri="{FF2B5EF4-FFF2-40B4-BE49-F238E27FC236}">
                  <a16:creationId xmlns:a16="http://schemas.microsoft.com/office/drawing/2014/main" id="{D48A7D60-D9FA-4E48-BEBB-364AE92E8929}"/>
                </a:ext>
              </a:extLst>
            </p:cNvPr>
            <p:cNvCxnSpPr>
              <a:cxnSpLocks noChangeAspect="1" noChangeShapeType="1"/>
              <a:stCxn id="32875" idx="4"/>
              <a:endCxn id="32905" idx="0"/>
            </p:cNvCxnSpPr>
            <p:nvPr/>
          </p:nvCxnSpPr>
          <p:spPr bwMode="auto">
            <a:xfrm>
              <a:off x="2625" y="2196"/>
              <a:ext cx="287" cy="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79" name="Group 94">
              <a:extLst>
                <a:ext uri="{FF2B5EF4-FFF2-40B4-BE49-F238E27FC236}">
                  <a16:creationId xmlns:a16="http://schemas.microsoft.com/office/drawing/2014/main" id="{6F83703F-52F6-489D-91FA-972AA77A00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624"/>
              <a:ext cx="1391" cy="1234"/>
              <a:chOff x="2609" y="1907"/>
              <a:chExt cx="1391" cy="1234"/>
            </a:xfrm>
          </p:grpSpPr>
          <p:sp>
            <p:nvSpPr>
              <p:cNvPr id="32942" name="Oval 95">
                <a:extLst>
                  <a:ext uri="{FF2B5EF4-FFF2-40B4-BE49-F238E27FC236}">
                    <a16:creationId xmlns:a16="http://schemas.microsoft.com/office/drawing/2014/main" id="{82DF890B-84EE-4D88-B8E6-7B69112CCA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09" y="1907"/>
                <a:ext cx="469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(20,Z)</a:t>
                </a:r>
              </a:p>
            </p:txBody>
          </p:sp>
          <p:sp>
            <p:nvSpPr>
              <p:cNvPr id="32943" name="Oval 96">
                <a:extLst>
                  <a:ext uri="{FF2B5EF4-FFF2-40B4-BE49-F238E27FC236}">
                    <a16:creationId xmlns:a16="http://schemas.microsoft.com/office/drawing/2014/main" id="{D8B0550C-87C7-453C-AE27-1BA4A6CA8A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49" y="2628"/>
                <a:ext cx="463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(37,P)</a:t>
                </a:r>
              </a:p>
            </p:txBody>
          </p:sp>
          <p:sp>
            <p:nvSpPr>
              <p:cNvPr id="32944" name="Oval 97">
                <a:extLst>
                  <a:ext uri="{FF2B5EF4-FFF2-40B4-BE49-F238E27FC236}">
                    <a16:creationId xmlns:a16="http://schemas.microsoft.com/office/drawing/2014/main" id="{68AAC4D4-5B61-428B-AC68-030FE365B4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2" y="2628"/>
                <a:ext cx="4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(21,O)</a:t>
                </a:r>
              </a:p>
            </p:txBody>
          </p:sp>
          <p:sp>
            <p:nvSpPr>
              <p:cNvPr id="32945" name="Oval 98">
                <a:extLst>
                  <a:ext uri="{FF2B5EF4-FFF2-40B4-BE49-F238E27FC236}">
                    <a16:creationId xmlns:a16="http://schemas.microsoft.com/office/drawing/2014/main" id="{44CBF623-5506-4DDC-9CF1-B5AD074AFF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6" y="2252"/>
                <a:ext cx="47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(35,R)</a:t>
                </a:r>
              </a:p>
            </p:txBody>
          </p:sp>
          <p:cxnSp>
            <p:nvCxnSpPr>
              <p:cNvPr id="32946" name="AutoShape 99">
                <a:extLst>
                  <a:ext uri="{FF2B5EF4-FFF2-40B4-BE49-F238E27FC236}">
                    <a16:creationId xmlns:a16="http://schemas.microsoft.com/office/drawing/2014/main" id="{648813E3-3020-4B82-8B31-B5E5DE37EF2A}"/>
                  </a:ext>
                </a:extLst>
              </p:cNvPr>
              <p:cNvCxnSpPr>
                <a:cxnSpLocks noChangeAspect="1" noChangeShapeType="1"/>
                <a:stCxn id="32942" idx="4"/>
                <a:endCxn id="32945" idx="0"/>
              </p:cNvCxnSpPr>
              <p:nvPr/>
            </p:nvCxnSpPr>
            <p:spPr bwMode="auto">
              <a:xfrm>
                <a:off x="2843" y="2134"/>
                <a:ext cx="490" cy="11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47" name="AutoShape 100">
                <a:extLst>
                  <a:ext uri="{FF2B5EF4-FFF2-40B4-BE49-F238E27FC236}">
                    <a16:creationId xmlns:a16="http://schemas.microsoft.com/office/drawing/2014/main" id="{FFC8CC8F-38F0-4BAE-A241-EBF27FB2DF94}"/>
                  </a:ext>
                </a:extLst>
              </p:cNvPr>
              <p:cNvCxnSpPr>
                <a:cxnSpLocks noChangeAspect="1" noChangeShapeType="1"/>
                <a:stCxn id="32945" idx="4"/>
                <a:endCxn id="32944" idx="0"/>
              </p:cNvCxnSpPr>
              <p:nvPr/>
            </p:nvCxnSpPr>
            <p:spPr bwMode="auto">
              <a:xfrm flipH="1">
                <a:off x="3122" y="2479"/>
                <a:ext cx="211" cy="1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48" name="AutoShape 101">
                <a:extLst>
                  <a:ext uri="{FF2B5EF4-FFF2-40B4-BE49-F238E27FC236}">
                    <a16:creationId xmlns:a16="http://schemas.microsoft.com/office/drawing/2014/main" id="{BD05583A-0DBF-4640-811B-2C8F6BD02573}"/>
                  </a:ext>
                </a:extLst>
              </p:cNvPr>
              <p:cNvCxnSpPr>
                <a:cxnSpLocks noChangeAspect="1" noChangeShapeType="1"/>
                <a:stCxn id="32945" idx="4"/>
                <a:endCxn id="32943" idx="0"/>
              </p:cNvCxnSpPr>
              <p:nvPr/>
            </p:nvCxnSpPr>
            <p:spPr bwMode="auto">
              <a:xfrm>
                <a:off x="3334" y="2479"/>
                <a:ext cx="247" cy="1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49" name="Oval 102">
                <a:extLst>
                  <a:ext uri="{FF2B5EF4-FFF2-40B4-BE49-F238E27FC236}">
                    <a16:creationId xmlns:a16="http://schemas.microsoft.com/office/drawing/2014/main" id="{0A65E13A-42B6-42C6-B911-5B00F7989D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8" y="2904"/>
                <a:ext cx="469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(36,L)</a:t>
                </a:r>
              </a:p>
            </p:txBody>
          </p:sp>
          <p:cxnSp>
            <p:nvCxnSpPr>
              <p:cNvPr id="32950" name="AutoShape 103">
                <a:extLst>
                  <a:ext uri="{FF2B5EF4-FFF2-40B4-BE49-F238E27FC236}">
                    <a16:creationId xmlns:a16="http://schemas.microsoft.com/office/drawing/2014/main" id="{DF219FCB-699F-4420-91C3-1A99214DFE7B}"/>
                  </a:ext>
                </a:extLst>
              </p:cNvPr>
              <p:cNvCxnSpPr>
                <a:cxnSpLocks noChangeAspect="1" noChangeShapeType="1"/>
                <a:stCxn id="32943" idx="4"/>
                <a:endCxn id="32949" idx="0"/>
              </p:cNvCxnSpPr>
              <p:nvPr/>
            </p:nvCxnSpPr>
            <p:spPr bwMode="auto">
              <a:xfrm flipH="1">
                <a:off x="3323" y="2855"/>
                <a:ext cx="258" cy="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51" name="Oval 104">
                <a:extLst>
                  <a:ext uri="{FF2B5EF4-FFF2-40B4-BE49-F238E27FC236}">
                    <a16:creationId xmlns:a16="http://schemas.microsoft.com/office/drawing/2014/main" id="{737B7B53-E73F-4716-AC91-F8B392B598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9" y="2914"/>
                <a:ext cx="4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(40,X)</a:t>
                </a:r>
              </a:p>
            </p:txBody>
          </p:sp>
          <p:cxnSp>
            <p:nvCxnSpPr>
              <p:cNvPr id="32952" name="AutoShape 105">
                <a:extLst>
                  <a:ext uri="{FF2B5EF4-FFF2-40B4-BE49-F238E27FC236}">
                    <a16:creationId xmlns:a16="http://schemas.microsoft.com/office/drawing/2014/main" id="{ECCB0C68-2E81-4180-867A-CC9332A1B1CC}"/>
                  </a:ext>
                </a:extLst>
              </p:cNvPr>
              <p:cNvCxnSpPr>
                <a:cxnSpLocks noChangeAspect="1" noChangeShapeType="1"/>
                <a:stCxn id="32943" idx="4"/>
                <a:endCxn id="32951" idx="0"/>
              </p:cNvCxnSpPr>
              <p:nvPr/>
            </p:nvCxnSpPr>
            <p:spPr bwMode="auto">
              <a:xfrm>
                <a:off x="3580" y="2855"/>
                <a:ext cx="179" cy="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80" name="Group 118">
              <a:extLst>
                <a:ext uri="{FF2B5EF4-FFF2-40B4-BE49-F238E27FC236}">
                  <a16:creationId xmlns:a16="http://schemas.microsoft.com/office/drawing/2014/main" id="{D696E72B-0C65-41E3-9C20-B12A19EE1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8" y="2618"/>
              <a:ext cx="1385" cy="1534"/>
              <a:chOff x="1610" y="2618"/>
              <a:chExt cx="1385" cy="1534"/>
            </a:xfrm>
          </p:grpSpPr>
          <p:sp>
            <p:nvSpPr>
              <p:cNvPr id="32910" name="Oval 119">
                <a:extLst>
                  <a:ext uri="{FF2B5EF4-FFF2-40B4-BE49-F238E27FC236}">
                    <a16:creationId xmlns:a16="http://schemas.microsoft.com/office/drawing/2014/main" id="{A2C234B7-39CD-49BF-AC47-FA27D95B21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2911" name="Oval 120">
                <a:extLst>
                  <a:ext uri="{FF2B5EF4-FFF2-40B4-BE49-F238E27FC236}">
                    <a16:creationId xmlns:a16="http://schemas.microsoft.com/office/drawing/2014/main" id="{D97D9ABD-939B-4A75-A3E1-FE1313FEE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2912" name="Oval 121">
                <a:extLst>
                  <a:ext uri="{FF2B5EF4-FFF2-40B4-BE49-F238E27FC236}">
                    <a16:creationId xmlns:a16="http://schemas.microsoft.com/office/drawing/2014/main" id="{BE312D1A-D2BD-4725-8E1E-E227B71FD2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2913" name="AutoShape 122">
                <a:extLst>
                  <a:ext uri="{FF2B5EF4-FFF2-40B4-BE49-F238E27FC236}">
                    <a16:creationId xmlns:a16="http://schemas.microsoft.com/office/drawing/2014/main" id="{E39DD084-F7C5-4D79-AFC5-55BAAA051E56}"/>
                  </a:ext>
                </a:extLst>
              </p:cNvPr>
              <p:cNvCxnSpPr>
                <a:cxnSpLocks noChangeAspect="1" noChangeShapeType="1"/>
                <a:stCxn id="32912" idx="4"/>
                <a:endCxn id="32911" idx="0"/>
              </p:cNvCxnSpPr>
              <p:nvPr/>
            </p:nvCxnSpPr>
            <p:spPr bwMode="auto">
              <a:xfrm flipH="1">
                <a:off x="1819" y="3126"/>
                <a:ext cx="203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14" name="AutoShape 123">
                <a:extLst>
                  <a:ext uri="{FF2B5EF4-FFF2-40B4-BE49-F238E27FC236}">
                    <a16:creationId xmlns:a16="http://schemas.microsoft.com/office/drawing/2014/main" id="{C4FFD286-3141-48AC-8875-023C2B927079}"/>
                  </a:ext>
                </a:extLst>
              </p:cNvPr>
              <p:cNvCxnSpPr>
                <a:cxnSpLocks noChangeAspect="1" noChangeShapeType="1"/>
                <a:stCxn id="32912" idx="4"/>
                <a:endCxn id="32918" idx="0"/>
              </p:cNvCxnSpPr>
              <p:nvPr/>
            </p:nvCxnSpPr>
            <p:spPr bwMode="auto">
              <a:xfrm>
                <a:off x="2022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15" name="AutoShape 124">
                <a:extLst>
                  <a:ext uri="{FF2B5EF4-FFF2-40B4-BE49-F238E27FC236}">
                    <a16:creationId xmlns:a16="http://schemas.microsoft.com/office/drawing/2014/main" id="{ED3CA18A-D681-4CAD-B38A-315313FDEB3A}"/>
                  </a:ext>
                </a:extLst>
              </p:cNvPr>
              <p:cNvCxnSpPr>
                <a:cxnSpLocks noChangeAspect="1" noChangeShapeType="1"/>
                <a:stCxn id="32910" idx="4"/>
                <a:endCxn id="32912" idx="0"/>
              </p:cNvCxnSpPr>
              <p:nvPr/>
            </p:nvCxnSpPr>
            <p:spPr bwMode="auto">
              <a:xfrm flipH="1">
                <a:off x="2022" y="2845"/>
                <a:ext cx="188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16" name="Oval 125">
                <a:extLst>
                  <a:ext uri="{FF2B5EF4-FFF2-40B4-BE49-F238E27FC236}">
                    <a16:creationId xmlns:a16="http://schemas.microsoft.com/office/drawing/2014/main" id="{3CC83E32-B61C-4FB1-9BA4-8312E46485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2917" name="Oval 126">
                <a:extLst>
                  <a:ext uri="{FF2B5EF4-FFF2-40B4-BE49-F238E27FC236}">
                    <a16:creationId xmlns:a16="http://schemas.microsoft.com/office/drawing/2014/main" id="{0D40CFC9-3365-47B0-B519-BF6155A4EE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2918" name="Oval 127">
                <a:extLst>
                  <a:ext uri="{FF2B5EF4-FFF2-40B4-BE49-F238E27FC236}">
                    <a16:creationId xmlns:a16="http://schemas.microsoft.com/office/drawing/2014/main" id="{F8DE5C86-A709-48B4-8FC7-254E2DC784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2919" name="AutoShape 128">
                <a:extLst>
                  <a:ext uri="{FF2B5EF4-FFF2-40B4-BE49-F238E27FC236}">
                    <a16:creationId xmlns:a16="http://schemas.microsoft.com/office/drawing/2014/main" id="{4D4ED34C-1F6A-4D29-93E7-D3C0D17D4E76}"/>
                  </a:ext>
                </a:extLst>
              </p:cNvPr>
              <p:cNvCxnSpPr>
                <a:cxnSpLocks noChangeAspect="1" noChangeShapeType="1"/>
                <a:stCxn id="32918" idx="4"/>
                <a:endCxn id="32917" idx="0"/>
              </p:cNvCxnSpPr>
              <p:nvPr/>
            </p:nvCxnSpPr>
            <p:spPr bwMode="auto">
              <a:xfrm flipH="1">
                <a:off x="1972" y="3515"/>
                <a:ext cx="253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20" name="AutoShape 129">
                <a:extLst>
                  <a:ext uri="{FF2B5EF4-FFF2-40B4-BE49-F238E27FC236}">
                    <a16:creationId xmlns:a16="http://schemas.microsoft.com/office/drawing/2014/main" id="{17AABEFA-C5F4-4798-9F1C-22D0DE07FDEF}"/>
                  </a:ext>
                </a:extLst>
              </p:cNvPr>
              <p:cNvCxnSpPr>
                <a:cxnSpLocks noChangeAspect="1" noChangeShapeType="1"/>
                <a:stCxn id="32918" idx="4"/>
                <a:endCxn id="32916" idx="0"/>
              </p:cNvCxnSpPr>
              <p:nvPr/>
            </p:nvCxnSpPr>
            <p:spPr bwMode="auto">
              <a:xfrm>
                <a:off x="2226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21" name="Oval 130">
                <a:extLst>
                  <a:ext uri="{FF2B5EF4-FFF2-40B4-BE49-F238E27FC236}">
                    <a16:creationId xmlns:a16="http://schemas.microsoft.com/office/drawing/2014/main" id="{CCA05317-1CB8-4D94-ACB0-D5884146B3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2922" name="Oval 131">
                <a:extLst>
                  <a:ext uri="{FF2B5EF4-FFF2-40B4-BE49-F238E27FC236}">
                    <a16:creationId xmlns:a16="http://schemas.microsoft.com/office/drawing/2014/main" id="{C399D573-6770-40AF-ABCD-FD88DACDF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1" y="3925"/>
                <a:ext cx="3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2923" name="AutoShape 132">
                <a:extLst>
                  <a:ext uri="{FF2B5EF4-FFF2-40B4-BE49-F238E27FC236}">
                    <a16:creationId xmlns:a16="http://schemas.microsoft.com/office/drawing/2014/main" id="{5249A46A-40B5-403E-9977-BAF1BC88AE0A}"/>
                  </a:ext>
                </a:extLst>
              </p:cNvPr>
              <p:cNvCxnSpPr>
                <a:cxnSpLocks noChangeAspect="1" noChangeShapeType="1"/>
                <a:stCxn id="32916" idx="4"/>
                <a:endCxn id="32922" idx="0"/>
              </p:cNvCxnSpPr>
              <p:nvPr/>
            </p:nvCxnSpPr>
            <p:spPr bwMode="auto">
              <a:xfrm flipH="1">
                <a:off x="2322" y="3900"/>
                <a:ext cx="186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24" name="AutoShape 133">
                <a:extLst>
                  <a:ext uri="{FF2B5EF4-FFF2-40B4-BE49-F238E27FC236}">
                    <a16:creationId xmlns:a16="http://schemas.microsoft.com/office/drawing/2014/main" id="{04860798-FAC5-4EF5-B25B-E89681510DDB}"/>
                  </a:ext>
                </a:extLst>
              </p:cNvPr>
              <p:cNvCxnSpPr>
                <a:cxnSpLocks noChangeAspect="1" noChangeShapeType="1"/>
                <a:stCxn id="32916" idx="4"/>
                <a:endCxn id="32921" idx="0"/>
              </p:cNvCxnSpPr>
              <p:nvPr/>
            </p:nvCxnSpPr>
            <p:spPr bwMode="auto">
              <a:xfrm>
                <a:off x="2508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37" name="AutoShape 146">
                <a:extLst>
                  <a:ext uri="{FF2B5EF4-FFF2-40B4-BE49-F238E27FC236}">
                    <a16:creationId xmlns:a16="http://schemas.microsoft.com/office/drawing/2014/main" id="{1D3071DA-9023-4FC9-9D70-5297DB2C46B0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905" name="Oval 152">
              <a:extLst>
                <a:ext uri="{FF2B5EF4-FFF2-40B4-BE49-F238E27FC236}">
                  <a16:creationId xmlns:a16="http://schemas.microsoft.com/office/drawing/2014/main" id="{814015EE-9F33-4E04-A5EC-D81C741A4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0" y="2272"/>
              <a:ext cx="444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882" name="Oval 157">
              <a:extLst>
                <a:ext uri="{FF2B5EF4-FFF2-40B4-BE49-F238E27FC236}">
                  <a16:creationId xmlns:a16="http://schemas.microsoft.com/office/drawing/2014/main" id="{DB40ADDD-E738-46A2-AA31-0203E9448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5" y="2282"/>
              <a:ext cx="42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2883" name="AutoShape 158">
              <a:extLst>
                <a:ext uri="{FF2B5EF4-FFF2-40B4-BE49-F238E27FC236}">
                  <a16:creationId xmlns:a16="http://schemas.microsoft.com/office/drawing/2014/main" id="{59394CDF-26F1-420B-894E-87BA6B3B87BE}"/>
                </a:ext>
              </a:extLst>
            </p:cNvPr>
            <p:cNvCxnSpPr>
              <a:cxnSpLocks noChangeAspect="1" noChangeShapeType="1"/>
              <a:stCxn id="32910" idx="4"/>
              <a:endCxn id="32900" idx="0"/>
            </p:cNvCxnSpPr>
            <p:nvPr/>
          </p:nvCxnSpPr>
          <p:spPr bwMode="auto">
            <a:xfrm>
              <a:off x="2018" y="2845"/>
              <a:ext cx="27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159">
              <a:extLst>
                <a:ext uri="{FF2B5EF4-FFF2-40B4-BE49-F238E27FC236}">
                  <a16:creationId xmlns:a16="http://schemas.microsoft.com/office/drawing/2014/main" id="{82CD4155-79C1-4E8F-95B0-4C3D649B2E3D}"/>
                </a:ext>
              </a:extLst>
            </p:cNvPr>
            <p:cNvCxnSpPr>
              <a:cxnSpLocks noChangeAspect="1" noChangeShapeType="1"/>
              <a:stCxn id="32882" idx="4"/>
              <a:endCxn id="32895" idx="0"/>
            </p:cNvCxnSpPr>
            <p:nvPr/>
          </p:nvCxnSpPr>
          <p:spPr bwMode="auto">
            <a:xfrm>
              <a:off x="2358" y="2509"/>
              <a:ext cx="353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00" name="Oval 161">
              <a:extLst>
                <a:ext uri="{FF2B5EF4-FFF2-40B4-BE49-F238E27FC236}">
                  <a16:creationId xmlns:a16="http://schemas.microsoft.com/office/drawing/2014/main" id="{454074F5-6B47-4CE5-A067-533D43C03D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92" y="2914"/>
              <a:ext cx="406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2895" name="Oval 167">
              <a:extLst>
                <a:ext uri="{FF2B5EF4-FFF2-40B4-BE49-F238E27FC236}">
                  <a16:creationId xmlns:a16="http://schemas.microsoft.com/office/drawing/2014/main" id="{3EDA1FE7-56E1-4A8B-86A3-2A66FCD6EF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0" y="2615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2887" name="Text Box 172">
              <a:extLst>
                <a:ext uri="{FF2B5EF4-FFF2-40B4-BE49-F238E27FC236}">
                  <a16:creationId xmlns:a16="http://schemas.microsoft.com/office/drawing/2014/main" id="{1C21EACF-C78E-4B0A-B80F-B9851BDDD6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4" y="2309"/>
              <a:ext cx="18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88" name="Line 173">
              <a:extLst>
                <a:ext uri="{FF2B5EF4-FFF2-40B4-BE49-F238E27FC236}">
                  <a16:creationId xmlns:a16="http://schemas.microsoft.com/office/drawing/2014/main" id="{B7FD1CEA-D8FD-4EB9-BC97-CAD2F2B270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16" y="240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89" name="Text Box 174">
              <a:extLst>
                <a:ext uri="{FF2B5EF4-FFF2-40B4-BE49-F238E27FC236}">
                  <a16:creationId xmlns:a16="http://schemas.microsoft.com/office/drawing/2014/main" id="{8BAA44A3-854D-4B6E-96A0-0147CC713A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64" y="1999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890" name="Text Box 175">
              <a:extLst>
                <a:ext uri="{FF2B5EF4-FFF2-40B4-BE49-F238E27FC236}">
                  <a16:creationId xmlns:a16="http://schemas.microsoft.com/office/drawing/2014/main" id="{806BC804-05E5-4F63-A6AD-671EAABD2E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00" y="2644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891" name="Line 176">
              <a:extLst>
                <a:ext uri="{FF2B5EF4-FFF2-40B4-BE49-F238E27FC236}">
                  <a16:creationId xmlns:a16="http://schemas.microsoft.com/office/drawing/2014/main" id="{39D3AA20-E5C5-4320-A084-557DF757E9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4" y="2727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92" name="Line 177">
              <a:extLst>
                <a:ext uri="{FF2B5EF4-FFF2-40B4-BE49-F238E27FC236}">
                  <a16:creationId xmlns:a16="http://schemas.microsoft.com/office/drawing/2014/main" id="{B2732531-0162-4F73-B905-C144B8905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20" y="20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2893" name="AutoShape 178">
              <a:extLst>
                <a:ext uri="{FF2B5EF4-FFF2-40B4-BE49-F238E27FC236}">
                  <a16:creationId xmlns:a16="http://schemas.microsoft.com/office/drawing/2014/main" id="{2F1E259E-3077-4DB3-98D3-22EBE97D25DC}"/>
                </a:ext>
              </a:extLst>
            </p:cNvPr>
            <p:cNvCxnSpPr>
              <a:cxnSpLocks noChangeAspect="1" noChangeShapeType="1"/>
              <a:stCxn id="32875" idx="4"/>
              <a:endCxn id="32882" idx="0"/>
            </p:cNvCxnSpPr>
            <p:nvPr/>
          </p:nvCxnSpPr>
          <p:spPr bwMode="auto">
            <a:xfrm flipH="1">
              <a:off x="2358" y="2196"/>
              <a:ext cx="268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94" name="AutoShape 179">
              <a:extLst>
                <a:ext uri="{FF2B5EF4-FFF2-40B4-BE49-F238E27FC236}">
                  <a16:creationId xmlns:a16="http://schemas.microsoft.com/office/drawing/2014/main" id="{267A8FFA-E130-4D45-A4E0-1FF97A16B1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2122"/>
              <a:ext cx="182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1" name="Group 180">
            <a:extLst>
              <a:ext uri="{FF2B5EF4-FFF2-40B4-BE49-F238E27FC236}">
                <a16:creationId xmlns:a16="http://schemas.microsoft.com/office/drawing/2014/main" id="{FF8C2F0C-9D01-4BE5-83CC-40C08AEBB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0765" y="3224211"/>
            <a:ext cx="4182594" cy="3193560"/>
            <a:chOff x="26" y="1048"/>
            <a:chExt cx="2927" cy="2235"/>
          </a:xfrm>
        </p:grpSpPr>
        <p:sp>
          <p:nvSpPr>
            <p:cNvPr id="32787" name="Oval 181">
              <a:extLst>
                <a:ext uri="{FF2B5EF4-FFF2-40B4-BE49-F238E27FC236}">
                  <a16:creationId xmlns:a16="http://schemas.microsoft.com/office/drawing/2014/main" id="{9EC27FF5-5C27-4AF4-9A0D-DC846D80D6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3" y="1753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788" name="AutoShape 182">
              <a:extLst>
                <a:ext uri="{FF2B5EF4-FFF2-40B4-BE49-F238E27FC236}">
                  <a16:creationId xmlns:a16="http://schemas.microsoft.com/office/drawing/2014/main" id="{44297E51-FCE6-4E43-B324-7FF54C0DD814}"/>
                </a:ext>
              </a:extLst>
            </p:cNvPr>
            <p:cNvCxnSpPr>
              <a:cxnSpLocks noChangeAspect="1" noChangeShapeType="1"/>
              <a:stCxn id="32791" idx="4"/>
              <a:endCxn id="32816" idx="0"/>
            </p:cNvCxnSpPr>
            <p:nvPr/>
          </p:nvCxnSpPr>
          <p:spPr bwMode="auto">
            <a:xfrm flipH="1">
              <a:off x="966" y="1275"/>
              <a:ext cx="64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183">
              <a:extLst>
                <a:ext uri="{FF2B5EF4-FFF2-40B4-BE49-F238E27FC236}">
                  <a16:creationId xmlns:a16="http://schemas.microsoft.com/office/drawing/2014/main" id="{8127FA75-B3E2-436D-854B-3A9B1925BBE7}"/>
                </a:ext>
              </a:extLst>
            </p:cNvPr>
            <p:cNvCxnSpPr>
              <a:cxnSpLocks noChangeAspect="1" noChangeShapeType="1"/>
              <a:stCxn id="32816" idx="4"/>
              <a:endCxn id="32843" idx="0"/>
            </p:cNvCxnSpPr>
            <p:nvPr/>
          </p:nvCxnSpPr>
          <p:spPr bwMode="auto">
            <a:xfrm flipH="1">
              <a:off x="626" y="1640"/>
              <a:ext cx="3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184">
              <a:extLst>
                <a:ext uri="{FF2B5EF4-FFF2-40B4-BE49-F238E27FC236}">
                  <a16:creationId xmlns:a16="http://schemas.microsoft.com/office/drawing/2014/main" id="{48F9B341-EC75-48CA-8479-F6ED0EA36B58}"/>
                </a:ext>
              </a:extLst>
            </p:cNvPr>
            <p:cNvCxnSpPr>
              <a:cxnSpLocks noChangeAspect="1" noChangeShapeType="1"/>
              <a:stCxn id="32787" idx="4"/>
              <a:endCxn id="32838" idx="0"/>
            </p:cNvCxnSpPr>
            <p:nvPr/>
          </p:nvCxnSpPr>
          <p:spPr bwMode="auto">
            <a:xfrm>
              <a:off x="1234" y="1980"/>
              <a:ext cx="286" cy="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Oval 185">
              <a:extLst>
                <a:ext uri="{FF2B5EF4-FFF2-40B4-BE49-F238E27FC236}">
                  <a16:creationId xmlns:a16="http://schemas.microsoft.com/office/drawing/2014/main" id="{D3CE10E1-0F4C-43E1-8E36-EEE8FA3E43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78" y="1048"/>
              <a:ext cx="469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2792" name="Oval 186">
              <a:extLst>
                <a:ext uri="{FF2B5EF4-FFF2-40B4-BE49-F238E27FC236}">
                  <a16:creationId xmlns:a16="http://schemas.microsoft.com/office/drawing/2014/main" id="{908FF413-AE94-4F64-98C6-8092334F34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1769"/>
              <a:ext cx="463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2793" name="Oval 187">
              <a:extLst>
                <a:ext uri="{FF2B5EF4-FFF2-40B4-BE49-F238E27FC236}">
                  <a16:creationId xmlns:a16="http://schemas.microsoft.com/office/drawing/2014/main" id="{6EC4D9DB-EDB0-4A71-9DF4-F87E1EA86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5" y="176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2794" name="Oval 188">
              <a:extLst>
                <a:ext uri="{FF2B5EF4-FFF2-40B4-BE49-F238E27FC236}">
                  <a16:creationId xmlns:a16="http://schemas.microsoft.com/office/drawing/2014/main" id="{7C7E894C-BDBD-4E43-9406-2D29E7524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8" y="1393"/>
              <a:ext cx="47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2795" name="AutoShape 189">
              <a:extLst>
                <a:ext uri="{FF2B5EF4-FFF2-40B4-BE49-F238E27FC236}">
                  <a16:creationId xmlns:a16="http://schemas.microsoft.com/office/drawing/2014/main" id="{7A80469C-8869-40B8-A8A9-6B06BB7080AB}"/>
                </a:ext>
              </a:extLst>
            </p:cNvPr>
            <p:cNvCxnSpPr>
              <a:cxnSpLocks noChangeAspect="1" noChangeShapeType="1"/>
              <a:stCxn id="32791" idx="4"/>
              <a:endCxn id="32794" idx="0"/>
            </p:cNvCxnSpPr>
            <p:nvPr/>
          </p:nvCxnSpPr>
          <p:spPr bwMode="auto">
            <a:xfrm>
              <a:off x="1613" y="1275"/>
              <a:ext cx="673" cy="1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190">
              <a:extLst>
                <a:ext uri="{FF2B5EF4-FFF2-40B4-BE49-F238E27FC236}">
                  <a16:creationId xmlns:a16="http://schemas.microsoft.com/office/drawing/2014/main" id="{6066A792-BDCB-480B-93EB-EDA0651A53F1}"/>
                </a:ext>
              </a:extLst>
            </p:cNvPr>
            <p:cNvCxnSpPr>
              <a:cxnSpLocks noChangeAspect="1" noChangeShapeType="1"/>
              <a:stCxn id="32794" idx="4"/>
              <a:endCxn id="32793" idx="0"/>
            </p:cNvCxnSpPr>
            <p:nvPr/>
          </p:nvCxnSpPr>
          <p:spPr bwMode="auto">
            <a:xfrm flipH="1">
              <a:off x="2075" y="1620"/>
              <a:ext cx="210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191">
              <a:extLst>
                <a:ext uri="{FF2B5EF4-FFF2-40B4-BE49-F238E27FC236}">
                  <a16:creationId xmlns:a16="http://schemas.microsoft.com/office/drawing/2014/main" id="{A36C547A-F3B4-4553-A050-4B8C2825BD20}"/>
                </a:ext>
              </a:extLst>
            </p:cNvPr>
            <p:cNvCxnSpPr>
              <a:cxnSpLocks noChangeAspect="1" noChangeShapeType="1"/>
              <a:stCxn id="32794" idx="4"/>
              <a:endCxn id="32792" idx="0"/>
            </p:cNvCxnSpPr>
            <p:nvPr/>
          </p:nvCxnSpPr>
          <p:spPr bwMode="auto">
            <a:xfrm>
              <a:off x="2286" y="1620"/>
              <a:ext cx="248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8" name="Oval 192">
              <a:extLst>
                <a:ext uri="{FF2B5EF4-FFF2-40B4-BE49-F238E27FC236}">
                  <a16:creationId xmlns:a16="http://schemas.microsoft.com/office/drawing/2014/main" id="{74E78818-935B-41EE-A765-90304D390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0" y="2045"/>
              <a:ext cx="469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2799" name="AutoShape 193">
              <a:extLst>
                <a:ext uri="{FF2B5EF4-FFF2-40B4-BE49-F238E27FC236}">
                  <a16:creationId xmlns:a16="http://schemas.microsoft.com/office/drawing/2014/main" id="{B667B0D9-C9E8-4FA4-894A-05C5215E07F6}"/>
                </a:ext>
              </a:extLst>
            </p:cNvPr>
            <p:cNvCxnSpPr>
              <a:cxnSpLocks noChangeAspect="1" noChangeShapeType="1"/>
              <a:stCxn id="32792" idx="4"/>
              <a:endCxn id="32798" idx="0"/>
            </p:cNvCxnSpPr>
            <p:nvPr/>
          </p:nvCxnSpPr>
          <p:spPr bwMode="auto">
            <a:xfrm flipH="1">
              <a:off x="2275" y="1996"/>
              <a:ext cx="259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0" name="Oval 194">
              <a:extLst>
                <a:ext uri="{FF2B5EF4-FFF2-40B4-BE49-F238E27FC236}">
                  <a16:creationId xmlns:a16="http://schemas.microsoft.com/office/drawing/2014/main" id="{00B58BC6-8FC4-4BA1-8F77-91186D130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2" y="2055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2801" name="AutoShape 195">
              <a:extLst>
                <a:ext uri="{FF2B5EF4-FFF2-40B4-BE49-F238E27FC236}">
                  <a16:creationId xmlns:a16="http://schemas.microsoft.com/office/drawing/2014/main" id="{65C3423D-C73B-43A7-BE6F-5B67F683D063}"/>
                </a:ext>
              </a:extLst>
            </p:cNvPr>
            <p:cNvCxnSpPr>
              <a:cxnSpLocks noChangeAspect="1" noChangeShapeType="1"/>
              <a:stCxn id="32792" idx="4"/>
              <a:endCxn id="32800" idx="0"/>
            </p:cNvCxnSpPr>
            <p:nvPr/>
          </p:nvCxnSpPr>
          <p:spPr bwMode="auto">
            <a:xfrm>
              <a:off x="2534" y="1996"/>
              <a:ext cx="179" cy="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14" name="Group 208">
              <a:extLst>
                <a:ext uri="{FF2B5EF4-FFF2-40B4-BE49-F238E27FC236}">
                  <a16:creationId xmlns:a16="http://schemas.microsoft.com/office/drawing/2014/main" id="{C08F50C9-F03E-4EB9-801F-59CC0941F5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" y="1749"/>
              <a:ext cx="1385" cy="1534"/>
              <a:chOff x="1610" y="2618"/>
              <a:chExt cx="1385" cy="1534"/>
            </a:xfrm>
          </p:grpSpPr>
          <p:sp>
            <p:nvSpPr>
              <p:cNvPr id="32843" name="Oval 209">
                <a:extLst>
                  <a:ext uri="{FF2B5EF4-FFF2-40B4-BE49-F238E27FC236}">
                    <a16:creationId xmlns:a16="http://schemas.microsoft.com/office/drawing/2014/main" id="{48835A8E-F063-4A8D-B16B-BCDFC10A4C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2844" name="Oval 210">
                <a:extLst>
                  <a:ext uri="{FF2B5EF4-FFF2-40B4-BE49-F238E27FC236}">
                    <a16:creationId xmlns:a16="http://schemas.microsoft.com/office/drawing/2014/main" id="{DFF9261D-F6A1-49A3-9E46-ED228EF962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2845" name="Oval 211">
                <a:extLst>
                  <a:ext uri="{FF2B5EF4-FFF2-40B4-BE49-F238E27FC236}">
                    <a16:creationId xmlns:a16="http://schemas.microsoft.com/office/drawing/2014/main" id="{39E641C4-1C2D-4C88-8DE1-B9C2DEA368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2846" name="AutoShape 212">
                <a:extLst>
                  <a:ext uri="{FF2B5EF4-FFF2-40B4-BE49-F238E27FC236}">
                    <a16:creationId xmlns:a16="http://schemas.microsoft.com/office/drawing/2014/main" id="{05581115-0840-4D34-BF94-C58ABF606ECB}"/>
                  </a:ext>
                </a:extLst>
              </p:cNvPr>
              <p:cNvCxnSpPr>
                <a:cxnSpLocks noChangeAspect="1" noChangeShapeType="1"/>
                <a:stCxn id="32845" idx="4"/>
                <a:endCxn id="32844" idx="0"/>
              </p:cNvCxnSpPr>
              <p:nvPr/>
            </p:nvCxnSpPr>
            <p:spPr bwMode="auto">
              <a:xfrm flipH="1">
                <a:off x="1819" y="3126"/>
                <a:ext cx="202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47" name="AutoShape 213">
                <a:extLst>
                  <a:ext uri="{FF2B5EF4-FFF2-40B4-BE49-F238E27FC236}">
                    <a16:creationId xmlns:a16="http://schemas.microsoft.com/office/drawing/2014/main" id="{342DFF31-D0E3-44E7-B5C4-33483B1169BB}"/>
                  </a:ext>
                </a:extLst>
              </p:cNvPr>
              <p:cNvCxnSpPr>
                <a:cxnSpLocks noChangeAspect="1" noChangeShapeType="1"/>
                <a:stCxn id="32845" idx="4"/>
                <a:endCxn id="32851" idx="0"/>
              </p:cNvCxnSpPr>
              <p:nvPr/>
            </p:nvCxnSpPr>
            <p:spPr bwMode="auto">
              <a:xfrm>
                <a:off x="2021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48" name="AutoShape 214">
                <a:extLst>
                  <a:ext uri="{FF2B5EF4-FFF2-40B4-BE49-F238E27FC236}">
                    <a16:creationId xmlns:a16="http://schemas.microsoft.com/office/drawing/2014/main" id="{1E3389A1-8E27-41BD-8891-9B7727E313CF}"/>
                  </a:ext>
                </a:extLst>
              </p:cNvPr>
              <p:cNvCxnSpPr>
                <a:cxnSpLocks noChangeAspect="1" noChangeShapeType="1"/>
                <a:stCxn id="32843" idx="4"/>
                <a:endCxn id="32845" idx="0"/>
              </p:cNvCxnSpPr>
              <p:nvPr/>
            </p:nvCxnSpPr>
            <p:spPr bwMode="auto">
              <a:xfrm flipH="1">
                <a:off x="2021" y="2845"/>
                <a:ext cx="189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49" name="Oval 215">
                <a:extLst>
                  <a:ext uri="{FF2B5EF4-FFF2-40B4-BE49-F238E27FC236}">
                    <a16:creationId xmlns:a16="http://schemas.microsoft.com/office/drawing/2014/main" id="{36711F83-BCB1-42AF-8571-D0D9E3C58C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2850" name="Oval 216">
                <a:extLst>
                  <a:ext uri="{FF2B5EF4-FFF2-40B4-BE49-F238E27FC236}">
                    <a16:creationId xmlns:a16="http://schemas.microsoft.com/office/drawing/2014/main" id="{65E9812A-86B6-407F-880B-819E5197A6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2851" name="Oval 217">
                <a:extLst>
                  <a:ext uri="{FF2B5EF4-FFF2-40B4-BE49-F238E27FC236}">
                    <a16:creationId xmlns:a16="http://schemas.microsoft.com/office/drawing/2014/main" id="{2A194BC9-BE70-4921-A868-BEA57A1A18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2852" name="AutoShape 218">
                <a:extLst>
                  <a:ext uri="{FF2B5EF4-FFF2-40B4-BE49-F238E27FC236}">
                    <a16:creationId xmlns:a16="http://schemas.microsoft.com/office/drawing/2014/main" id="{DDFCD1DA-327D-483B-A6B3-387D586705A5}"/>
                  </a:ext>
                </a:extLst>
              </p:cNvPr>
              <p:cNvCxnSpPr>
                <a:cxnSpLocks noChangeAspect="1" noChangeShapeType="1"/>
                <a:stCxn id="32851" idx="4"/>
                <a:endCxn id="32850" idx="0"/>
              </p:cNvCxnSpPr>
              <p:nvPr/>
            </p:nvCxnSpPr>
            <p:spPr bwMode="auto">
              <a:xfrm flipH="1">
                <a:off x="1972" y="3515"/>
                <a:ext cx="254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53" name="AutoShape 219">
                <a:extLst>
                  <a:ext uri="{FF2B5EF4-FFF2-40B4-BE49-F238E27FC236}">
                    <a16:creationId xmlns:a16="http://schemas.microsoft.com/office/drawing/2014/main" id="{0380CFF4-F513-4EB1-A5C6-9E4AF62D2393}"/>
                  </a:ext>
                </a:extLst>
              </p:cNvPr>
              <p:cNvCxnSpPr>
                <a:cxnSpLocks noChangeAspect="1" noChangeShapeType="1"/>
                <a:stCxn id="32851" idx="4"/>
                <a:endCxn id="32849" idx="0"/>
              </p:cNvCxnSpPr>
              <p:nvPr/>
            </p:nvCxnSpPr>
            <p:spPr bwMode="auto">
              <a:xfrm>
                <a:off x="2226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54" name="Oval 220">
                <a:extLst>
                  <a:ext uri="{FF2B5EF4-FFF2-40B4-BE49-F238E27FC236}">
                    <a16:creationId xmlns:a16="http://schemas.microsoft.com/office/drawing/2014/main" id="{46C02673-D8CB-440B-B50E-714684FB4C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2855" name="Oval 221">
                <a:extLst>
                  <a:ext uri="{FF2B5EF4-FFF2-40B4-BE49-F238E27FC236}">
                    <a16:creationId xmlns:a16="http://schemas.microsoft.com/office/drawing/2014/main" id="{A64033A3-15E5-4832-8295-D742F2F26C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2856" name="AutoShape 222">
                <a:extLst>
                  <a:ext uri="{FF2B5EF4-FFF2-40B4-BE49-F238E27FC236}">
                    <a16:creationId xmlns:a16="http://schemas.microsoft.com/office/drawing/2014/main" id="{C2A02E2C-A81C-4C1C-A693-88D692E2D3A1}"/>
                  </a:ext>
                </a:extLst>
              </p:cNvPr>
              <p:cNvCxnSpPr>
                <a:cxnSpLocks noChangeAspect="1" noChangeShapeType="1"/>
                <a:stCxn id="32849" idx="4"/>
                <a:endCxn id="32855" idx="0"/>
              </p:cNvCxnSpPr>
              <p:nvPr/>
            </p:nvCxnSpPr>
            <p:spPr bwMode="auto">
              <a:xfrm flipH="1">
                <a:off x="2320" y="3900"/>
                <a:ext cx="188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57" name="AutoShape 223">
                <a:extLst>
                  <a:ext uri="{FF2B5EF4-FFF2-40B4-BE49-F238E27FC236}">
                    <a16:creationId xmlns:a16="http://schemas.microsoft.com/office/drawing/2014/main" id="{218618DD-0A88-468F-AEE3-FCC4805DB431}"/>
                  </a:ext>
                </a:extLst>
              </p:cNvPr>
              <p:cNvCxnSpPr>
                <a:cxnSpLocks noChangeAspect="1" noChangeShapeType="1"/>
                <a:stCxn id="32849" idx="4"/>
                <a:endCxn id="32854" idx="0"/>
              </p:cNvCxnSpPr>
              <p:nvPr/>
            </p:nvCxnSpPr>
            <p:spPr bwMode="auto">
              <a:xfrm>
                <a:off x="2507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AutoShape 236">
                <a:extLst>
                  <a:ext uri="{FF2B5EF4-FFF2-40B4-BE49-F238E27FC236}">
                    <a16:creationId xmlns:a16="http://schemas.microsoft.com/office/drawing/2014/main" id="{E9BDD246-F940-4175-9207-581C4A3591F1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38" name="Oval 242">
              <a:extLst>
                <a:ext uri="{FF2B5EF4-FFF2-40B4-BE49-F238E27FC236}">
                  <a16:creationId xmlns:a16="http://schemas.microsoft.com/office/drawing/2014/main" id="{D500D7B3-554F-4749-8990-69A4F96C9C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8" y="2056"/>
              <a:ext cx="444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816" name="Oval 247">
              <a:extLst>
                <a:ext uri="{FF2B5EF4-FFF2-40B4-BE49-F238E27FC236}">
                  <a16:creationId xmlns:a16="http://schemas.microsoft.com/office/drawing/2014/main" id="{04F31DC7-88C6-4DF1-A357-060C22BA6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" y="1413"/>
              <a:ext cx="42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2817" name="AutoShape 248">
              <a:extLst>
                <a:ext uri="{FF2B5EF4-FFF2-40B4-BE49-F238E27FC236}">
                  <a16:creationId xmlns:a16="http://schemas.microsoft.com/office/drawing/2014/main" id="{CC1BFC19-0503-4579-B881-3FFE43F109B2}"/>
                </a:ext>
              </a:extLst>
            </p:cNvPr>
            <p:cNvCxnSpPr>
              <a:cxnSpLocks noChangeAspect="1" noChangeShapeType="1"/>
              <a:stCxn id="32843" idx="4"/>
              <a:endCxn id="32833" idx="0"/>
            </p:cNvCxnSpPr>
            <p:nvPr/>
          </p:nvCxnSpPr>
          <p:spPr bwMode="auto">
            <a:xfrm>
              <a:off x="626" y="1976"/>
              <a:ext cx="27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8" name="AutoShape 249">
              <a:extLst>
                <a:ext uri="{FF2B5EF4-FFF2-40B4-BE49-F238E27FC236}">
                  <a16:creationId xmlns:a16="http://schemas.microsoft.com/office/drawing/2014/main" id="{F9DE7689-F6EE-4A05-908D-1CE7B8EA923D}"/>
                </a:ext>
              </a:extLst>
            </p:cNvPr>
            <p:cNvCxnSpPr>
              <a:cxnSpLocks noChangeAspect="1" noChangeShapeType="1"/>
              <a:stCxn id="32787" idx="4"/>
              <a:endCxn id="32828" idx="0"/>
            </p:cNvCxnSpPr>
            <p:nvPr/>
          </p:nvCxnSpPr>
          <p:spPr bwMode="auto">
            <a:xfrm>
              <a:off x="1234" y="1980"/>
              <a:ext cx="85" cy="41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33" name="Oval 251">
              <a:extLst>
                <a:ext uri="{FF2B5EF4-FFF2-40B4-BE49-F238E27FC236}">
                  <a16:creationId xmlns:a16="http://schemas.microsoft.com/office/drawing/2014/main" id="{BFF55928-F70A-4D66-A73B-EE1BB6E5DF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0" y="2045"/>
              <a:ext cx="406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2828" name="Oval 257">
              <a:extLst>
                <a:ext uri="{FF2B5EF4-FFF2-40B4-BE49-F238E27FC236}">
                  <a16:creationId xmlns:a16="http://schemas.microsoft.com/office/drawing/2014/main" id="{EA200E3C-82ED-44EE-9B48-ACEE00CEB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" y="239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2821" name="Text Box 262">
              <a:extLst>
                <a:ext uri="{FF2B5EF4-FFF2-40B4-BE49-F238E27FC236}">
                  <a16:creationId xmlns:a16="http://schemas.microsoft.com/office/drawing/2014/main" id="{7BCFEDF1-D1B4-4C21-979B-D35F4F1C2D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2" y="144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22" name="Line 263">
              <a:extLst>
                <a:ext uri="{FF2B5EF4-FFF2-40B4-BE49-F238E27FC236}">
                  <a16:creationId xmlns:a16="http://schemas.microsoft.com/office/drawing/2014/main" id="{460A2D2E-0DB8-4A15-8ECB-A18F56C614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24" y="1531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3" name="Text Box 264">
              <a:extLst>
                <a:ext uri="{FF2B5EF4-FFF2-40B4-BE49-F238E27FC236}">
                  <a16:creationId xmlns:a16="http://schemas.microsoft.com/office/drawing/2014/main" id="{7AF3EA8D-4533-4256-B705-734F8BE17E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1502" y="1622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824" name="Text Box 265">
              <a:extLst>
                <a:ext uri="{FF2B5EF4-FFF2-40B4-BE49-F238E27FC236}">
                  <a16:creationId xmlns:a16="http://schemas.microsoft.com/office/drawing/2014/main" id="{A890E791-011F-4454-BB00-76EA282EFD3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8" y="1775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825" name="Line 266">
              <a:extLst>
                <a:ext uri="{FF2B5EF4-FFF2-40B4-BE49-F238E27FC236}">
                  <a16:creationId xmlns:a16="http://schemas.microsoft.com/office/drawing/2014/main" id="{EB6349FE-BA7C-4990-99D6-A43470F9C8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" y="1858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6" name="Line 267">
              <a:extLst>
                <a:ext uri="{FF2B5EF4-FFF2-40B4-BE49-F238E27FC236}">
                  <a16:creationId xmlns:a16="http://schemas.microsoft.com/office/drawing/2014/main" id="{3931C03A-00B8-4EE2-8374-5289A94652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92" y="1728"/>
              <a:ext cx="14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2827" name="AutoShape 268">
              <a:extLst>
                <a:ext uri="{FF2B5EF4-FFF2-40B4-BE49-F238E27FC236}">
                  <a16:creationId xmlns:a16="http://schemas.microsoft.com/office/drawing/2014/main" id="{2ED471F3-1D5C-427D-B424-CFACAF7CBABB}"/>
                </a:ext>
              </a:extLst>
            </p:cNvPr>
            <p:cNvCxnSpPr>
              <a:cxnSpLocks noChangeAspect="1" noChangeShapeType="1"/>
              <a:stCxn id="32787" idx="0"/>
              <a:endCxn id="32816" idx="4"/>
            </p:cNvCxnSpPr>
            <p:nvPr/>
          </p:nvCxnSpPr>
          <p:spPr bwMode="auto">
            <a:xfrm flipH="1" flipV="1">
              <a:off x="966" y="1640"/>
              <a:ext cx="268" cy="1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82" name="Line 269">
            <a:extLst>
              <a:ext uri="{FF2B5EF4-FFF2-40B4-BE49-F238E27FC236}">
                <a16:creationId xmlns:a16="http://schemas.microsoft.com/office/drawing/2014/main" id="{853ED07C-39B8-4FE9-8D1D-B4D4542C942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434139" y="796926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3" name="Text Box 270">
            <a:extLst>
              <a:ext uri="{FF2B5EF4-FFF2-40B4-BE49-F238E27FC236}">
                <a16:creationId xmlns:a16="http://schemas.microsoft.com/office/drawing/2014/main" id="{8C9B3F66-ADC4-482B-BA88-0015B9FD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938" y="914400"/>
            <a:ext cx="957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(before rotating)</a:t>
            </a:r>
          </a:p>
        </p:txBody>
      </p:sp>
      <p:sp>
        <p:nvSpPr>
          <p:cNvPr id="32784" name="Text Box 271">
            <a:extLst>
              <a:ext uri="{FF2B5EF4-FFF2-40B4-BE49-F238E27FC236}">
                <a16:creationId xmlns:a16="http://schemas.microsoft.com/office/drawing/2014/main" id="{A6BB0202-1A26-4EBF-924D-42BCAEB2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37126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first rotation)</a:t>
            </a:r>
          </a:p>
        </p:txBody>
      </p:sp>
      <p:sp>
        <p:nvSpPr>
          <p:cNvPr id="32785" name="Text Box 272">
            <a:extLst>
              <a:ext uri="{FF2B5EF4-FFF2-40B4-BE49-F238E27FC236}">
                <a16:creationId xmlns:a16="http://schemas.microsoft.com/office/drawing/2014/main" id="{2A3CEA42-E8AD-44F0-B749-1D96414C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200651"/>
            <a:ext cx="1676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second rotation)</a:t>
            </a:r>
          </a:p>
        </p:txBody>
      </p:sp>
      <p:sp>
        <p:nvSpPr>
          <p:cNvPr id="32786" name="Text Box 273">
            <a:extLst>
              <a:ext uri="{FF2B5EF4-FFF2-40B4-BE49-F238E27FC236}">
                <a16:creationId xmlns:a16="http://schemas.microsoft.com/office/drawing/2014/main" id="{9CE19615-1EE1-4185-A2C5-B0F59CE6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6096000"/>
            <a:ext cx="2073275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is not yet the root, so we splay again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AAAD-CCF0-42B0-B6D2-B27CAA59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8BA7183F-B93C-45C8-9820-AA0089705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14" y="372419"/>
            <a:ext cx="7486650" cy="76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Splaying Example, Continued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3105DE1-9052-4352-8385-5F1A7426C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7200" y="1524000"/>
            <a:ext cx="5334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</a:t>
            </a:r>
            <a:r>
              <a:rPr lang="en-US" altLang="en-US" sz="2400" i="1"/>
              <a:t> x</a:t>
            </a:r>
            <a:r>
              <a:rPr lang="en-US" altLang="en-US" sz="2400"/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right-rotate around root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88C0D10C-112C-4135-B3B9-40CE8FE1A069}"/>
              </a:ext>
            </a:extLst>
          </p:cNvPr>
          <p:cNvGrpSpPr>
            <a:grpSpLocks/>
          </p:cNvGrpSpPr>
          <p:nvPr/>
        </p:nvGrpSpPr>
        <p:grpSpPr bwMode="auto">
          <a:xfrm>
            <a:off x="1870076" y="1973264"/>
            <a:ext cx="4181475" cy="3200400"/>
            <a:chOff x="118" y="1047"/>
            <a:chExt cx="2634" cy="2016"/>
          </a:xfrm>
        </p:grpSpPr>
        <p:sp>
          <p:nvSpPr>
            <p:cNvPr id="33886" name="Oval 5">
              <a:extLst>
                <a:ext uri="{FF2B5EF4-FFF2-40B4-BE49-F238E27FC236}">
                  <a16:creationId xmlns:a16="http://schemas.microsoft.com/office/drawing/2014/main" id="{2B23EAAC-1FC6-464B-B430-DE7F966B1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8" y="168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3887" name="AutoShape 6">
              <a:extLst>
                <a:ext uri="{FF2B5EF4-FFF2-40B4-BE49-F238E27FC236}">
                  <a16:creationId xmlns:a16="http://schemas.microsoft.com/office/drawing/2014/main" id="{DC46CBD4-86A8-44E1-8CE9-38684BCB2C9E}"/>
                </a:ext>
              </a:extLst>
            </p:cNvPr>
            <p:cNvCxnSpPr>
              <a:cxnSpLocks noChangeAspect="1" noChangeShapeType="1"/>
              <a:stCxn id="33890" idx="4"/>
              <a:endCxn id="33915" idx="0"/>
            </p:cNvCxnSpPr>
            <p:nvPr/>
          </p:nvCxnSpPr>
          <p:spPr bwMode="auto">
            <a:xfrm flipH="1">
              <a:off x="963" y="1251"/>
              <a:ext cx="582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8" name="AutoShape 7">
              <a:extLst>
                <a:ext uri="{FF2B5EF4-FFF2-40B4-BE49-F238E27FC236}">
                  <a16:creationId xmlns:a16="http://schemas.microsoft.com/office/drawing/2014/main" id="{96DA31AE-0A34-4DC9-97B0-1DE8ACDFBAF5}"/>
                </a:ext>
              </a:extLst>
            </p:cNvPr>
            <p:cNvCxnSpPr>
              <a:cxnSpLocks noChangeAspect="1" noChangeShapeType="1"/>
              <a:stCxn id="33915" idx="4"/>
              <a:endCxn id="33939" idx="0"/>
            </p:cNvCxnSpPr>
            <p:nvPr/>
          </p:nvCxnSpPr>
          <p:spPr bwMode="auto">
            <a:xfrm flipH="1">
              <a:off x="658" y="1580"/>
              <a:ext cx="305" cy="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9" name="AutoShape 8">
              <a:extLst>
                <a:ext uri="{FF2B5EF4-FFF2-40B4-BE49-F238E27FC236}">
                  <a16:creationId xmlns:a16="http://schemas.microsoft.com/office/drawing/2014/main" id="{C2AE5E92-911A-42F2-8C8E-A249A95E86F6}"/>
                </a:ext>
              </a:extLst>
            </p:cNvPr>
            <p:cNvCxnSpPr>
              <a:cxnSpLocks noChangeAspect="1" noChangeShapeType="1"/>
              <a:stCxn id="33886" idx="4"/>
              <a:endCxn id="33934" idx="0"/>
            </p:cNvCxnSpPr>
            <p:nvPr/>
          </p:nvCxnSpPr>
          <p:spPr bwMode="auto">
            <a:xfrm>
              <a:off x="1205" y="1886"/>
              <a:ext cx="256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0" name="Oval 9">
              <a:extLst>
                <a:ext uri="{FF2B5EF4-FFF2-40B4-BE49-F238E27FC236}">
                  <a16:creationId xmlns:a16="http://schemas.microsoft.com/office/drawing/2014/main" id="{A4EBB653-FC99-49CC-B743-3E97DE9883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4" y="1047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3891" name="Oval 10">
              <a:extLst>
                <a:ext uri="{FF2B5EF4-FFF2-40B4-BE49-F238E27FC236}">
                  <a16:creationId xmlns:a16="http://schemas.microsoft.com/office/drawing/2014/main" id="{60947764-C562-4166-897C-72CC64227D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6" y="1696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3892" name="Oval 11">
              <a:extLst>
                <a:ext uri="{FF2B5EF4-FFF2-40B4-BE49-F238E27FC236}">
                  <a16:creationId xmlns:a16="http://schemas.microsoft.com/office/drawing/2014/main" id="{7AFAC440-402A-4FE7-B2BA-DBB5556ABC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6" y="169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3893" name="Oval 12">
              <a:extLst>
                <a:ext uri="{FF2B5EF4-FFF2-40B4-BE49-F238E27FC236}">
                  <a16:creationId xmlns:a16="http://schemas.microsoft.com/office/drawing/2014/main" id="{704A35D1-1483-4BC2-AC8C-DCD5C131A6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7" y="1358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3894" name="AutoShape 13">
              <a:extLst>
                <a:ext uri="{FF2B5EF4-FFF2-40B4-BE49-F238E27FC236}">
                  <a16:creationId xmlns:a16="http://schemas.microsoft.com/office/drawing/2014/main" id="{75318F8B-A5D9-4A04-B02E-E38F091F0D16}"/>
                </a:ext>
              </a:extLst>
            </p:cNvPr>
            <p:cNvCxnSpPr>
              <a:cxnSpLocks noChangeAspect="1" noChangeShapeType="1"/>
              <a:stCxn id="33890" idx="4"/>
              <a:endCxn id="33893" idx="0"/>
            </p:cNvCxnSpPr>
            <p:nvPr/>
          </p:nvCxnSpPr>
          <p:spPr bwMode="auto">
            <a:xfrm>
              <a:off x="1545" y="1251"/>
              <a:ext cx="606" cy="1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5" name="AutoShape 14">
              <a:extLst>
                <a:ext uri="{FF2B5EF4-FFF2-40B4-BE49-F238E27FC236}">
                  <a16:creationId xmlns:a16="http://schemas.microsoft.com/office/drawing/2014/main" id="{91F3BE0D-ADAC-4091-A931-FA3AC9B00BD1}"/>
                </a:ext>
              </a:extLst>
            </p:cNvPr>
            <p:cNvCxnSpPr>
              <a:cxnSpLocks noChangeAspect="1" noChangeShapeType="1"/>
              <a:stCxn id="33893" idx="4"/>
              <a:endCxn id="33892" idx="0"/>
            </p:cNvCxnSpPr>
            <p:nvPr/>
          </p:nvCxnSpPr>
          <p:spPr bwMode="auto">
            <a:xfrm flipH="1">
              <a:off x="1963" y="1562"/>
              <a:ext cx="189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6" name="AutoShape 15">
              <a:extLst>
                <a:ext uri="{FF2B5EF4-FFF2-40B4-BE49-F238E27FC236}">
                  <a16:creationId xmlns:a16="http://schemas.microsoft.com/office/drawing/2014/main" id="{D31AF23E-88CD-4EA1-8E3A-8245C03CD8EF}"/>
                </a:ext>
              </a:extLst>
            </p:cNvPr>
            <p:cNvCxnSpPr>
              <a:cxnSpLocks noChangeAspect="1" noChangeShapeType="1"/>
              <a:stCxn id="33893" idx="4"/>
              <a:endCxn id="33891" idx="0"/>
            </p:cNvCxnSpPr>
            <p:nvPr/>
          </p:nvCxnSpPr>
          <p:spPr bwMode="auto">
            <a:xfrm>
              <a:off x="2151" y="1562"/>
              <a:ext cx="223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7" name="Oval 16">
              <a:extLst>
                <a:ext uri="{FF2B5EF4-FFF2-40B4-BE49-F238E27FC236}">
                  <a16:creationId xmlns:a16="http://schemas.microsoft.com/office/drawing/2014/main" id="{3D2923F8-A57B-4340-8C56-68F01F9538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0" y="194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3898" name="AutoShape 17">
              <a:extLst>
                <a:ext uri="{FF2B5EF4-FFF2-40B4-BE49-F238E27FC236}">
                  <a16:creationId xmlns:a16="http://schemas.microsoft.com/office/drawing/2014/main" id="{DAD80061-7094-45CA-B2F7-C4CDAEBFE75A}"/>
                </a:ext>
              </a:extLst>
            </p:cNvPr>
            <p:cNvCxnSpPr>
              <a:cxnSpLocks noChangeAspect="1" noChangeShapeType="1"/>
              <a:stCxn id="33891" idx="4"/>
              <a:endCxn id="33897" idx="0"/>
            </p:cNvCxnSpPr>
            <p:nvPr/>
          </p:nvCxnSpPr>
          <p:spPr bwMode="auto">
            <a:xfrm flipH="1">
              <a:off x="2141" y="1900"/>
              <a:ext cx="233" cy="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9" name="Oval 18">
              <a:extLst>
                <a:ext uri="{FF2B5EF4-FFF2-40B4-BE49-F238E27FC236}">
                  <a16:creationId xmlns:a16="http://schemas.microsoft.com/office/drawing/2014/main" id="{0E211D40-E8E8-493E-86F5-FCD3BE3734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9" y="1954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900" name="AutoShape 19">
              <a:extLst>
                <a:ext uri="{FF2B5EF4-FFF2-40B4-BE49-F238E27FC236}">
                  <a16:creationId xmlns:a16="http://schemas.microsoft.com/office/drawing/2014/main" id="{04E02BD9-6F74-48EE-89AF-BE4422A21516}"/>
                </a:ext>
              </a:extLst>
            </p:cNvPr>
            <p:cNvCxnSpPr>
              <a:cxnSpLocks noChangeAspect="1" noChangeShapeType="1"/>
              <a:stCxn id="33891" idx="4"/>
              <a:endCxn id="33899" idx="0"/>
            </p:cNvCxnSpPr>
            <p:nvPr/>
          </p:nvCxnSpPr>
          <p:spPr bwMode="auto">
            <a:xfrm>
              <a:off x="2374" y="1900"/>
              <a:ext cx="162" cy="5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913" name="Group 32">
              <a:extLst>
                <a:ext uri="{FF2B5EF4-FFF2-40B4-BE49-F238E27FC236}">
                  <a16:creationId xmlns:a16="http://schemas.microsoft.com/office/drawing/2014/main" id="{6A0F666C-C33D-42B2-A7D9-480D3C6DB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" y="1681"/>
              <a:ext cx="1247" cy="1382"/>
              <a:chOff x="1610" y="2618"/>
              <a:chExt cx="1385" cy="1534"/>
            </a:xfrm>
          </p:grpSpPr>
          <p:sp>
            <p:nvSpPr>
              <p:cNvPr id="33939" name="Oval 33">
                <a:extLst>
                  <a:ext uri="{FF2B5EF4-FFF2-40B4-BE49-F238E27FC236}">
                    <a16:creationId xmlns:a16="http://schemas.microsoft.com/office/drawing/2014/main" id="{CDA7C1BF-B58B-4993-961D-B6FFAD3BC6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3940" name="Oval 34">
                <a:extLst>
                  <a:ext uri="{FF2B5EF4-FFF2-40B4-BE49-F238E27FC236}">
                    <a16:creationId xmlns:a16="http://schemas.microsoft.com/office/drawing/2014/main" id="{FFD362F9-9BA4-4EF6-809C-C3CB8C2164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6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3941" name="Oval 35">
                <a:extLst>
                  <a:ext uri="{FF2B5EF4-FFF2-40B4-BE49-F238E27FC236}">
                    <a16:creationId xmlns:a16="http://schemas.microsoft.com/office/drawing/2014/main" id="{AE957124-26F0-46A0-A7F5-BCE3C5C40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10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3942" name="AutoShape 36">
                <a:extLst>
                  <a:ext uri="{FF2B5EF4-FFF2-40B4-BE49-F238E27FC236}">
                    <a16:creationId xmlns:a16="http://schemas.microsoft.com/office/drawing/2014/main" id="{7AE954FE-EC46-4176-B2F0-068ACAC64FB1}"/>
                  </a:ext>
                </a:extLst>
              </p:cNvPr>
              <p:cNvCxnSpPr>
                <a:cxnSpLocks noChangeAspect="1" noChangeShapeType="1"/>
                <a:stCxn id="33941" idx="4"/>
                <a:endCxn id="33940" idx="0"/>
              </p:cNvCxnSpPr>
              <p:nvPr/>
            </p:nvCxnSpPr>
            <p:spPr bwMode="auto">
              <a:xfrm flipH="1">
                <a:off x="1819" y="3126"/>
                <a:ext cx="203" cy="15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3" name="AutoShape 37">
                <a:extLst>
                  <a:ext uri="{FF2B5EF4-FFF2-40B4-BE49-F238E27FC236}">
                    <a16:creationId xmlns:a16="http://schemas.microsoft.com/office/drawing/2014/main" id="{BDE1DEB9-3284-499C-8002-AE1A2062FAEB}"/>
                  </a:ext>
                </a:extLst>
              </p:cNvPr>
              <p:cNvCxnSpPr>
                <a:cxnSpLocks noChangeAspect="1" noChangeShapeType="1"/>
                <a:stCxn id="33941" idx="4"/>
                <a:endCxn id="33947" idx="0"/>
              </p:cNvCxnSpPr>
              <p:nvPr/>
            </p:nvCxnSpPr>
            <p:spPr bwMode="auto">
              <a:xfrm>
                <a:off x="2023" y="3126"/>
                <a:ext cx="203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4" name="AutoShape 38">
                <a:extLst>
                  <a:ext uri="{FF2B5EF4-FFF2-40B4-BE49-F238E27FC236}">
                    <a16:creationId xmlns:a16="http://schemas.microsoft.com/office/drawing/2014/main" id="{1EF9EC37-8BEB-4999-9B06-8E6A919B831B}"/>
                  </a:ext>
                </a:extLst>
              </p:cNvPr>
              <p:cNvCxnSpPr>
                <a:cxnSpLocks noChangeAspect="1" noChangeShapeType="1"/>
                <a:stCxn id="33939" idx="4"/>
                <a:endCxn id="33941" idx="0"/>
              </p:cNvCxnSpPr>
              <p:nvPr/>
            </p:nvCxnSpPr>
            <p:spPr bwMode="auto">
              <a:xfrm flipH="1">
                <a:off x="2023" y="2845"/>
                <a:ext cx="187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45" name="Oval 39">
                <a:extLst>
                  <a:ext uri="{FF2B5EF4-FFF2-40B4-BE49-F238E27FC236}">
                    <a16:creationId xmlns:a16="http://schemas.microsoft.com/office/drawing/2014/main" id="{6A9DBE80-0B0F-497E-8B43-F1EFF0399C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3946" name="Oval 40">
                <a:extLst>
                  <a:ext uri="{FF2B5EF4-FFF2-40B4-BE49-F238E27FC236}">
                    <a16:creationId xmlns:a16="http://schemas.microsoft.com/office/drawing/2014/main" id="{3BBD370B-0C52-4F25-8609-9330971AAD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4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3947" name="Oval 41">
                <a:extLst>
                  <a:ext uri="{FF2B5EF4-FFF2-40B4-BE49-F238E27FC236}">
                    <a16:creationId xmlns:a16="http://schemas.microsoft.com/office/drawing/2014/main" id="{2B48A09F-3E59-4E13-BAC9-A7D179C033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3948" name="AutoShape 42">
                <a:extLst>
                  <a:ext uri="{FF2B5EF4-FFF2-40B4-BE49-F238E27FC236}">
                    <a16:creationId xmlns:a16="http://schemas.microsoft.com/office/drawing/2014/main" id="{A16702D3-79CD-4622-BD0C-051F80459339}"/>
                  </a:ext>
                </a:extLst>
              </p:cNvPr>
              <p:cNvCxnSpPr>
                <a:cxnSpLocks noChangeAspect="1" noChangeShapeType="1"/>
                <a:stCxn id="33947" idx="4"/>
                <a:endCxn id="33946" idx="0"/>
              </p:cNvCxnSpPr>
              <p:nvPr/>
            </p:nvCxnSpPr>
            <p:spPr bwMode="auto">
              <a:xfrm flipH="1">
                <a:off x="1973" y="3515"/>
                <a:ext cx="252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9" name="AutoShape 43">
                <a:extLst>
                  <a:ext uri="{FF2B5EF4-FFF2-40B4-BE49-F238E27FC236}">
                    <a16:creationId xmlns:a16="http://schemas.microsoft.com/office/drawing/2014/main" id="{8615EA30-94DE-4EAA-84F9-1634FBFA86D1}"/>
                  </a:ext>
                </a:extLst>
              </p:cNvPr>
              <p:cNvCxnSpPr>
                <a:cxnSpLocks noChangeAspect="1" noChangeShapeType="1"/>
                <a:stCxn id="33947" idx="4"/>
                <a:endCxn id="33945" idx="0"/>
              </p:cNvCxnSpPr>
              <p:nvPr/>
            </p:nvCxnSpPr>
            <p:spPr bwMode="auto">
              <a:xfrm>
                <a:off x="2225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50" name="Oval 44">
                <a:extLst>
                  <a:ext uri="{FF2B5EF4-FFF2-40B4-BE49-F238E27FC236}">
                    <a16:creationId xmlns:a16="http://schemas.microsoft.com/office/drawing/2014/main" id="{09AC36A8-57C3-4F88-8B65-115E82AC69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3951" name="Oval 45">
                <a:extLst>
                  <a:ext uri="{FF2B5EF4-FFF2-40B4-BE49-F238E27FC236}">
                    <a16:creationId xmlns:a16="http://schemas.microsoft.com/office/drawing/2014/main" id="{52A109F4-F5DD-4F02-85A1-01150F72DB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3952" name="AutoShape 46">
                <a:extLst>
                  <a:ext uri="{FF2B5EF4-FFF2-40B4-BE49-F238E27FC236}">
                    <a16:creationId xmlns:a16="http://schemas.microsoft.com/office/drawing/2014/main" id="{2F0A29F8-EF19-4531-B534-777B7DBD04E0}"/>
                  </a:ext>
                </a:extLst>
              </p:cNvPr>
              <p:cNvCxnSpPr>
                <a:cxnSpLocks noChangeAspect="1" noChangeShapeType="1"/>
                <a:stCxn id="33945" idx="4"/>
                <a:endCxn id="33951" idx="0"/>
              </p:cNvCxnSpPr>
              <p:nvPr/>
            </p:nvCxnSpPr>
            <p:spPr bwMode="auto">
              <a:xfrm flipH="1">
                <a:off x="2320" y="3900"/>
                <a:ext cx="187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3" name="AutoShape 47">
                <a:extLst>
                  <a:ext uri="{FF2B5EF4-FFF2-40B4-BE49-F238E27FC236}">
                    <a16:creationId xmlns:a16="http://schemas.microsoft.com/office/drawing/2014/main" id="{58511F03-6F69-4F78-B2E2-AA8245695136}"/>
                  </a:ext>
                </a:extLst>
              </p:cNvPr>
              <p:cNvCxnSpPr>
                <a:cxnSpLocks noChangeAspect="1" noChangeShapeType="1"/>
                <a:stCxn id="33945" idx="4"/>
                <a:endCxn id="33950" idx="0"/>
              </p:cNvCxnSpPr>
              <p:nvPr/>
            </p:nvCxnSpPr>
            <p:spPr bwMode="auto">
              <a:xfrm>
                <a:off x="2508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6" name="AutoShape 60">
                <a:extLst>
                  <a:ext uri="{FF2B5EF4-FFF2-40B4-BE49-F238E27FC236}">
                    <a16:creationId xmlns:a16="http://schemas.microsoft.com/office/drawing/2014/main" id="{C55589FE-4951-41C8-8B19-83A8ABDAE76B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934" name="Oval 66">
              <a:extLst>
                <a:ext uri="{FF2B5EF4-FFF2-40B4-BE49-F238E27FC236}">
                  <a16:creationId xmlns:a16="http://schemas.microsoft.com/office/drawing/2014/main" id="{C1B2AD8D-F9FE-4A9E-BB22-C92BEB2F5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1" y="1961"/>
              <a:ext cx="399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3915" name="Oval 71">
              <a:extLst>
                <a:ext uri="{FF2B5EF4-FFF2-40B4-BE49-F238E27FC236}">
                  <a16:creationId xmlns:a16="http://schemas.microsoft.com/office/drawing/2014/main" id="{7358779E-A1ED-4162-B086-9B8871351A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2" y="137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3916" name="AutoShape 72">
              <a:extLst>
                <a:ext uri="{FF2B5EF4-FFF2-40B4-BE49-F238E27FC236}">
                  <a16:creationId xmlns:a16="http://schemas.microsoft.com/office/drawing/2014/main" id="{C0320C02-EC91-4931-80C0-996E48FD870B}"/>
                </a:ext>
              </a:extLst>
            </p:cNvPr>
            <p:cNvCxnSpPr>
              <a:cxnSpLocks noChangeAspect="1" noChangeShapeType="1"/>
              <a:stCxn id="33939" idx="4"/>
              <a:endCxn id="33929" idx="0"/>
            </p:cNvCxnSpPr>
            <p:nvPr/>
          </p:nvCxnSpPr>
          <p:spPr bwMode="auto">
            <a:xfrm>
              <a:off x="658" y="1883"/>
              <a:ext cx="24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7" name="AutoShape 73">
              <a:extLst>
                <a:ext uri="{FF2B5EF4-FFF2-40B4-BE49-F238E27FC236}">
                  <a16:creationId xmlns:a16="http://schemas.microsoft.com/office/drawing/2014/main" id="{A5B94C85-D798-41C6-8D68-26D2507F781A}"/>
                </a:ext>
              </a:extLst>
            </p:cNvPr>
            <p:cNvCxnSpPr>
              <a:cxnSpLocks noChangeAspect="1" noChangeShapeType="1"/>
              <a:stCxn id="33886" idx="4"/>
              <a:endCxn id="33924" idx="0"/>
            </p:cNvCxnSpPr>
            <p:nvPr/>
          </p:nvCxnSpPr>
          <p:spPr bwMode="auto">
            <a:xfrm>
              <a:off x="1205" y="1886"/>
              <a:ext cx="74" cy="3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929" name="Oval 75">
              <a:extLst>
                <a:ext uri="{FF2B5EF4-FFF2-40B4-BE49-F238E27FC236}">
                  <a16:creationId xmlns:a16="http://schemas.microsoft.com/office/drawing/2014/main" id="{933B7D4D-5AF4-4580-8FEE-A2B140AD9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2" y="1949"/>
              <a:ext cx="365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3924" name="Oval 81">
              <a:extLst>
                <a:ext uri="{FF2B5EF4-FFF2-40B4-BE49-F238E27FC236}">
                  <a16:creationId xmlns:a16="http://schemas.microsoft.com/office/drawing/2014/main" id="{D6C985E1-3437-4E1E-BAE0-60229133DE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2" y="2261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3920" name="Text Box 86">
              <a:extLst>
                <a:ext uri="{FF2B5EF4-FFF2-40B4-BE49-F238E27FC236}">
                  <a16:creationId xmlns:a16="http://schemas.microsoft.com/office/drawing/2014/main" id="{FC00D77A-68F1-4434-86BC-58263ED394F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7" y="140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921" name="Line 87">
              <a:extLst>
                <a:ext uri="{FF2B5EF4-FFF2-40B4-BE49-F238E27FC236}">
                  <a16:creationId xmlns:a16="http://schemas.microsoft.com/office/drawing/2014/main" id="{0E62F0DC-07C4-422C-AEFF-A8B886FB3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56" y="1482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3922" name="AutoShape 88">
              <a:extLst>
                <a:ext uri="{FF2B5EF4-FFF2-40B4-BE49-F238E27FC236}">
                  <a16:creationId xmlns:a16="http://schemas.microsoft.com/office/drawing/2014/main" id="{88F204C6-D0FF-4DE2-8D86-188B462B100A}"/>
                </a:ext>
              </a:extLst>
            </p:cNvPr>
            <p:cNvCxnSpPr>
              <a:cxnSpLocks noChangeAspect="1" noChangeShapeType="1"/>
              <a:stCxn id="33886" idx="0"/>
              <a:endCxn id="33915" idx="4"/>
            </p:cNvCxnSpPr>
            <p:nvPr/>
          </p:nvCxnSpPr>
          <p:spPr bwMode="auto">
            <a:xfrm flipH="1" flipV="1">
              <a:off x="963" y="1580"/>
              <a:ext cx="241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923" name="AutoShape 89">
              <a:extLst>
                <a:ext uri="{FF2B5EF4-FFF2-40B4-BE49-F238E27FC236}">
                  <a16:creationId xmlns:a16="http://schemas.microsoft.com/office/drawing/2014/main" id="{534CC46F-0EFF-421E-9328-5AF986B1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258"/>
              <a:ext cx="164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8" name="Group 90">
            <a:extLst>
              <a:ext uri="{FF2B5EF4-FFF2-40B4-BE49-F238E27FC236}">
                <a16:creationId xmlns:a16="http://schemas.microsoft.com/office/drawing/2014/main" id="{F24EF8F8-7524-4CF4-A522-F1F2A3087C35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3486150"/>
            <a:ext cx="4410074" cy="2673349"/>
            <a:chOff x="2771" y="1572"/>
            <a:chExt cx="2778" cy="1684"/>
          </a:xfrm>
        </p:grpSpPr>
        <p:sp>
          <p:nvSpPr>
            <p:cNvPr id="33802" name="Oval 91">
              <a:extLst>
                <a:ext uri="{FF2B5EF4-FFF2-40B4-BE49-F238E27FC236}">
                  <a16:creationId xmlns:a16="http://schemas.microsoft.com/office/drawing/2014/main" id="{B44B0A1A-1A85-4C41-B217-C383392887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3" y="2188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3803" name="AutoShape 92">
              <a:extLst>
                <a:ext uri="{FF2B5EF4-FFF2-40B4-BE49-F238E27FC236}">
                  <a16:creationId xmlns:a16="http://schemas.microsoft.com/office/drawing/2014/main" id="{2DB74B8D-AFB2-4A54-9C22-01AF6223C6DF}"/>
                </a:ext>
              </a:extLst>
            </p:cNvPr>
            <p:cNvCxnSpPr>
              <a:cxnSpLocks noChangeAspect="1" noChangeShapeType="1"/>
              <a:stCxn id="33806" idx="0"/>
              <a:endCxn id="33831" idx="4"/>
            </p:cNvCxnSpPr>
            <p:nvPr/>
          </p:nvCxnSpPr>
          <p:spPr bwMode="auto">
            <a:xfrm flipH="1" flipV="1">
              <a:off x="3809" y="1776"/>
              <a:ext cx="602" cy="9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4" name="AutoShape 93">
              <a:extLst>
                <a:ext uri="{FF2B5EF4-FFF2-40B4-BE49-F238E27FC236}">
                  <a16:creationId xmlns:a16="http://schemas.microsoft.com/office/drawing/2014/main" id="{2609EF12-0B69-4678-830F-44261DBDECC8}"/>
                </a:ext>
              </a:extLst>
            </p:cNvPr>
            <p:cNvCxnSpPr>
              <a:cxnSpLocks noChangeAspect="1" noChangeShapeType="1"/>
              <a:stCxn id="33831" idx="4"/>
              <a:endCxn id="33854" idx="0"/>
            </p:cNvCxnSpPr>
            <p:nvPr/>
          </p:nvCxnSpPr>
          <p:spPr bwMode="auto">
            <a:xfrm flipH="1">
              <a:off x="3311" y="1776"/>
              <a:ext cx="498" cy="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5" name="AutoShape 94">
              <a:extLst>
                <a:ext uri="{FF2B5EF4-FFF2-40B4-BE49-F238E27FC236}">
                  <a16:creationId xmlns:a16="http://schemas.microsoft.com/office/drawing/2014/main" id="{1F91EC9D-50AA-48FA-A98A-22BEA10A94B4}"/>
                </a:ext>
              </a:extLst>
            </p:cNvPr>
            <p:cNvCxnSpPr>
              <a:cxnSpLocks noChangeAspect="1" noChangeShapeType="1"/>
              <a:stCxn id="33802" idx="4"/>
              <a:endCxn id="33849" idx="0"/>
            </p:cNvCxnSpPr>
            <p:nvPr/>
          </p:nvCxnSpPr>
          <p:spPr bwMode="auto">
            <a:xfrm>
              <a:off x="4040" y="2392"/>
              <a:ext cx="25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6" name="Oval 95">
              <a:extLst>
                <a:ext uri="{FF2B5EF4-FFF2-40B4-BE49-F238E27FC236}">
                  <a16:creationId xmlns:a16="http://schemas.microsoft.com/office/drawing/2014/main" id="{5C17F4EC-6156-4B51-B06B-0D68BB976F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0" y="1867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3807" name="Oval 96">
              <a:extLst>
                <a:ext uri="{FF2B5EF4-FFF2-40B4-BE49-F238E27FC236}">
                  <a16:creationId xmlns:a16="http://schemas.microsoft.com/office/drawing/2014/main" id="{5744885F-C076-439D-BB00-F52D2E0D0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3" y="2516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3808" name="Oval 97">
              <a:extLst>
                <a:ext uri="{FF2B5EF4-FFF2-40B4-BE49-F238E27FC236}">
                  <a16:creationId xmlns:a16="http://schemas.microsoft.com/office/drawing/2014/main" id="{968517C8-C6E0-45C1-AF2B-55D9640A8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3" y="251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3809" name="Oval 98">
              <a:extLst>
                <a:ext uri="{FF2B5EF4-FFF2-40B4-BE49-F238E27FC236}">
                  <a16:creationId xmlns:a16="http://schemas.microsoft.com/office/drawing/2014/main" id="{9D07C5DE-610D-488E-8F82-153F1479A4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4" y="2178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3810" name="AutoShape 99">
              <a:extLst>
                <a:ext uri="{FF2B5EF4-FFF2-40B4-BE49-F238E27FC236}">
                  <a16:creationId xmlns:a16="http://schemas.microsoft.com/office/drawing/2014/main" id="{D719DC6A-3E54-452B-BE92-F315B7F8BAA8}"/>
                </a:ext>
              </a:extLst>
            </p:cNvPr>
            <p:cNvCxnSpPr>
              <a:cxnSpLocks noChangeAspect="1" noChangeShapeType="1"/>
              <a:stCxn id="33806" idx="4"/>
              <a:endCxn id="33809" idx="0"/>
            </p:cNvCxnSpPr>
            <p:nvPr/>
          </p:nvCxnSpPr>
          <p:spPr bwMode="auto">
            <a:xfrm>
              <a:off x="4411" y="2071"/>
              <a:ext cx="537" cy="1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100">
              <a:extLst>
                <a:ext uri="{FF2B5EF4-FFF2-40B4-BE49-F238E27FC236}">
                  <a16:creationId xmlns:a16="http://schemas.microsoft.com/office/drawing/2014/main" id="{17ED8597-D258-4326-B150-B71310B05A5A}"/>
                </a:ext>
              </a:extLst>
            </p:cNvPr>
            <p:cNvCxnSpPr>
              <a:cxnSpLocks noChangeAspect="1" noChangeShapeType="1"/>
              <a:stCxn id="33809" idx="4"/>
              <a:endCxn id="33808" idx="0"/>
            </p:cNvCxnSpPr>
            <p:nvPr/>
          </p:nvCxnSpPr>
          <p:spPr bwMode="auto">
            <a:xfrm flipH="1">
              <a:off x="4760" y="2382"/>
              <a:ext cx="189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101">
              <a:extLst>
                <a:ext uri="{FF2B5EF4-FFF2-40B4-BE49-F238E27FC236}">
                  <a16:creationId xmlns:a16="http://schemas.microsoft.com/office/drawing/2014/main" id="{962B7E1C-4FDD-4DCF-9B53-B759B95F5EFB}"/>
                </a:ext>
              </a:extLst>
            </p:cNvPr>
            <p:cNvCxnSpPr>
              <a:cxnSpLocks noChangeAspect="1" noChangeShapeType="1"/>
              <a:stCxn id="33809" idx="4"/>
              <a:endCxn id="33807" idx="0"/>
            </p:cNvCxnSpPr>
            <p:nvPr/>
          </p:nvCxnSpPr>
          <p:spPr bwMode="auto">
            <a:xfrm>
              <a:off x="4948" y="2382"/>
              <a:ext cx="223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3" name="Oval 102">
              <a:extLst>
                <a:ext uri="{FF2B5EF4-FFF2-40B4-BE49-F238E27FC236}">
                  <a16:creationId xmlns:a16="http://schemas.microsoft.com/office/drawing/2014/main" id="{9406D43E-DBC7-40D2-ACD6-2C86A585C3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7" y="276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3814" name="AutoShape 103">
              <a:extLst>
                <a:ext uri="{FF2B5EF4-FFF2-40B4-BE49-F238E27FC236}">
                  <a16:creationId xmlns:a16="http://schemas.microsoft.com/office/drawing/2014/main" id="{E9C629DA-CCBA-4C72-A981-0A734A6FDF85}"/>
                </a:ext>
              </a:extLst>
            </p:cNvPr>
            <p:cNvCxnSpPr>
              <a:cxnSpLocks noChangeAspect="1" noChangeShapeType="1"/>
              <a:stCxn id="33807" idx="4"/>
              <a:endCxn id="33813" idx="0"/>
            </p:cNvCxnSpPr>
            <p:nvPr/>
          </p:nvCxnSpPr>
          <p:spPr bwMode="auto">
            <a:xfrm flipH="1">
              <a:off x="4938" y="2720"/>
              <a:ext cx="233" cy="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Oval 104">
              <a:extLst>
                <a:ext uri="{FF2B5EF4-FFF2-40B4-BE49-F238E27FC236}">
                  <a16:creationId xmlns:a16="http://schemas.microsoft.com/office/drawing/2014/main" id="{1CE3084E-ED01-4830-803F-BDE2239B9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6" y="2774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816" name="AutoShape 105">
              <a:extLst>
                <a:ext uri="{FF2B5EF4-FFF2-40B4-BE49-F238E27FC236}">
                  <a16:creationId xmlns:a16="http://schemas.microsoft.com/office/drawing/2014/main" id="{27FAF223-C572-4E96-A650-0671C1C06C1F}"/>
                </a:ext>
              </a:extLst>
            </p:cNvPr>
            <p:cNvCxnSpPr>
              <a:cxnSpLocks noChangeAspect="1" noChangeShapeType="1"/>
              <a:stCxn id="33807" idx="4"/>
              <a:endCxn id="33815" idx="0"/>
            </p:cNvCxnSpPr>
            <p:nvPr/>
          </p:nvCxnSpPr>
          <p:spPr bwMode="auto">
            <a:xfrm>
              <a:off x="5171" y="2720"/>
              <a:ext cx="162" cy="5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29" name="Group 118">
              <a:extLst>
                <a:ext uri="{FF2B5EF4-FFF2-40B4-BE49-F238E27FC236}">
                  <a16:creationId xmlns:a16="http://schemas.microsoft.com/office/drawing/2014/main" id="{425E48E8-24EA-4171-BA26-5E2D0C298E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71" y="1875"/>
              <a:ext cx="1247" cy="1381"/>
              <a:chOff x="1610" y="2618"/>
              <a:chExt cx="1385" cy="1534"/>
            </a:xfrm>
          </p:grpSpPr>
          <p:sp>
            <p:nvSpPr>
              <p:cNvPr id="33854" name="Oval 119">
                <a:extLst>
                  <a:ext uri="{FF2B5EF4-FFF2-40B4-BE49-F238E27FC236}">
                    <a16:creationId xmlns:a16="http://schemas.microsoft.com/office/drawing/2014/main" id="{2D727888-AEA1-4AE0-A199-0421792566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3855" name="Oval 120">
                <a:extLst>
                  <a:ext uri="{FF2B5EF4-FFF2-40B4-BE49-F238E27FC236}">
                    <a16:creationId xmlns:a16="http://schemas.microsoft.com/office/drawing/2014/main" id="{BE1A81EA-BA96-45C5-A932-91E939D0BD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3856" name="Oval 121">
                <a:extLst>
                  <a:ext uri="{FF2B5EF4-FFF2-40B4-BE49-F238E27FC236}">
                    <a16:creationId xmlns:a16="http://schemas.microsoft.com/office/drawing/2014/main" id="{BE3C3278-ED2C-460E-AB68-B74491BFD3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3857" name="AutoShape 122">
                <a:extLst>
                  <a:ext uri="{FF2B5EF4-FFF2-40B4-BE49-F238E27FC236}">
                    <a16:creationId xmlns:a16="http://schemas.microsoft.com/office/drawing/2014/main" id="{ABBE9D5B-64DE-4333-909D-AEB7A85C0D87}"/>
                  </a:ext>
                </a:extLst>
              </p:cNvPr>
              <p:cNvCxnSpPr>
                <a:cxnSpLocks noChangeAspect="1" noChangeShapeType="1"/>
                <a:stCxn id="33856" idx="4"/>
                <a:endCxn id="33855" idx="0"/>
              </p:cNvCxnSpPr>
              <p:nvPr/>
            </p:nvCxnSpPr>
            <p:spPr bwMode="auto">
              <a:xfrm flipH="1">
                <a:off x="1819" y="3126"/>
                <a:ext cx="202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8" name="AutoShape 123">
                <a:extLst>
                  <a:ext uri="{FF2B5EF4-FFF2-40B4-BE49-F238E27FC236}">
                    <a16:creationId xmlns:a16="http://schemas.microsoft.com/office/drawing/2014/main" id="{8EF67F2B-419E-4E15-88CE-CD349DCF363B}"/>
                  </a:ext>
                </a:extLst>
              </p:cNvPr>
              <p:cNvCxnSpPr>
                <a:cxnSpLocks noChangeAspect="1" noChangeShapeType="1"/>
                <a:stCxn id="33856" idx="4"/>
                <a:endCxn id="33862" idx="0"/>
              </p:cNvCxnSpPr>
              <p:nvPr/>
            </p:nvCxnSpPr>
            <p:spPr bwMode="auto">
              <a:xfrm>
                <a:off x="2021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9" name="AutoShape 124">
                <a:extLst>
                  <a:ext uri="{FF2B5EF4-FFF2-40B4-BE49-F238E27FC236}">
                    <a16:creationId xmlns:a16="http://schemas.microsoft.com/office/drawing/2014/main" id="{78C480AD-5313-456A-814D-B1DDBB8C1F8A}"/>
                  </a:ext>
                </a:extLst>
              </p:cNvPr>
              <p:cNvCxnSpPr>
                <a:cxnSpLocks noChangeAspect="1" noChangeShapeType="1"/>
                <a:stCxn id="33854" idx="4"/>
                <a:endCxn id="33856" idx="0"/>
              </p:cNvCxnSpPr>
              <p:nvPr/>
            </p:nvCxnSpPr>
            <p:spPr bwMode="auto">
              <a:xfrm flipH="1">
                <a:off x="2021" y="2845"/>
                <a:ext cx="189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60" name="Oval 125">
                <a:extLst>
                  <a:ext uri="{FF2B5EF4-FFF2-40B4-BE49-F238E27FC236}">
                    <a16:creationId xmlns:a16="http://schemas.microsoft.com/office/drawing/2014/main" id="{501591EE-1ED3-4EE6-9B39-2E3451A21C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3861" name="Oval 126">
                <a:extLst>
                  <a:ext uri="{FF2B5EF4-FFF2-40B4-BE49-F238E27FC236}">
                    <a16:creationId xmlns:a16="http://schemas.microsoft.com/office/drawing/2014/main" id="{41252661-4631-459D-B07C-48E345321B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3862" name="Oval 127">
                <a:extLst>
                  <a:ext uri="{FF2B5EF4-FFF2-40B4-BE49-F238E27FC236}">
                    <a16:creationId xmlns:a16="http://schemas.microsoft.com/office/drawing/2014/main" id="{E07E5C22-B89C-41EE-B7C4-B201A74E8B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3863" name="AutoShape 128">
                <a:extLst>
                  <a:ext uri="{FF2B5EF4-FFF2-40B4-BE49-F238E27FC236}">
                    <a16:creationId xmlns:a16="http://schemas.microsoft.com/office/drawing/2014/main" id="{9C1C584C-48FD-44E3-910B-DBFA1E358D35}"/>
                  </a:ext>
                </a:extLst>
              </p:cNvPr>
              <p:cNvCxnSpPr>
                <a:cxnSpLocks noChangeAspect="1" noChangeShapeType="1"/>
                <a:stCxn id="33862" idx="4"/>
                <a:endCxn id="33861" idx="0"/>
              </p:cNvCxnSpPr>
              <p:nvPr/>
            </p:nvCxnSpPr>
            <p:spPr bwMode="auto">
              <a:xfrm flipH="1">
                <a:off x="1972" y="3515"/>
                <a:ext cx="253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64" name="AutoShape 129">
                <a:extLst>
                  <a:ext uri="{FF2B5EF4-FFF2-40B4-BE49-F238E27FC236}">
                    <a16:creationId xmlns:a16="http://schemas.microsoft.com/office/drawing/2014/main" id="{5E5D94BD-D2CC-43E4-BA19-6AC0051A4D1C}"/>
                  </a:ext>
                </a:extLst>
              </p:cNvPr>
              <p:cNvCxnSpPr>
                <a:cxnSpLocks noChangeAspect="1" noChangeShapeType="1"/>
                <a:stCxn id="33862" idx="4"/>
                <a:endCxn id="33860" idx="0"/>
              </p:cNvCxnSpPr>
              <p:nvPr/>
            </p:nvCxnSpPr>
            <p:spPr bwMode="auto">
              <a:xfrm>
                <a:off x="2225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65" name="Oval 130">
                <a:extLst>
                  <a:ext uri="{FF2B5EF4-FFF2-40B4-BE49-F238E27FC236}">
                    <a16:creationId xmlns:a16="http://schemas.microsoft.com/office/drawing/2014/main" id="{050EA2F1-80FA-4D3B-B5DD-AF57594C77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3866" name="Oval 131">
                <a:extLst>
                  <a:ext uri="{FF2B5EF4-FFF2-40B4-BE49-F238E27FC236}">
                    <a16:creationId xmlns:a16="http://schemas.microsoft.com/office/drawing/2014/main" id="{14C8EDA1-077E-43EC-82A0-533C662D97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3867" name="AutoShape 132">
                <a:extLst>
                  <a:ext uri="{FF2B5EF4-FFF2-40B4-BE49-F238E27FC236}">
                    <a16:creationId xmlns:a16="http://schemas.microsoft.com/office/drawing/2014/main" id="{E69FB762-62E7-411B-B123-9ED943D34376}"/>
                  </a:ext>
                </a:extLst>
              </p:cNvPr>
              <p:cNvCxnSpPr>
                <a:cxnSpLocks noChangeAspect="1" noChangeShapeType="1"/>
                <a:stCxn id="33860" idx="4"/>
                <a:endCxn id="33866" idx="0"/>
              </p:cNvCxnSpPr>
              <p:nvPr/>
            </p:nvCxnSpPr>
            <p:spPr bwMode="auto">
              <a:xfrm flipH="1">
                <a:off x="2320" y="3900"/>
                <a:ext cx="187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68" name="AutoShape 133">
                <a:extLst>
                  <a:ext uri="{FF2B5EF4-FFF2-40B4-BE49-F238E27FC236}">
                    <a16:creationId xmlns:a16="http://schemas.microsoft.com/office/drawing/2014/main" id="{DD5468E3-E1E2-4519-A764-04A52D3345B6}"/>
                  </a:ext>
                </a:extLst>
              </p:cNvPr>
              <p:cNvCxnSpPr>
                <a:cxnSpLocks noChangeAspect="1" noChangeShapeType="1"/>
                <a:stCxn id="33860" idx="4"/>
                <a:endCxn id="33865" idx="0"/>
              </p:cNvCxnSpPr>
              <p:nvPr/>
            </p:nvCxnSpPr>
            <p:spPr bwMode="auto">
              <a:xfrm>
                <a:off x="2507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81" name="AutoShape 146">
                <a:extLst>
                  <a:ext uri="{FF2B5EF4-FFF2-40B4-BE49-F238E27FC236}">
                    <a16:creationId xmlns:a16="http://schemas.microsoft.com/office/drawing/2014/main" id="{E7565EA4-3979-4DC2-B78C-25C32B07F5B4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49" name="Oval 152">
              <a:extLst>
                <a:ext uri="{FF2B5EF4-FFF2-40B4-BE49-F238E27FC236}">
                  <a16:creationId xmlns:a16="http://schemas.microsoft.com/office/drawing/2014/main" id="{8B107DA7-8F6E-452D-B946-98EAAC8A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7" y="2467"/>
              <a:ext cx="399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3831" name="Oval 157">
              <a:extLst>
                <a:ext uri="{FF2B5EF4-FFF2-40B4-BE49-F238E27FC236}">
                  <a16:creationId xmlns:a16="http://schemas.microsoft.com/office/drawing/2014/main" id="{3E7CD5E0-901C-47CB-BCE1-0B36DC9B6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8" y="1572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3832" name="AutoShape 158">
              <a:extLst>
                <a:ext uri="{FF2B5EF4-FFF2-40B4-BE49-F238E27FC236}">
                  <a16:creationId xmlns:a16="http://schemas.microsoft.com/office/drawing/2014/main" id="{5B9D6749-32CD-470D-AE22-E112C39BFAFF}"/>
                </a:ext>
              </a:extLst>
            </p:cNvPr>
            <p:cNvCxnSpPr>
              <a:cxnSpLocks noChangeAspect="1" noChangeShapeType="1"/>
              <a:stCxn id="33854" idx="4"/>
              <a:endCxn id="33844" idx="0"/>
            </p:cNvCxnSpPr>
            <p:nvPr/>
          </p:nvCxnSpPr>
          <p:spPr bwMode="auto">
            <a:xfrm>
              <a:off x="3311" y="2079"/>
              <a:ext cx="271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159">
              <a:extLst>
                <a:ext uri="{FF2B5EF4-FFF2-40B4-BE49-F238E27FC236}">
                  <a16:creationId xmlns:a16="http://schemas.microsoft.com/office/drawing/2014/main" id="{33C3A9A7-0BB9-47EB-ABED-A6BEA5E8EADA}"/>
                </a:ext>
              </a:extLst>
            </p:cNvPr>
            <p:cNvCxnSpPr>
              <a:cxnSpLocks noChangeAspect="1" noChangeShapeType="1"/>
              <a:stCxn id="33802" idx="4"/>
              <a:endCxn id="33839" idx="0"/>
            </p:cNvCxnSpPr>
            <p:nvPr/>
          </p:nvCxnSpPr>
          <p:spPr bwMode="auto">
            <a:xfrm>
              <a:off x="4040" y="2392"/>
              <a:ext cx="76" cy="3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4" name="Oval 161">
              <a:extLst>
                <a:ext uri="{FF2B5EF4-FFF2-40B4-BE49-F238E27FC236}">
                  <a16:creationId xmlns:a16="http://schemas.microsoft.com/office/drawing/2014/main" id="{CDA30A26-B8D5-4F07-AF91-7E510EE11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8" y="2160"/>
              <a:ext cx="36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3839" name="Oval 167">
              <a:extLst>
                <a:ext uri="{FF2B5EF4-FFF2-40B4-BE49-F238E27FC236}">
                  <a16:creationId xmlns:a16="http://schemas.microsoft.com/office/drawing/2014/main" id="{64A35705-BF02-4589-BAF5-876A477F69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767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3836" name="Text Box 172">
              <a:extLst>
                <a:ext uri="{FF2B5EF4-FFF2-40B4-BE49-F238E27FC236}">
                  <a16:creationId xmlns:a16="http://schemas.microsoft.com/office/drawing/2014/main" id="{1B7AF22F-3C79-4A72-BF95-A0BC456B53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3" y="159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837" name="Line 173">
              <a:extLst>
                <a:ext uri="{FF2B5EF4-FFF2-40B4-BE49-F238E27FC236}">
                  <a16:creationId xmlns:a16="http://schemas.microsoft.com/office/drawing/2014/main" id="{BCA693A3-A0BA-4803-A329-C7DECCCC9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02" y="1678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3838" name="AutoShape 174">
              <a:extLst>
                <a:ext uri="{FF2B5EF4-FFF2-40B4-BE49-F238E27FC236}">
                  <a16:creationId xmlns:a16="http://schemas.microsoft.com/office/drawing/2014/main" id="{D9A6FF9E-13AF-4580-B23E-2274DD6DE823}"/>
                </a:ext>
              </a:extLst>
            </p:cNvPr>
            <p:cNvCxnSpPr>
              <a:cxnSpLocks noChangeAspect="1" noChangeShapeType="1"/>
              <a:stCxn id="33802" idx="0"/>
              <a:endCxn id="33806" idx="4"/>
            </p:cNvCxnSpPr>
            <p:nvPr/>
          </p:nvCxnSpPr>
          <p:spPr bwMode="auto">
            <a:xfrm flipV="1">
              <a:off x="4039" y="2071"/>
              <a:ext cx="372" cy="11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799" name="Text Box 175">
            <a:extLst>
              <a:ext uri="{FF2B5EF4-FFF2-40B4-BE49-F238E27FC236}">
                <a16:creationId xmlns:a16="http://schemas.microsoft.com/office/drawing/2014/main" id="{C8AF759A-8AF1-440C-B53A-9E624CEE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(before applying rotation)</a:t>
            </a:r>
          </a:p>
        </p:txBody>
      </p:sp>
      <p:sp>
        <p:nvSpPr>
          <p:cNvPr id="33800" name="Text Box 176">
            <a:extLst>
              <a:ext uri="{FF2B5EF4-FFF2-40B4-BE49-F238E27FC236}">
                <a16:creationId xmlns:a16="http://schemas.microsoft.com/office/drawing/2014/main" id="{14CDD4EE-59C6-406E-A894-4AB1A53A0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565525"/>
            <a:ext cx="13933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rotation)</a:t>
            </a:r>
          </a:p>
        </p:txBody>
      </p:sp>
      <p:sp>
        <p:nvSpPr>
          <p:cNvPr id="33801" name="Text Box 177">
            <a:extLst>
              <a:ext uri="{FF2B5EF4-FFF2-40B4-BE49-F238E27FC236}">
                <a16:creationId xmlns:a16="http://schemas.microsoft.com/office/drawing/2014/main" id="{02DBC8E1-2351-4B3D-B082-DAADC85E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6164264"/>
            <a:ext cx="20732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is the root, so stop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5F1B4-D717-4487-A7D1-04F8C35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5F463416-7ED6-49C3-A006-BA13FF759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698" y="304800"/>
            <a:ext cx="5623302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Example Result of Splaying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EE4A668-383D-4915-81E5-B70018DB4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686" y="1547019"/>
            <a:ext cx="5181600" cy="217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tree might not be more balanced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e.g. splay (40,X)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before, the depth of the shallowest leaf is 2 and the deepest is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after, the depth of shallowest leaf is 3 and deepest is 7</a:t>
            </a:r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EDA896B0-8F07-46C7-B4BE-9DD0522F84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4214" y="360373"/>
            <a:ext cx="3515980" cy="3208319"/>
            <a:chOff x="2453" y="791"/>
            <a:chExt cx="3276" cy="2989"/>
          </a:xfrm>
        </p:grpSpPr>
        <p:sp>
          <p:nvSpPr>
            <p:cNvPr id="34983" name="Oval 5">
              <a:extLst>
                <a:ext uri="{FF2B5EF4-FFF2-40B4-BE49-F238E27FC236}">
                  <a16:creationId xmlns:a16="http://schemas.microsoft.com/office/drawing/2014/main" id="{7290BFCF-A401-4E52-9427-68380A76AF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2" y="791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984" name="Oval 6">
              <a:extLst>
                <a:ext uri="{FF2B5EF4-FFF2-40B4-BE49-F238E27FC236}">
                  <a16:creationId xmlns:a16="http://schemas.microsoft.com/office/drawing/2014/main" id="{684C034D-1EF2-45D5-8F70-CA16EF4B5E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5" y="1751"/>
              <a:ext cx="616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985" name="Oval 7">
              <a:extLst>
                <a:ext uri="{FF2B5EF4-FFF2-40B4-BE49-F238E27FC236}">
                  <a16:creationId xmlns:a16="http://schemas.microsoft.com/office/drawing/2014/main" id="{76D039F8-92CF-454B-AF97-682A99D4D0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6" y="1751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987" name="Oval 9">
              <a:extLst>
                <a:ext uri="{FF2B5EF4-FFF2-40B4-BE49-F238E27FC236}">
                  <a16:creationId xmlns:a16="http://schemas.microsoft.com/office/drawing/2014/main" id="{6BE82172-EAAB-42C6-89A8-495ED1B2B8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5" y="1738"/>
              <a:ext cx="549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988" name="Oval 10">
              <a:extLst>
                <a:ext uri="{FF2B5EF4-FFF2-40B4-BE49-F238E27FC236}">
                  <a16:creationId xmlns:a16="http://schemas.microsoft.com/office/drawing/2014/main" id="{CD842937-CE9D-446C-ADB6-BEC7FF518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8" y="1250"/>
              <a:ext cx="633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989" name="Oval 11">
              <a:extLst>
                <a:ext uri="{FF2B5EF4-FFF2-40B4-BE49-F238E27FC236}">
                  <a16:creationId xmlns:a16="http://schemas.microsoft.com/office/drawing/2014/main" id="{E18F8D97-EEEA-4EA5-B3FD-64678D316F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" y="1250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990" name="AutoShape 12">
              <a:extLst>
                <a:ext uri="{FF2B5EF4-FFF2-40B4-BE49-F238E27FC236}">
                  <a16:creationId xmlns:a16="http://schemas.microsoft.com/office/drawing/2014/main" id="{1FE00D4F-6949-403A-8C55-54CF8D0D53CF}"/>
                </a:ext>
              </a:extLst>
            </p:cNvPr>
            <p:cNvCxnSpPr>
              <a:cxnSpLocks noChangeAspect="1" noChangeShapeType="1"/>
              <a:stCxn id="34983" idx="4"/>
              <a:endCxn id="34989" idx="0"/>
            </p:cNvCxnSpPr>
            <p:nvPr/>
          </p:nvCxnSpPr>
          <p:spPr bwMode="auto">
            <a:xfrm flipH="1">
              <a:off x="3539" y="1093"/>
              <a:ext cx="555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1" name="AutoShape 13">
              <a:extLst>
                <a:ext uri="{FF2B5EF4-FFF2-40B4-BE49-F238E27FC236}">
                  <a16:creationId xmlns:a16="http://schemas.microsoft.com/office/drawing/2014/main" id="{A4754894-4BAC-4892-A8E8-3524CBBACEAB}"/>
                </a:ext>
              </a:extLst>
            </p:cNvPr>
            <p:cNvCxnSpPr>
              <a:cxnSpLocks noChangeAspect="1" noChangeShapeType="1"/>
              <a:stCxn id="34983" idx="4"/>
              <a:endCxn id="34988" idx="0"/>
            </p:cNvCxnSpPr>
            <p:nvPr/>
          </p:nvCxnSpPr>
          <p:spPr bwMode="auto">
            <a:xfrm>
              <a:off x="4094" y="1093"/>
              <a:ext cx="651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2" name="AutoShape 14">
              <a:extLst>
                <a:ext uri="{FF2B5EF4-FFF2-40B4-BE49-F238E27FC236}">
                  <a16:creationId xmlns:a16="http://schemas.microsoft.com/office/drawing/2014/main" id="{FFD5119E-6216-41DA-853E-CCD20C67F009}"/>
                </a:ext>
              </a:extLst>
            </p:cNvPr>
            <p:cNvCxnSpPr>
              <a:cxnSpLocks noChangeAspect="1" noChangeShapeType="1"/>
              <a:stCxn id="34989" idx="4"/>
              <a:endCxn id="34987" idx="0"/>
            </p:cNvCxnSpPr>
            <p:nvPr/>
          </p:nvCxnSpPr>
          <p:spPr bwMode="auto">
            <a:xfrm flipH="1">
              <a:off x="3249" y="1552"/>
              <a:ext cx="289" cy="1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3" name="AutoShape 15">
              <a:extLst>
                <a:ext uri="{FF2B5EF4-FFF2-40B4-BE49-F238E27FC236}">
                  <a16:creationId xmlns:a16="http://schemas.microsoft.com/office/drawing/2014/main" id="{DAB54F9A-79C1-4E8B-8EDF-A5947B664FC4}"/>
                </a:ext>
              </a:extLst>
            </p:cNvPr>
            <p:cNvCxnSpPr>
              <a:cxnSpLocks noChangeAspect="1" noChangeShapeType="1"/>
              <a:stCxn id="34989" idx="4"/>
            </p:cNvCxnSpPr>
            <p:nvPr/>
          </p:nvCxnSpPr>
          <p:spPr bwMode="auto">
            <a:xfrm>
              <a:off x="3539" y="1552"/>
              <a:ext cx="325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4" name="AutoShape 16">
              <a:extLst>
                <a:ext uri="{FF2B5EF4-FFF2-40B4-BE49-F238E27FC236}">
                  <a16:creationId xmlns:a16="http://schemas.microsoft.com/office/drawing/2014/main" id="{64216A64-8CDB-4AA2-AC45-BC0A1ABCC932}"/>
                </a:ext>
              </a:extLst>
            </p:cNvPr>
            <p:cNvCxnSpPr>
              <a:cxnSpLocks noChangeAspect="1" noChangeShapeType="1"/>
              <a:stCxn id="34988" idx="4"/>
              <a:endCxn id="34985" idx="0"/>
            </p:cNvCxnSpPr>
            <p:nvPr/>
          </p:nvCxnSpPr>
          <p:spPr bwMode="auto">
            <a:xfrm flipH="1">
              <a:off x="4467" y="1552"/>
              <a:ext cx="278" cy="1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5" name="AutoShape 17">
              <a:extLst>
                <a:ext uri="{FF2B5EF4-FFF2-40B4-BE49-F238E27FC236}">
                  <a16:creationId xmlns:a16="http://schemas.microsoft.com/office/drawing/2014/main" id="{6FC54692-D318-42EC-8B39-F70F9E107469}"/>
                </a:ext>
              </a:extLst>
            </p:cNvPr>
            <p:cNvCxnSpPr>
              <a:cxnSpLocks noChangeAspect="1" noChangeShapeType="1"/>
              <a:stCxn id="34988" idx="4"/>
              <a:endCxn id="34984" idx="0"/>
            </p:cNvCxnSpPr>
            <p:nvPr/>
          </p:nvCxnSpPr>
          <p:spPr bwMode="auto">
            <a:xfrm>
              <a:off x="4745" y="1552"/>
              <a:ext cx="328" cy="1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96" name="Oval 18">
              <a:extLst>
                <a:ext uri="{FF2B5EF4-FFF2-40B4-BE49-F238E27FC236}">
                  <a16:creationId xmlns:a16="http://schemas.microsoft.com/office/drawing/2014/main" id="{37FB8CC3-7CE7-4A18-AFDD-B8A01832CD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3" y="2615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997" name="Oval 19">
              <a:extLst>
                <a:ext uri="{FF2B5EF4-FFF2-40B4-BE49-F238E27FC236}">
                  <a16:creationId xmlns:a16="http://schemas.microsoft.com/office/drawing/2014/main" id="{9DE23375-F5A7-49DB-BD59-DBEFB5C6DB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7" y="2112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998" name="AutoShape 20">
              <a:extLst>
                <a:ext uri="{FF2B5EF4-FFF2-40B4-BE49-F238E27FC236}">
                  <a16:creationId xmlns:a16="http://schemas.microsoft.com/office/drawing/2014/main" id="{9D1B64CF-FF02-4E5A-AFA8-7D891B4236DC}"/>
                </a:ext>
              </a:extLst>
            </p:cNvPr>
            <p:cNvCxnSpPr>
              <a:cxnSpLocks noChangeAspect="1" noChangeShapeType="1"/>
              <a:stCxn id="34997" idx="4"/>
              <a:endCxn id="34996" idx="0"/>
            </p:cNvCxnSpPr>
            <p:nvPr/>
          </p:nvCxnSpPr>
          <p:spPr bwMode="auto">
            <a:xfrm flipH="1">
              <a:off x="2731" y="2414"/>
              <a:ext cx="268" cy="20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9" name="AutoShape 21">
              <a:extLst>
                <a:ext uri="{FF2B5EF4-FFF2-40B4-BE49-F238E27FC236}">
                  <a16:creationId xmlns:a16="http://schemas.microsoft.com/office/drawing/2014/main" id="{8561EA2B-C6C8-439C-9BF9-CAC65EBACC10}"/>
                </a:ext>
              </a:extLst>
            </p:cNvPr>
            <p:cNvCxnSpPr>
              <a:cxnSpLocks noChangeAspect="1" noChangeShapeType="1"/>
              <a:stCxn id="34997" idx="4"/>
              <a:endCxn id="35003" idx="0"/>
            </p:cNvCxnSpPr>
            <p:nvPr/>
          </p:nvCxnSpPr>
          <p:spPr bwMode="auto">
            <a:xfrm>
              <a:off x="2999" y="2414"/>
              <a:ext cx="272" cy="21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0" name="AutoShape 22">
              <a:extLst>
                <a:ext uri="{FF2B5EF4-FFF2-40B4-BE49-F238E27FC236}">
                  <a16:creationId xmlns:a16="http://schemas.microsoft.com/office/drawing/2014/main" id="{B15A9ACA-8095-4842-9658-188B1BB29ECB}"/>
                </a:ext>
              </a:extLst>
            </p:cNvPr>
            <p:cNvCxnSpPr>
              <a:cxnSpLocks noChangeAspect="1" noChangeShapeType="1"/>
              <a:stCxn id="34987" idx="4"/>
              <a:endCxn id="34997" idx="0"/>
            </p:cNvCxnSpPr>
            <p:nvPr/>
          </p:nvCxnSpPr>
          <p:spPr bwMode="auto">
            <a:xfrm flipH="1">
              <a:off x="2999" y="2040"/>
              <a:ext cx="250" cy="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01" name="Oval 23">
              <a:extLst>
                <a:ext uri="{FF2B5EF4-FFF2-40B4-BE49-F238E27FC236}">
                  <a16:creationId xmlns:a16="http://schemas.microsoft.com/office/drawing/2014/main" id="{FA6DE43E-7EAD-4E5B-8545-EE69910FD2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5" y="314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5002" name="Oval 24">
              <a:extLst>
                <a:ext uri="{FF2B5EF4-FFF2-40B4-BE49-F238E27FC236}">
                  <a16:creationId xmlns:a16="http://schemas.microsoft.com/office/drawing/2014/main" id="{EC830998-48AE-440E-B293-FDB68E31B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138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5003" name="Oval 25">
              <a:extLst>
                <a:ext uri="{FF2B5EF4-FFF2-40B4-BE49-F238E27FC236}">
                  <a16:creationId xmlns:a16="http://schemas.microsoft.com/office/drawing/2014/main" id="{5DBE07E9-DCEA-4AED-A975-ECEC9710F0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9" y="2629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5004" name="AutoShape 26">
              <a:extLst>
                <a:ext uri="{FF2B5EF4-FFF2-40B4-BE49-F238E27FC236}">
                  <a16:creationId xmlns:a16="http://schemas.microsoft.com/office/drawing/2014/main" id="{C325B398-18AD-455A-9244-47CEA428F90C}"/>
                </a:ext>
              </a:extLst>
            </p:cNvPr>
            <p:cNvCxnSpPr>
              <a:cxnSpLocks noChangeAspect="1" noChangeShapeType="1"/>
              <a:stCxn id="35003" idx="4"/>
              <a:endCxn id="35002" idx="0"/>
            </p:cNvCxnSpPr>
            <p:nvPr/>
          </p:nvCxnSpPr>
          <p:spPr bwMode="auto">
            <a:xfrm flipH="1">
              <a:off x="2935" y="2931"/>
              <a:ext cx="337" cy="2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5" name="AutoShape 27">
              <a:extLst>
                <a:ext uri="{FF2B5EF4-FFF2-40B4-BE49-F238E27FC236}">
                  <a16:creationId xmlns:a16="http://schemas.microsoft.com/office/drawing/2014/main" id="{138145ED-AD02-4839-AD90-4ADA4D7671BA}"/>
                </a:ext>
              </a:extLst>
            </p:cNvPr>
            <p:cNvCxnSpPr>
              <a:cxnSpLocks noChangeAspect="1" noChangeShapeType="1"/>
              <a:stCxn id="35003" idx="4"/>
              <a:endCxn id="35001" idx="0"/>
            </p:cNvCxnSpPr>
            <p:nvPr/>
          </p:nvCxnSpPr>
          <p:spPr bwMode="auto">
            <a:xfrm>
              <a:off x="3271" y="2931"/>
              <a:ext cx="376" cy="2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06" name="Oval 28">
              <a:extLst>
                <a:ext uri="{FF2B5EF4-FFF2-40B4-BE49-F238E27FC236}">
                  <a16:creationId xmlns:a16="http://schemas.microsoft.com/office/drawing/2014/main" id="{EA0E8869-4578-4CD3-A775-049226943C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4" y="3465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5007" name="Oval 29">
              <a:extLst>
                <a:ext uri="{FF2B5EF4-FFF2-40B4-BE49-F238E27FC236}">
                  <a16:creationId xmlns:a16="http://schemas.microsoft.com/office/drawing/2014/main" id="{5F915E46-8C08-4809-8B6A-D7F971F512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7" y="3478"/>
              <a:ext cx="50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5008" name="AutoShape 30">
              <a:extLst>
                <a:ext uri="{FF2B5EF4-FFF2-40B4-BE49-F238E27FC236}">
                  <a16:creationId xmlns:a16="http://schemas.microsoft.com/office/drawing/2014/main" id="{FF8C0E43-D549-4E9D-B1F7-3D71027FF4BB}"/>
                </a:ext>
              </a:extLst>
            </p:cNvPr>
            <p:cNvCxnSpPr>
              <a:cxnSpLocks noChangeAspect="1" noChangeShapeType="1"/>
              <a:stCxn id="35001" idx="4"/>
              <a:endCxn id="35007" idx="0"/>
            </p:cNvCxnSpPr>
            <p:nvPr/>
          </p:nvCxnSpPr>
          <p:spPr bwMode="auto">
            <a:xfrm flipH="1">
              <a:off x="3400" y="3445"/>
              <a:ext cx="247" cy="3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9" name="AutoShape 31">
              <a:extLst>
                <a:ext uri="{FF2B5EF4-FFF2-40B4-BE49-F238E27FC236}">
                  <a16:creationId xmlns:a16="http://schemas.microsoft.com/office/drawing/2014/main" id="{1A94FF04-D4A2-4AA1-AC14-F1425A7CF158}"/>
                </a:ext>
              </a:extLst>
            </p:cNvPr>
            <p:cNvCxnSpPr>
              <a:cxnSpLocks noChangeAspect="1" noChangeShapeType="1"/>
              <a:stCxn id="35001" idx="4"/>
              <a:endCxn id="35006" idx="0"/>
            </p:cNvCxnSpPr>
            <p:nvPr/>
          </p:nvCxnSpPr>
          <p:spPr bwMode="auto">
            <a:xfrm>
              <a:off x="3648" y="3445"/>
              <a:ext cx="279" cy="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0" name="Oval 32">
              <a:extLst>
                <a:ext uri="{FF2B5EF4-FFF2-40B4-BE49-F238E27FC236}">
                  <a16:creationId xmlns:a16="http://schemas.microsoft.com/office/drawing/2014/main" id="{B0456FBA-78DC-4317-8FB1-2CEEB24CC0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" y="211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5011" name="Oval 33">
              <a:extLst>
                <a:ext uri="{FF2B5EF4-FFF2-40B4-BE49-F238E27FC236}">
                  <a16:creationId xmlns:a16="http://schemas.microsoft.com/office/drawing/2014/main" id="{7CF7577F-7952-4978-8706-4BB83EDA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6" y="2640"/>
              <a:ext cx="540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5012" name="AutoShape 34">
              <a:extLst>
                <a:ext uri="{FF2B5EF4-FFF2-40B4-BE49-F238E27FC236}">
                  <a16:creationId xmlns:a16="http://schemas.microsoft.com/office/drawing/2014/main" id="{E6AD871D-2F92-42B0-BF2D-276F9B6E7393}"/>
                </a:ext>
              </a:extLst>
            </p:cNvPr>
            <p:cNvCxnSpPr>
              <a:cxnSpLocks noChangeAspect="1" noChangeShapeType="1"/>
              <a:stCxn id="35010" idx="4"/>
              <a:endCxn id="35011" idx="0"/>
            </p:cNvCxnSpPr>
            <p:nvPr/>
          </p:nvCxnSpPr>
          <p:spPr bwMode="auto">
            <a:xfrm>
              <a:off x="3731" y="2415"/>
              <a:ext cx="65" cy="2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13" name="AutoShape 35">
              <a:extLst>
                <a:ext uri="{FF2B5EF4-FFF2-40B4-BE49-F238E27FC236}">
                  <a16:creationId xmlns:a16="http://schemas.microsoft.com/office/drawing/2014/main" id="{4761403B-B943-43FF-8FBD-983A8A52EC43}"/>
                </a:ext>
              </a:extLst>
            </p:cNvPr>
            <p:cNvCxnSpPr>
              <a:cxnSpLocks noChangeAspect="1" noChangeShapeType="1"/>
              <a:stCxn id="34987" idx="4"/>
              <a:endCxn id="35010" idx="0"/>
            </p:cNvCxnSpPr>
            <p:nvPr/>
          </p:nvCxnSpPr>
          <p:spPr bwMode="auto">
            <a:xfrm>
              <a:off x="3250" y="2040"/>
              <a:ext cx="482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4" name="Oval 36">
              <a:extLst>
                <a:ext uri="{FF2B5EF4-FFF2-40B4-BE49-F238E27FC236}">
                  <a16:creationId xmlns:a16="http://schemas.microsoft.com/office/drawing/2014/main" id="{E3BB44B1-1647-4107-932E-15ED98713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" y="2119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5015" name="Oval 37">
              <a:extLst>
                <a:ext uri="{FF2B5EF4-FFF2-40B4-BE49-F238E27FC236}">
                  <a16:creationId xmlns:a16="http://schemas.microsoft.com/office/drawing/2014/main" id="{EC115950-D241-4CC3-9CA1-0CEAA49B03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4" y="2624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5016" name="AutoShape 38">
              <a:extLst>
                <a:ext uri="{FF2B5EF4-FFF2-40B4-BE49-F238E27FC236}">
                  <a16:creationId xmlns:a16="http://schemas.microsoft.com/office/drawing/2014/main" id="{A7E58748-8B27-41E0-90B1-512C5F1656C7}"/>
                </a:ext>
              </a:extLst>
            </p:cNvPr>
            <p:cNvCxnSpPr>
              <a:cxnSpLocks noChangeAspect="1" noChangeShapeType="1"/>
              <a:stCxn id="35010" idx="4"/>
              <a:endCxn id="35015" idx="0"/>
            </p:cNvCxnSpPr>
            <p:nvPr/>
          </p:nvCxnSpPr>
          <p:spPr bwMode="auto">
            <a:xfrm>
              <a:off x="3731" y="2415"/>
              <a:ext cx="643" cy="2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17" name="AutoShape 39">
              <a:extLst>
                <a:ext uri="{FF2B5EF4-FFF2-40B4-BE49-F238E27FC236}">
                  <a16:creationId xmlns:a16="http://schemas.microsoft.com/office/drawing/2014/main" id="{A20B0CAA-048F-42BF-A707-777662698097}"/>
                </a:ext>
              </a:extLst>
            </p:cNvPr>
            <p:cNvCxnSpPr>
              <a:cxnSpLocks noChangeAspect="1" noChangeShapeType="1"/>
              <a:stCxn id="34984" idx="4"/>
              <a:endCxn id="35014" idx="0"/>
            </p:cNvCxnSpPr>
            <p:nvPr/>
          </p:nvCxnSpPr>
          <p:spPr bwMode="auto">
            <a:xfrm flipH="1">
              <a:off x="4731" y="2053"/>
              <a:ext cx="342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8" name="Oval 40">
              <a:extLst>
                <a:ext uri="{FF2B5EF4-FFF2-40B4-BE49-F238E27FC236}">
                  <a16:creationId xmlns:a16="http://schemas.microsoft.com/office/drawing/2014/main" id="{FC972247-5564-4F9F-BFEF-E8184A2CF8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2140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dirty="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5019" name="AutoShape 41">
              <a:extLst>
                <a:ext uri="{FF2B5EF4-FFF2-40B4-BE49-F238E27FC236}">
                  <a16:creationId xmlns:a16="http://schemas.microsoft.com/office/drawing/2014/main" id="{4ABBBE15-3EF7-4D63-8277-7CB61ABDFB6D}"/>
                </a:ext>
              </a:extLst>
            </p:cNvPr>
            <p:cNvCxnSpPr>
              <a:cxnSpLocks noChangeAspect="1" noChangeShapeType="1"/>
              <a:stCxn id="34984" idx="4"/>
              <a:endCxn id="35018" idx="0"/>
            </p:cNvCxnSpPr>
            <p:nvPr/>
          </p:nvCxnSpPr>
          <p:spPr bwMode="auto">
            <a:xfrm>
              <a:off x="5073" y="2053"/>
              <a:ext cx="336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51" name="AutoShape 73">
              <a:extLst>
                <a:ext uri="{FF2B5EF4-FFF2-40B4-BE49-F238E27FC236}">
                  <a16:creationId xmlns:a16="http://schemas.microsoft.com/office/drawing/2014/main" id="{7A798FE9-B78D-40B3-A565-E97978956DB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2" name="Group 83">
            <a:extLst>
              <a:ext uri="{FF2B5EF4-FFF2-40B4-BE49-F238E27FC236}">
                <a16:creationId xmlns:a16="http://schemas.microsoft.com/office/drawing/2014/main" id="{506F0FB9-6E54-4CCA-862A-7BF84D5D74AE}"/>
              </a:ext>
            </a:extLst>
          </p:cNvPr>
          <p:cNvGrpSpPr>
            <a:grpSpLocks/>
          </p:cNvGrpSpPr>
          <p:nvPr/>
        </p:nvGrpSpPr>
        <p:grpSpPr bwMode="auto">
          <a:xfrm>
            <a:off x="1731962" y="3330576"/>
            <a:ext cx="4048124" cy="3208336"/>
            <a:chOff x="2570" y="946"/>
            <a:chExt cx="2550" cy="2021"/>
          </a:xfrm>
        </p:grpSpPr>
        <p:sp>
          <p:nvSpPr>
            <p:cNvPr id="34905" name="Oval 84">
              <a:extLst>
                <a:ext uri="{FF2B5EF4-FFF2-40B4-BE49-F238E27FC236}">
                  <a16:creationId xmlns:a16="http://schemas.microsoft.com/office/drawing/2014/main" id="{438DDFA8-2BB9-4A02-9343-7BC88B08D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4" y="946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906" name="Oval 85">
              <a:extLst>
                <a:ext uri="{FF2B5EF4-FFF2-40B4-BE49-F238E27FC236}">
                  <a16:creationId xmlns:a16="http://schemas.microsoft.com/office/drawing/2014/main" id="{2F69BD8C-A8E5-402F-9F34-C2E5F0B1C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4" y="1533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907" name="Oval 86">
              <a:extLst>
                <a:ext uri="{FF2B5EF4-FFF2-40B4-BE49-F238E27FC236}">
                  <a16:creationId xmlns:a16="http://schemas.microsoft.com/office/drawing/2014/main" id="{0C687CE7-4D44-465B-93D3-6FAB39414A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7" y="2169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908" name="Oval 87">
              <a:extLst>
                <a:ext uri="{FF2B5EF4-FFF2-40B4-BE49-F238E27FC236}">
                  <a16:creationId xmlns:a16="http://schemas.microsoft.com/office/drawing/2014/main" id="{093E520A-5EBD-491D-93FB-056C39D8B7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3" y="1530"/>
              <a:ext cx="399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dirty="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4909" name="Oval 88">
              <a:extLst>
                <a:ext uri="{FF2B5EF4-FFF2-40B4-BE49-F238E27FC236}">
                  <a16:creationId xmlns:a16="http://schemas.microsoft.com/office/drawing/2014/main" id="{D5CE1EE4-FCA9-4EAD-AC1F-C65FD8C5E1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3" y="1586"/>
              <a:ext cx="371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910" name="Oval 89">
              <a:extLst>
                <a:ext uri="{FF2B5EF4-FFF2-40B4-BE49-F238E27FC236}">
                  <a16:creationId xmlns:a16="http://schemas.microsoft.com/office/drawing/2014/main" id="{CEB73282-2FCC-478F-AC7D-E3B416BF60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8" y="1815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911" name="Oval 90">
              <a:extLst>
                <a:ext uri="{FF2B5EF4-FFF2-40B4-BE49-F238E27FC236}">
                  <a16:creationId xmlns:a16="http://schemas.microsoft.com/office/drawing/2014/main" id="{DB156A13-03F6-441C-8C1D-83C82B66B0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7" y="125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912" name="AutoShape 91">
              <a:extLst>
                <a:ext uri="{FF2B5EF4-FFF2-40B4-BE49-F238E27FC236}">
                  <a16:creationId xmlns:a16="http://schemas.microsoft.com/office/drawing/2014/main" id="{29D3A108-A6EA-4A7A-9B92-61068C951102}"/>
                </a:ext>
              </a:extLst>
            </p:cNvPr>
            <p:cNvCxnSpPr>
              <a:cxnSpLocks noChangeAspect="1" noChangeShapeType="1"/>
              <a:stCxn id="34905" idx="4"/>
              <a:endCxn id="34911" idx="0"/>
            </p:cNvCxnSpPr>
            <p:nvPr/>
          </p:nvCxnSpPr>
          <p:spPr bwMode="auto">
            <a:xfrm flipH="1">
              <a:off x="3303" y="1150"/>
              <a:ext cx="782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3" name="AutoShape 92">
              <a:extLst>
                <a:ext uri="{FF2B5EF4-FFF2-40B4-BE49-F238E27FC236}">
                  <a16:creationId xmlns:a16="http://schemas.microsoft.com/office/drawing/2014/main" id="{AA58A023-54FE-4965-A6FD-DD4A97023635}"/>
                </a:ext>
              </a:extLst>
            </p:cNvPr>
            <p:cNvCxnSpPr>
              <a:cxnSpLocks noChangeAspect="1" noChangeShapeType="1"/>
              <a:stCxn id="34905" idx="4"/>
              <a:endCxn id="34940" idx="0"/>
            </p:cNvCxnSpPr>
            <p:nvPr/>
          </p:nvCxnSpPr>
          <p:spPr bwMode="auto">
            <a:xfrm>
              <a:off x="4085" y="1150"/>
              <a:ext cx="819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4" name="AutoShape 93">
              <a:extLst>
                <a:ext uri="{FF2B5EF4-FFF2-40B4-BE49-F238E27FC236}">
                  <a16:creationId xmlns:a16="http://schemas.microsoft.com/office/drawing/2014/main" id="{574A3BC5-1637-48B5-B8CA-720C5025395D}"/>
                </a:ext>
              </a:extLst>
            </p:cNvPr>
            <p:cNvCxnSpPr>
              <a:cxnSpLocks noChangeAspect="1" noChangeShapeType="1"/>
              <a:stCxn id="34911" idx="4"/>
              <a:endCxn id="34909" idx="0"/>
            </p:cNvCxnSpPr>
            <p:nvPr/>
          </p:nvCxnSpPr>
          <p:spPr bwMode="auto">
            <a:xfrm flipH="1">
              <a:off x="3108" y="1460"/>
              <a:ext cx="195" cy="1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5" name="AutoShape 94">
              <a:extLst>
                <a:ext uri="{FF2B5EF4-FFF2-40B4-BE49-F238E27FC236}">
                  <a16:creationId xmlns:a16="http://schemas.microsoft.com/office/drawing/2014/main" id="{637B3F3F-6715-463B-B94A-04CD0A87E545}"/>
                </a:ext>
              </a:extLst>
            </p:cNvPr>
            <p:cNvCxnSpPr>
              <a:cxnSpLocks noChangeAspect="1" noChangeShapeType="1"/>
              <a:stCxn id="34911" idx="4"/>
              <a:endCxn id="34908" idx="0"/>
            </p:cNvCxnSpPr>
            <p:nvPr/>
          </p:nvCxnSpPr>
          <p:spPr bwMode="auto">
            <a:xfrm>
              <a:off x="3303" y="1460"/>
              <a:ext cx="219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6" name="AutoShape 95">
              <a:extLst>
                <a:ext uri="{FF2B5EF4-FFF2-40B4-BE49-F238E27FC236}">
                  <a16:creationId xmlns:a16="http://schemas.microsoft.com/office/drawing/2014/main" id="{6F9E644A-9E8E-4C80-A261-2D89540BB89F}"/>
                </a:ext>
              </a:extLst>
            </p:cNvPr>
            <p:cNvCxnSpPr>
              <a:cxnSpLocks noChangeAspect="1" noChangeShapeType="1"/>
              <a:stCxn id="34910" idx="4"/>
              <a:endCxn id="34907" idx="0"/>
            </p:cNvCxnSpPr>
            <p:nvPr/>
          </p:nvCxnSpPr>
          <p:spPr bwMode="auto">
            <a:xfrm flipH="1">
              <a:off x="4334" y="2019"/>
              <a:ext cx="189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7" name="AutoShape 96">
              <a:extLst>
                <a:ext uri="{FF2B5EF4-FFF2-40B4-BE49-F238E27FC236}">
                  <a16:creationId xmlns:a16="http://schemas.microsoft.com/office/drawing/2014/main" id="{DA7D7337-4031-45C9-8B94-9775E9E6EF76}"/>
                </a:ext>
              </a:extLst>
            </p:cNvPr>
            <p:cNvCxnSpPr>
              <a:cxnSpLocks noChangeAspect="1" noChangeShapeType="1"/>
              <a:stCxn id="34910" idx="0"/>
              <a:endCxn id="34906" idx="4"/>
            </p:cNvCxnSpPr>
            <p:nvPr/>
          </p:nvCxnSpPr>
          <p:spPr bwMode="auto">
            <a:xfrm flipV="1">
              <a:off x="4522" y="1737"/>
              <a:ext cx="190" cy="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8" name="Oval 97">
              <a:extLst>
                <a:ext uri="{FF2B5EF4-FFF2-40B4-BE49-F238E27FC236}">
                  <a16:creationId xmlns:a16="http://schemas.microsoft.com/office/drawing/2014/main" id="{64F7BE68-8672-47F5-A26E-8B0760452A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0" y="2179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919" name="Oval 98">
              <a:extLst>
                <a:ext uri="{FF2B5EF4-FFF2-40B4-BE49-F238E27FC236}">
                  <a16:creationId xmlns:a16="http://schemas.microsoft.com/office/drawing/2014/main" id="{5161AEDF-B3BB-4C8E-8533-9E7BB718F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8" y="1839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920" name="AutoShape 99">
              <a:extLst>
                <a:ext uri="{FF2B5EF4-FFF2-40B4-BE49-F238E27FC236}">
                  <a16:creationId xmlns:a16="http://schemas.microsoft.com/office/drawing/2014/main" id="{2D8B0992-0239-44DF-91E8-24CF2321577C}"/>
                </a:ext>
              </a:extLst>
            </p:cNvPr>
            <p:cNvCxnSpPr>
              <a:cxnSpLocks noChangeAspect="1" noChangeShapeType="1"/>
              <a:stCxn id="34919" idx="4"/>
              <a:endCxn id="34918" idx="0"/>
            </p:cNvCxnSpPr>
            <p:nvPr/>
          </p:nvCxnSpPr>
          <p:spPr bwMode="auto">
            <a:xfrm flipH="1">
              <a:off x="2759" y="2043"/>
              <a:ext cx="181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1" name="AutoShape 100">
              <a:extLst>
                <a:ext uri="{FF2B5EF4-FFF2-40B4-BE49-F238E27FC236}">
                  <a16:creationId xmlns:a16="http://schemas.microsoft.com/office/drawing/2014/main" id="{90403C5F-7808-4AE8-B4C6-EF823B4C4899}"/>
                </a:ext>
              </a:extLst>
            </p:cNvPr>
            <p:cNvCxnSpPr>
              <a:cxnSpLocks noChangeAspect="1" noChangeShapeType="1"/>
              <a:stCxn id="34919" idx="4"/>
              <a:endCxn id="34925" idx="0"/>
            </p:cNvCxnSpPr>
            <p:nvPr/>
          </p:nvCxnSpPr>
          <p:spPr bwMode="auto">
            <a:xfrm>
              <a:off x="2939" y="2043"/>
              <a:ext cx="184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2" name="AutoShape 101">
              <a:extLst>
                <a:ext uri="{FF2B5EF4-FFF2-40B4-BE49-F238E27FC236}">
                  <a16:creationId xmlns:a16="http://schemas.microsoft.com/office/drawing/2014/main" id="{E5974627-3F13-449D-B3BC-9832B619806D}"/>
                </a:ext>
              </a:extLst>
            </p:cNvPr>
            <p:cNvCxnSpPr>
              <a:cxnSpLocks noChangeAspect="1" noChangeShapeType="1"/>
              <a:stCxn id="34909" idx="4"/>
              <a:endCxn id="34919" idx="0"/>
            </p:cNvCxnSpPr>
            <p:nvPr/>
          </p:nvCxnSpPr>
          <p:spPr bwMode="auto">
            <a:xfrm flipH="1">
              <a:off x="2939" y="1790"/>
              <a:ext cx="169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3" name="Oval 102">
              <a:extLst>
                <a:ext uri="{FF2B5EF4-FFF2-40B4-BE49-F238E27FC236}">
                  <a16:creationId xmlns:a16="http://schemas.microsoft.com/office/drawing/2014/main" id="{7FA0E073-4F98-4A84-A3D2-2F9E2F94F2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86" y="253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4924" name="Oval 103">
              <a:extLst>
                <a:ext uri="{FF2B5EF4-FFF2-40B4-BE49-F238E27FC236}">
                  <a16:creationId xmlns:a16="http://schemas.microsoft.com/office/drawing/2014/main" id="{C9AADF41-DD0A-48F7-AC6B-586EB381A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7" y="2533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4925" name="Oval 104">
              <a:extLst>
                <a:ext uri="{FF2B5EF4-FFF2-40B4-BE49-F238E27FC236}">
                  <a16:creationId xmlns:a16="http://schemas.microsoft.com/office/drawing/2014/main" id="{FDB1199F-A5AD-49F7-8CD4-5E8D81EEF5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2" y="2189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4926" name="AutoShape 105">
              <a:extLst>
                <a:ext uri="{FF2B5EF4-FFF2-40B4-BE49-F238E27FC236}">
                  <a16:creationId xmlns:a16="http://schemas.microsoft.com/office/drawing/2014/main" id="{6DB6618D-333A-4FD9-B5A4-EB49B29BAFFE}"/>
                </a:ext>
              </a:extLst>
            </p:cNvPr>
            <p:cNvCxnSpPr>
              <a:cxnSpLocks noChangeAspect="1" noChangeShapeType="1"/>
              <a:stCxn id="34925" idx="4"/>
              <a:endCxn id="34924" idx="0"/>
            </p:cNvCxnSpPr>
            <p:nvPr/>
          </p:nvCxnSpPr>
          <p:spPr bwMode="auto">
            <a:xfrm flipH="1">
              <a:off x="2895" y="2393"/>
              <a:ext cx="228" cy="1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7" name="AutoShape 106">
              <a:extLst>
                <a:ext uri="{FF2B5EF4-FFF2-40B4-BE49-F238E27FC236}">
                  <a16:creationId xmlns:a16="http://schemas.microsoft.com/office/drawing/2014/main" id="{FEE5DB7A-5E64-438B-B7BA-010B391FBF95}"/>
                </a:ext>
              </a:extLst>
            </p:cNvPr>
            <p:cNvCxnSpPr>
              <a:cxnSpLocks noChangeAspect="1" noChangeShapeType="1"/>
              <a:stCxn id="34925" idx="4"/>
              <a:endCxn id="34923" idx="0"/>
            </p:cNvCxnSpPr>
            <p:nvPr/>
          </p:nvCxnSpPr>
          <p:spPr bwMode="auto">
            <a:xfrm>
              <a:off x="3123" y="2393"/>
              <a:ext cx="254" cy="14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8" name="Oval 107">
              <a:extLst>
                <a:ext uri="{FF2B5EF4-FFF2-40B4-BE49-F238E27FC236}">
                  <a16:creationId xmlns:a16="http://schemas.microsoft.com/office/drawing/2014/main" id="{9B676024-0DC4-4DFB-817C-99F3C75A72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" y="2754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4929" name="Oval 108">
              <a:extLst>
                <a:ext uri="{FF2B5EF4-FFF2-40B4-BE49-F238E27FC236}">
                  <a16:creationId xmlns:a16="http://schemas.microsoft.com/office/drawing/2014/main" id="{772A3537-5EB7-483E-95C7-ED17B233DC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8" y="2763"/>
              <a:ext cx="34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4930" name="AutoShape 109">
              <a:extLst>
                <a:ext uri="{FF2B5EF4-FFF2-40B4-BE49-F238E27FC236}">
                  <a16:creationId xmlns:a16="http://schemas.microsoft.com/office/drawing/2014/main" id="{364E1B7B-704F-40BC-86E0-DFC8697AA060}"/>
                </a:ext>
              </a:extLst>
            </p:cNvPr>
            <p:cNvCxnSpPr>
              <a:cxnSpLocks noChangeAspect="1" noChangeShapeType="1"/>
              <a:stCxn id="34923" idx="4"/>
              <a:endCxn id="34929" idx="0"/>
            </p:cNvCxnSpPr>
            <p:nvPr/>
          </p:nvCxnSpPr>
          <p:spPr bwMode="auto">
            <a:xfrm flipH="1">
              <a:off x="3209" y="2740"/>
              <a:ext cx="168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1" name="AutoShape 110">
              <a:extLst>
                <a:ext uri="{FF2B5EF4-FFF2-40B4-BE49-F238E27FC236}">
                  <a16:creationId xmlns:a16="http://schemas.microsoft.com/office/drawing/2014/main" id="{30C38CAF-991A-4107-9A56-7B565B7631EB}"/>
                </a:ext>
              </a:extLst>
            </p:cNvPr>
            <p:cNvCxnSpPr>
              <a:cxnSpLocks noChangeAspect="1" noChangeShapeType="1"/>
              <a:stCxn id="34923" idx="4"/>
              <a:endCxn id="34928" idx="0"/>
            </p:cNvCxnSpPr>
            <p:nvPr/>
          </p:nvCxnSpPr>
          <p:spPr bwMode="auto">
            <a:xfrm>
              <a:off x="3377" y="2740"/>
              <a:ext cx="189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2" name="Oval 111">
              <a:extLst>
                <a:ext uri="{FF2B5EF4-FFF2-40B4-BE49-F238E27FC236}">
                  <a16:creationId xmlns:a16="http://schemas.microsoft.com/office/drawing/2014/main" id="{FD8C6E05-6267-4737-AF70-2A3AE94CC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3" y="1840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4933" name="Oval 112">
              <a:extLst>
                <a:ext uri="{FF2B5EF4-FFF2-40B4-BE49-F238E27FC236}">
                  <a16:creationId xmlns:a16="http://schemas.microsoft.com/office/drawing/2014/main" id="{A8767FC7-6D8D-4B94-80CA-5A8C182F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5" y="2196"/>
              <a:ext cx="365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4934" name="AutoShape 113">
              <a:extLst>
                <a:ext uri="{FF2B5EF4-FFF2-40B4-BE49-F238E27FC236}">
                  <a16:creationId xmlns:a16="http://schemas.microsoft.com/office/drawing/2014/main" id="{07EF3BA7-E163-4E62-879A-EB4DBC1C15A4}"/>
                </a:ext>
              </a:extLst>
            </p:cNvPr>
            <p:cNvCxnSpPr>
              <a:cxnSpLocks noChangeAspect="1" noChangeShapeType="1"/>
              <a:stCxn id="34932" idx="4"/>
              <a:endCxn id="34933" idx="0"/>
            </p:cNvCxnSpPr>
            <p:nvPr/>
          </p:nvCxnSpPr>
          <p:spPr bwMode="auto">
            <a:xfrm>
              <a:off x="3434" y="2044"/>
              <a:ext cx="43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5" name="AutoShape 114">
              <a:extLst>
                <a:ext uri="{FF2B5EF4-FFF2-40B4-BE49-F238E27FC236}">
                  <a16:creationId xmlns:a16="http://schemas.microsoft.com/office/drawing/2014/main" id="{BEBFE2CC-D35F-4058-97C1-2DFB1E59AA90}"/>
                </a:ext>
              </a:extLst>
            </p:cNvPr>
            <p:cNvCxnSpPr>
              <a:cxnSpLocks noChangeAspect="1" noChangeShapeType="1"/>
              <a:stCxn id="34909" idx="4"/>
              <a:endCxn id="34932" idx="0"/>
            </p:cNvCxnSpPr>
            <p:nvPr/>
          </p:nvCxnSpPr>
          <p:spPr bwMode="auto">
            <a:xfrm>
              <a:off x="3108" y="1790"/>
              <a:ext cx="326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6" name="Oval 115">
              <a:extLst>
                <a:ext uri="{FF2B5EF4-FFF2-40B4-BE49-F238E27FC236}">
                  <a16:creationId xmlns:a16="http://schemas.microsoft.com/office/drawing/2014/main" id="{1DF593ED-ABAD-4BAE-A40F-FF8622BA9B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" y="217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4937" name="Oval 116">
              <a:extLst>
                <a:ext uri="{FF2B5EF4-FFF2-40B4-BE49-F238E27FC236}">
                  <a16:creationId xmlns:a16="http://schemas.microsoft.com/office/drawing/2014/main" id="{16CCF9F6-62D1-463D-A4FA-A5DE9D16F9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2" y="2185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4938" name="AutoShape 117">
              <a:extLst>
                <a:ext uri="{FF2B5EF4-FFF2-40B4-BE49-F238E27FC236}">
                  <a16:creationId xmlns:a16="http://schemas.microsoft.com/office/drawing/2014/main" id="{F0151B71-CB0C-408D-9063-F44ADC1D52BB}"/>
                </a:ext>
              </a:extLst>
            </p:cNvPr>
            <p:cNvCxnSpPr>
              <a:cxnSpLocks noChangeAspect="1" noChangeShapeType="1"/>
              <a:stCxn id="34932" idx="4"/>
              <a:endCxn id="34937" idx="0"/>
            </p:cNvCxnSpPr>
            <p:nvPr/>
          </p:nvCxnSpPr>
          <p:spPr bwMode="auto">
            <a:xfrm>
              <a:off x="3434" y="2044"/>
              <a:ext cx="435" cy="1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9" name="AutoShape 118">
              <a:extLst>
                <a:ext uri="{FF2B5EF4-FFF2-40B4-BE49-F238E27FC236}">
                  <a16:creationId xmlns:a16="http://schemas.microsoft.com/office/drawing/2014/main" id="{7E741969-54DD-4E78-95F8-430A09CC6DE2}"/>
                </a:ext>
              </a:extLst>
            </p:cNvPr>
            <p:cNvCxnSpPr>
              <a:cxnSpLocks noChangeAspect="1" noChangeShapeType="1"/>
              <a:stCxn id="34910" idx="4"/>
              <a:endCxn id="34936" idx="0"/>
            </p:cNvCxnSpPr>
            <p:nvPr/>
          </p:nvCxnSpPr>
          <p:spPr bwMode="auto">
            <a:xfrm>
              <a:off x="4522" y="2019"/>
              <a:ext cx="257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40" name="Oval 119">
              <a:extLst>
                <a:ext uri="{FF2B5EF4-FFF2-40B4-BE49-F238E27FC236}">
                  <a16:creationId xmlns:a16="http://schemas.microsoft.com/office/drawing/2014/main" id="{EEAC4C81-21F5-4D26-8327-B8D3FFD796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7" y="1245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4941" name="AutoShape 120">
              <a:extLst>
                <a:ext uri="{FF2B5EF4-FFF2-40B4-BE49-F238E27FC236}">
                  <a16:creationId xmlns:a16="http://schemas.microsoft.com/office/drawing/2014/main" id="{B834D3C3-5B67-48C2-BD62-C086C7F436BC}"/>
                </a:ext>
              </a:extLst>
            </p:cNvPr>
            <p:cNvCxnSpPr>
              <a:cxnSpLocks noChangeAspect="1" noChangeShapeType="1"/>
              <a:stCxn id="34906" idx="0"/>
              <a:endCxn id="34940" idx="4"/>
            </p:cNvCxnSpPr>
            <p:nvPr/>
          </p:nvCxnSpPr>
          <p:spPr bwMode="auto">
            <a:xfrm flipV="1">
              <a:off x="4712" y="1449"/>
              <a:ext cx="192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73" name="AutoShape 152">
              <a:extLst>
                <a:ext uri="{FF2B5EF4-FFF2-40B4-BE49-F238E27FC236}">
                  <a16:creationId xmlns:a16="http://schemas.microsoft.com/office/drawing/2014/main" id="{9E1A32E9-C541-4C13-92AF-39FB5AC9BCD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050" y="244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3" name="Group 162">
            <a:extLst>
              <a:ext uri="{FF2B5EF4-FFF2-40B4-BE49-F238E27FC236}">
                <a16:creationId xmlns:a16="http://schemas.microsoft.com/office/drawing/2014/main" id="{C629E11E-69FE-4D3C-BF84-F6ABCB53B236}"/>
              </a:ext>
            </a:extLst>
          </p:cNvPr>
          <p:cNvGrpSpPr>
            <a:grpSpLocks/>
          </p:cNvGrpSpPr>
          <p:nvPr/>
        </p:nvGrpSpPr>
        <p:grpSpPr bwMode="auto">
          <a:xfrm>
            <a:off x="7312286" y="2847481"/>
            <a:ext cx="3746501" cy="3606800"/>
            <a:chOff x="2697" y="1852"/>
            <a:chExt cx="2360" cy="2272"/>
          </a:xfrm>
        </p:grpSpPr>
        <p:sp>
          <p:nvSpPr>
            <p:cNvPr id="34827" name="Oval 163">
              <a:extLst>
                <a:ext uri="{FF2B5EF4-FFF2-40B4-BE49-F238E27FC236}">
                  <a16:creationId xmlns:a16="http://schemas.microsoft.com/office/drawing/2014/main" id="{F0846AFD-C9EA-4BF5-9417-21AC982C5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2" y="2103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828" name="Oval 164">
              <a:extLst>
                <a:ext uri="{FF2B5EF4-FFF2-40B4-BE49-F238E27FC236}">
                  <a16:creationId xmlns:a16="http://schemas.microsoft.com/office/drawing/2014/main" id="{3B95775E-905A-4760-AEE1-8C08B69B54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1" y="2421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829" name="Oval 165">
              <a:extLst>
                <a:ext uri="{FF2B5EF4-FFF2-40B4-BE49-F238E27FC236}">
                  <a16:creationId xmlns:a16="http://schemas.microsoft.com/office/drawing/2014/main" id="{9538226B-2A6F-43C6-8755-D7442C732D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84" y="3057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830" name="Oval 166">
              <a:extLst>
                <a:ext uri="{FF2B5EF4-FFF2-40B4-BE49-F238E27FC236}">
                  <a16:creationId xmlns:a16="http://schemas.microsoft.com/office/drawing/2014/main" id="{675EBE02-A418-4ABF-BF71-8B68564680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0" y="2686"/>
              <a:ext cx="399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4831" name="Oval 167">
              <a:extLst>
                <a:ext uri="{FF2B5EF4-FFF2-40B4-BE49-F238E27FC236}">
                  <a16:creationId xmlns:a16="http://schemas.microsoft.com/office/drawing/2014/main" id="{803AF386-4E8B-42EE-984D-49C286564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0" y="2743"/>
              <a:ext cx="371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832" name="Oval 168">
              <a:extLst>
                <a:ext uri="{FF2B5EF4-FFF2-40B4-BE49-F238E27FC236}">
                  <a16:creationId xmlns:a16="http://schemas.microsoft.com/office/drawing/2014/main" id="{7BEA3874-03B8-4F83-8110-27B580299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6" y="2703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833" name="Oval 169">
              <a:extLst>
                <a:ext uri="{FF2B5EF4-FFF2-40B4-BE49-F238E27FC236}">
                  <a16:creationId xmlns:a16="http://schemas.microsoft.com/office/drawing/2014/main" id="{BBD1640E-27E4-4814-A2EE-56B55FC58C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4" y="2413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834" name="AutoShape 170">
              <a:extLst>
                <a:ext uri="{FF2B5EF4-FFF2-40B4-BE49-F238E27FC236}">
                  <a16:creationId xmlns:a16="http://schemas.microsoft.com/office/drawing/2014/main" id="{5FB2F0A3-1865-4F9A-96D8-607CA0E03AF4}"/>
                </a:ext>
              </a:extLst>
            </p:cNvPr>
            <p:cNvCxnSpPr>
              <a:cxnSpLocks noChangeAspect="1" noChangeShapeType="1"/>
              <a:stCxn id="34827" idx="4"/>
              <a:endCxn id="34833" idx="0"/>
            </p:cNvCxnSpPr>
            <p:nvPr/>
          </p:nvCxnSpPr>
          <p:spPr bwMode="auto">
            <a:xfrm flipH="1">
              <a:off x="3431" y="2307"/>
              <a:ext cx="703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AutoShape 171">
              <a:extLst>
                <a:ext uri="{FF2B5EF4-FFF2-40B4-BE49-F238E27FC236}">
                  <a16:creationId xmlns:a16="http://schemas.microsoft.com/office/drawing/2014/main" id="{375B6FE0-EBF2-4432-B9D7-4F75CA9DB04B}"/>
                </a:ext>
              </a:extLst>
            </p:cNvPr>
            <p:cNvCxnSpPr>
              <a:cxnSpLocks noChangeAspect="1" noChangeShapeType="1"/>
              <a:stCxn id="34827" idx="0"/>
              <a:endCxn id="34862" idx="4"/>
            </p:cNvCxnSpPr>
            <p:nvPr/>
          </p:nvCxnSpPr>
          <p:spPr bwMode="auto">
            <a:xfrm flipV="1">
              <a:off x="4133" y="2056"/>
              <a:ext cx="211" cy="4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172">
              <a:extLst>
                <a:ext uri="{FF2B5EF4-FFF2-40B4-BE49-F238E27FC236}">
                  <a16:creationId xmlns:a16="http://schemas.microsoft.com/office/drawing/2014/main" id="{ECD315E6-8E7F-474D-B8E8-C9067C9D203E}"/>
                </a:ext>
              </a:extLst>
            </p:cNvPr>
            <p:cNvCxnSpPr>
              <a:cxnSpLocks noChangeAspect="1" noChangeShapeType="1"/>
              <a:stCxn id="34833" idx="4"/>
              <a:endCxn id="34831" idx="0"/>
            </p:cNvCxnSpPr>
            <p:nvPr/>
          </p:nvCxnSpPr>
          <p:spPr bwMode="auto">
            <a:xfrm flipH="1">
              <a:off x="3236" y="2617"/>
              <a:ext cx="195" cy="1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AutoShape 173">
              <a:extLst>
                <a:ext uri="{FF2B5EF4-FFF2-40B4-BE49-F238E27FC236}">
                  <a16:creationId xmlns:a16="http://schemas.microsoft.com/office/drawing/2014/main" id="{D4AC8AF2-F0D8-4D4E-82AD-12E1D0D0FBCC}"/>
                </a:ext>
              </a:extLst>
            </p:cNvPr>
            <p:cNvCxnSpPr>
              <a:cxnSpLocks noChangeAspect="1" noChangeShapeType="1"/>
              <a:stCxn id="34833" idx="4"/>
              <a:endCxn id="34830" idx="0"/>
            </p:cNvCxnSpPr>
            <p:nvPr/>
          </p:nvCxnSpPr>
          <p:spPr bwMode="auto">
            <a:xfrm>
              <a:off x="3431" y="2617"/>
              <a:ext cx="219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174">
              <a:extLst>
                <a:ext uri="{FF2B5EF4-FFF2-40B4-BE49-F238E27FC236}">
                  <a16:creationId xmlns:a16="http://schemas.microsoft.com/office/drawing/2014/main" id="{07D8179A-8A98-4DE2-A3D2-1612E79E1D27}"/>
                </a:ext>
              </a:extLst>
            </p:cNvPr>
            <p:cNvCxnSpPr>
              <a:cxnSpLocks noChangeAspect="1" noChangeShapeType="1"/>
              <a:stCxn id="34832" idx="4"/>
              <a:endCxn id="34829" idx="0"/>
            </p:cNvCxnSpPr>
            <p:nvPr/>
          </p:nvCxnSpPr>
          <p:spPr bwMode="auto">
            <a:xfrm flipH="1">
              <a:off x="4401" y="2907"/>
              <a:ext cx="189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175">
              <a:extLst>
                <a:ext uri="{FF2B5EF4-FFF2-40B4-BE49-F238E27FC236}">
                  <a16:creationId xmlns:a16="http://schemas.microsoft.com/office/drawing/2014/main" id="{ECE5BA68-B5E7-4C93-9022-7417D110281A}"/>
                </a:ext>
              </a:extLst>
            </p:cNvPr>
            <p:cNvCxnSpPr>
              <a:cxnSpLocks noChangeAspect="1" noChangeShapeType="1"/>
              <a:stCxn id="34832" idx="0"/>
              <a:endCxn id="34828" idx="4"/>
            </p:cNvCxnSpPr>
            <p:nvPr/>
          </p:nvCxnSpPr>
          <p:spPr bwMode="auto">
            <a:xfrm flipV="1">
              <a:off x="4590" y="2625"/>
              <a:ext cx="189" cy="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0" name="Oval 176">
              <a:extLst>
                <a:ext uri="{FF2B5EF4-FFF2-40B4-BE49-F238E27FC236}">
                  <a16:creationId xmlns:a16="http://schemas.microsoft.com/office/drawing/2014/main" id="{964861EC-CC0E-4E26-8666-43972324C6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7" y="3336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841" name="Oval 177">
              <a:extLst>
                <a:ext uri="{FF2B5EF4-FFF2-40B4-BE49-F238E27FC236}">
                  <a16:creationId xmlns:a16="http://schemas.microsoft.com/office/drawing/2014/main" id="{4ABAA92F-729E-4E9E-B61B-243001953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5" y="299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842" name="AutoShape 178">
              <a:extLst>
                <a:ext uri="{FF2B5EF4-FFF2-40B4-BE49-F238E27FC236}">
                  <a16:creationId xmlns:a16="http://schemas.microsoft.com/office/drawing/2014/main" id="{5FC0E605-32FA-48B0-A262-E17CCED0C7D0}"/>
                </a:ext>
              </a:extLst>
            </p:cNvPr>
            <p:cNvCxnSpPr>
              <a:cxnSpLocks noChangeAspect="1" noChangeShapeType="1"/>
              <a:stCxn id="34841" idx="4"/>
              <a:endCxn id="34840" idx="0"/>
            </p:cNvCxnSpPr>
            <p:nvPr/>
          </p:nvCxnSpPr>
          <p:spPr bwMode="auto">
            <a:xfrm flipH="1">
              <a:off x="2886" y="3200"/>
              <a:ext cx="181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AutoShape 179">
              <a:extLst>
                <a:ext uri="{FF2B5EF4-FFF2-40B4-BE49-F238E27FC236}">
                  <a16:creationId xmlns:a16="http://schemas.microsoft.com/office/drawing/2014/main" id="{8EBB81D7-184E-4CFC-AC91-AFFDAA872863}"/>
                </a:ext>
              </a:extLst>
            </p:cNvPr>
            <p:cNvCxnSpPr>
              <a:cxnSpLocks noChangeAspect="1" noChangeShapeType="1"/>
              <a:stCxn id="34841" idx="4"/>
              <a:endCxn id="34847" idx="0"/>
            </p:cNvCxnSpPr>
            <p:nvPr/>
          </p:nvCxnSpPr>
          <p:spPr bwMode="auto">
            <a:xfrm>
              <a:off x="3066" y="3200"/>
              <a:ext cx="184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AutoShape 180">
              <a:extLst>
                <a:ext uri="{FF2B5EF4-FFF2-40B4-BE49-F238E27FC236}">
                  <a16:creationId xmlns:a16="http://schemas.microsoft.com/office/drawing/2014/main" id="{ADC9B28A-5D23-4D74-A0BB-8A0ADAE733D1}"/>
                </a:ext>
              </a:extLst>
            </p:cNvPr>
            <p:cNvCxnSpPr>
              <a:cxnSpLocks noChangeAspect="1" noChangeShapeType="1"/>
              <a:stCxn id="34831" idx="4"/>
              <a:endCxn id="34841" idx="0"/>
            </p:cNvCxnSpPr>
            <p:nvPr/>
          </p:nvCxnSpPr>
          <p:spPr bwMode="auto">
            <a:xfrm flipH="1">
              <a:off x="3066" y="2947"/>
              <a:ext cx="170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5" name="Oval 181">
              <a:extLst>
                <a:ext uri="{FF2B5EF4-FFF2-40B4-BE49-F238E27FC236}">
                  <a16:creationId xmlns:a16="http://schemas.microsoft.com/office/drawing/2014/main" id="{657909D2-D81A-45D3-A6D1-B8BBD7F585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3" y="3693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4846" name="Oval 182">
              <a:extLst>
                <a:ext uri="{FF2B5EF4-FFF2-40B4-BE49-F238E27FC236}">
                  <a16:creationId xmlns:a16="http://schemas.microsoft.com/office/drawing/2014/main" id="{E6CA8C5E-60A8-4551-9B7B-CF5523235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4" y="3690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4847" name="Oval 183">
              <a:extLst>
                <a:ext uri="{FF2B5EF4-FFF2-40B4-BE49-F238E27FC236}">
                  <a16:creationId xmlns:a16="http://schemas.microsoft.com/office/drawing/2014/main" id="{A56EA792-97FD-467C-90F7-6B81551E72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9" y="334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4848" name="AutoShape 184">
              <a:extLst>
                <a:ext uri="{FF2B5EF4-FFF2-40B4-BE49-F238E27FC236}">
                  <a16:creationId xmlns:a16="http://schemas.microsoft.com/office/drawing/2014/main" id="{0F6AB022-C659-4509-AC43-45708B02E449}"/>
                </a:ext>
              </a:extLst>
            </p:cNvPr>
            <p:cNvCxnSpPr>
              <a:cxnSpLocks noChangeAspect="1" noChangeShapeType="1"/>
              <a:stCxn id="34847" idx="4"/>
              <a:endCxn id="34846" idx="0"/>
            </p:cNvCxnSpPr>
            <p:nvPr/>
          </p:nvCxnSpPr>
          <p:spPr bwMode="auto">
            <a:xfrm flipH="1">
              <a:off x="3023" y="3550"/>
              <a:ext cx="227" cy="1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9" name="AutoShape 185">
              <a:extLst>
                <a:ext uri="{FF2B5EF4-FFF2-40B4-BE49-F238E27FC236}">
                  <a16:creationId xmlns:a16="http://schemas.microsoft.com/office/drawing/2014/main" id="{209F08A4-410A-4595-943F-F5062A8C75EE}"/>
                </a:ext>
              </a:extLst>
            </p:cNvPr>
            <p:cNvCxnSpPr>
              <a:cxnSpLocks noChangeAspect="1" noChangeShapeType="1"/>
              <a:stCxn id="34847" idx="4"/>
              <a:endCxn id="34845" idx="0"/>
            </p:cNvCxnSpPr>
            <p:nvPr/>
          </p:nvCxnSpPr>
          <p:spPr bwMode="auto">
            <a:xfrm>
              <a:off x="3250" y="3550"/>
              <a:ext cx="254" cy="14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0" name="Oval 186">
              <a:extLst>
                <a:ext uri="{FF2B5EF4-FFF2-40B4-BE49-F238E27FC236}">
                  <a16:creationId xmlns:a16="http://schemas.microsoft.com/office/drawing/2014/main" id="{49A3D8F7-0304-41AA-9BB6-68E4E0AB1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2" y="3911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4851" name="Oval 187">
              <a:extLst>
                <a:ext uri="{FF2B5EF4-FFF2-40B4-BE49-F238E27FC236}">
                  <a16:creationId xmlns:a16="http://schemas.microsoft.com/office/drawing/2014/main" id="{B401C2E7-5328-43AA-AA57-A28B00EE62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5" y="3920"/>
              <a:ext cx="34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4852" name="AutoShape 188">
              <a:extLst>
                <a:ext uri="{FF2B5EF4-FFF2-40B4-BE49-F238E27FC236}">
                  <a16:creationId xmlns:a16="http://schemas.microsoft.com/office/drawing/2014/main" id="{F4A699D1-BD19-42C0-8B00-DF34950CD8C7}"/>
                </a:ext>
              </a:extLst>
            </p:cNvPr>
            <p:cNvCxnSpPr>
              <a:cxnSpLocks noChangeAspect="1" noChangeShapeType="1"/>
              <a:stCxn id="34845" idx="4"/>
              <a:endCxn id="34851" idx="0"/>
            </p:cNvCxnSpPr>
            <p:nvPr/>
          </p:nvCxnSpPr>
          <p:spPr bwMode="auto">
            <a:xfrm flipH="1">
              <a:off x="3336" y="3897"/>
              <a:ext cx="168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189">
              <a:extLst>
                <a:ext uri="{FF2B5EF4-FFF2-40B4-BE49-F238E27FC236}">
                  <a16:creationId xmlns:a16="http://schemas.microsoft.com/office/drawing/2014/main" id="{9A01FB5C-51AE-489B-AE12-878884FBC932}"/>
                </a:ext>
              </a:extLst>
            </p:cNvPr>
            <p:cNvCxnSpPr>
              <a:cxnSpLocks noChangeAspect="1" noChangeShapeType="1"/>
              <a:stCxn id="34845" idx="4"/>
              <a:endCxn id="34850" idx="0"/>
            </p:cNvCxnSpPr>
            <p:nvPr/>
          </p:nvCxnSpPr>
          <p:spPr bwMode="auto">
            <a:xfrm>
              <a:off x="3504" y="3897"/>
              <a:ext cx="189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4" name="Oval 190">
              <a:extLst>
                <a:ext uri="{FF2B5EF4-FFF2-40B4-BE49-F238E27FC236}">
                  <a16:creationId xmlns:a16="http://schemas.microsoft.com/office/drawing/2014/main" id="{4B0D8E77-FE04-4B09-AC11-891848F3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0" y="2997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4855" name="Oval 191">
              <a:extLst>
                <a:ext uri="{FF2B5EF4-FFF2-40B4-BE49-F238E27FC236}">
                  <a16:creationId xmlns:a16="http://schemas.microsoft.com/office/drawing/2014/main" id="{63B39F8F-69DA-42ED-9FC0-63817C84B8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2" y="3352"/>
              <a:ext cx="365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4856" name="AutoShape 192">
              <a:extLst>
                <a:ext uri="{FF2B5EF4-FFF2-40B4-BE49-F238E27FC236}">
                  <a16:creationId xmlns:a16="http://schemas.microsoft.com/office/drawing/2014/main" id="{A5AB0310-0563-48E3-ADA7-8B5978A29BF5}"/>
                </a:ext>
              </a:extLst>
            </p:cNvPr>
            <p:cNvCxnSpPr>
              <a:cxnSpLocks noChangeAspect="1" noChangeShapeType="1"/>
              <a:stCxn id="34854" idx="4"/>
              <a:endCxn id="34855" idx="0"/>
            </p:cNvCxnSpPr>
            <p:nvPr/>
          </p:nvCxnSpPr>
          <p:spPr bwMode="auto">
            <a:xfrm>
              <a:off x="3561" y="3201"/>
              <a:ext cx="43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7" name="AutoShape 193">
              <a:extLst>
                <a:ext uri="{FF2B5EF4-FFF2-40B4-BE49-F238E27FC236}">
                  <a16:creationId xmlns:a16="http://schemas.microsoft.com/office/drawing/2014/main" id="{6C3A7247-793C-4578-B8D2-E073E7BEB03E}"/>
                </a:ext>
              </a:extLst>
            </p:cNvPr>
            <p:cNvCxnSpPr>
              <a:cxnSpLocks noChangeAspect="1" noChangeShapeType="1"/>
              <a:stCxn id="34831" idx="4"/>
              <a:endCxn id="34854" idx="0"/>
            </p:cNvCxnSpPr>
            <p:nvPr/>
          </p:nvCxnSpPr>
          <p:spPr bwMode="auto">
            <a:xfrm>
              <a:off x="3236" y="2947"/>
              <a:ext cx="325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8" name="Oval 194">
              <a:extLst>
                <a:ext uri="{FF2B5EF4-FFF2-40B4-BE49-F238E27FC236}">
                  <a16:creationId xmlns:a16="http://schemas.microsoft.com/office/drawing/2014/main" id="{279F4253-0A90-4770-8AF0-6539721243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5" y="3063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4859" name="Oval 195">
              <a:extLst>
                <a:ext uri="{FF2B5EF4-FFF2-40B4-BE49-F238E27FC236}">
                  <a16:creationId xmlns:a16="http://schemas.microsoft.com/office/drawing/2014/main" id="{190488E0-BFE3-48A5-BE51-5A81246A1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334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4860" name="AutoShape 196">
              <a:extLst>
                <a:ext uri="{FF2B5EF4-FFF2-40B4-BE49-F238E27FC236}">
                  <a16:creationId xmlns:a16="http://schemas.microsoft.com/office/drawing/2014/main" id="{A6170DE2-A3E8-4222-8262-94360CF3D8F0}"/>
                </a:ext>
              </a:extLst>
            </p:cNvPr>
            <p:cNvCxnSpPr>
              <a:cxnSpLocks noChangeAspect="1" noChangeShapeType="1"/>
              <a:stCxn id="34854" idx="4"/>
              <a:endCxn id="34859" idx="0"/>
            </p:cNvCxnSpPr>
            <p:nvPr/>
          </p:nvCxnSpPr>
          <p:spPr bwMode="auto">
            <a:xfrm>
              <a:off x="3561" y="3201"/>
              <a:ext cx="435" cy="1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1" name="AutoShape 197">
              <a:extLst>
                <a:ext uri="{FF2B5EF4-FFF2-40B4-BE49-F238E27FC236}">
                  <a16:creationId xmlns:a16="http://schemas.microsoft.com/office/drawing/2014/main" id="{F3BB7397-7E20-41AB-B3D1-85776F1A4B6B}"/>
                </a:ext>
              </a:extLst>
            </p:cNvPr>
            <p:cNvCxnSpPr>
              <a:cxnSpLocks noChangeAspect="1" noChangeShapeType="1"/>
              <a:stCxn id="34832" idx="4"/>
              <a:endCxn id="34858" idx="0"/>
            </p:cNvCxnSpPr>
            <p:nvPr/>
          </p:nvCxnSpPr>
          <p:spPr bwMode="auto">
            <a:xfrm>
              <a:off x="4590" y="2907"/>
              <a:ext cx="256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2" name="Oval 198">
              <a:extLst>
                <a:ext uri="{FF2B5EF4-FFF2-40B4-BE49-F238E27FC236}">
                  <a16:creationId xmlns:a16="http://schemas.microsoft.com/office/drawing/2014/main" id="{CEAF356C-046D-47DB-AC0F-11DDBC7114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185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4863" name="AutoShape 199">
              <a:extLst>
                <a:ext uri="{FF2B5EF4-FFF2-40B4-BE49-F238E27FC236}">
                  <a16:creationId xmlns:a16="http://schemas.microsoft.com/office/drawing/2014/main" id="{E4A93EB3-CA82-4171-AFA8-24E55D70A4E2}"/>
                </a:ext>
              </a:extLst>
            </p:cNvPr>
            <p:cNvCxnSpPr>
              <a:cxnSpLocks noChangeAspect="1" noChangeShapeType="1"/>
              <a:stCxn id="34828" idx="0"/>
              <a:endCxn id="34827" idx="4"/>
            </p:cNvCxnSpPr>
            <p:nvPr/>
          </p:nvCxnSpPr>
          <p:spPr bwMode="auto">
            <a:xfrm flipH="1" flipV="1">
              <a:off x="4133" y="2307"/>
              <a:ext cx="646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5" name="AutoShape 231">
              <a:extLst>
                <a:ext uri="{FF2B5EF4-FFF2-40B4-BE49-F238E27FC236}">
                  <a16:creationId xmlns:a16="http://schemas.microsoft.com/office/drawing/2014/main" id="{28FD5479-891F-4A84-860A-C51D3FEDCFF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177" y="3605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4" name="Text Box 241">
            <a:extLst>
              <a:ext uri="{FF2B5EF4-FFF2-40B4-BE49-F238E27FC236}">
                <a16:creationId xmlns:a16="http://schemas.microsoft.com/office/drawing/2014/main" id="{2A47DCDF-65DE-4977-9950-79A586EE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191" y="99432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34825" name="Text Box 242">
            <a:extLst>
              <a:ext uri="{FF2B5EF4-FFF2-40B4-BE49-F238E27FC236}">
                <a16:creationId xmlns:a16="http://schemas.microsoft.com/office/drawing/2014/main" id="{86CABD78-F285-4AB7-AC32-87536673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7400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first splay</a:t>
            </a:r>
          </a:p>
        </p:txBody>
      </p:sp>
      <p:sp>
        <p:nvSpPr>
          <p:cNvPr id="34826" name="Text Box 243">
            <a:extLst>
              <a:ext uri="{FF2B5EF4-FFF2-40B4-BE49-F238E27FC236}">
                <a16:creationId xmlns:a16="http://schemas.microsoft.com/office/drawing/2014/main" id="{4B313966-C767-46FF-80BE-6BEC558D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38" y="5848334"/>
            <a:ext cx="144145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second splay</a:t>
            </a:r>
          </a:p>
        </p:txBody>
      </p:sp>
      <p:sp>
        <p:nvSpPr>
          <p:cNvPr id="245" name="Oval 87">
            <a:extLst>
              <a:ext uri="{FF2B5EF4-FFF2-40B4-BE49-F238E27FC236}">
                <a16:creationId xmlns:a16="http://schemas.microsoft.com/office/drawing/2014/main" id="{41EC6F62-604C-4DA6-95E7-F5145A8CA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7962" y="1328114"/>
            <a:ext cx="633412" cy="323850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232A5-225B-4185-9E37-C54C030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2CDFC9F-8EFE-437B-83F2-9476F8DC4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241" y="304800"/>
            <a:ext cx="57832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 Tree Definition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2E385F-4EA2-4757-9749-4872B58E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splay tree</a:t>
            </a:r>
            <a:r>
              <a:rPr lang="en-US" altLang="en-US" dirty="0"/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altLang="en-US" dirty="0"/>
              <a:t>deepest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splaying costs O(h),where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O(h) rotations, each of which is O(1)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7A539E8E-8B34-4C42-8050-32ADD651C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304800"/>
          <a:ext cx="1565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Clip" r:id="rId4" imgW="630022" imgH="643738" progId="MS_ClipArt_Gallery.2">
                  <p:embed/>
                </p:oleObj>
              </mc:Choice>
              <mc:Fallback>
                <p:oleObj name="Clip" r:id="rId4" imgW="630022" imgH="643738" progId="MS_ClipArt_Gallery.2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7A539E8E-8B34-4C42-8050-32ADD651C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304800"/>
                        <a:ext cx="1565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308CA-B4C1-40AB-B3AC-BFCAF13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6EAF0721-5BF2-4107-94C0-4246BF2C0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Splay Trees &amp; Ordered Dictionaries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A60FA75-7983-4C90-A7F2-89049F18F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2039142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which nodes are splayed after each operation?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9AD03CF-9C42-4791-9B1C-37D48CDF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73" y="5113338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use the parent of the node that was actually removed from the tree (the parent of the node that the removed item was swapped with)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6BB0ABDD-F88A-4018-BDB3-212584C2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573" y="5513388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delete(k)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655C646A-B817-4D13-A516-BD292361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74" y="4492624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use the new node containing the entry inserted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435387BD-855B-49F9-BE31-6FB256A9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012" y="4479924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insert(</a:t>
            </a:r>
            <a:r>
              <a:rPr lang="en-US" altLang="en-US" sz="2000" dirty="0" err="1"/>
              <a:t>k,v</a:t>
            </a:r>
            <a:r>
              <a:rPr lang="en-US" altLang="en-US" sz="2000" dirty="0"/>
              <a:t>) </a:t>
            </a:r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F4BFF510-D322-4C0B-B782-856C8BCD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661" y="3470274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key found, use that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key not found, use the node where the search stops</a:t>
            </a:r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783B3E29-A622-4E78-995F-7462F664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74" y="3622674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find(k)</a:t>
            </a:r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B21F2B51-8D94-48E3-9DF7-A572D706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261" y="2955924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splay node</a:t>
            </a:r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8F64D5D0-59CB-4EEA-93F1-7A9216D1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573" y="2955924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method</a:t>
            </a:r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0E6E9188-F870-445A-ACEA-2EABEE960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2936874"/>
            <a:ext cx="8438824" cy="1904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8" name="Line 13">
            <a:extLst>
              <a:ext uri="{FF2B5EF4-FFF2-40B4-BE49-F238E27FC236}">
                <a16:creationId xmlns:a16="http://schemas.microsoft.com/office/drawing/2014/main" id="{7E460ECD-C386-43F0-9FB1-CB8D71A72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3408355"/>
            <a:ext cx="8381947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7790CFE9-C953-46B2-BB20-BA2C409C0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5084755"/>
            <a:ext cx="8381903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0" name="Line 15">
            <a:extLst>
              <a:ext uri="{FF2B5EF4-FFF2-40B4-BE49-F238E27FC236}">
                <a16:creationId xmlns:a16="http://schemas.microsoft.com/office/drawing/2014/main" id="{E58D3784-58F4-428B-AE00-555A044D9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572" y="6308724"/>
            <a:ext cx="843882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47EAE831-02E8-44A9-AA8B-FAD71DEA4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573" y="2955924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2" name="Line 17">
            <a:extLst>
              <a:ext uri="{FF2B5EF4-FFF2-40B4-BE49-F238E27FC236}">
                <a16:creationId xmlns:a16="http://schemas.microsoft.com/office/drawing/2014/main" id="{AF2E88CE-139A-467A-A7A4-8E244C541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686" y="2955924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3" name="Line 18">
            <a:extLst>
              <a:ext uri="{FF2B5EF4-FFF2-40B4-BE49-F238E27FC236}">
                <a16:creationId xmlns:a16="http://schemas.microsoft.com/office/drawing/2014/main" id="{FDF5D3A9-867D-40DD-BD19-1A28196A9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2955924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4" name="Line 19">
            <a:extLst>
              <a:ext uri="{FF2B5EF4-FFF2-40B4-BE49-F238E27FC236}">
                <a16:creationId xmlns:a16="http://schemas.microsoft.com/office/drawing/2014/main" id="{B25E6910-2F4E-48F7-AE81-F0485A25F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4398955"/>
            <a:ext cx="8381921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aphicFrame>
        <p:nvGraphicFramePr>
          <p:cNvPr id="36885" name="Object 20">
            <a:extLst>
              <a:ext uri="{FF2B5EF4-FFF2-40B4-BE49-F238E27FC236}">
                <a16:creationId xmlns:a16="http://schemas.microsoft.com/office/drawing/2014/main" id="{4CFEF194-BF35-437F-AC7E-7F19EE246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44016"/>
              </p:ext>
            </p:extLst>
          </p:nvPr>
        </p:nvGraphicFramePr>
        <p:xfrm>
          <a:off x="8427720" y="365125"/>
          <a:ext cx="24336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Clip" r:id="rId4" imgW="3497263" imgH="2095500" progId="MS_ClipArt_Gallery.2">
                  <p:embed/>
                </p:oleObj>
              </mc:Choice>
              <mc:Fallback>
                <p:oleObj name="Clip" r:id="rId4" imgW="3497263" imgH="2095500" progId="MS_ClipArt_Gallery.2">
                  <p:embed/>
                  <p:pic>
                    <p:nvPicPr>
                      <p:cNvPr id="36885" name="Object 20">
                        <a:extLst>
                          <a:ext uri="{FF2B5EF4-FFF2-40B4-BE49-F238E27FC236}">
                            <a16:creationId xmlns:a16="http://schemas.microsoft.com/office/drawing/2014/main" id="{4CFEF194-BF35-437F-AC7E-7F19EE246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720" y="365125"/>
                        <a:ext cx="2433638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9F7E7-0397-4E06-B8B2-F5786BF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BDB9F42E-F66A-4E1D-BDE0-A2F382387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418" y="509588"/>
            <a:ext cx="563086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Amortized Analysis of Splay Trees</a:t>
            </a:r>
          </a:p>
        </p:txBody>
      </p:sp>
      <p:sp>
        <p:nvSpPr>
          <p:cNvPr id="3789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E3704-6E0A-40DC-9D2D-2ABB86128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7440" y="2022792"/>
            <a:ext cx="8392160" cy="44958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Running time of each operation is proportional to time for splaying.</a:t>
            </a:r>
          </a:p>
          <a:p>
            <a:pPr eaLnBrk="1" hangingPunct="1"/>
            <a:r>
              <a:rPr lang="en-US" altLang="en-US" dirty="0"/>
              <a:t>Define rank(v) as the logarithm (base 2) of the number of nodes in subtree rooted at v.</a:t>
            </a:r>
          </a:p>
          <a:p>
            <a:pPr eaLnBrk="1" hangingPunct="1"/>
            <a:r>
              <a:rPr lang="en-US" altLang="en-US" dirty="0"/>
              <a:t>Costs: zig = $1, zig-zig = $2, zig-zag = $2.</a:t>
            </a:r>
          </a:p>
          <a:p>
            <a:pPr eaLnBrk="1" hangingPunct="1"/>
            <a:r>
              <a:rPr lang="en-US" altLang="en-US" dirty="0"/>
              <a:t>Thus, cost for splaying a node at depth d = $d.</a:t>
            </a:r>
          </a:p>
          <a:p>
            <a:pPr eaLnBrk="1" hangingPunct="1"/>
            <a:r>
              <a:rPr lang="en-US" altLang="en-US" dirty="0"/>
              <a:t>Imagine that we store rank(v) &amp; cyber-dollars at each node v of the splay tree (just for the sake of analysis).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786D0CA6-8E7A-494D-85EE-14CBF0090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228600"/>
          <a:ext cx="21923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Clip" r:id="rId4" imgW="2191817" imgH="1424635" progId="MS_ClipArt_Gallery.5">
                  <p:embed/>
                </p:oleObj>
              </mc:Choice>
              <mc:Fallback>
                <p:oleObj name="Clip" r:id="rId4" imgW="2191817" imgH="1424635" progId="MS_ClipArt_Gallery.5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786D0CA6-8E7A-494D-85EE-14CBF0090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28600"/>
                        <a:ext cx="21923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F3EF6-103B-47EA-B804-ADC361CB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5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B276D4B7-EC5B-405F-BA14-7F53D714A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562" y="392708"/>
            <a:ext cx="5959475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per zig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BBE583B-32F8-4E08-9AF0-A5DADFC98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5666" y="4807502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Doing a zig at x costs at most rank’(x) - rank(x):</a:t>
            </a:r>
          </a:p>
          <a:p>
            <a:pPr lvl="1" eaLnBrk="1" hangingPunct="1"/>
            <a:r>
              <a:rPr lang="en-US" altLang="en-US" dirty="0"/>
              <a:t>cost = rank’(x) + rank’(y) - rank(y) - rank(x)			     </a:t>
            </a:r>
            <a:r>
              <a:rPr lang="en-US" altLang="en-US" u="sng" dirty="0"/>
              <a:t>&lt;</a:t>
            </a:r>
            <a:r>
              <a:rPr lang="en-US" altLang="en-US" dirty="0"/>
              <a:t> rank’(x) - rank(x).</a:t>
            </a:r>
          </a:p>
          <a:p>
            <a:pPr lvl="1" eaLnBrk="1" hangingPunct="1"/>
            <a:endParaRPr lang="en-US" altLang="en-US" dirty="0"/>
          </a:p>
        </p:txBody>
      </p:sp>
      <p:grpSp>
        <p:nvGrpSpPr>
          <p:cNvPr id="38917" name="Group 4">
            <a:extLst>
              <a:ext uri="{FF2B5EF4-FFF2-40B4-BE49-F238E27FC236}">
                <a16:creationId xmlns:a16="http://schemas.microsoft.com/office/drawing/2014/main" id="{470A448E-745D-452B-A8D1-472B1F1193A0}"/>
              </a:ext>
            </a:extLst>
          </p:cNvPr>
          <p:cNvGrpSpPr>
            <a:grpSpLocks/>
          </p:cNvGrpSpPr>
          <p:nvPr/>
        </p:nvGrpSpPr>
        <p:grpSpPr bwMode="auto">
          <a:xfrm>
            <a:off x="1922462" y="1867974"/>
            <a:ext cx="5892054" cy="2371247"/>
            <a:chOff x="2518" y="2422"/>
            <a:chExt cx="3207" cy="1589"/>
          </a:xfrm>
        </p:grpSpPr>
        <p:sp>
          <p:nvSpPr>
            <p:cNvPr id="38919" name="Text Box 5">
              <a:extLst>
                <a:ext uri="{FF2B5EF4-FFF2-40B4-BE49-F238E27FC236}">
                  <a16:creationId xmlns:a16="http://schemas.microsoft.com/office/drawing/2014/main" id="{05343093-0C46-48AF-93F3-33735686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490"/>
              <a:ext cx="22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zig</a:t>
              </a: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48DBB2AE-A0A8-4051-BA08-8050AE528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809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3503986A-8DE9-443A-A33E-A5AF1095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316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8922" name="AutoShape 8">
              <a:extLst>
                <a:ext uri="{FF2B5EF4-FFF2-40B4-BE49-F238E27FC236}">
                  <a16:creationId xmlns:a16="http://schemas.microsoft.com/office/drawing/2014/main" id="{B9BFE682-CD6B-45B0-B1CC-C4A74944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23" name="AutoShape 9">
              <a:extLst>
                <a:ext uri="{FF2B5EF4-FFF2-40B4-BE49-F238E27FC236}">
                  <a16:creationId xmlns:a16="http://schemas.microsoft.com/office/drawing/2014/main" id="{DF5B125A-9525-4C1C-95A8-360A92B06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AutoShape 10">
              <a:extLst>
                <a:ext uri="{FF2B5EF4-FFF2-40B4-BE49-F238E27FC236}">
                  <a16:creationId xmlns:a16="http://schemas.microsoft.com/office/drawing/2014/main" id="{31020123-A032-4BC1-98D8-5471C1D3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0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25" name="AutoShape 11">
              <a:extLst>
                <a:ext uri="{FF2B5EF4-FFF2-40B4-BE49-F238E27FC236}">
                  <a16:creationId xmlns:a16="http://schemas.microsoft.com/office/drawing/2014/main" id="{F2FD02BD-13B6-49BD-BD0E-A64B18C53F0C}"/>
                </a:ext>
              </a:extLst>
            </p:cNvPr>
            <p:cNvCxnSpPr>
              <a:cxnSpLocks noChangeShapeType="1"/>
              <a:stCxn id="38920" idx="3"/>
              <a:endCxn id="38921" idx="0"/>
            </p:cNvCxnSpPr>
            <p:nvPr/>
          </p:nvCxnSpPr>
          <p:spPr bwMode="auto">
            <a:xfrm flipH="1">
              <a:off x="2927" y="3057"/>
              <a:ext cx="209" cy="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6" name="AutoShape 12">
              <a:extLst>
                <a:ext uri="{FF2B5EF4-FFF2-40B4-BE49-F238E27FC236}">
                  <a16:creationId xmlns:a16="http://schemas.microsoft.com/office/drawing/2014/main" id="{3AA33357-A903-44E7-8048-07907142BD8A}"/>
                </a:ext>
              </a:extLst>
            </p:cNvPr>
            <p:cNvCxnSpPr>
              <a:cxnSpLocks noChangeShapeType="1"/>
              <a:stCxn id="38921" idx="3"/>
              <a:endCxn id="38922" idx="0"/>
            </p:cNvCxnSpPr>
            <p:nvPr/>
          </p:nvCxnSpPr>
          <p:spPr bwMode="auto">
            <a:xfrm flipH="1">
              <a:off x="2709" y="3415"/>
              <a:ext cx="132" cy="1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7" name="AutoShape 13">
              <a:extLst>
                <a:ext uri="{FF2B5EF4-FFF2-40B4-BE49-F238E27FC236}">
                  <a16:creationId xmlns:a16="http://schemas.microsoft.com/office/drawing/2014/main" id="{CF7490F7-627E-432C-A14A-8CD30C3C93D6}"/>
                </a:ext>
              </a:extLst>
            </p:cNvPr>
            <p:cNvCxnSpPr>
              <a:cxnSpLocks noChangeShapeType="1"/>
              <a:stCxn id="38921" idx="5"/>
              <a:endCxn id="38923" idx="0"/>
            </p:cNvCxnSpPr>
            <p:nvPr/>
          </p:nvCxnSpPr>
          <p:spPr bwMode="auto">
            <a:xfrm>
              <a:off x="3012" y="3415"/>
              <a:ext cx="130" cy="1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14">
              <a:extLst>
                <a:ext uri="{FF2B5EF4-FFF2-40B4-BE49-F238E27FC236}">
                  <a16:creationId xmlns:a16="http://schemas.microsoft.com/office/drawing/2014/main" id="{7857B8A9-EDAA-46D6-B414-04FFFB30E2DC}"/>
                </a:ext>
              </a:extLst>
            </p:cNvPr>
            <p:cNvCxnSpPr>
              <a:cxnSpLocks noChangeShapeType="1"/>
              <a:stCxn id="38920" idx="5"/>
              <a:endCxn id="38924" idx="0"/>
            </p:cNvCxnSpPr>
            <p:nvPr/>
          </p:nvCxnSpPr>
          <p:spPr bwMode="auto">
            <a:xfrm>
              <a:off x="3284" y="3057"/>
              <a:ext cx="267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42651860-3509-4564-AD7A-07A559EA0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422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38930" name="AutoShape 16">
              <a:extLst>
                <a:ext uri="{FF2B5EF4-FFF2-40B4-BE49-F238E27FC236}">
                  <a16:creationId xmlns:a16="http://schemas.microsoft.com/office/drawing/2014/main" id="{6BA44C2A-9D24-4639-95BE-73C7BAEABBBF}"/>
                </a:ext>
              </a:extLst>
            </p:cNvPr>
            <p:cNvCxnSpPr>
              <a:cxnSpLocks noChangeShapeType="1"/>
              <a:stCxn id="38929" idx="3"/>
              <a:endCxn id="38920" idx="7"/>
            </p:cNvCxnSpPr>
            <p:nvPr/>
          </p:nvCxnSpPr>
          <p:spPr bwMode="auto">
            <a:xfrm flipH="1">
              <a:off x="3284" y="2670"/>
              <a:ext cx="242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AutoShape 17">
              <a:extLst>
                <a:ext uri="{FF2B5EF4-FFF2-40B4-BE49-F238E27FC236}">
                  <a16:creationId xmlns:a16="http://schemas.microsoft.com/office/drawing/2014/main" id="{4AE0E5E0-2BD6-4F47-A3A7-663F9649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32" name="AutoShape 18">
              <a:extLst>
                <a:ext uri="{FF2B5EF4-FFF2-40B4-BE49-F238E27FC236}">
                  <a16:creationId xmlns:a16="http://schemas.microsoft.com/office/drawing/2014/main" id="{9193E10D-9800-4BF7-A268-FD78776CA1DC}"/>
                </a:ext>
              </a:extLst>
            </p:cNvPr>
            <p:cNvCxnSpPr>
              <a:cxnSpLocks noChangeShapeType="1"/>
              <a:stCxn id="38929" idx="5"/>
              <a:endCxn id="38931" idx="0"/>
            </p:cNvCxnSpPr>
            <p:nvPr/>
          </p:nvCxnSpPr>
          <p:spPr bwMode="auto">
            <a:xfrm>
              <a:off x="3674" y="2670"/>
              <a:ext cx="234" cy="12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3" name="Oval 19">
              <a:extLst>
                <a:ext uri="{FF2B5EF4-FFF2-40B4-BE49-F238E27FC236}">
                  <a16:creationId xmlns:a16="http://schemas.microsoft.com/office/drawing/2014/main" id="{F5B823FC-7F3C-4C21-BD2C-A67B531C2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3158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FE645047-E136-41D2-A57C-105147AB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758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935" name="AutoShape 21">
              <a:extLst>
                <a:ext uri="{FF2B5EF4-FFF2-40B4-BE49-F238E27FC236}">
                  <a16:creationId xmlns:a16="http://schemas.microsoft.com/office/drawing/2014/main" id="{25D9982D-5A04-4A39-A2A0-3A9ED009E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36" name="AutoShape 22">
              <a:extLst>
                <a:ext uri="{FF2B5EF4-FFF2-40B4-BE49-F238E27FC236}">
                  <a16:creationId xmlns:a16="http://schemas.microsoft.com/office/drawing/2014/main" id="{A41820FA-CEFA-49CB-B16C-022DAB55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37" name="AutoShape 23">
              <a:extLst>
                <a:ext uri="{FF2B5EF4-FFF2-40B4-BE49-F238E27FC236}">
                  <a16:creationId xmlns:a16="http://schemas.microsoft.com/office/drawing/2014/main" id="{295D6BD2-896D-4038-A4C7-574BD970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38" name="AutoShape 24">
              <a:extLst>
                <a:ext uri="{FF2B5EF4-FFF2-40B4-BE49-F238E27FC236}">
                  <a16:creationId xmlns:a16="http://schemas.microsoft.com/office/drawing/2014/main" id="{DCC2D4F5-8BE6-481D-AF22-859843F16B7A}"/>
                </a:ext>
              </a:extLst>
            </p:cNvPr>
            <p:cNvCxnSpPr>
              <a:cxnSpLocks noChangeShapeType="1"/>
              <a:stCxn id="38933" idx="1"/>
              <a:endCxn id="38934" idx="5"/>
            </p:cNvCxnSpPr>
            <p:nvPr/>
          </p:nvCxnSpPr>
          <p:spPr bwMode="auto">
            <a:xfrm flipH="1" flipV="1">
              <a:off x="4878" y="3006"/>
              <a:ext cx="334" cy="1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9" name="AutoShape 25">
              <a:extLst>
                <a:ext uri="{FF2B5EF4-FFF2-40B4-BE49-F238E27FC236}">
                  <a16:creationId xmlns:a16="http://schemas.microsoft.com/office/drawing/2014/main" id="{E40A677F-97E3-4BCE-9157-CA12B16A4212}"/>
                </a:ext>
              </a:extLst>
            </p:cNvPr>
            <p:cNvCxnSpPr>
              <a:cxnSpLocks noChangeShapeType="1"/>
              <a:stCxn id="38942" idx="5"/>
              <a:endCxn id="38935" idx="0"/>
            </p:cNvCxnSpPr>
            <p:nvPr/>
          </p:nvCxnSpPr>
          <p:spPr bwMode="auto">
            <a:xfrm>
              <a:off x="4502" y="3365"/>
              <a:ext cx="127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0" name="AutoShape 26">
              <a:extLst>
                <a:ext uri="{FF2B5EF4-FFF2-40B4-BE49-F238E27FC236}">
                  <a16:creationId xmlns:a16="http://schemas.microsoft.com/office/drawing/2014/main" id="{565BABCE-99DD-4127-B83D-3EDC4A3BBB6D}"/>
                </a:ext>
              </a:extLst>
            </p:cNvPr>
            <p:cNvCxnSpPr>
              <a:cxnSpLocks noChangeShapeType="1"/>
              <a:stCxn id="38933" idx="3"/>
              <a:endCxn id="38936" idx="0"/>
            </p:cNvCxnSpPr>
            <p:nvPr/>
          </p:nvCxnSpPr>
          <p:spPr bwMode="auto">
            <a:xfrm flipH="1">
              <a:off x="5062" y="3406"/>
              <a:ext cx="150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1" name="AutoShape 27">
              <a:extLst>
                <a:ext uri="{FF2B5EF4-FFF2-40B4-BE49-F238E27FC236}">
                  <a16:creationId xmlns:a16="http://schemas.microsoft.com/office/drawing/2014/main" id="{69D73299-D038-41BA-B3E6-F452DA97470F}"/>
                </a:ext>
              </a:extLst>
            </p:cNvPr>
            <p:cNvCxnSpPr>
              <a:cxnSpLocks noChangeShapeType="1"/>
              <a:stCxn id="38933" idx="5"/>
              <a:endCxn id="38937" idx="0"/>
            </p:cNvCxnSpPr>
            <p:nvPr/>
          </p:nvCxnSpPr>
          <p:spPr bwMode="auto">
            <a:xfrm>
              <a:off x="5360" y="3406"/>
              <a:ext cx="174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2" name="Oval 28">
              <a:extLst>
                <a:ext uri="{FF2B5EF4-FFF2-40B4-BE49-F238E27FC236}">
                  <a16:creationId xmlns:a16="http://schemas.microsoft.com/office/drawing/2014/main" id="{2FBA5A20-9399-488D-804D-B0AD6A6D8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1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38943" name="AutoShape 29">
              <a:extLst>
                <a:ext uri="{FF2B5EF4-FFF2-40B4-BE49-F238E27FC236}">
                  <a16:creationId xmlns:a16="http://schemas.microsoft.com/office/drawing/2014/main" id="{958E9579-A88A-41B0-9F51-2C078BA87B54}"/>
                </a:ext>
              </a:extLst>
            </p:cNvPr>
            <p:cNvCxnSpPr>
              <a:cxnSpLocks noChangeShapeType="1"/>
              <a:stCxn id="38942" idx="7"/>
              <a:endCxn id="38934" idx="3"/>
            </p:cNvCxnSpPr>
            <p:nvPr/>
          </p:nvCxnSpPr>
          <p:spPr bwMode="auto">
            <a:xfrm flipV="1">
              <a:off x="4502" y="3006"/>
              <a:ext cx="228" cy="1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4" name="AutoShape 30">
              <a:extLst>
                <a:ext uri="{FF2B5EF4-FFF2-40B4-BE49-F238E27FC236}">
                  <a16:creationId xmlns:a16="http://schemas.microsoft.com/office/drawing/2014/main" id="{998F32F8-E4CD-453C-A818-78F09C93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45" name="AutoShape 31">
              <a:extLst>
                <a:ext uri="{FF2B5EF4-FFF2-40B4-BE49-F238E27FC236}">
                  <a16:creationId xmlns:a16="http://schemas.microsoft.com/office/drawing/2014/main" id="{4E210BD3-1E3E-4B38-BCB8-C996DBB61E10}"/>
                </a:ext>
              </a:extLst>
            </p:cNvPr>
            <p:cNvCxnSpPr>
              <a:cxnSpLocks noChangeShapeType="1"/>
              <a:stCxn id="38942" idx="3"/>
              <a:endCxn id="38944" idx="0"/>
            </p:cNvCxnSpPr>
            <p:nvPr/>
          </p:nvCxnSpPr>
          <p:spPr bwMode="auto">
            <a:xfrm flipH="1">
              <a:off x="4245" y="3365"/>
              <a:ext cx="86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6" name="Line 32">
              <a:extLst>
                <a:ext uri="{FF2B5EF4-FFF2-40B4-BE49-F238E27FC236}">
                  <a16:creationId xmlns:a16="http://schemas.microsoft.com/office/drawing/2014/main" id="{7A230CA2-894D-4447-9E62-0D08BFCA7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8918" name="Object 33">
            <a:extLst>
              <a:ext uri="{FF2B5EF4-FFF2-40B4-BE49-F238E27FC236}">
                <a16:creationId xmlns:a16="http://schemas.microsoft.com/office/drawing/2014/main" id="{CCA70574-9F77-4172-B47E-3153F7081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6150" y="304800"/>
          <a:ext cx="1703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Clip" r:id="rId4" imgW="3230578" imgH="3468986" progId="MS_ClipArt_Gallery.2">
                  <p:embed/>
                </p:oleObj>
              </mc:Choice>
              <mc:Fallback>
                <p:oleObj name="Clip" r:id="rId4" imgW="3230578" imgH="3468986" progId="MS_ClipArt_Gallery.2">
                  <p:embed/>
                  <p:pic>
                    <p:nvPicPr>
                      <p:cNvPr id="38918" name="Object 33">
                        <a:extLst>
                          <a:ext uri="{FF2B5EF4-FFF2-40B4-BE49-F238E27FC236}">
                            <a16:creationId xmlns:a16="http://schemas.microsoft.com/office/drawing/2014/main" id="{CCA70574-9F77-4172-B47E-3153F7081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150" y="304800"/>
                        <a:ext cx="17033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6F1DC-7175-4BE5-8E70-3B30E2C0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3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2B1EEADA-D454-4D10-8995-21D9BB50D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1244" y="381193"/>
            <a:ext cx="7334250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per zig-zig and zig-zag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D48B4A3-8EB0-44A4-A96B-403C8F759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244" y="3184332"/>
            <a:ext cx="8305800" cy="3276600"/>
          </a:xfrm>
        </p:spPr>
        <p:txBody>
          <a:bodyPr/>
          <a:lstStyle/>
          <a:p>
            <a:pPr eaLnBrk="1" hangingPunct="1"/>
            <a:r>
              <a:rPr lang="en-US" altLang="en-US"/>
              <a:t>Doing a zig-zig or zig-zag at x costs at most 				3(rank’(x) - rank(x)) - 2.</a:t>
            </a:r>
          </a:p>
          <a:p>
            <a:pPr lvl="1" eaLnBrk="1" hangingPunct="1"/>
            <a:r>
              <a:rPr lang="en-US" altLang="en-US"/>
              <a:t>Proof: See Proposition 9.2, Page 440.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4302115B-7064-4FFC-BEF3-BFF58EF4B874}"/>
              </a:ext>
            </a:extLst>
          </p:cNvPr>
          <p:cNvGrpSpPr>
            <a:grpSpLocks/>
          </p:cNvGrpSpPr>
          <p:nvPr/>
        </p:nvGrpSpPr>
        <p:grpSpPr bwMode="auto">
          <a:xfrm>
            <a:off x="2277269" y="1412278"/>
            <a:ext cx="7016750" cy="1714293"/>
            <a:chOff x="1198" y="798"/>
            <a:chExt cx="4420" cy="1327"/>
          </a:xfrm>
        </p:grpSpPr>
        <p:grpSp>
          <p:nvGrpSpPr>
            <p:cNvPr id="39971" name="Group 5">
              <a:extLst>
                <a:ext uri="{FF2B5EF4-FFF2-40B4-BE49-F238E27FC236}">
                  <a16:creationId xmlns:a16="http://schemas.microsoft.com/office/drawing/2014/main" id="{C0E1767B-D1B5-413C-90FB-759068214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798"/>
              <a:ext cx="1834" cy="1234"/>
              <a:chOff x="88" y="896"/>
              <a:chExt cx="1834" cy="1605"/>
            </a:xfrm>
          </p:grpSpPr>
          <p:cxnSp>
            <p:nvCxnSpPr>
              <p:cNvPr id="39988" name="AutoShape 6">
                <a:extLst>
                  <a:ext uri="{FF2B5EF4-FFF2-40B4-BE49-F238E27FC236}">
                    <a16:creationId xmlns:a16="http://schemas.microsoft.com/office/drawing/2014/main" id="{15F761BE-A7C7-4B1A-9E89-513AC6D797D7}"/>
                  </a:ext>
                </a:extLst>
              </p:cNvPr>
              <p:cNvCxnSpPr>
                <a:cxnSpLocks noChangeShapeType="1"/>
                <a:stCxn id="39989" idx="3"/>
                <a:endCxn id="39990" idx="0"/>
              </p:cNvCxnSpPr>
              <p:nvPr/>
            </p:nvCxnSpPr>
            <p:spPr bwMode="auto">
              <a:xfrm flipH="1" flipV="1">
                <a:off x="525" y="1574"/>
                <a:ext cx="202" cy="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9" name="Oval 7">
                <a:extLst>
                  <a:ext uri="{FF2B5EF4-FFF2-40B4-BE49-F238E27FC236}">
                    <a16:creationId xmlns:a16="http://schemas.microsoft.com/office/drawing/2014/main" id="{BFF8C530-F2E9-4F49-9475-2E97D1873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249"/>
                <a:ext cx="243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990" name="Oval 8">
                <a:extLst>
                  <a:ext uri="{FF2B5EF4-FFF2-40B4-BE49-F238E27FC236}">
                    <a16:creationId xmlns:a16="http://schemas.microsoft.com/office/drawing/2014/main" id="{209AA7FE-5F80-4FFC-9782-DDAA2D9A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" y="1574"/>
                <a:ext cx="243" cy="43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9991" name="AutoShape 9">
                <a:extLst>
                  <a:ext uri="{FF2B5EF4-FFF2-40B4-BE49-F238E27FC236}">
                    <a16:creationId xmlns:a16="http://schemas.microsoft.com/office/drawing/2014/main" id="{45FF92EF-0D63-4459-B9A2-8D8805D85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92" name="AutoShape 10">
                <a:extLst>
                  <a:ext uri="{FF2B5EF4-FFF2-40B4-BE49-F238E27FC236}">
                    <a16:creationId xmlns:a16="http://schemas.microsoft.com/office/drawing/2014/main" id="{00F0F848-0FFC-41E8-93BD-973FEA9F1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93" name="AutoShape 11">
                <a:extLst>
                  <a:ext uri="{FF2B5EF4-FFF2-40B4-BE49-F238E27FC236}">
                    <a16:creationId xmlns:a16="http://schemas.microsoft.com/office/drawing/2014/main" id="{2818B36A-B75F-45A6-8A08-01E08EF8F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52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94" name="AutoShape 12">
                <a:extLst>
                  <a:ext uri="{FF2B5EF4-FFF2-40B4-BE49-F238E27FC236}">
                    <a16:creationId xmlns:a16="http://schemas.microsoft.com/office/drawing/2014/main" id="{44C93CAE-34A0-46A7-9B55-3774B9766786}"/>
                  </a:ext>
                </a:extLst>
              </p:cNvPr>
              <p:cNvCxnSpPr>
                <a:cxnSpLocks noChangeShapeType="1"/>
                <a:stCxn id="39990" idx="3"/>
                <a:endCxn id="39991" idx="0"/>
              </p:cNvCxnSpPr>
              <p:nvPr/>
            </p:nvCxnSpPr>
            <p:spPr bwMode="auto">
              <a:xfrm flipH="1" flipV="1">
                <a:off x="309" y="1885"/>
                <a:ext cx="130" cy="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5" name="AutoShape 13">
                <a:extLst>
                  <a:ext uri="{FF2B5EF4-FFF2-40B4-BE49-F238E27FC236}">
                    <a16:creationId xmlns:a16="http://schemas.microsoft.com/office/drawing/2014/main" id="{E454B729-4BAC-4F9C-9F4F-5AD7E83805A9}"/>
                  </a:ext>
                </a:extLst>
              </p:cNvPr>
              <p:cNvCxnSpPr>
                <a:cxnSpLocks noChangeShapeType="1"/>
                <a:stCxn id="39990" idx="5"/>
                <a:endCxn id="39992" idx="0"/>
              </p:cNvCxnSpPr>
              <p:nvPr/>
            </p:nvCxnSpPr>
            <p:spPr bwMode="auto">
              <a:xfrm flipV="1">
                <a:off x="610" y="1885"/>
                <a:ext cx="131" cy="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6" name="AutoShape 14">
                <a:extLst>
                  <a:ext uri="{FF2B5EF4-FFF2-40B4-BE49-F238E27FC236}">
                    <a16:creationId xmlns:a16="http://schemas.microsoft.com/office/drawing/2014/main" id="{EC708868-4DC2-4672-B9A2-3E4B59C12E1B}"/>
                  </a:ext>
                </a:extLst>
              </p:cNvPr>
              <p:cNvCxnSpPr>
                <a:cxnSpLocks noChangeShapeType="1"/>
                <a:stCxn id="39989" idx="5"/>
                <a:endCxn id="39993" idx="0"/>
              </p:cNvCxnSpPr>
              <p:nvPr/>
            </p:nvCxnSpPr>
            <p:spPr bwMode="auto">
              <a:xfrm flipV="1">
                <a:off x="898" y="1525"/>
                <a:ext cx="252" cy="9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97" name="Oval 15">
                <a:extLst>
                  <a:ext uri="{FF2B5EF4-FFF2-40B4-BE49-F238E27FC236}">
                    <a16:creationId xmlns:a16="http://schemas.microsoft.com/office/drawing/2014/main" id="{C94AF53F-024E-40B8-94AC-8D5C5B2E5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896"/>
                <a:ext cx="235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39998" name="AutoShape 16">
                <a:extLst>
                  <a:ext uri="{FF2B5EF4-FFF2-40B4-BE49-F238E27FC236}">
                    <a16:creationId xmlns:a16="http://schemas.microsoft.com/office/drawing/2014/main" id="{BBAC4B46-A48C-47A2-88FD-F27C0069DF4A}"/>
                  </a:ext>
                </a:extLst>
              </p:cNvPr>
              <p:cNvCxnSpPr>
                <a:cxnSpLocks noChangeShapeType="1"/>
                <a:stCxn id="39997" idx="3"/>
                <a:endCxn id="39989" idx="7"/>
              </p:cNvCxnSpPr>
              <p:nvPr/>
            </p:nvCxnSpPr>
            <p:spPr bwMode="auto">
              <a:xfrm flipH="1">
                <a:off x="898" y="1268"/>
                <a:ext cx="220" cy="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99" name="AutoShape 17">
                <a:extLst>
                  <a:ext uri="{FF2B5EF4-FFF2-40B4-BE49-F238E27FC236}">
                    <a16:creationId xmlns:a16="http://schemas.microsoft.com/office/drawing/2014/main" id="{EF7A2270-3407-4F31-81E7-967B14EE4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1153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0000" name="AutoShape 18">
                <a:extLst>
                  <a:ext uri="{FF2B5EF4-FFF2-40B4-BE49-F238E27FC236}">
                    <a16:creationId xmlns:a16="http://schemas.microsoft.com/office/drawing/2014/main" id="{973F6B9D-F4E2-46A4-A5E2-AD1714A12381}"/>
                  </a:ext>
                </a:extLst>
              </p:cNvPr>
              <p:cNvCxnSpPr>
                <a:cxnSpLocks noChangeShapeType="1"/>
                <a:stCxn id="39997" idx="5"/>
                <a:endCxn id="39999" idx="0"/>
              </p:cNvCxnSpPr>
              <p:nvPr/>
            </p:nvCxnSpPr>
            <p:spPr bwMode="auto">
              <a:xfrm flipV="1">
                <a:off x="1285" y="1153"/>
                <a:ext cx="416" cy="1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972" name="Text Box 19">
              <a:extLst>
                <a:ext uri="{FF2B5EF4-FFF2-40B4-BE49-F238E27FC236}">
                  <a16:creationId xmlns:a16="http://schemas.microsoft.com/office/drawing/2014/main" id="{379E5C36-660F-43AC-B16F-2937B461D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zig-zig</a:t>
              </a:r>
            </a:p>
          </p:txBody>
        </p:sp>
        <p:grpSp>
          <p:nvGrpSpPr>
            <p:cNvPr id="39973" name="Group 20">
              <a:extLst>
                <a:ext uri="{FF2B5EF4-FFF2-40B4-BE49-F238E27FC236}">
                  <a16:creationId xmlns:a16="http://schemas.microsoft.com/office/drawing/2014/main" id="{0ED6F972-8CEE-4FD6-B84B-6F074BD37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804"/>
              <a:ext cx="1636" cy="1321"/>
              <a:chOff x="766" y="2399"/>
              <a:chExt cx="1636" cy="1626"/>
            </a:xfrm>
          </p:grpSpPr>
          <p:sp>
            <p:nvSpPr>
              <p:cNvPr id="39975" name="Oval 21">
                <a:extLst>
                  <a:ext uri="{FF2B5EF4-FFF2-40B4-BE49-F238E27FC236}">
                    <a16:creationId xmlns:a16="http://schemas.microsoft.com/office/drawing/2014/main" id="{925BA37C-84A5-43C1-9B83-298A7083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55" y="2765"/>
                <a:ext cx="243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976" name="Oval 22">
                <a:extLst>
                  <a:ext uri="{FF2B5EF4-FFF2-40B4-BE49-F238E27FC236}">
                    <a16:creationId xmlns:a16="http://schemas.microsoft.com/office/drawing/2014/main" id="{EAE4AA36-336C-43B6-AE46-D28A4A0E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8" y="3102"/>
                <a:ext cx="235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9977" name="AutoShape 23">
                <a:extLst>
                  <a:ext uri="{FF2B5EF4-FFF2-40B4-BE49-F238E27FC236}">
                    <a16:creationId xmlns:a16="http://schemas.microsoft.com/office/drawing/2014/main" id="{2B847718-CD63-4B4C-A6F3-67E68B778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60" y="344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8" name="AutoShape 24">
                <a:extLst>
                  <a:ext uri="{FF2B5EF4-FFF2-40B4-BE49-F238E27FC236}">
                    <a16:creationId xmlns:a16="http://schemas.microsoft.com/office/drawing/2014/main" id="{48AAE33B-6179-42DA-BB1D-CB370540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28" y="3441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9" name="AutoShape 25">
                <a:extLst>
                  <a:ext uri="{FF2B5EF4-FFF2-40B4-BE49-F238E27FC236}">
                    <a16:creationId xmlns:a16="http://schemas.microsoft.com/office/drawing/2014/main" id="{75A561CD-FEEA-4854-8A3A-62564519E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19" y="3070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80" name="AutoShape 26">
                <a:extLst>
                  <a:ext uri="{FF2B5EF4-FFF2-40B4-BE49-F238E27FC236}">
                    <a16:creationId xmlns:a16="http://schemas.microsoft.com/office/drawing/2014/main" id="{68398ABC-8139-42E1-B41D-9B67A88168BB}"/>
                  </a:ext>
                </a:extLst>
              </p:cNvPr>
              <p:cNvCxnSpPr>
                <a:cxnSpLocks noChangeShapeType="1"/>
                <a:stCxn id="39975" idx="3"/>
                <a:endCxn id="39976" idx="0"/>
              </p:cNvCxnSpPr>
              <p:nvPr/>
            </p:nvCxnSpPr>
            <p:spPr bwMode="auto">
              <a:xfrm flipV="1">
                <a:off x="1762" y="3102"/>
                <a:ext cx="203" cy="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1" name="AutoShape 27">
                <a:extLst>
                  <a:ext uri="{FF2B5EF4-FFF2-40B4-BE49-F238E27FC236}">
                    <a16:creationId xmlns:a16="http://schemas.microsoft.com/office/drawing/2014/main" id="{FD6A8428-3671-4522-A847-344B69AEF7A6}"/>
                  </a:ext>
                </a:extLst>
              </p:cNvPr>
              <p:cNvCxnSpPr>
                <a:cxnSpLocks noChangeShapeType="1"/>
                <a:stCxn id="39976" idx="3"/>
                <a:endCxn id="39977" idx="0"/>
              </p:cNvCxnSpPr>
              <p:nvPr/>
            </p:nvCxnSpPr>
            <p:spPr bwMode="auto">
              <a:xfrm flipV="1">
                <a:off x="2049" y="3443"/>
                <a:ext cx="132" cy="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2" name="AutoShape 28">
                <a:extLst>
                  <a:ext uri="{FF2B5EF4-FFF2-40B4-BE49-F238E27FC236}">
                    <a16:creationId xmlns:a16="http://schemas.microsoft.com/office/drawing/2014/main" id="{74FD8F89-76DD-40FF-902F-E403628B6ECA}"/>
                  </a:ext>
                </a:extLst>
              </p:cNvPr>
              <p:cNvCxnSpPr>
                <a:cxnSpLocks noChangeShapeType="1"/>
                <a:stCxn id="39976" idx="5"/>
                <a:endCxn id="39978" idx="0"/>
              </p:cNvCxnSpPr>
              <p:nvPr/>
            </p:nvCxnSpPr>
            <p:spPr bwMode="auto">
              <a:xfrm flipH="1" flipV="1">
                <a:off x="1749" y="3441"/>
                <a:ext cx="133" cy="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3" name="AutoShape 29">
                <a:extLst>
                  <a:ext uri="{FF2B5EF4-FFF2-40B4-BE49-F238E27FC236}">
                    <a16:creationId xmlns:a16="http://schemas.microsoft.com/office/drawing/2014/main" id="{2DB360F9-5DBF-4B41-8798-57AB6371BC3F}"/>
                  </a:ext>
                </a:extLst>
              </p:cNvPr>
              <p:cNvCxnSpPr>
                <a:cxnSpLocks noChangeShapeType="1"/>
                <a:stCxn id="39975" idx="5"/>
                <a:endCxn id="39979" idx="0"/>
              </p:cNvCxnSpPr>
              <p:nvPr/>
            </p:nvCxnSpPr>
            <p:spPr bwMode="auto">
              <a:xfrm flipH="1" flipV="1">
                <a:off x="1340" y="3070"/>
                <a:ext cx="251" cy="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4" name="Oval 30">
                <a:extLst>
                  <a:ext uri="{FF2B5EF4-FFF2-40B4-BE49-F238E27FC236}">
                    <a16:creationId xmlns:a16="http://schemas.microsoft.com/office/drawing/2014/main" id="{1B8BA9B1-8FF9-4C3E-B706-157464E0E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67" y="2399"/>
                <a:ext cx="243" cy="41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39985" name="AutoShape 31">
                <a:extLst>
                  <a:ext uri="{FF2B5EF4-FFF2-40B4-BE49-F238E27FC236}">
                    <a16:creationId xmlns:a16="http://schemas.microsoft.com/office/drawing/2014/main" id="{89515478-8249-40FF-ADF8-4EE6C3B9B03F}"/>
                  </a:ext>
                </a:extLst>
              </p:cNvPr>
              <p:cNvCxnSpPr>
                <a:cxnSpLocks noChangeShapeType="1"/>
                <a:stCxn id="39984" idx="3"/>
                <a:endCxn id="39975" idx="7"/>
              </p:cNvCxnSpPr>
              <p:nvPr/>
            </p:nvCxnSpPr>
            <p:spPr bwMode="auto">
              <a:xfrm>
                <a:off x="1374" y="2751"/>
                <a:ext cx="216" cy="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6" name="AutoShape 32">
                <a:extLst>
                  <a:ext uri="{FF2B5EF4-FFF2-40B4-BE49-F238E27FC236}">
                    <a16:creationId xmlns:a16="http://schemas.microsoft.com/office/drawing/2014/main" id="{8FC2923A-864D-45B0-BCDB-0678EC7A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66" y="2685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87" name="AutoShape 33">
                <a:extLst>
                  <a:ext uri="{FF2B5EF4-FFF2-40B4-BE49-F238E27FC236}">
                    <a16:creationId xmlns:a16="http://schemas.microsoft.com/office/drawing/2014/main" id="{FB67090B-4D9B-4A87-8C22-09961ED04B3F}"/>
                  </a:ext>
                </a:extLst>
              </p:cNvPr>
              <p:cNvCxnSpPr>
                <a:cxnSpLocks noChangeShapeType="1"/>
                <a:stCxn id="39984" idx="5"/>
                <a:endCxn id="39986" idx="0"/>
              </p:cNvCxnSpPr>
              <p:nvPr/>
            </p:nvCxnSpPr>
            <p:spPr bwMode="auto">
              <a:xfrm flipH="1" flipV="1">
                <a:off x="987" y="2685"/>
                <a:ext cx="216" cy="6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974" name="Line 34">
              <a:extLst>
                <a:ext uri="{FF2B5EF4-FFF2-40B4-BE49-F238E27FC236}">
                  <a16:creationId xmlns:a16="http://schemas.microsoft.com/office/drawing/2014/main" id="{54353F32-9466-410E-B2AB-EC611248D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35">
            <a:extLst>
              <a:ext uri="{FF2B5EF4-FFF2-40B4-BE49-F238E27FC236}">
                <a16:creationId xmlns:a16="http://schemas.microsoft.com/office/drawing/2014/main" id="{403E2771-A35B-48CF-87D0-3A5A8DE89CE8}"/>
              </a:ext>
            </a:extLst>
          </p:cNvPr>
          <p:cNvGrpSpPr>
            <a:grpSpLocks/>
          </p:cNvGrpSpPr>
          <p:nvPr/>
        </p:nvGrpSpPr>
        <p:grpSpPr bwMode="auto">
          <a:xfrm>
            <a:off x="2344714" y="4598795"/>
            <a:ext cx="5480096" cy="1788326"/>
            <a:chOff x="2539" y="647"/>
            <a:chExt cx="3207" cy="1696"/>
          </a:xfrm>
        </p:grpSpPr>
        <p:cxnSp>
          <p:nvCxnSpPr>
            <p:cNvPr id="39943" name="AutoShape 36">
              <a:extLst>
                <a:ext uri="{FF2B5EF4-FFF2-40B4-BE49-F238E27FC236}">
                  <a16:creationId xmlns:a16="http://schemas.microsoft.com/office/drawing/2014/main" id="{61EBABD9-8733-4534-9741-A8AF4AD90E23}"/>
                </a:ext>
              </a:extLst>
            </p:cNvPr>
            <p:cNvCxnSpPr>
              <a:cxnSpLocks noChangeShapeType="1"/>
              <a:stCxn id="39954" idx="5"/>
              <a:endCxn id="39945" idx="1"/>
            </p:cNvCxnSpPr>
            <p:nvPr/>
          </p:nvCxnSpPr>
          <p:spPr bwMode="auto">
            <a:xfrm>
              <a:off x="3093" y="1120"/>
              <a:ext cx="315" cy="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44" name="Text Box 37">
              <a:extLst>
                <a:ext uri="{FF2B5EF4-FFF2-40B4-BE49-F238E27FC236}">
                  <a16:creationId xmlns:a16="http://schemas.microsoft.com/office/drawing/2014/main" id="{C9146089-513F-4739-89F6-C2DECCCC8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zig-zag</a:t>
              </a:r>
            </a:p>
          </p:txBody>
        </p:sp>
        <p:sp>
          <p:nvSpPr>
            <p:cNvPr id="39945" name="Oval 38">
              <a:extLst>
                <a:ext uri="{FF2B5EF4-FFF2-40B4-BE49-F238E27FC236}">
                  <a16:creationId xmlns:a16="http://schemas.microsoft.com/office/drawing/2014/main" id="{E13C0190-7BA6-45D2-B77B-3671EAB9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091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46" name="Oval 39">
              <a:extLst>
                <a:ext uri="{FF2B5EF4-FFF2-40B4-BE49-F238E27FC236}">
                  <a16:creationId xmlns:a16="http://schemas.microsoft.com/office/drawing/2014/main" id="{3FF3DE2E-B58D-4C9F-8539-0E357D40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4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47" name="AutoShape 40">
              <a:extLst>
                <a:ext uri="{FF2B5EF4-FFF2-40B4-BE49-F238E27FC236}">
                  <a16:creationId xmlns:a16="http://schemas.microsoft.com/office/drawing/2014/main" id="{637DD676-A16C-4A0A-A7C8-D9720AFB6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48" name="AutoShape 41">
              <a:extLst>
                <a:ext uri="{FF2B5EF4-FFF2-40B4-BE49-F238E27FC236}">
                  <a16:creationId xmlns:a16="http://schemas.microsoft.com/office/drawing/2014/main" id="{B94311B1-6119-4F8D-B65A-8878D826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49" name="AutoShape 42">
              <a:extLst>
                <a:ext uri="{FF2B5EF4-FFF2-40B4-BE49-F238E27FC236}">
                  <a16:creationId xmlns:a16="http://schemas.microsoft.com/office/drawing/2014/main" id="{E0972013-3FBC-4F03-B404-249650FC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139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50" name="AutoShape 43">
              <a:extLst>
                <a:ext uri="{FF2B5EF4-FFF2-40B4-BE49-F238E27FC236}">
                  <a16:creationId xmlns:a16="http://schemas.microsoft.com/office/drawing/2014/main" id="{5A07BA68-BE63-49C3-A1B1-E0EC5FAC9B7B}"/>
                </a:ext>
              </a:extLst>
            </p:cNvPr>
            <p:cNvCxnSpPr>
              <a:cxnSpLocks noChangeShapeType="1"/>
              <a:stCxn id="39945" idx="3"/>
              <a:endCxn id="39946" idx="0"/>
            </p:cNvCxnSpPr>
            <p:nvPr/>
          </p:nvCxnSpPr>
          <p:spPr bwMode="auto">
            <a:xfrm flipH="1" flipV="1">
              <a:off x="3200" y="1425"/>
              <a:ext cx="208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44">
              <a:extLst>
                <a:ext uri="{FF2B5EF4-FFF2-40B4-BE49-F238E27FC236}">
                  <a16:creationId xmlns:a16="http://schemas.microsoft.com/office/drawing/2014/main" id="{300BEE43-819F-4C6E-ACA5-FE60C143167F}"/>
                </a:ext>
              </a:extLst>
            </p:cNvPr>
            <p:cNvCxnSpPr>
              <a:cxnSpLocks noChangeShapeType="1"/>
              <a:stCxn id="39946" idx="3"/>
              <a:endCxn id="39947" idx="0"/>
            </p:cNvCxnSpPr>
            <p:nvPr/>
          </p:nvCxnSpPr>
          <p:spPr bwMode="auto">
            <a:xfrm flipH="1" flipV="1">
              <a:off x="2983" y="1763"/>
              <a:ext cx="137" cy="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45">
              <a:extLst>
                <a:ext uri="{FF2B5EF4-FFF2-40B4-BE49-F238E27FC236}">
                  <a16:creationId xmlns:a16="http://schemas.microsoft.com/office/drawing/2014/main" id="{FEED9B8F-519E-40B5-9FBD-CEB4B364545F}"/>
                </a:ext>
              </a:extLst>
            </p:cNvPr>
            <p:cNvCxnSpPr>
              <a:cxnSpLocks noChangeShapeType="1"/>
              <a:stCxn id="39946" idx="5"/>
              <a:endCxn id="39948" idx="0"/>
            </p:cNvCxnSpPr>
            <p:nvPr/>
          </p:nvCxnSpPr>
          <p:spPr bwMode="auto">
            <a:xfrm flipV="1">
              <a:off x="3280" y="1763"/>
              <a:ext cx="135" cy="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46">
              <a:extLst>
                <a:ext uri="{FF2B5EF4-FFF2-40B4-BE49-F238E27FC236}">
                  <a16:creationId xmlns:a16="http://schemas.microsoft.com/office/drawing/2014/main" id="{D18D11CE-C4A9-46E5-B593-73B5E1796A68}"/>
                </a:ext>
              </a:extLst>
            </p:cNvPr>
            <p:cNvCxnSpPr>
              <a:cxnSpLocks noChangeShapeType="1"/>
              <a:stCxn id="39945" idx="5"/>
              <a:endCxn id="39949" idx="0"/>
            </p:cNvCxnSpPr>
            <p:nvPr/>
          </p:nvCxnSpPr>
          <p:spPr bwMode="auto">
            <a:xfrm flipV="1">
              <a:off x="3568" y="1393"/>
              <a:ext cx="257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Oval 47">
              <a:extLst>
                <a:ext uri="{FF2B5EF4-FFF2-40B4-BE49-F238E27FC236}">
                  <a16:creationId xmlns:a16="http://schemas.microsoft.com/office/drawing/2014/main" id="{99992B5A-6522-45B1-A9CB-FB72990E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7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55" name="AutoShape 48">
              <a:extLst>
                <a:ext uri="{FF2B5EF4-FFF2-40B4-BE49-F238E27FC236}">
                  <a16:creationId xmlns:a16="http://schemas.microsoft.com/office/drawing/2014/main" id="{B051BB98-3424-4594-AAEB-823C218A0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56" name="AutoShape 49">
              <a:extLst>
                <a:ext uri="{FF2B5EF4-FFF2-40B4-BE49-F238E27FC236}">
                  <a16:creationId xmlns:a16="http://schemas.microsoft.com/office/drawing/2014/main" id="{A4E2AF5A-E4FE-4FDF-B6D6-3D5065B1A590}"/>
                </a:ext>
              </a:extLst>
            </p:cNvPr>
            <p:cNvCxnSpPr>
              <a:cxnSpLocks noChangeShapeType="1"/>
              <a:stCxn id="39954" idx="3"/>
              <a:endCxn id="39955" idx="0"/>
            </p:cNvCxnSpPr>
            <p:nvPr/>
          </p:nvCxnSpPr>
          <p:spPr bwMode="auto">
            <a:xfrm flipH="1">
              <a:off x="2744" y="1120"/>
              <a:ext cx="195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7" name="Oval 50">
              <a:extLst>
                <a:ext uri="{FF2B5EF4-FFF2-40B4-BE49-F238E27FC236}">
                  <a16:creationId xmlns:a16="http://schemas.microsoft.com/office/drawing/2014/main" id="{020A77CC-51F5-406E-884A-04473E6F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1110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58" name="Oval 51">
              <a:extLst>
                <a:ext uri="{FF2B5EF4-FFF2-40B4-BE49-F238E27FC236}">
                  <a16:creationId xmlns:a16="http://schemas.microsoft.com/office/drawing/2014/main" id="{2A355A3F-D391-475E-B069-C73C0967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7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59" name="AutoShape 52">
              <a:extLst>
                <a:ext uri="{FF2B5EF4-FFF2-40B4-BE49-F238E27FC236}">
                  <a16:creationId xmlns:a16="http://schemas.microsoft.com/office/drawing/2014/main" id="{75257E20-201D-4936-B813-591344BC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60" name="AutoShape 53">
              <a:extLst>
                <a:ext uri="{FF2B5EF4-FFF2-40B4-BE49-F238E27FC236}">
                  <a16:creationId xmlns:a16="http://schemas.microsoft.com/office/drawing/2014/main" id="{D9E76406-7C4B-48AE-8259-39284371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61" name="AutoShape 54">
              <a:extLst>
                <a:ext uri="{FF2B5EF4-FFF2-40B4-BE49-F238E27FC236}">
                  <a16:creationId xmlns:a16="http://schemas.microsoft.com/office/drawing/2014/main" id="{786894E9-7D82-4561-B277-C065670C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62" name="AutoShape 55">
              <a:extLst>
                <a:ext uri="{FF2B5EF4-FFF2-40B4-BE49-F238E27FC236}">
                  <a16:creationId xmlns:a16="http://schemas.microsoft.com/office/drawing/2014/main" id="{8BAC6BFE-8227-4738-B4F4-D2C72C6BEB93}"/>
                </a:ext>
              </a:extLst>
            </p:cNvPr>
            <p:cNvCxnSpPr>
              <a:cxnSpLocks noChangeShapeType="1"/>
              <a:stCxn id="39957" idx="1"/>
              <a:endCxn id="39958" idx="5"/>
            </p:cNvCxnSpPr>
            <p:nvPr/>
          </p:nvCxnSpPr>
          <p:spPr bwMode="auto">
            <a:xfrm flipH="1" flipV="1">
              <a:off x="4891" y="1075"/>
              <a:ext cx="321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3" name="AutoShape 56">
              <a:extLst>
                <a:ext uri="{FF2B5EF4-FFF2-40B4-BE49-F238E27FC236}">
                  <a16:creationId xmlns:a16="http://schemas.microsoft.com/office/drawing/2014/main" id="{B1C0972A-9E62-457F-BBA4-BFB82B6E65E0}"/>
                </a:ext>
              </a:extLst>
            </p:cNvPr>
            <p:cNvCxnSpPr>
              <a:cxnSpLocks noChangeShapeType="1"/>
              <a:stCxn id="39966" idx="5"/>
              <a:endCxn id="39959" idx="0"/>
            </p:cNvCxnSpPr>
            <p:nvPr/>
          </p:nvCxnSpPr>
          <p:spPr bwMode="auto">
            <a:xfrm flipV="1">
              <a:off x="4500" y="1372"/>
              <a:ext cx="135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4" name="AutoShape 57">
              <a:extLst>
                <a:ext uri="{FF2B5EF4-FFF2-40B4-BE49-F238E27FC236}">
                  <a16:creationId xmlns:a16="http://schemas.microsoft.com/office/drawing/2014/main" id="{7ABA4572-8AEB-427D-BF95-DD3B1487BFC4}"/>
                </a:ext>
              </a:extLst>
            </p:cNvPr>
            <p:cNvCxnSpPr>
              <a:cxnSpLocks noChangeShapeType="1"/>
              <a:stCxn id="39957" idx="3"/>
              <a:endCxn id="39960" idx="0"/>
            </p:cNvCxnSpPr>
            <p:nvPr/>
          </p:nvCxnSpPr>
          <p:spPr bwMode="auto">
            <a:xfrm flipH="1" flipV="1">
              <a:off x="5067" y="1372"/>
              <a:ext cx="145" cy="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5" name="AutoShape 58">
              <a:extLst>
                <a:ext uri="{FF2B5EF4-FFF2-40B4-BE49-F238E27FC236}">
                  <a16:creationId xmlns:a16="http://schemas.microsoft.com/office/drawing/2014/main" id="{1743540F-4549-40A0-96E0-687F70B6E524}"/>
                </a:ext>
              </a:extLst>
            </p:cNvPr>
            <p:cNvCxnSpPr>
              <a:cxnSpLocks noChangeShapeType="1"/>
              <a:stCxn id="39957" idx="5"/>
              <a:endCxn id="39961" idx="0"/>
            </p:cNvCxnSpPr>
            <p:nvPr/>
          </p:nvCxnSpPr>
          <p:spPr bwMode="auto">
            <a:xfrm flipV="1">
              <a:off x="5372" y="1372"/>
              <a:ext cx="169" cy="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6" name="Oval 59">
              <a:extLst>
                <a:ext uri="{FF2B5EF4-FFF2-40B4-BE49-F238E27FC236}">
                  <a16:creationId xmlns:a16="http://schemas.microsoft.com/office/drawing/2014/main" id="{D960CA00-4B25-48AE-B223-65061EEB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39967" name="AutoShape 60">
              <a:extLst>
                <a:ext uri="{FF2B5EF4-FFF2-40B4-BE49-F238E27FC236}">
                  <a16:creationId xmlns:a16="http://schemas.microsoft.com/office/drawing/2014/main" id="{126F8272-FA22-45C0-91EF-E18CFA6E498A}"/>
                </a:ext>
              </a:extLst>
            </p:cNvPr>
            <p:cNvCxnSpPr>
              <a:cxnSpLocks noChangeShapeType="1"/>
              <a:stCxn id="39966" idx="7"/>
              <a:endCxn id="39958" idx="3"/>
            </p:cNvCxnSpPr>
            <p:nvPr/>
          </p:nvCxnSpPr>
          <p:spPr bwMode="auto">
            <a:xfrm flipV="1">
              <a:off x="4500" y="1075"/>
              <a:ext cx="231" cy="5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AutoShape 61">
              <a:extLst>
                <a:ext uri="{FF2B5EF4-FFF2-40B4-BE49-F238E27FC236}">
                  <a16:creationId xmlns:a16="http://schemas.microsoft.com/office/drawing/2014/main" id="{50788C5D-2BCE-4705-A427-675547A8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69" name="AutoShape 62">
              <a:extLst>
                <a:ext uri="{FF2B5EF4-FFF2-40B4-BE49-F238E27FC236}">
                  <a16:creationId xmlns:a16="http://schemas.microsoft.com/office/drawing/2014/main" id="{266E33B3-0C28-4D05-95F6-A092A8BCC77D}"/>
                </a:ext>
              </a:extLst>
            </p:cNvPr>
            <p:cNvCxnSpPr>
              <a:cxnSpLocks noChangeShapeType="1"/>
              <a:stCxn id="39966" idx="3"/>
              <a:endCxn id="39968" idx="0"/>
            </p:cNvCxnSpPr>
            <p:nvPr/>
          </p:nvCxnSpPr>
          <p:spPr bwMode="auto">
            <a:xfrm flipH="1" flipV="1">
              <a:off x="4251" y="1372"/>
              <a:ext cx="95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70" name="Line 63">
              <a:extLst>
                <a:ext uri="{FF2B5EF4-FFF2-40B4-BE49-F238E27FC236}">
                  <a16:creationId xmlns:a16="http://schemas.microsoft.com/office/drawing/2014/main" id="{35075055-5451-4436-B33D-20EED16A5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041CC-8799-446A-80B2-A45E54F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>
            <a:extLst>
              <a:ext uri="{FF2B5EF4-FFF2-40B4-BE49-F238E27FC236}">
                <a16:creationId xmlns:a16="http://schemas.microsoft.com/office/drawing/2014/main" id="{4E90293C-744B-4753-9F7E-36583C3D3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B3E6DF-7ADC-48D3-BCBC-8D92F825F22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D49605B-EE5B-4DCD-84B3-5620EF9990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0" y="1828800"/>
            <a:ext cx="3505200" cy="1143000"/>
          </a:xfrm>
        </p:spPr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160830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1D30BD7C-6500-4579-A62B-6A622AF86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7649" y="282020"/>
            <a:ext cx="51736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of Splaying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86CC1E5-6624-41D4-92B4-3E7F916D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81957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Cost of splaying a node x at depth d of a tree rooted at r: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at most 3(rank(r) - rank(x)) - d + 2: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Proof: Splaying x takes d/2 splaying substeps: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A4A4AA1E-81F1-476C-B3BA-1622A9B9C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06278"/>
              </p:ext>
            </p:extLst>
          </p:nvPr>
        </p:nvGraphicFramePr>
        <p:xfrm>
          <a:off x="1497649" y="3338832"/>
          <a:ext cx="569118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4" imgW="2590800" imgH="1346200" progId="Equation.3">
                  <p:embed/>
                </p:oleObj>
              </mc:Choice>
              <mc:Fallback>
                <p:oleObj name="Equation" r:id="rId4" imgW="2590800" imgH="1346200" progId="Equation.3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A4A4AA1E-81F1-476C-B3BA-1622A9B9C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649" y="3338832"/>
                        <a:ext cx="569118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96916E21-C26D-43FF-A6E5-3097FE857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52400"/>
          <a:ext cx="1277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Clip" r:id="rId6" imgW="3230578" imgH="3468986" progId="MS_ClipArt_Gallery.2">
                  <p:embed/>
                </p:oleObj>
              </mc:Choice>
              <mc:Fallback>
                <p:oleObj name="Clip" r:id="rId6" imgW="3230578" imgH="3468986" progId="MS_ClipArt_Gallery.2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96916E21-C26D-43FF-A6E5-3097FE857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52400"/>
                        <a:ext cx="12779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DEC45-CE66-48CF-BD73-205070EF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F0C89C00-B18E-4CA3-A17D-4B2CDC9C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420" y="485775"/>
            <a:ext cx="46609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Performance of Splay </a:t>
            </a:r>
            <a:r>
              <a:rPr lang="en-US" altLang="en-US" sz="4000" dirty="0"/>
              <a:t>Trees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F30056B-3DFD-4984-95C0-71989434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240" y="2125662"/>
            <a:ext cx="813816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Recall: rank of a node is logarithm of its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Thus, amortized cost of any splay operation is </a:t>
            </a:r>
            <a:r>
              <a:rPr lang="en-US" altLang="en-US" b="1" dirty="0"/>
              <a:t>O(log n).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fact, the analysis goes through for any reasonable definition of rank(x).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implies that splay trees can actually adapt to perform searches on frequently-requested items much faster than O(log n) in some cases.  </a:t>
            </a:r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7D6BC0C6-302B-42CB-90AD-71B48E673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2788" y="152400"/>
          <a:ext cx="19542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Clip" r:id="rId4" imgW="4579545" imgH="4241549" progId="MS_ClipArt_Gallery.2">
                  <p:embed/>
                </p:oleObj>
              </mc:Choice>
              <mc:Fallback>
                <p:oleObj name="Clip" r:id="rId4" imgW="4579545" imgH="4241549" progId="MS_ClipArt_Gallery.2">
                  <p:embed/>
                  <p:pic>
                    <p:nvPicPr>
                      <p:cNvPr id="41989" name="Object 4">
                        <a:extLst>
                          <a:ext uri="{FF2B5EF4-FFF2-40B4-BE49-F238E27FC236}">
                            <a16:creationId xmlns:a16="http://schemas.microsoft.com/office/drawing/2014/main" id="{7D6BC0C6-302B-42CB-90AD-71B48E673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8" y="152400"/>
                        <a:ext cx="195421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99F2-9E06-49AC-8CE2-C7A7481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>
            <a:extLst>
              <a:ext uri="{FF2B5EF4-FFF2-40B4-BE49-F238E27FC236}">
                <a16:creationId xmlns:a16="http://schemas.microsoft.com/office/drawing/2014/main" id="{9278AE6F-5972-4DA5-AF4B-A13CA3AB3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DC5B39-1DB0-4D39-9645-CC520DEA5BD8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0D9C43D-031F-4584-A2AB-9BF033D6A7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88074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678802DF-1521-4980-BCA2-A7D5F458C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920" y="258763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Search Tree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EA3188E-0191-419D-B79E-0F7E429C9A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6920" y="1782763"/>
            <a:ext cx="80772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multi-way search tree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Each internal node has at least two children and stores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b="1" i="1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/>
              <a:t>key-element items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dirty="0"/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a node with children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/>
              <a:t>storing  keys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are less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are between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and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2, …,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Symbol" panose="05050102010706020507" pitchFamily="18" charset="2"/>
              </a:rPr>
              <a:t> - </a:t>
            </a:r>
            <a:r>
              <a:rPr lang="en-US" altLang="en-US" sz="1800" dirty="0">
                <a:latin typeface="Times New Roman" panose="02020603050405020304" pitchFamily="18" charset="0"/>
              </a:rPr>
              <a:t>1)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are greater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37" name="Oval 4">
            <a:extLst>
              <a:ext uri="{FF2B5EF4-FFF2-40B4-BE49-F238E27FC236}">
                <a16:creationId xmlns:a16="http://schemas.microsoft.com/office/drawing/2014/main" id="{17DF43FC-B85B-4A44-AA89-DD3C8B76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4038" name="Oval 5">
            <a:extLst>
              <a:ext uri="{FF2B5EF4-FFF2-40B4-BE49-F238E27FC236}">
                <a16:creationId xmlns:a16="http://schemas.microsoft.com/office/drawing/2014/main" id="{E497AF4C-42EC-46CE-A1F5-B4C15950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4039" name="Oval 6">
            <a:extLst>
              <a:ext uri="{FF2B5EF4-FFF2-40B4-BE49-F238E27FC236}">
                <a16:creationId xmlns:a16="http://schemas.microsoft.com/office/drawing/2014/main" id="{1CF4BD92-7713-46E3-8746-9F6F9D68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4040" name="Oval 7">
            <a:extLst>
              <a:ext uri="{FF2B5EF4-FFF2-40B4-BE49-F238E27FC236}">
                <a16:creationId xmlns:a16="http://schemas.microsoft.com/office/drawing/2014/main" id="{FFFED093-F0C5-4E7A-8A1A-49D4A1ED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57912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  <a:endParaRPr lang="en-US" altLang="en-US" sz="2400"/>
          </a:p>
        </p:txBody>
      </p:sp>
      <p:sp>
        <p:nvSpPr>
          <p:cNvPr id="44041" name="Oval 8">
            <a:extLst>
              <a:ext uri="{FF2B5EF4-FFF2-40B4-BE49-F238E27FC236}">
                <a16:creationId xmlns:a16="http://schemas.microsoft.com/office/drawing/2014/main" id="{EA15F17D-007C-436A-AE3F-E30B9D3A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816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4050" name="AutoShape 17">
            <a:extLst>
              <a:ext uri="{FF2B5EF4-FFF2-40B4-BE49-F238E27FC236}">
                <a16:creationId xmlns:a16="http://schemas.microsoft.com/office/drawing/2014/main" id="{39FD65D8-E5AC-4779-B47F-E3A548F84FC1}"/>
              </a:ext>
            </a:extLst>
          </p:cNvPr>
          <p:cNvCxnSpPr>
            <a:cxnSpLocks noChangeShapeType="1"/>
            <a:stCxn id="44037" idx="3"/>
            <a:endCxn id="44038" idx="0"/>
          </p:cNvCxnSpPr>
          <p:nvPr/>
        </p:nvCxnSpPr>
        <p:spPr bwMode="auto">
          <a:xfrm flipH="1">
            <a:off x="4114800" y="49069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8">
            <a:extLst>
              <a:ext uri="{FF2B5EF4-FFF2-40B4-BE49-F238E27FC236}">
                <a16:creationId xmlns:a16="http://schemas.microsoft.com/office/drawing/2014/main" id="{D358B344-6759-4958-A1B7-0E667DFB80EF}"/>
              </a:ext>
            </a:extLst>
          </p:cNvPr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6324600" y="49625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9">
            <a:extLst>
              <a:ext uri="{FF2B5EF4-FFF2-40B4-BE49-F238E27FC236}">
                <a16:creationId xmlns:a16="http://schemas.microsoft.com/office/drawing/2014/main" id="{C58943A8-5402-4684-8823-37ACFFFEF654}"/>
              </a:ext>
            </a:extLst>
          </p:cNvPr>
          <p:cNvCxnSpPr>
            <a:cxnSpLocks noChangeShapeType="1"/>
            <a:stCxn id="44037" idx="5"/>
            <a:endCxn id="44041" idx="0"/>
          </p:cNvCxnSpPr>
          <p:nvPr/>
        </p:nvCxnSpPr>
        <p:spPr bwMode="auto">
          <a:xfrm>
            <a:off x="6862764" y="49069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6">
            <a:extLst>
              <a:ext uri="{FF2B5EF4-FFF2-40B4-BE49-F238E27FC236}">
                <a16:creationId xmlns:a16="http://schemas.microsoft.com/office/drawing/2014/main" id="{EA68114F-B504-4BC0-837D-27F74067D6BE}"/>
              </a:ext>
            </a:extLst>
          </p:cNvPr>
          <p:cNvCxnSpPr>
            <a:cxnSpLocks noChangeShapeType="1"/>
            <a:stCxn id="44040" idx="0"/>
            <a:endCxn id="44041" idx="4"/>
          </p:cNvCxnSpPr>
          <p:nvPr/>
        </p:nvCxnSpPr>
        <p:spPr bwMode="auto">
          <a:xfrm flipV="1">
            <a:off x="8915400" y="55721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4C1C9-73FD-49AA-A8DB-7DCE17CD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B1595920-B29B-41AA-BF59-4E47B45C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8304" y="29741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</a:t>
            </a:r>
            <a:r>
              <a:rPr lang="en-US" altLang="en-US" sz="4000" b="1" dirty="0" err="1"/>
              <a:t>Inorder</a:t>
            </a:r>
            <a:r>
              <a:rPr lang="en-US" altLang="en-US" sz="4000" b="1" dirty="0"/>
              <a:t> Traversal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3EF973-F9B5-4CA4-855E-B7D3EB5EE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304" y="1664296"/>
            <a:ext cx="10381536" cy="1905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can extend the notion of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Namely, we visit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of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between the recursive traversals of the subtrees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rooted at children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/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b="1" i="1" dirty="0">
                <a:latin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Symbol" panose="05050102010706020507" pitchFamily="18" charset="2"/>
              </a:rPr>
              <a:t>+</a:t>
            </a:r>
            <a:r>
              <a:rPr lang="en-US" altLang="en-US" sz="2400" b="1" i="1" dirty="0">
                <a:latin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 of a multi-way search tree visits the keys in increasing order</a:t>
            </a: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75EFD677-AB27-4E6A-8F70-F90EED4E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909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AA422B1C-C960-4B01-84A2-62222E46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005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3CFC7C18-FB56-442D-BB35-1C67B2E3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700588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5064" name="Oval 7">
            <a:extLst>
              <a:ext uri="{FF2B5EF4-FFF2-40B4-BE49-F238E27FC236}">
                <a16:creationId xmlns:a16="http://schemas.microsoft.com/office/drawing/2014/main" id="{5C5AD739-736C-4B51-A06A-A695EACE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53101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  <a:endParaRPr lang="en-US" altLang="en-US" sz="2400"/>
          </a:p>
        </p:txBody>
      </p:sp>
      <p:sp>
        <p:nvSpPr>
          <p:cNvPr id="45065" name="Oval 8">
            <a:extLst>
              <a:ext uri="{FF2B5EF4-FFF2-40B4-BE49-F238E27FC236}">
                <a16:creationId xmlns:a16="http://schemas.microsoft.com/office/drawing/2014/main" id="{7C84C360-364A-4ECB-A3A0-F1261788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005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5074" name="AutoShape 17">
            <a:extLst>
              <a:ext uri="{FF2B5EF4-FFF2-40B4-BE49-F238E27FC236}">
                <a16:creationId xmlns:a16="http://schemas.microsoft.com/office/drawing/2014/main" id="{830890CB-77B2-4859-8469-37272F5FD829}"/>
              </a:ext>
            </a:extLst>
          </p:cNvPr>
          <p:cNvCxnSpPr>
            <a:cxnSpLocks noChangeShapeType="1"/>
            <a:stCxn id="45061" idx="3"/>
            <a:endCxn id="45062" idx="0"/>
          </p:cNvCxnSpPr>
          <p:nvPr/>
        </p:nvCxnSpPr>
        <p:spPr bwMode="auto">
          <a:xfrm flipH="1">
            <a:off x="3886200" y="4425951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8">
            <a:extLst>
              <a:ext uri="{FF2B5EF4-FFF2-40B4-BE49-F238E27FC236}">
                <a16:creationId xmlns:a16="http://schemas.microsoft.com/office/drawing/2014/main" id="{9E2B02F8-1EE0-4B21-9343-4307239F955F}"/>
              </a:ext>
            </a:extLst>
          </p:cNvPr>
          <p:cNvCxnSpPr>
            <a:cxnSpLocks noChangeShapeType="1"/>
            <a:stCxn id="45061" idx="4"/>
            <a:endCxn id="45063" idx="0"/>
          </p:cNvCxnSpPr>
          <p:nvPr/>
        </p:nvCxnSpPr>
        <p:spPr bwMode="auto">
          <a:xfrm>
            <a:off x="6096000" y="44815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19">
            <a:extLst>
              <a:ext uri="{FF2B5EF4-FFF2-40B4-BE49-F238E27FC236}">
                <a16:creationId xmlns:a16="http://schemas.microsoft.com/office/drawing/2014/main" id="{534F7812-38F8-43C5-A800-DF2BF15F71E4}"/>
              </a:ext>
            </a:extLst>
          </p:cNvPr>
          <p:cNvCxnSpPr>
            <a:cxnSpLocks noChangeShapeType="1"/>
            <a:stCxn id="45061" idx="5"/>
            <a:endCxn id="45065" idx="0"/>
          </p:cNvCxnSpPr>
          <p:nvPr/>
        </p:nvCxnSpPr>
        <p:spPr bwMode="auto">
          <a:xfrm>
            <a:off x="6634164" y="4425951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6">
            <a:extLst>
              <a:ext uri="{FF2B5EF4-FFF2-40B4-BE49-F238E27FC236}">
                <a16:creationId xmlns:a16="http://schemas.microsoft.com/office/drawing/2014/main" id="{B3A8EED8-AC85-4A4E-831A-2B6E738F9EAE}"/>
              </a:ext>
            </a:extLst>
          </p:cNvPr>
          <p:cNvCxnSpPr>
            <a:cxnSpLocks noChangeShapeType="1"/>
            <a:stCxn id="45064" idx="0"/>
            <a:endCxn id="45065" idx="4"/>
          </p:cNvCxnSpPr>
          <p:nvPr/>
        </p:nvCxnSpPr>
        <p:spPr bwMode="auto">
          <a:xfrm flipV="1">
            <a:off x="8686800" y="50911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0" name="Text Box 43">
            <a:extLst>
              <a:ext uri="{FF2B5EF4-FFF2-40B4-BE49-F238E27FC236}">
                <a16:creationId xmlns:a16="http://schemas.microsoft.com/office/drawing/2014/main" id="{2F3388F5-7370-498E-B6DD-2C0D1F22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730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101" name="Text Box 44">
            <a:extLst>
              <a:ext uri="{FF2B5EF4-FFF2-40B4-BE49-F238E27FC236}">
                <a16:creationId xmlns:a16="http://schemas.microsoft.com/office/drawing/2014/main" id="{0F0FC0DE-87B9-47B0-B128-CB9AC8479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930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102" name="Text Box 45">
            <a:extLst>
              <a:ext uri="{FF2B5EF4-FFF2-40B4-BE49-F238E27FC236}">
                <a16:creationId xmlns:a16="http://schemas.microsoft.com/office/drawing/2014/main" id="{CFEAA35C-24D7-464D-BCB6-F6F71F9D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406" y="5003900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5103" name="Text Box 46">
            <a:extLst>
              <a:ext uri="{FF2B5EF4-FFF2-40B4-BE49-F238E27FC236}">
                <a16:creationId xmlns:a16="http://schemas.microsoft.com/office/drawing/2014/main" id="{6E6832A7-84B5-41F9-816F-6FD1E1CC3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837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5104" name="Text Box 47">
            <a:extLst>
              <a:ext uri="{FF2B5EF4-FFF2-40B4-BE49-F238E27FC236}">
                <a16:creationId xmlns:a16="http://schemas.microsoft.com/office/drawing/2014/main" id="{9E8973F9-462B-43A0-9B59-24B13D17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237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5105" name="Text Box 48">
            <a:extLst>
              <a:ext uri="{FF2B5EF4-FFF2-40B4-BE49-F238E27FC236}">
                <a16:creationId xmlns:a16="http://schemas.microsoft.com/office/drawing/2014/main" id="{78FB7073-F038-46E0-A5B5-46A72EE1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767" y="43910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5106" name="Text Box 49">
            <a:extLst>
              <a:ext uri="{FF2B5EF4-FFF2-40B4-BE49-F238E27FC236}">
                <a16:creationId xmlns:a16="http://schemas.microsoft.com/office/drawing/2014/main" id="{7E633462-F4C3-4AC2-A6B9-2B97027E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437" y="43910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5107" name="Text Box 50">
            <a:extLst>
              <a:ext uri="{FF2B5EF4-FFF2-40B4-BE49-F238E27FC236}">
                <a16:creationId xmlns:a16="http://schemas.microsoft.com/office/drawing/2014/main" id="{7E5D68C9-3F4C-4434-897B-3D3BC523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237" y="5048251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5108" name="Text Box 51">
            <a:extLst>
              <a:ext uri="{FF2B5EF4-FFF2-40B4-BE49-F238E27FC236}">
                <a16:creationId xmlns:a16="http://schemas.microsoft.com/office/drawing/2014/main" id="{970B4356-DBB6-48ED-9BC7-4022DDBE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037" y="562927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CD118-7A3E-4DD5-8378-21493072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3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22A997C-3175-4562-A9A4-B90EF31CD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Searching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82364D2-258A-462B-8E7B-DE8799935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480" y="1655126"/>
            <a:ext cx="7924800" cy="2667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Similar to search in a binary search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each internal node with children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000" dirty="0"/>
              <a:t> and keys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1, …,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Symbol" panose="05050102010706020507" pitchFamily="18" charset="2"/>
              </a:rPr>
              <a:t> -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dirty="0"/>
              <a:t>: the search terminates successfully</a:t>
            </a: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2, …,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Symbol" panose="05050102010706020507" pitchFamily="18" charset="2"/>
              </a:rPr>
              <a:t> -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&gt;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endParaRPr lang="en-US" altLang="en-US" sz="2000" b="1" i="1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search for 30</a:t>
            </a:r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8BA3C235-A8E9-4068-97D1-0B481B8E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6086" name="Oval 5">
            <a:extLst>
              <a:ext uri="{FF2B5EF4-FFF2-40B4-BE49-F238E27FC236}">
                <a16:creationId xmlns:a16="http://schemas.microsoft.com/office/drawing/2014/main" id="{E52A0E28-ADAA-42B6-AA50-D3336134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6087" name="Oval 6">
            <a:extLst>
              <a:ext uri="{FF2B5EF4-FFF2-40B4-BE49-F238E27FC236}">
                <a16:creationId xmlns:a16="http://schemas.microsoft.com/office/drawing/2014/main" id="{1EB9696B-383C-4662-B46E-1449FA2F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816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6089" name="Oval 8">
            <a:extLst>
              <a:ext uri="{FF2B5EF4-FFF2-40B4-BE49-F238E27FC236}">
                <a16:creationId xmlns:a16="http://schemas.microsoft.com/office/drawing/2014/main" id="{95B39EF8-C3AE-43A3-9D7A-DD58D37B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27 30 32</a:t>
            </a:r>
            <a:endParaRPr lang="en-US" altLang="en-US" sz="2400" dirty="0"/>
          </a:p>
        </p:txBody>
      </p:sp>
      <p:cxnSp>
        <p:nvCxnSpPr>
          <p:cNvPr id="46098" name="AutoShape 17">
            <a:extLst>
              <a:ext uri="{FF2B5EF4-FFF2-40B4-BE49-F238E27FC236}">
                <a16:creationId xmlns:a16="http://schemas.microsoft.com/office/drawing/2014/main" id="{8C2F6462-B3C6-4AA6-B517-F946921A76BD}"/>
              </a:ext>
            </a:extLst>
          </p:cNvPr>
          <p:cNvCxnSpPr>
            <a:cxnSpLocks noChangeShapeType="1"/>
            <a:stCxn id="46085" idx="3"/>
            <a:endCxn id="46086" idx="0"/>
          </p:cNvCxnSpPr>
          <p:nvPr/>
        </p:nvCxnSpPr>
        <p:spPr bwMode="auto">
          <a:xfrm flipH="1">
            <a:off x="4191000" y="4916489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8">
            <a:extLst>
              <a:ext uri="{FF2B5EF4-FFF2-40B4-BE49-F238E27FC236}">
                <a16:creationId xmlns:a16="http://schemas.microsoft.com/office/drawing/2014/main" id="{9049BB51-3229-482C-A560-C2CD164411A4}"/>
              </a:ext>
            </a:extLst>
          </p:cNvPr>
          <p:cNvCxnSpPr>
            <a:cxnSpLocks noChangeShapeType="1"/>
            <a:stCxn id="46085" idx="4"/>
            <a:endCxn id="46087" idx="0"/>
          </p:cNvCxnSpPr>
          <p:nvPr/>
        </p:nvCxnSpPr>
        <p:spPr bwMode="auto">
          <a:xfrm>
            <a:off x="6400800" y="4972051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19">
            <a:extLst>
              <a:ext uri="{FF2B5EF4-FFF2-40B4-BE49-F238E27FC236}">
                <a16:creationId xmlns:a16="http://schemas.microsoft.com/office/drawing/2014/main" id="{D90BA46C-7A71-44AD-BC47-3145F000A0DC}"/>
              </a:ext>
            </a:extLst>
          </p:cNvPr>
          <p:cNvCxnSpPr>
            <a:cxnSpLocks noChangeShapeType="1"/>
            <a:stCxn id="46085" idx="5"/>
            <a:endCxn id="46089" idx="0"/>
          </p:cNvCxnSpPr>
          <p:nvPr/>
        </p:nvCxnSpPr>
        <p:spPr bwMode="auto">
          <a:xfrm>
            <a:off x="6938964" y="49164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85C2-4668-4B0F-B4B5-C842723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4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05133BE5-60A1-4B41-B7A1-4B9D28A9A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498" y="24352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(2,4) Trees</a:t>
            </a:r>
            <a:r>
              <a:rPr lang="en-US" altLang="en-US" b="1" dirty="0"/>
              <a:t>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7AAE5D8-2983-4E7E-A420-76D211EC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498" y="1653223"/>
            <a:ext cx="8290302" cy="198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(2,4) tree (also called 2-4 tree or 2-3-4 tree) is a multi-way search with the following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Node-Size Property</a:t>
            </a:r>
            <a:r>
              <a:rPr lang="en-US" altLang="en-US" sz="1800" dirty="0"/>
              <a:t>: every node is either a 2-node, or a 3-node, or a 4-node, and holds one element, or two elements, or three elements, respectively.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Depth Property: </a:t>
            </a:r>
            <a:r>
              <a:rPr lang="en-US" altLang="en-US" sz="1800" dirty="0"/>
              <a:t>all the external (leaf) nodes have the same depth.</a:t>
            </a:r>
          </a:p>
        </p:txBody>
      </p:sp>
      <p:sp>
        <p:nvSpPr>
          <p:cNvPr id="47109" name="Oval 4">
            <a:extLst>
              <a:ext uri="{FF2B5EF4-FFF2-40B4-BE49-F238E27FC236}">
                <a16:creationId xmlns:a16="http://schemas.microsoft.com/office/drawing/2014/main" id="{F3E1A225-A719-4A58-8EEE-5C98E86A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343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10   15   24</a:t>
            </a:r>
          </a:p>
        </p:txBody>
      </p:sp>
      <p:sp>
        <p:nvSpPr>
          <p:cNvPr id="47110" name="Oval 5">
            <a:extLst>
              <a:ext uri="{FF2B5EF4-FFF2-40B4-BE49-F238E27FC236}">
                <a16:creationId xmlns:a16="http://schemas.microsoft.com/office/drawing/2014/main" id="{44D783C7-8826-495C-AB24-8B1E977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2   8</a:t>
            </a:r>
            <a:endParaRPr lang="en-US" altLang="en-US" sz="2400"/>
          </a:p>
        </p:txBody>
      </p:sp>
      <p:sp>
        <p:nvSpPr>
          <p:cNvPr id="47111" name="Oval 6">
            <a:extLst>
              <a:ext uri="{FF2B5EF4-FFF2-40B4-BE49-F238E27FC236}">
                <a16:creationId xmlns:a16="http://schemas.microsoft.com/office/drawing/2014/main" id="{6F06AA76-F866-49BE-905B-D6425615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57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</a:t>
            </a:r>
          </a:p>
        </p:txBody>
      </p:sp>
      <p:sp>
        <p:nvSpPr>
          <p:cNvPr id="47112" name="Oval 7">
            <a:extLst>
              <a:ext uri="{FF2B5EF4-FFF2-40B4-BE49-F238E27FC236}">
                <a16:creationId xmlns:a16="http://schemas.microsoft.com/office/drawing/2014/main" id="{B5EF13E5-12CB-4A8C-AC95-2EFA1E26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57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7120" name="AutoShape 15">
            <a:extLst>
              <a:ext uri="{FF2B5EF4-FFF2-40B4-BE49-F238E27FC236}">
                <a16:creationId xmlns:a16="http://schemas.microsoft.com/office/drawing/2014/main" id="{988F1A2E-E725-4598-9A5A-4499735302F9}"/>
              </a:ext>
            </a:extLst>
          </p:cNvPr>
          <p:cNvCxnSpPr>
            <a:cxnSpLocks noChangeShapeType="1"/>
            <a:stCxn id="47109" idx="3"/>
            <a:endCxn id="47110" idx="0"/>
          </p:cNvCxnSpPr>
          <p:nvPr/>
        </p:nvCxnSpPr>
        <p:spPr bwMode="auto">
          <a:xfrm flipH="1">
            <a:off x="3467101" y="4678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6">
            <a:extLst>
              <a:ext uri="{FF2B5EF4-FFF2-40B4-BE49-F238E27FC236}">
                <a16:creationId xmlns:a16="http://schemas.microsoft.com/office/drawing/2014/main" id="{9D2BDA84-0D64-4E54-B5C7-BB7D428074C3}"/>
              </a:ext>
            </a:extLst>
          </p:cNvPr>
          <p:cNvCxnSpPr>
            <a:cxnSpLocks noChangeShapeType="1"/>
            <a:endCxn id="47111" idx="0"/>
          </p:cNvCxnSpPr>
          <p:nvPr/>
        </p:nvCxnSpPr>
        <p:spPr bwMode="auto">
          <a:xfrm flipH="1">
            <a:off x="5562601" y="4705351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7">
            <a:extLst>
              <a:ext uri="{FF2B5EF4-FFF2-40B4-BE49-F238E27FC236}">
                <a16:creationId xmlns:a16="http://schemas.microsoft.com/office/drawing/2014/main" id="{F3D6570F-D167-4978-B06B-17169436C297}"/>
              </a:ext>
            </a:extLst>
          </p:cNvPr>
          <p:cNvCxnSpPr>
            <a:cxnSpLocks noChangeShapeType="1"/>
            <a:stCxn id="47109" idx="5"/>
            <a:endCxn id="47112" idx="0"/>
          </p:cNvCxnSpPr>
          <p:nvPr/>
        </p:nvCxnSpPr>
        <p:spPr bwMode="auto">
          <a:xfrm>
            <a:off x="7138988" y="4678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Oval 25">
            <a:extLst>
              <a:ext uri="{FF2B5EF4-FFF2-40B4-BE49-F238E27FC236}">
                <a16:creationId xmlns:a16="http://schemas.microsoft.com/office/drawing/2014/main" id="{6EDB8F7B-5FE0-41C7-A6BF-60D78358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</a:t>
            </a:r>
          </a:p>
        </p:txBody>
      </p:sp>
      <p:cxnSp>
        <p:nvCxnSpPr>
          <p:cNvPr id="47133" name="AutoShape 28">
            <a:extLst>
              <a:ext uri="{FF2B5EF4-FFF2-40B4-BE49-F238E27FC236}">
                <a16:creationId xmlns:a16="http://schemas.microsoft.com/office/drawing/2014/main" id="{A9D99B4D-FEE1-420F-A3F6-8946D0191B51}"/>
              </a:ext>
            </a:extLst>
          </p:cNvPr>
          <p:cNvCxnSpPr>
            <a:cxnSpLocks noChangeShapeType="1"/>
            <a:endCxn id="47130" idx="0"/>
          </p:cNvCxnSpPr>
          <p:nvPr/>
        </p:nvCxnSpPr>
        <p:spPr bwMode="auto">
          <a:xfrm>
            <a:off x="6562726" y="4724401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6EC60-7E92-40B0-90FF-DB88FB63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4CA8CD15-BA84-40DF-ABC3-FBA7765A0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299" y="26828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 (2,4) Tree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35AFE3-6F10-4ECB-8766-BCE3FF39F4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20725" y="1493520"/>
            <a:ext cx="7543800" cy="2514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Theorem:</a:t>
            </a:r>
            <a:r>
              <a:rPr lang="en-US" altLang="en-US" sz="2000" dirty="0"/>
              <a:t> A (2,4) tree storing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items has height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be the height of a (2,4) tree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Since there are at least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items at depth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0, … 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/>
              <a:t>and no items at depth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, we have</a:t>
            </a:r>
            <a:br>
              <a:rPr lang="en-US" altLang="en-US" sz="2000" dirty="0"/>
            </a:br>
            <a:r>
              <a:rPr lang="en-US" altLang="en-US" sz="2000" dirty="0"/>
              <a:t>		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latin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4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h</a:t>
            </a:r>
            <a:r>
              <a:rPr lang="en-US" altLang="en-US" sz="2000" baseline="30000" dirty="0">
                <a:latin typeface="Symbol" panose="05050102010706020507" pitchFamily="18" charset="2"/>
              </a:rPr>
              <a:t>-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2000" dirty="0">
                <a:latin typeface="Times New Roman" panose="02020603050405020304" pitchFamily="18" charset="0"/>
              </a:rPr>
              <a:t>1</a:t>
            </a:r>
            <a:endParaRPr lang="en-US" altLang="en-US" sz="2000" b="1" i="1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log 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Searching in a (2,4) tree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items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2DB98268-C04A-4F78-9AC3-5A21E183B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54467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7ED39C4D-2C93-4756-A9F1-38A66C776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49911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8">
            <a:extLst>
              <a:ext uri="{FF2B5EF4-FFF2-40B4-BE49-F238E27FC236}">
                <a16:creationId xmlns:a16="http://schemas.microsoft.com/office/drawing/2014/main" id="{B8757E15-700D-4407-ACE3-E3090019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4" y="47879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8138" name="Group 9">
            <a:extLst>
              <a:ext uri="{FF2B5EF4-FFF2-40B4-BE49-F238E27FC236}">
                <a16:creationId xmlns:a16="http://schemas.microsoft.com/office/drawing/2014/main" id="{2C149BD4-E4C0-45A8-81AC-7A63A6D44C02}"/>
              </a:ext>
            </a:extLst>
          </p:cNvPr>
          <p:cNvGrpSpPr>
            <a:grpSpLocks/>
          </p:cNvGrpSpPr>
          <p:nvPr/>
        </p:nvGrpSpPr>
        <p:grpSpPr bwMode="auto">
          <a:xfrm>
            <a:off x="5991225" y="5260975"/>
            <a:ext cx="2743200" cy="338138"/>
            <a:chOff x="2139" y="2808"/>
            <a:chExt cx="1950" cy="240"/>
          </a:xfrm>
        </p:grpSpPr>
        <p:sp>
          <p:nvSpPr>
            <p:cNvPr id="48176" name="Oval 10">
              <a:extLst>
                <a:ext uri="{FF2B5EF4-FFF2-40B4-BE49-F238E27FC236}">
                  <a16:creationId xmlns:a16="http://schemas.microsoft.com/office/drawing/2014/main" id="{937D088D-8EBE-4AC1-A072-759DB328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7" name="Oval 11">
              <a:extLst>
                <a:ext uri="{FF2B5EF4-FFF2-40B4-BE49-F238E27FC236}">
                  <a16:creationId xmlns:a16="http://schemas.microsoft.com/office/drawing/2014/main" id="{805D28EE-56AB-41D8-8A3C-9F31FE8D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48139" name="AutoShape 12">
            <a:extLst>
              <a:ext uri="{FF2B5EF4-FFF2-40B4-BE49-F238E27FC236}">
                <a16:creationId xmlns:a16="http://schemas.microsoft.com/office/drawing/2014/main" id="{E22793A5-BC1E-4D35-9FDD-6C985BF16C3B}"/>
              </a:ext>
            </a:extLst>
          </p:cNvPr>
          <p:cNvCxnSpPr>
            <a:cxnSpLocks noChangeShapeType="1"/>
            <a:stCxn id="48137" idx="3"/>
            <a:endCxn id="48177" idx="7"/>
          </p:cNvCxnSpPr>
          <p:nvPr/>
        </p:nvCxnSpPr>
        <p:spPr bwMode="auto">
          <a:xfrm flipH="1">
            <a:off x="6280151" y="50863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3">
            <a:extLst>
              <a:ext uri="{FF2B5EF4-FFF2-40B4-BE49-F238E27FC236}">
                <a16:creationId xmlns:a16="http://schemas.microsoft.com/office/drawing/2014/main" id="{006A2713-E579-48E8-85DB-1BDB0AF21F3F}"/>
              </a:ext>
            </a:extLst>
          </p:cNvPr>
          <p:cNvCxnSpPr>
            <a:cxnSpLocks noChangeShapeType="1"/>
            <a:stCxn id="48176" idx="1"/>
            <a:endCxn id="48137" idx="5"/>
          </p:cNvCxnSpPr>
          <p:nvPr/>
        </p:nvCxnSpPr>
        <p:spPr bwMode="auto">
          <a:xfrm flipH="1" flipV="1">
            <a:off x="7456488" y="50863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4">
            <a:extLst>
              <a:ext uri="{FF2B5EF4-FFF2-40B4-BE49-F238E27FC236}">
                <a16:creationId xmlns:a16="http://schemas.microsoft.com/office/drawing/2014/main" id="{C64B415F-E37B-4898-8FDC-CCE176B542D6}"/>
              </a:ext>
            </a:extLst>
          </p:cNvPr>
          <p:cNvCxnSpPr>
            <a:cxnSpLocks noChangeShapeType="1"/>
            <a:stCxn id="48175" idx="1"/>
            <a:endCxn id="48176" idx="5"/>
          </p:cNvCxnSpPr>
          <p:nvPr/>
        </p:nvCxnSpPr>
        <p:spPr bwMode="auto">
          <a:xfrm flipH="1" flipV="1">
            <a:off x="8685213" y="55594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5">
            <a:extLst>
              <a:ext uri="{FF2B5EF4-FFF2-40B4-BE49-F238E27FC236}">
                <a16:creationId xmlns:a16="http://schemas.microsoft.com/office/drawing/2014/main" id="{73D3A8B2-1C2C-47EE-AA52-60E6B141F080}"/>
              </a:ext>
            </a:extLst>
          </p:cNvPr>
          <p:cNvCxnSpPr>
            <a:cxnSpLocks noChangeShapeType="1"/>
            <a:stCxn id="48174" idx="7"/>
            <a:endCxn id="48176" idx="3"/>
          </p:cNvCxnSpPr>
          <p:nvPr/>
        </p:nvCxnSpPr>
        <p:spPr bwMode="auto">
          <a:xfrm flipV="1">
            <a:off x="8083550" y="5559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8">
            <a:extLst>
              <a:ext uri="{FF2B5EF4-FFF2-40B4-BE49-F238E27FC236}">
                <a16:creationId xmlns:a16="http://schemas.microsoft.com/office/drawing/2014/main" id="{AB05E457-ADD9-4721-8136-8970BC4FF103}"/>
              </a:ext>
            </a:extLst>
          </p:cNvPr>
          <p:cNvCxnSpPr>
            <a:cxnSpLocks noChangeShapeType="1"/>
            <a:stCxn id="48173" idx="7"/>
            <a:endCxn id="48177" idx="3"/>
          </p:cNvCxnSpPr>
          <p:nvPr/>
        </p:nvCxnSpPr>
        <p:spPr bwMode="auto">
          <a:xfrm flipV="1">
            <a:off x="5678488" y="5559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9">
            <a:extLst>
              <a:ext uri="{FF2B5EF4-FFF2-40B4-BE49-F238E27FC236}">
                <a16:creationId xmlns:a16="http://schemas.microsoft.com/office/drawing/2014/main" id="{692A3CF7-1377-45BC-B45B-74F1C58745F4}"/>
              </a:ext>
            </a:extLst>
          </p:cNvPr>
          <p:cNvCxnSpPr>
            <a:cxnSpLocks noChangeShapeType="1"/>
            <a:stCxn id="48172" idx="1"/>
            <a:endCxn id="48177" idx="5"/>
          </p:cNvCxnSpPr>
          <p:nvPr/>
        </p:nvCxnSpPr>
        <p:spPr bwMode="auto">
          <a:xfrm flipH="1" flipV="1">
            <a:off x="6280151" y="55594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51" name="Group 24">
            <a:extLst>
              <a:ext uri="{FF2B5EF4-FFF2-40B4-BE49-F238E27FC236}">
                <a16:creationId xmlns:a16="http://schemas.microsoft.com/office/drawing/2014/main" id="{C6DF1B73-B7AD-4824-8254-60C85758D51E}"/>
              </a:ext>
            </a:extLst>
          </p:cNvPr>
          <p:cNvGrpSpPr>
            <a:grpSpLocks/>
          </p:cNvGrpSpPr>
          <p:nvPr/>
        </p:nvGrpSpPr>
        <p:grpSpPr bwMode="auto">
          <a:xfrm>
            <a:off x="5389564" y="5734050"/>
            <a:ext cx="3944937" cy="338138"/>
            <a:chOff x="1711" y="3144"/>
            <a:chExt cx="2805" cy="240"/>
          </a:xfrm>
        </p:grpSpPr>
        <p:sp>
          <p:nvSpPr>
            <p:cNvPr id="48172" name="Oval 25">
              <a:extLst>
                <a:ext uri="{FF2B5EF4-FFF2-40B4-BE49-F238E27FC236}">
                  <a16:creationId xmlns:a16="http://schemas.microsoft.com/office/drawing/2014/main" id="{E0C8E506-36C1-4357-93C8-3D65213F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3" name="Oval 26">
              <a:extLst>
                <a:ext uri="{FF2B5EF4-FFF2-40B4-BE49-F238E27FC236}">
                  <a16:creationId xmlns:a16="http://schemas.microsoft.com/office/drawing/2014/main" id="{4DDAEE60-B89D-4288-8DE7-6B562509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4" name="Oval 27">
              <a:extLst>
                <a:ext uri="{FF2B5EF4-FFF2-40B4-BE49-F238E27FC236}">
                  <a16:creationId xmlns:a16="http://schemas.microsoft.com/office/drawing/2014/main" id="{734821A3-25A9-42D9-99FC-8ACC1EF3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5" name="Oval 28">
              <a:extLst>
                <a:ext uri="{FF2B5EF4-FFF2-40B4-BE49-F238E27FC236}">
                  <a16:creationId xmlns:a16="http://schemas.microsoft.com/office/drawing/2014/main" id="{3C70E981-1477-4C22-ACC7-F84B2824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8161" name="Text Box 38">
            <a:extLst>
              <a:ext uri="{FF2B5EF4-FFF2-40B4-BE49-F238E27FC236}">
                <a16:creationId xmlns:a16="http://schemas.microsoft.com/office/drawing/2014/main" id="{1B388BE9-7D6F-452A-857F-6E736C4E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805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2" name="Text Box 39">
            <a:extLst>
              <a:ext uri="{FF2B5EF4-FFF2-40B4-BE49-F238E27FC236}">
                <a16:creationId xmlns:a16="http://schemas.microsoft.com/office/drawing/2014/main" id="{DD360790-A3F3-4CE4-BA9B-9DBC9738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26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63" name="Text Box 40">
            <a:extLst>
              <a:ext uri="{FF2B5EF4-FFF2-40B4-BE49-F238E27FC236}">
                <a16:creationId xmlns:a16="http://schemas.microsoft.com/office/drawing/2014/main" id="{9875A00C-78BB-4074-9729-CBE0E071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990" y="5726113"/>
            <a:ext cx="546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 dirty="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 dirty="0">
                <a:latin typeface="Symbol" panose="05050102010706020507" pitchFamily="18" charset="2"/>
              </a:rPr>
              <a:t>-</a:t>
            </a:r>
            <a:r>
              <a:rPr lang="en-US" altLang="en-US" sz="1800" baseline="30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5" name="Text Box 42">
            <a:extLst>
              <a:ext uri="{FF2B5EF4-FFF2-40B4-BE49-F238E27FC236}">
                <a16:creationId xmlns:a16="http://schemas.microsoft.com/office/drawing/2014/main" id="{A4750944-8DA2-4858-BD3E-AA99259F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4" y="4457701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items</a:t>
            </a:r>
          </a:p>
        </p:txBody>
      </p:sp>
      <p:sp>
        <p:nvSpPr>
          <p:cNvPr id="48166" name="Text Box 43">
            <a:extLst>
              <a:ext uri="{FF2B5EF4-FFF2-40B4-BE49-F238E27FC236}">
                <a16:creationId xmlns:a16="http://schemas.microsoft.com/office/drawing/2014/main" id="{709FFCB0-DC08-4FE3-9A05-0CE84591D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4805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67" name="Text Box 44">
            <a:extLst>
              <a:ext uri="{FF2B5EF4-FFF2-40B4-BE49-F238E27FC236}">
                <a16:creationId xmlns:a16="http://schemas.microsoft.com/office/drawing/2014/main" id="{0B358709-1051-4A71-9A11-2C7E9739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526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8" name="Text Box 45">
            <a:extLst>
              <a:ext uri="{FF2B5EF4-FFF2-40B4-BE49-F238E27FC236}">
                <a16:creationId xmlns:a16="http://schemas.microsoft.com/office/drawing/2014/main" id="{7C32E4A7-C57E-4635-B082-0687DE08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961" y="5721351"/>
            <a:ext cx="5052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h-1</a:t>
            </a:r>
          </a:p>
        </p:txBody>
      </p:sp>
      <p:sp>
        <p:nvSpPr>
          <p:cNvPr id="48170" name="Text Box 47">
            <a:extLst>
              <a:ext uri="{FF2B5EF4-FFF2-40B4-BE49-F238E27FC236}">
                <a16:creationId xmlns:a16="http://schemas.microsoft.com/office/drawing/2014/main" id="{F771F439-277E-4B11-B19F-355FA0B6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577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depth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CC7A-44C0-413C-92EB-8F509D5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8DD216B-0A67-4A7A-86CD-3F912A700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4" y="20796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33791FF-FBA1-40FA-A65A-39ECE47839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5814" y="1450975"/>
            <a:ext cx="10075226" cy="1828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We insert a new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at a leaf node reached by searching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</a:p>
          <a:p>
            <a:pPr lvl="1" eaLnBrk="1" hangingPunct="1"/>
            <a:r>
              <a:rPr lang="en-US" altLang="en-US" dirty="0"/>
              <a:t>We preserve the depth property but </a:t>
            </a:r>
          </a:p>
          <a:p>
            <a:pPr lvl="1" eaLnBrk="1" hangingPunct="1"/>
            <a:r>
              <a:rPr lang="en-US" altLang="en-US" dirty="0"/>
              <a:t>We may cause an </a:t>
            </a:r>
            <a:r>
              <a:rPr lang="en-US" altLang="en-US" dirty="0">
                <a:solidFill>
                  <a:schemeClr val="tx2"/>
                </a:solidFill>
              </a:rPr>
              <a:t>overflow</a:t>
            </a:r>
            <a:r>
              <a:rPr lang="en-US" altLang="en-US" dirty="0"/>
              <a:t> (i.e., node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dirty="0"/>
              <a:t> may become a 5-node)</a:t>
            </a:r>
          </a:p>
          <a:p>
            <a:pPr eaLnBrk="1" hangingPunct="1"/>
            <a:r>
              <a:rPr lang="en-US" altLang="en-US" sz="2400" dirty="0"/>
              <a:t>Example: inserting key 30 causes an overflow</a:t>
            </a:r>
          </a:p>
        </p:txBody>
      </p:sp>
      <p:sp>
        <p:nvSpPr>
          <p:cNvPr id="49157" name="Oval 4">
            <a:extLst>
              <a:ext uri="{FF2B5EF4-FFF2-40B4-BE49-F238E27FC236}">
                <a16:creationId xmlns:a16="http://schemas.microsoft.com/office/drawing/2014/main" id="{9CF27116-65BF-40B5-BFF0-1BCEF0EAE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1764" y="4325938"/>
            <a:ext cx="1697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27   32   35</a:t>
            </a:r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E548E677-6773-47CA-8382-BD8301F1C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3213" y="381635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10   15   24</a:t>
            </a:r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CB19B70E-1CEB-4304-9CE2-0C30E24F1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864" y="432593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727C011C-859C-4CB9-BA71-41DF890B8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6" y="432593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cxnSp>
        <p:nvCxnSpPr>
          <p:cNvPr id="49168" name="AutoShape 15">
            <a:extLst>
              <a:ext uri="{FF2B5EF4-FFF2-40B4-BE49-F238E27FC236}">
                <a16:creationId xmlns:a16="http://schemas.microsoft.com/office/drawing/2014/main" id="{06673162-ACFE-4E84-B7CE-29B8B19E414C}"/>
              </a:ext>
            </a:extLst>
          </p:cNvPr>
          <p:cNvCxnSpPr>
            <a:cxnSpLocks noChangeAspect="1" noChangeShapeType="1"/>
            <a:stCxn id="49159" idx="3"/>
            <a:endCxn id="49160" idx="0"/>
          </p:cNvCxnSpPr>
          <p:nvPr/>
        </p:nvCxnSpPr>
        <p:spPr bwMode="auto">
          <a:xfrm flipH="1">
            <a:off x="4197351" y="407828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6">
            <a:extLst>
              <a:ext uri="{FF2B5EF4-FFF2-40B4-BE49-F238E27FC236}">
                <a16:creationId xmlns:a16="http://schemas.microsoft.com/office/drawing/2014/main" id="{FDE12E9C-A594-494D-B8A8-859F2DA49188}"/>
              </a:ext>
            </a:extLst>
          </p:cNvPr>
          <p:cNvCxnSpPr>
            <a:cxnSpLocks noChangeAspect="1" noChangeShapeType="1"/>
            <a:stCxn id="49159" idx="5"/>
            <a:endCxn id="49157" idx="0"/>
          </p:cNvCxnSpPr>
          <p:nvPr/>
        </p:nvCxnSpPr>
        <p:spPr bwMode="auto">
          <a:xfrm>
            <a:off x="6937375" y="407828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5" name="Oval 22">
            <a:extLst>
              <a:ext uri="{FF2B5EF4-FFF2-40B4-BE49-F238E27FC236}">
                <a16:creationId xmlns:a16="http://schemas.microsoft.com/office/drawing/2014/main" id="{942BA5EF-D192-4AE7-B09A-D4EAB356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3664" y="432593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49185" name="AutoShape 32">
            <a:extLst>
              <a:ext uri="{FF2B5EF4-FFF2-40B4-BE49-F238E27FC236}">
                <a16:creationId xmlns:a16="http://schemas.microsoft.com/office/drawing/2014/main" id="{48AB22E1-FA51-4882-B39D-C2CB278F23B2}"/>
              </a:ext>
            </a:extLst>
          </p:cNvPr>
          <p:cNvCxnSpPr>
            <a:cxnSpLocks noChangeShapeType="1"/>
            <a:stCxn id="49175" idx="0"/>
          </p:cNvCxnSpPr>
          <p:nvPr/>
        </p:nvCxnSpPr>
        <p:spPr bwMode="auto">
          <a:xfrm flipH="1" flipV="1">
            <a:off x="6492875" y="410051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AutoShape 33">
            <a:extLst>
              <a:ext uri="{FF2B5EF4-FFF2-40B4-BE49-F238E27FC236}">
                <a16:creationId xmlns:a16="http://schemas.microsoft.com/office/drawing/2014/main" id="{DE1F2015-BD31-424D-AC45-CC244BFCA751}"/>
              </a:ext>
            </a:extLst>
          </p:cNvPr>
          <p:cNvCxnSpPr>
            <a:cxnSpLocks noChangeShapeType="1"/>
            <a:stCxn id="49161" idx="0"/>
          </p:cNvCxnSpPr>
          <p:nvPr/>
        </p:nvCxnSpPr>
        <p:spPr bwMode="auto">
          <a:xfrm flipV="1">
            <a:off x="5761039" y="409416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Oval 35">
            <a:extLst>
              <a:ext uri="{FF2B5EF4-FFF2-40B4-BE49-F238E27FC236}">
                <a16:creationId xmlns:a16="http://schemas.microsoft.com/office/drawing/2014/main" id="{71F3CE57-B082-4FE5-BC4D-1DFDF0A22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3213" y="541020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10   15   24</a:t>
            </a:r>
          </a:p>
        </p:txBody>
      </p:sp>
      <p:sp>
        <p:nvSpPr>
          <p:cNvPr id="49189" name="Oval 36">
            <a:extLst>
              <a:ext uri="{FF2B5EF4-FFF2-40B4-BE49-F238E27FC236}">
                <a16:creationId xmlns:a16="http://schemas.microsoft.com/office/drawing/2014/main" id="{64359790-F391-47AD-B009-3E511CB87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864" y="59197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49190" name="Oval 37">
            <a:extLst>
              <a:ext uri="{FF2B5EF4-FFF2-40B4-BE49-F238E27FC236}">
                <a16:creationId xmlns:a16="http://schemas.microsoft.com/office/drawing/2014/main" id="{46070DF0-CF1C-453B-BD8A-F48E749C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6" y="59197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49191" name="Oval 38">
            <a:extLst>
              <a:ext uri="{FF2B5EF4-FFF2-40B4-BE49-F238E27FC236}">
                <a16:creationId xmlns:a16="http://schemas.microsoft.com/office/drawing/2014/main" id="{29AEF1FE-6103-418A-881E-911063239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1764" y="5919788"/>
            <a:ext cx="2078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27   </a:t>
            </a:r>
            <a:r>
              <a:rPr lang="en-US" altLang="en-US" sz="1600" dirty="0">
                <a:solidFill>
                  <a:schemeClr val="tx2"/>
                </a:solidFill>
              </a:rPr>
              <a:t>30</a:t>
            </a:r>
            <a:r>
              <a:rPr lang="en-US" altLang="en-US" sz="1600" dirty="0"/>
              <a:t>   32   35</a:t>
            </a:r>
          </a:p>
        </p:txBody>
      </p:sp>
      <p:cxnSp>
        <p:nvCxnSpPr>
          <p:cNvPr id="49199" name="AutoShape 46">
            <a:extLst>
              <a:ext uri="{FF2B5EF4-FFF2-40B4-BE49-F238E27FC236}">
                <a16:creationId xmlns:a16="http://schemas.microsoft.com/office/drawing/2014/main" id="{7AC2697E-0E5E-4C3B-9C40-9D0567CA4DCC}"/>
              </a:ext>
            </a:extLst>
          </p:cNvPr>
          <p:cNvCxnSpPr>
            <a:cxnSpLocks noChangeAspect="1" noChangeShapeType="1"/>
            <a:stCxn id="49188" idx="3"/>
            <a:endCxn id="49189" idx="0"/>
          </p:cNvCxnSpPr>
          <p:nvPr/>
        </p:nvCxnSpPr>
        <p:spPr bwMode="auto">
          <a:xfrm flipH="1">
            <a:off x="4197351" y="567213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0" name="AutoShape 47">
            <a:extLst>
              <a:ext uri="{FF2B5EF4-FFF2-40B4-BE49-F238E27FC236}">
                <a16:creationId xmlns:a16="http://schemas.microsoft.com/office/drawing/2014/main" id="{47157FE6-227A-43D1-B50D-10ABF1D052EB}"/>
              </a:ext>
            </a:extLst>
          </p:cNvPr>
          <p:cNvCxnSpPr>
            <a:cxnSpLocks noChangeAspect="1" noChangeShapeType="1"/>
            <a:stCxn id="49188" idx="5"/>
            <a:endCxn id="49191" idx="0"/>
          </p:cNvCxnSpPr>
          <p:nvPr/>
        </p:nvCxnSpPr>
        <p:spPr bwMode="auto">
          <a:xfrm>
            <a:off x="6937375" y="56721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7" name="Oval 54">
            <a:extLst>
              <a:ext uri="{FF2B5EF4-FFF2-40B4-BE49-F238E27FC236}">
                <a16:creationId xmlns:a16="http://schemas.microsoft.com/office/drawing/2014/main" id="{B448623A-7DBD-4F90-BECE-BF4D85A76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3664" y="59197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49217" name="AutoShape 64">
            <a:extLst>
              <a:ext uri="{FF2B5EF4-FFF2-40B4-BE49-F238E27FC236}">
                <a16:creationId xmlns:a16="http://schemas.microsoft.com/office/drawing/2014/main" id="{F926A28A-86EB-4A5C-9946-0CD4A8993AC5}"/>
              </a:ext>
            </a:extLst>
          </p:cNvPr>
          <p:cNvCxnSpPr>
            <a:cxnSpLocks noChangeShapeType="1"/>
            <a:stCxn id="49207" idx="0"/>
          </p:cNvCxnSpPr>
          <p:nvPr/>
        </p:nvCxnSpPr>
        <p:spPr bwMode="auto">
          <a:xfrm flipH="1" flipV="1">
            <a:off x="6492875" y="56943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8" name="AutoShape 65">
            <a:extLst>
              <a:ext uri="{FF2B5EF4-FFF2-40B4-BE49-F238E27FC236}">
                <a16:creationId xmlns:a16="http://schemas.microsoft.com/office/drawing/2014/main" id="{400E3B89-1227-436D-AAB5-4ADC73A5F2B9}"/>
              </a:ext>
            </a:extLst>
          </p:cNvPr>
          <p:cNvCxnSpPr>
            <a:cxnSpLocks noChangeShapeType="1"/>
            <a:stCxn id="49190" idx="0"/>
          </p:cNvCxnSpPr>
          <p:nvPr/>
        </p:nvCxnSpPr>
        <p:spPr bwMode="auto">
          <a:xfrm flipV="1">
            <a:off x="5761039" y="56880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19" name="AutoShape 66">
            <a:extLst>
              <a:ext uri="{FF2B5EF4-FFF2-40B4-BE49-F238E27FC236}">
                <a16:creationId xmlns:a16="http://schemas.microsoft.com/office/drawing/2014/main" id="{E72C6C5A-E36D-4C4B-BF25-C79E48E3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222" name="Text Box 69">
            <a:extLst>
              <a:ext uri="{FF2B5EF4-FFF2-40B4-BE49-F238E27FC236}">
                <a16:creationId xmlns:a16="http://schemas.microsoft.com/office/drawing/2014/main" id="{72633F40-72DC-41E6-8B3B-6191AEE2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395128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49223" name="Text Box 70">
            <a:extLst>
              <a:ext uri="{FF2B5EF4-FFF2-40B4-BE49-F238E27FC236}">
                <a16:creationId xmlns:a16="http://schemas.microsoft.com/office/drawing/2014/main" id="{0329A27D-FA95-47E5-BDE1-E25F7E63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38" y="556260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C060A-AD20-4817-AA91-D14DC4A4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1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645F9182-5287-4FD4-9475-1FE5FBBB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981" y="26193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Overflow and Split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9153A90-994B-4550-90F3-25F9EACDC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856" y="1490343"/>
            <a:ext cx="8912384" cy="31292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handle an </a:t>
            </a:r>
            <a:r>
              <a:rPr lang="en-US" altLang="en-US" sz="2400" dirty="0">
                <a:solidFill>
                  <a:schemeClr val="tx2"/>
                </a:solidFill>
              </a:rPr>
              <a:t>overflow</a:t>
            </a:r>
            <a:r>
              <a:rPr lang="en-US" altLang="en-US" sz="2400" dirty="0"/>
              <a:t> at a 5-node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with a </a:t>
            </a:r>
            <a:r>
              <a:rPr lang="en-US" altLang="en-US" sz="2400" dirty="0">
                <a:solidFill>
                  <a:schemeClr val="tx2"/>
                </a:solidFill>
              </a:rPr>
              <a:t>split operation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2000" dirty="0"/>
              <a:t> be the children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and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2000" dirty="0"/>
              <a:t> be the keys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is replaced by nodes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'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"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i="1" dirty="0">
                <a:latin typeface="Times New Roman" panose="02020603050405020304" pitchFamily="18" charset="0"/>
              </a:rPr>
              <a:t>'</a:t>
            </a:r>
            <a:r>
              <a:rPr lang="en-US" altLang="en-US" dirty="0"/>
              <a:t> is a 3-node with keys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endParaRPr lang="en-US" altLang="en-US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i="1" dirty="0">
                <a:latin typeface="Times New Roman" panose="02020603050405020304" pitchFamily="18" charset="0"/>
              </a:rPr>
              <a:t>"</a:t>
            </a:r>
            <a:r>
              <a:rPr lang="en-US" altLang="en-US" dirty="0"/>
              <a:t> is a 2-node with key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US" altLang="en-US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/>
              <a:t>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3 </a:t>
            </a:r>
            <a:r>
              <a:rPr lang="en-US" altLang="en-US" sz="2000" dirty="0"/>
              <a:t> is inserted into the parent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000" dirty="0"/>
              <a:t>(a new root may be created)</a:t>
            </a:r>
          </a:p>
          <a:p>
            <a:pPr eaLnBrk="1" hangingPunct="1"/>
            <a:r>
              <a:rPr lang="en-US" altLang="en-US" sz="2400" dirty="0"/>
              <a:t>The overflow may propagate to the parent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endParaRPr lang="en-US" altLang="en-US" sz="2400" dirty="0"/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5715CD89-E9AB-4730-BCDA-D0366D43D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5988" y="4692650"/>
            <a:ext cx="1179512" cy="393700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15   24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85FBB94B-453F-4004-91F7-0BAF669B1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151" y="548640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BE481E30-ABE2-4F9D-9A09-1CD761B54C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9389" y="5486400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27  30  </a:t>
            </a:r>
            <a:r>
              <a:rPr lang="en-US" altLang="en-US" sz="1800">
                <a:solidFill>
                  <a:schemeClr val="tx2"/>
                </a:solidFill>
              </a:rPr>
              <a:t>32</a:t>
            </a:r>
            <a:r>
              <a:rPr lang="en-US" altLang="en-US" sz="1800"/>
              <a:t>  35</a:t>
            </a:r>
          </a:p>
        </p:txBody>
      </p:sp>
      <p:cxnSp>
        <p:nvCxnSpPr>
          <p:cNvPr id="50188" name="AutoShape 11">
            <a:extLst>
              <a:ext uri="{FF2B5EF4-FFF2-40B4-BE49-F238E27FC236}">
                <a16:creationId xmlns:a16="http://schemas.microsoft.com/office/drawing/2014/main" id="{12D01032-376A-4603-BDE9-A98BAEC4E9E6}"/>
              </a:ext>
            </a:extLst>
          </p:cNvPr>
          <p:cNvCxnSpPr>
            <a:cxnSpLocks noChangeAspect="1" noChangeShapeType="1"/>
            <a:stCxn id="50181" idx="5"/>
            <a:endCxn id="50183" idx="0"/>
          </p:cNvCxnSpPr>
          <p:nvPr/>
        </p:nvCxnSpPr>
        <p:spPr bwMode="auto">
          <a:xfrm>
            <a:off x="4462464" y="5038726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Oval 15">
            <a:extLst>
              <a:ext uri="{FF2B5EF4-FFF2-40B4-BE49-F238E27FC236}">
                <a16:creationId xmlns:a16="http://schemas.microsoft.com/office/drawing/2014/main" id="{23B6D1F5-032B-488A-B07C-0721B98C2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4363" y="548640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18</a:t>
            </a:r>
          </a:p>
        </p:txBody>
      </p:sp>
      <p:cxnSp>
        <p:nvCxnSpPr>
          <p:cNvPr id="50202" name="AutoShape 25">
            <a:extLst>
              <a:ext uri="{FF2B5EF4-FFF2-40B4-BE49-F238E27FC236}">
                <a16:creationId xmlns:a16="http://schemas.microsoft.com/office/drawing/2014/main" id="{13A533AA-B63E-4298-A53E-E2C10A4CAA51}"/>
              </a:ext>
            </a:extLst>
          </p:cNvPr>
          <p:cNvCxnSpPr>
            <a:cxnSpLocks noChangeShapeType="1"/>
            <a:stCxn id="50192" idx="0"/>
            <a:endCxn id="50181" idx="4"/>
          </p:cNvCxnSpPr>
          <p:nvPr/>
        </p:nvCxnSpPr>
        <p:spPr bwMode="auto">
          <a:xfrm flipV="1">
            <a:off x="3497264" y="5095875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6">
            <a:extLst>
              <a:ext uri="{FF2B5EF4-FFF2-40B4-BE49-F238E27FC236}">
                <a16:creationId xmlns:a16="http://schemas.microsoft.com/office/drawing/2014/main" id="{2AAAFC5C-74E9-44EB-9F88-03063808464F}"/>
              </a:ext>
            </a:extLst>
          </p:cNvPr>
          <p:cNvCxnSpPr>
            <a:cxnSpLocks noChangeShapeType="1"/>
            <a:stCxn id="50182" idx="0"/>
            <a:endCxn id="50181" idx="3"/>
          </p:cNvCxnSpPr>
          <p:nvPr/>
        </p:nvCxnSpPr>
        <p:spPr bwMode="auto">
          <a:xfrm flipV="1">
            <a:off x="2686051" y="5038725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6" name="Text Box 29">
            <a:extLst>
              <a:ext uri="{FF2B5EF4-FFF2-40B4-BE49-F238E27FC236}">
                <a16:creationId xmlns:a16="http://schemas.microsoft.com/office/drawing/2014/main" id="{D88C2FE8-D535-4B04-AA4A-4BC3BA2E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1" y="5141914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0207" name="Text Box 30">
            <a:extLst>
              <a:ext uri="{FF2B5EF4-FFF2-40B4-BE49-F238E27FC236}">
                <a16:creationId xmlns:a16="http://schemas.microsoft.com/office/drawing/2014/main" id="{35257652-48F9-409F-8F12-89A4A108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43878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213" name="Oval 36">
            <a:extLst>
              <a:ext uri="{FF2B5EF4-FFF2-40B4-BE49-F238E27FC236}">
                <a16:creationId xmlns:a16="http://schemas.microsoft.com/office/drawing/2014/main" id="{074F07B2-CF64-4B76-B94C-A99EE61A8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9550" y="4676775"/>
            <a:ext cx="1600200" cy="393700"/>
          </a:xfrm>
          <a:prstGeom prst="ellipse">
            <a:avLst/>
          </a:prstGeom>
          <a:solidFill>
            <a:schemeClr val="accent1">
              <a:alpha val="56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15 24  </a:t>
            </a:r>
            <a:r>
              <a:rPr lang="en-US" altLang="en-US" sz="1800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0214" name="Oval 37">
            <a:extLst>
              <a:ext uri="{FF2B5EF4-FFF2-40B4-BE49-F238E27FC236}">
                <a16:creationId xmlns:a16="http://schemas.microsoft.com/office/drawing/2014/main" id="{82B209CD-F696-4586-85E5-93F1C9A0F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7963" y="548640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0215" name="Oval 38">
            <a:extLst>
              <a:ext uri="{FF2B5EF4-FFF2-40B4-BE49-F238E27FC236}">
                <a16:creationId xmlns:a16="http://schemas.microsoft.com/office/drawing/2014/main" id="{676BEDE1-627C-404D-8AB7-5C804B3E9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0" y="5486400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27  30</a:t>
            </a:r>
          </a:p>
        </p:txBody>
      </p:sp>
      <p:cxnSp>
        <p:nvCxnSpPr>
          <p:cNvPr id="50220" name="AutoShape 43">
            <a:extLst>
              <a:ext uri="{FF2B5EF4-FFF2-40B4-BE49-F238E27FC236}">
                <a16:creationId xmlns:a16="http://schemas.microsoft.com/office/drawing/2014/main" id="{1AB63E4D-8C10-48A7-8A86-078165FE80CF}"/>
              </a:ext>
            </a:extLst>
          </p:cNvPr>
          <p:cNvCxnSpPr>
            <a:cxnSpLocks noChangeAspect="1" noChangeShapeType="1"/>
            <a:stCxn id="50213" idx="5"/>
            <a:endCxn id="50245" idx="0"/>
          </p:cNvCxnSpPr>
          <p:nvPr/>
        </p:nvCxnSpPr>
        <p:spPr bwMode="auto">
          <a:xfrm>
            <a:off x="9194800" y="5022850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24" name="Oval 47">
            <a:extLst>
              <a:ext uri="{FF2B5EF4-FFF2-40B4-BE49-F238E27FC236}">
                <a16:creationId xmlns:a16="http://schemas.microsoft.com/office/drawing/2014/main" id="{83EBFA2A-77C4-4C12-9AB8-88F2C4CB2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9176" y="548640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18</a:t>
            </a:r>
          </a:p>
        </p:txBody>
      </p:sp>
      <p:cxnSp>
        <p:nvCxnSpPr>
          <p:cNvPr id="50234" name="AutoShape 57">
            <a:extLst>
              <a:ext uri="{FF2B5EF4-FFF2-40B4-BE49-F238E27FC236}">
                <a16:creationId xmlns:a16="http://schemas.microsoft.com/office/drawing/2014/main" id="{BD1F9BA4-5298-433E-B6EF-4CD11B3C776D}"/>
              </a:ext>
            </a:extLst>
          </p:cNvPr>
          <p:cNvCxnSpPr>
            <a:cxnSpLocks noChangeShapeType="1"/>
            <a:stCxn id="50224" idx="0"/>
          </p:cNvCxnSpPr>
          <p:nvPr/>
        </p:nvCxnSpPr>
        <p:spPr bwMode="auto">
          <a:xfrm flipV="1">
            <a:off x="7712076" y="5080001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35" name="AutoShape 58">
            <a:extLst>
              <a:ext uri="{FF2B5EF4-FFF2-40B4-BE49-F238E27FC236}">
                <a16:creationId xmlns:a16="http://schemas.microsoft.com/office/drawing/2014/main" id="{A4B04D56-E604-45AB-9340-E42AD49D0747}"/>
              </a:ext>
            </a:extLst>
          </p:cNvPr>
          <p:cNvCxnSpPr>
            <a:cxnSpLocks noChangeShapeType="1"/>
            <a:stCxn id="50214" idx="0"/>
            <a:endCxn id="50213" idx="3"/>
          </p:cNvCxnSpPr>
          <p:nvPr/>
        </p:nvCxnSpPr>
        <p:spPr bwMode="auto">
          <a:xfrm flipV="1">
            <a:off x="6900864" y="5022851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38" name="Text Box 61">
            <a:extLst>
              <a:ext uri="{FF2B5EF4-FFF2-40B4-BE49-F238E27FC236}">
                <a16:creationId xmlns:a16="http://schemas.microsoft.com/office/drawing/2014/main" id="{4742D94B-5459-49A8-973C-C2A1D09D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75" y="5141914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50239" name="Text Box 62">
            <a:extLst>
              <a:ext uri="{FF2B5EF4-FFF2-40B4-BE49-F238E27FC236}">
                <a16:creationId xmlns:a16="http://schemas.microsoft.com/office/drawing/2014/main" id="{E8EEDF9C-F68C-4731-8795-89E9254C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4" y="437197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245" name="Oval 68">
            <a:extLst>
              <a:ext uri="{FF2B5EF4-FFF2-40B4-BE49-F238E27FC236}">
                <a16:creationId xmlns:a16="http://schemas.microsoft.com/office/drawing/2014/main" id="{35E2A03A-3F12-44BA-A833-F04317B47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82151" y="5486400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35</a:t>
            </a:r>
          </a:p>
        </p:txBody>
      </p:sp>
      <p:cxnSp>
        <p:nvCxnSpPr>
          <p:cNvPr id="50246" name="AutoShape 69">
            <a:extLst>
              <a:ext uri="{FF2B5EF4-FFF2-40B4-BE49-F238E27FC236}">
                <a16:creationId xmlns:a16="http://schemas.microsoft.com/office/drawing/2014/main" id="{E4E76517-854D-432D-95CC-D92FFB38AF8E}"/>
              </a:ext>
            </a:extLst>
          </p:cNvPr>
          <p:cNvCxnSpPr>
            <a:cxnSpLocks noChangeAspect="1" noChangeShapeType="1"/>
            <a:endCxn id="50215" idx="0"/>
          </p:cNvCxnSpPr>
          <p:nvPr/>
        </p:nvCxnSpPr>
        <p:spPr bwMode="auto">
          <a:xfrm>
            <a:off x="8620126" y="5060950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47" name="Text Box 70">
            <a:extLst>
              <a:ext uri="{FF2B5EF4-FFF2-40B4-BE49-F238E27FC236}">
                <a16:creationId xmlns:a16="http://schemas.microsoft.com/office/drawing/2014/main" id="{AEC8E644-0963-4BB9-9BED-C2ECB1E6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363" y="5141914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"</a:t>
            </a:r>
          </a:p>
        </p:txBody>
      </p:sp>
      <p:sp>
        <p:nvSpPr>
          <p:cNvPr id="50248" name="AutoShape 71">
            <a:extLst>
              <a:ext uri="{FF2B5EF4-FFF2-40B4-BE49-F238E27FC236}">
                <a16:creationId xmlns:a16="http://schemas.microsoft.com/office/drawing/2014/main" id="{CEBE0239-5298-4006-8111-9ABF6F20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1" y="4905376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DEC10-B69F-4DF2-A06C-1560BF4E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D0A57D3-CF9A-425B-B8F1-BD417F75C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681" y="294541"/>
            <a:ext cx="55546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AVL Tree Definition</a:t>
            </a:r>
            <a:endParaRPr lang="en-US" altLang="en-US" sz="4000" b="1" dirty="0">
              <a:cs typeface="Tahoma" panose="020B060403050404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8C32563-1812-41C9-A77E-954751C878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96249" y="1972325"/>
            <a:ext cx="4292600" cy="4114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AVL trees are balanced.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An AVL Tree is a </a:t>
            </a:r>
            <a:r>
              <a:rPr lang="en-US" altLang="en-US" sz="2400" b="1" i="1" dirty="0">
                <a:solidFill>
                  <a:schemeClr val="tx2"/>
                </a:solidFill>
              </a:rPr>
              <a:t>binary search tree</a:t>
            </a:r>
            <a:r>
              <a:rPr lang="en-US" altLang="en-US" sz="2400" dirty="0"/>
              <a:t> such that for every internal node v of T, the </a:t>
            </a:r>
            <a:r>
              <a:rPr lang="en-US" altLang="en-US" sz="2400" i="1" dirty="0">
                <a:solidFill>
                  <a:srgbClr val="3028FF"/>
                </a:solidFill>
              </a:rPr>
              <a:t>heights of the children of v can differ by at most 1</a:t>
            </a:r>
            <a:r>
              <a:rPr lang="en-US" altLang="en-US" sz="2400" i="1" dirty="0"/>
              <a:t>.</a:t>
            </a:r>
            <a:endParaRPr lang="en-US" altLang="en-US" sz="2000" i="1" dirty="0"/>
          </a:p>
          <a:p>
            <a:pPr eaLnBrk="1" hangingPunct="1"/>
            <a:r>
              <a:rPr lang="en-US" altLang="en-US" sz="2000" dirty="0"/>
              <a:t>We call it height difference constraint.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9CD0ED81-97E2-43A9-86C6-297AF30D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636" y="4985484"/>
            <a:ext cx="3571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An example of an AVL tree where the heights are shown next to the nodes: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12E0076-4704-433F-AC8C-CB83C0AB686B}"/>
              </a:ext>
            </a:extLst>
          </p:cNvPr>
          <p:cNvGrpSpPr>
            <a:grpSpLocks/>
          </p:cNvGrpSpPr>
          <p:nvPr/>
        </p:nvGrpSpPr>
        <p:grpSpPr bwMode="auto">
          <a:xfrm>
            <a:off x="6763611" y="2189813"/>
            <a:ext cx="2638425" cy="2384425"/>
            <a:chOff x="3748" y="1200"/>
            <a:chExt cx="1662" cy="150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4AC58A96-28BE-4309-A9C3-3DE641CB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0B5BD49-FCA2-4DB7-BA43-34595F49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BAC83477-DED6-4BDC-B4B8-4B322300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0531C0D4-1657-4A97-9301-4BA5BDAB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428EB0C-73AC-499F-902B-3D206FF9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2567F3DC-A81B-478A-B16D-FCA396EF3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218A6560-59A2-4DDF-A9DD-71B6547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5A2B536-0280-4712-AB6A-A9E8F9E3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27" name="AutoShape 21">
              <a:extLst>
                <a:ext uri="{FF2B5EF4-FFF2-40B4-BE49-F238E27FC236}">
                  <a16:creationId xmlns:a16="http://schemas.microsoft.com/office/drawing/2014/main" id="{649CF217-1B43-4D20-B0B6-A536CD152A04}"/>
                </a:ext>
              </a:extLst>
            </p:cNvPr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3">
              <a:extLst>
                <a:ext uri="{FF2B5EF4-FFF2-40B4-BE49-F238E27FC236}">
                  <a16:creationId xmlns:a16="http://schemas.microsoft.com/office/drawing/2014/main" id="{D6F72C24-1654-49D0-B51B-90D237B73610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4">
              <a:extLst>
                <a:ext uri="{FF2B5EF4-FFF2-40B4-BE49-F238E27FC236}">
                  <a16:creationId xmlns:a16="http://schemas.microsoft.com/office/drawing/2014/main" id="{8CD6E42F-B62C-4A68-BB15-67EC355E176C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5">
              <a:extLst>
                <a:ext uri="{FF2B5EF4-FFF2-40B4-BE49-F238E27FC236}">
                  <a16:creationId xmlns:a16="http://schemas.microsoft.com/office/drawing/2014/main" id="{FDBA9382-5AAF-4290-9FEB-61E36E7EBB2E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6">
              <a:extLst>
                <a:ext uri="{FF2B5EF4-FFF2-40B4-BE49-F238E27FC236}">
                  <a16:creationId xmlns:a16="http://schemas.microsoft.com/office/drawing/2014/main" id="{B15E3D57-616E-40CF-851A-1A672449F5C2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7">
              <a:extLst>
                <a:ext uri="{FF2B5EF4-FFF2-40B4-BE49-F238E27FC236}">
                  <a16:creationId xmlns:a16="http://schemas.microsoft.com/office/drawing/2014/main" id="{9D48EB9C-C3D5-4B82-B625-43226F2D79F7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4">
              <a:extLst>
                <a:ext uri="{FF2B5EF4-FFF2-40B4-BE49-F238E27FC236}">
                  <a16:creationId xmlns:a16="http://schemas.microsoft.com/office/drawing/2014/main" id="{8A1C579B-5600-44B5-B77F-5F49C5A6B717}"/>
                </a:ext>
              </a:extLst>
            </p:cNvPr>
            <p:cNvCxnSpPr>
              <a:cxnSpLocks noChangeShapeType="1"/>
              <a:stCxn id="15" idx="4"/>
              <a:endCxn id="18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ACE31C-EC20-4A63-938E-1FEB06CE7548}"/>
              </a:ext>
            </a:extLst>
          </p:cNvPr>
          <p:cNvSpPr txBox="1"/>
          <p:nvPr/>
        </p:nvSpPr>
        <p:spPr>
          <a:xfrm>
            <a:off x="7412868" y="3487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D0EEDF-87AD-4314-A9B5-809AA2A14F95}"/>
              </a:ext>
            </a:extLst>
          </p:cNvPr>
          <p:cNvSpPr txBox="1"/>
          <p:nvPr/>
        </p:nvSpPr>
        <p:spPr>
          <a:xfrm>
            <a:off x="8770181" y="4171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89130-2070-4527-BD29-3064CD0E920D}"/>
              </a:ext>
            </a:extLst>
          </p:cNvPr>
          <p:cNvSpPr txBox="1"/>
          <p:nvPr/>
        </p:nvSpPr>
        <p:spPr>
          <a:xfrm>
            <a:off x="7207549" y="2808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4ABB21-05FF-4197-8730-102DC431EB33}"/>
              </a:ext>
            </a:extLst>
          </p:cNvPr>
          <p:cNvSpPr txBox="1"/>
          <p:nvPr/>
        </p:nvSpPr>
        <p:spPr>
          <a:xfrm>
            <a:off x="8389913" y="3480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1CA61-2885-4183-AF69-67A54CBB5854}"/>
              </a:ext>
            </a:extLst>
          </p:cNvPr>
          <p:cNvSpPr txBox="1"/>
          <p:nvPr/>
        </p:nvSpPr>
        <p:spPr>
          <a:xfrm>
            <a:off x="9392512" y="3458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A229EE-791D-4E20-BBC0-23B7F37B875A}"/>
              </a:ext>
            </a:extLst>
          </p:cNvPr>
          <p:cNvSpPr txBox="1"/>
          <p:nvPr/>
        </p:nvSpPr>
        <p:spPr>
          <a:xfrm>
            <a:off x="8876512" y="278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0E600E-37D7-4BA5-9D74-16358AE2FE3F}"/>
              </a:ext>
            </a:extLst>
          </p:cNvPr>
          <p:cNvSpPr txBox="1"/>
          <p:nvPr/>
        </p:nvSpPr>
        <p:spPr>
          <a:xfrm>
            <a:off x="8026406" y="2187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CB5C3D-445B-4CD1-B75D-D954C52773BA}"/>
              </a:ext>
            </a:extLst>
          </p:cNvPr>
          <p:cNvSpPr txBox="1"/>
          <p:nvPr/>
        </p:nvSpPr>
        <p:spPr>
          <a:xfrm>
            <a:off x="7290600" y="417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8B0E5-1C19-47C6-94A8-104CEDFC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229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0E8E028D-AC27-4F13-A257-67602E5D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084" y="28956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Analysis of Insertion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F84349E-6F79-49FB-9124-7A9D818B80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6485" y="1666240"/>
            <a:ext cx="4495800" cy="4267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b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</a:rPr>
              <a:t>search for 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 to locate the insertion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</a:rPr>
              <a:t>add the new entry 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) at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while</a:t>
            </a:r>
            <a:r>
              <a:rPr lang="en-US" altLang="en-US" sz="2000" dirty="0">
                <a:latin typeface="Times New Roman" panose="02020603050405020304" pitchFamily="18" charset="0"/>
              </a:rPr>
              <a:t> (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overflow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{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if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isRoot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create a new empty root above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      v = split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555B293B-981D-49C4-8C13-8B64B60E9A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1838960"/>
            <a:ext cx="3937000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 be a (2,4) tree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Tree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has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height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1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because we visit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2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3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because each split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 and we perform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splits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Thus, an insertion in a (2,4) tree takes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0EE2B-0756-4355-92D6-F2A78DD8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2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1FBE4001-95E6-47D6-A3CD-DC610717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032" y="23019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Deletion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D65D89B-259C-4E73-875A-2B0217216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958" y="1355093"/>
            <a:ext cx="9382760" cy="22748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reduce deletion of an entry to the case where the item is at a leaf node</a:t>
            </a:r>
          </a:p>
          <a:p>
            <a:pPr eaLnBrk="1" hangingPunct="1"/>
            <a:r>
              <a:rPr lang="en-US" altLang="en-US" sz="2400" dirty="0"/>
              <a:t>Otherwise, we replace the entry with its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successor (or, equivalently, with its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predecessor) and delete the latter entry</a:t>
            </a:r>
          </a:p>
          <a:p>
            <a:pPr eaLnBrk="1" hangingPunct="1"/>
            <a:r>
              <a:rPr lang="en-US" altLang="en-US" sz="2400" dirty="0"/>
              <a:t>Example: to delete key 24, we replace it with 27 (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successor)</a:t>
            </a:r>
          </a:p>
        </p:txBody>
      </p:sp>
      <p:grpSp>
        <p:nvGrpSpPr>
          <p:cNvPr id="52229" name="Group 4">
            <a:extLst>
              <a:ext uri="{FF2B5EF4-FFF2-40B4-BE49-F238E27FC236}">
                <a16:creationId xmlns:a16="http://schemas.microsoft.com/office/drawing/2014/main" id="{2C326B1D-88A2-4BD5-A197-E8F2D49D96FB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3801430"/>
            <a:ext cx="5849938" cy="795338"/>
            <a:chOff x="1259" y="2112"/>
            <a:chExt cx="3685" cy="501"/>
          </a:xfrm>
        </p:grpSpPr>
        <p:sp>
          <p:nvSpPr>
            <p:cNvPr id="52260" name="Oval 5">
              <a:extLst>
                <a:ext uri="{FF2B5EF4-FFF2-40B4-BE49-F238E27FC236}">
                  <a16:creationId xmlns:a16="http://schemas.microsoft.com/office/drawing/2014/main" id="{B5CEAA51-926E-4D32-8638-678C3D463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27   32   35</a:t>
              </a:r>
            </a:p>
          </p:txBody>
        </p:sp>
        <p:sp>
          <p:nvSpPr>
            <p:cNvPr id="52262" name="Oval 7">
              <a:extLst>
                <a:ext uri="{FF2B5EF4-FFF2-40B4-BE49-F238E27FC236}">
                  <a16:creationId xmlns:a16="http://schemas.microsoft.com/office/drawing/2014/main" id="{C774DFD8-949E-4D76-B47F-27764F4070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10   15   </a:t>
              </a:r>
              <a:r>
                <a:rPr lang="en-US" altLang="en-US" sz="1600" dirty="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52263" name="Oval 8">
              <a:extLst>
                <a:ext uri="{FF2B5EF4-FFF2-40B4-BE49-F238E27FC236}">
                  <a16:creationId xmlns:a16="http://schemas.microsoft.com/office/drawing/2014/main" id="{83817BBD-1698-4290-B73C-CEF68F94B6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2   8</a:t>
              </a:r>
            </a:p>
          </p:txBody>
        </p:sp>
        <p:sp>
          <p:nvSpPr>
            <p:cNvPr id="52264" name="Oval 9">
              <a:extLst>
                <a:ext uri="{FF2B5EF4-FFF2-40B4-BE49-F238E27FC236}">
                  <a16:creationId xmlns:a16="http://schemas.microsoft.com/office/drawing/2014/main" id="{FDB7218B-77CE-4344-B43D-461E110100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</a:t>
              </a:r>
            </a:p>
          </p:txBody>
        </p:sp>
        <p:cxnSp>
          <p:nvCxnSpPr>
            <p:cNvPr id="52271" name="AutoShape 16">
              <a:extLst>
                <a:ext uri="{FF2B5EF4-FFF2-40B4-BE49-F238E27FC236}">
                  <a16:creationId xmlns:a16="http://schemas.microsoft.com/office/drawing/2014/main" id="{18FD0354-4702-4B17-AC0D-C48C9111A491}"/>
                </a:ext>
              </a:extLst>
            </p:cNvPr>
            <p:cNvCxnSpPr>
              <a:cxnSpLocks noChangeAspect="1" noChangeShapeType="1"/>
              <a:stCxn id="52262" idx="3"/>
              <a:endCxn id="52263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2" name="AutoShape 17">
              <a:extLst>
                <a:ext uri="{FF2B5EF4-FFF2-40B4-BE49-F238E27FC236}">
                  <a16:creationId xmlns:a16="http://schemas.microsoft.com/office/drawing/2014/main" id="{69533F31-80B8-49E2-B7F0-9BF94B82EA97}"/>
                </a:ext>
              </a:extLst>
            </p:cNvPr>
            <p:cNvCxnSpPr>
              <a:cxnSpLocks noChangeAspect="1" noChangeShapeType="1"/>
              <a:stCxn id="52262" idx="5"/>
              <a:endCxn id="52260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8" name="Oval 23">
              <a:extLst>
                <a:ext uri="{FF2B5EF4-FFF2-40B4-BE49-F238E27FC236}">
                  <a16:creationId xmlns:a16="http://schemas.microsoft.com/office/drawing/2014/main" id="{A10AFC70-79C4-4572-86A3-80ED4CD3F7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18</a:t>
              </a:r>
            </a:p>
          </p:txBody>
        </p:sp>
        <p:cxnSp>
          <p:nvCxnSpPr>
            <p:cNvPr id="52288" name="AutoShape 33">
              <a:extLst>
                <a:ext uri="{FF2B5EF4-FFF2-40B4-BE49-F238E27FC236}">
                  <a16:creationId xmlns:a16="http://schemas.microsoft.com/office/drawing/2014/main" id="{A018FD75-E97D-458F-92BB-65E5F199D013}"/>
                </a:ext>
              </a:extLst>
            </p:cNvPr>
            <p:cNvCxnSpPr>
              <a:cxnSpLocks noChangeShapeType="1"/>
              <a:stCxn id="52278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34">
              <a:extLst>
                <a:ext uri="{FF2B5EF4-FFF2-40B4-BE49-F238E27FC236}">
                  <a16:creationId xmlns:a16="http://schemas.microsoft.com/office/drawing/2014/main" id="{D6397451-AECD-4626-B6CF-F81601A7BB54}"/>
                </a:ext>
              </a:extLst>
            </p:cNvPr>
            <p:cNvCxnSpPr>
              <a:cxnSpLocks noChangeShapeType="1"/>
              <a:stCxn id="52264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30" name="Oval 36">
            <a:extLst>
              <a:ext uri="{FF2B5EF4-FFF2-40B4-BE49-F238E27FC236}">
                <a16:creationId xmlns:a16="http://schemas.microsoft.com/office/drawing/2014/main" id="{6AFF35BE-AD31-43A4-ABF2-328EF9472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2064" y="5899150"/>
            <a:ext cx="130333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32   35</a:t>
            </a:r>
          </a:p>
        </p:txBody>
      </p:sp>
      <p:sp>
        <p:nvSpPr>
          <p:cNvPr id="52232" name="Oval 38">
            <a:extLst>
              <a:ext uri="{FF2B5EF4-FFF2-40B4-BE49-F238E27FC236}">
                <a16:creationId xmlns:a16="http://schemas.microsoft.com/office/drawing/2014/main" id="{36F724D2-A202-455F-B667-117E68F2A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3513" y="5389563"/>
            <a:ext cx="1820862" cy="284162"/>
          </a:xfrm>
          <a:prstGeom prst="ellipse">
            <a:avLst/>
          </a:prstGeom>
          <a:solidFill>
            <a:schemeClr val="accent1">
              <a:alpha val="5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10   15   </a:t>
            </a:r>
            <a:r>
              <a:rPr lang="en-US" altLang="en-US" sz="1600" dirty="0">
                <a:solidFill>
                  <a:schemeClr val="tx2"/>
                </a:solidFill>
              </a:rPr>
              <a:t>27</a:t>
            </a:r>
          </a:p>
        </p:txBody>
      </p:sp>
      <p:sp>
        <p:nvSpPr>
          <p:cNvPr id="52233" name="Oval 39">
            <a:extLst>
              <a:ext uri="{FF2B5EF4-FFF2-40B4-BE49-F238E27FC236}">
                <a16:creationId xmlns:a16="http://schemas.microsoft.com/office/drawing/2014/main" id="{F2F95C04-E368-45CA-B006-094B3A64C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9164" y="5899150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52234" name="Oval 40">
            <a:extLst>
              <a:ext uri="{FF2B5EF4-FFF2-40B4-BE49-F238E27FC236}">
                <a16:creationId xmlns:a16="http://schemas.microsoft.com/office/drawing/2014/main" id="{3ED7AA7B-949B-4790-A23D-FE878E0E4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6" y="5899150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cxnSp>
        <p:nvCxnSpPr>
          <p:cNvPr id="52241" name="AutoShape 47">
            <a:extLst>
              <a:ext uri="{FF2B5EF4-FFF2-40B4-BE49-F238E27FC236}">
                <a16:creationId xmlns:a16="http://schemas.microsoft.com/office/drawing/2014/main" id="{2B978BA9-E573-445D-A01E-470D576790F4}"/>
              </a:ext>
            </a:extLst>
          </p:cNvPr>
          <p:cNvCxnSpPr>
            <a:cxnSpLocks noChangeAspect="1" noChangeShapeType="1"/>
            <a:stCxn id="52232" idx="3"/>
            <a:endCxn id="52233" idx="0"/>
          </p:cNvCxnSpPr>
          <p:nvPr/>
        </p:nvCxnSpPr>
        <p:spPr bwMode="auto">
          <a:xfrm flipH="1">
            <a:off x="4057651" y="5641975"/>
            <a:ext cx="1452563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48">
            <a:extLst>
              <a:ext uri="{FF2B5EF4-FFF2-40B4-BE49-F238E27FC236}">
                <a16:creationId xmlns:a16="http://schemas.microsoft.com/office/drawing/2014/main" id="{3191955B-24EC-45C2-8308-CD8C319924BB}"/>
              </a:ext>
            </a:extLst>
          </p:cNvPr>
          <p:cNvCxnSpPr>
            <a:cxnSpLocks noChangeAspect="1" noChangeShapeType="1"/>
            <a:stCxn id="52232" idx="5"/>
            <a:endCxn id="52230" idx="0"/>
          </p:cNvCxnSpPr>
          <p:nvPr/>
        </p:nvCxnSpPr>
        <p:spPr bwMode="auto">
          <a:xfrm>
            <a:off x="6797675" y="5641975"/>
            <a:ext cx="14668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Oval 53">
            <a:extLst>
              <a:ext uri="{FF2B5EF4-FFF2-40B4-BE49-F238E27FC236}">
                <a16:creationId xmlns:a16="http://schemas.microsoft.com/office/drawing/2014/main" id="{6CE90F5E-744A-4A76-8C6A-0016A17C1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3964" y="5899150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52256" name="AutoShape 62">
            <a:extLst>
              <a:ext uri="{FF2B5EF4-FFF2-40B4-BE49-F238E27FC236}">
                <a16:creationId xmlns:a16="http://schemas.microsoft.com/office/drawing/2014/main" id="{FB92B64D-F8F2-4B9C-AB3E-EF9D78DB82CE}"/>
              </a:ext>
            </a:extLst>
          </p:cNvPr>
          <p:cNvCxnSpPr>
            <a:cxnSpLocks noChangeShapeType="1"/>
            <a:stCxn id="52247" idx="0"/>
          </p:cNvCxnSpPr>
          <p:nvPr/>
        </p:nvCxnSpPr>
        <p:spPr bwMode="auto">
          <a:xfrm flipH="1" flipV="1">
            <a:off x="6353175" y="5673725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63">
            <a:extLst>
              <a:ext uri="{FF2B5EF4-FFF2-40B4-BE49-F238E27FC236}">
                <a16:creationId xmlns:a16="http://schemas.microsoft.com/office/drawing/2014/main" id="{E6E85911-852A-4DE5-8372-97AED46930F4}"/>
              </a:ext>
            </a:extLst>
          </p:cNvPr>
          <p:cNvCxnSpPr>
            <a:cxnSpLocks noChangeShapeType="1"/>
            <a:stCxn id="52234" idx="0"/>
          </p:cNvCxnSpPr>
          <p:nvPr/>
        </p:nvCxnSpPr>
        <p:spPr bwMode="auto">
          <a:xfrm flipV="1">
            <a:off x="5621339" y="5667375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9" name="AutoShape 65">
            <a:extLst>
              <a:ext uri="{FF2B5EF4-FFF2-40B4-BE49-F238E27FC236}">
                <a16:creationId xmlns:a16="http://schemas.microsoft.com/office/drawing/2014/main" id="{F724124B-FB0C-4AB1-9DDC-EF6D40EE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62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4B02E-F7A9-4496-9EFB-03D72AAE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03FEEBA5-DD57-4235-9F06-884CCA643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489" y="25717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Underflow and Fusion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20B7E1-2F9A-4A49-8F72-A5D5B826B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488" y="1377633"/>
            <a:ext cx="8748911" cy="318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Deleting an entry from a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may cause an </a:t>
            </a:r>
            <a:r>
              <a:rPr lang="en-US" altLang="en-US" sz="2400" dirty="0">
                <a:solidFill>
                  <a:schemeClr val="tx2"/>
                </a:solidFill>
              </a:rPr>
              <a:t>underflow</a:t>
            </a:r>
            <a:r>
              <a:rPr lang="en-US" altLang="en-US" sz="2400" dirty="0"/>
              <a:t>, where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becomes a 1-node with one child and no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handle an underflow at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400" dirty="0"/>
              <a:t>with parent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400" dirty="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Case 1:</a:t>
            </a:r>
            <a:r>
              <a:rPr lang="en-US" altLang="en-US" sz="2400" dirty="0"/>
              <a:t> the adjacent siblings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are 2-nodes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Fusion operation:</a:t>
            </a:r>
            <a:r>
              <a:rPr lang="en-US" altLang="en-US" sz="2000" dirty="0"/>
              <a:t> we merge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with an adjacent sibling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/>
              <a:t> and move an entry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to the merged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'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 a fusion, the underflow may propagate to the parent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3253" name="Oval 4">
            <a:extLst>
              <a:ext uri="{FF2B5EF4-FFF2-40B4-BE49-F238E27FC236}">
                <a16:creationId xmlns:a16="http://schemas.microsoft.com/office/drawing/2014/main" id="{E39ADA19-9CB6-4CE1-BA7B-A0D679C0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4876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9  14</a:t>
            </a:r>
          </a:p>
        </p:txBody>
      </p:sp>
      <p:sp>
        <p:nvSpPr>
          <p:cNvPr id="53254" name="Oval 5">
            <a:extLst>
              <a:ext uri="{FF2B5EF4-FFF2-40B4-BE49-F238E27FC236}">
                <a16:creationId xmlns:a16="http://schemas.microsoft.com/office/drawing/2014/main" id="{C1B0111C-AF06-40FD-B0F6-829BB881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2  5  7</a:t>
            </a:r>
          </a:p>
        </p:txBody>
      </p:sp>
      <p:sp>
        <p:nvSpPr>
          <p:cNvPr id="53255" name="Oval 6">
            <a:extLst>
              <a:ext uri="{FF2B5EF4-FFF2-40B4-BE49-F238E27FC236}">
                <a16:creationId xmlns:a16="http://schemas.microsoft.com/office/drawing/2014/main" id="{D770B518-4647-434F-9E26-9B670DE6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53256" name="Oval 7">
            <a:extLst>
              <a:ext uri="{FF2B5EF4-FFF2-40B4-BE49-F238E27FC236}">
                <a16:creationId xmlns:a16="http://schemas.microsoft.com/office/drawing/2014/main" id="{9B2E0169-51A2-46FB-BB7D-BE2D84FC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638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chemeClr val="tx2"/>
              </a:solidFill>
            </a:endParaRPr>
          </a:p>
        </p:txBody>
      </p:sp>
      <p:cxnSp>
        <p:nvCxnSpPr>
          <p:cNvPr id="53269" name="AutoShape 20">
            <a:extLst>
              <a:ext uri="{FF2B5EF4-FFF2-40B4-BE49-F238E27FC236}">
                <a16:creationId xmlns:a16="http://schemas.microsoft.com/office/drawing/2014/main" id="{20CAA971-3E6B-490B-8322-A609F0212AD5}"/>
              </a:ext>
            </a:extLst>
          </p:cNvPr>
          <p:cNvCxnSpPr>
            <a:cxnSpLocks noChangeShapeType="1"/>
            <a:stCxn id="53254" idx="0"/>
            <a:endCxn id="53253" idx="3"/>
          </p:cNvCxnSpPr>
          <p:nvPr/>
        </p:nvCxnSpPr>
        <p:spPr bwMode="auto">
          <a:xfrm flipV="1">
            <a:off x="3086101" y="5211763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>
            <a:extLst>
              <a:ext uri="{FF2B5EF4-FFF2-40B4-BE49-F238E27FC236}">
                <a16:creationId xmlns:a16="http://schemas.microsoft.com/office/drawing/2014/main" id="{00BBDA8E-2903-4CC5-A17F-6E38AF80A72F}"/>
              </a:ext>
            </a:extLst>
          </p:cNvPr>
          <p:cNvCxnSpPr>
            <a:cxnSpLocks noChangeShapeType="1"/>
            <a:stCxn id="53255" idx="0"/>
            <a:endCxn id="53253" idx="4"/>
          </p:cNvCxnSpPr>
          <p:nvPr/>
        </p:nvCxnSpPr>
        <p:spPr bwMode="auto">
          <a:xfrm flipH="1" flipV="1">
            <a:off x="4246564" y="5267325"/>
            <a:ext cx="40163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2">
            <a:extLst>
              <a:ext uri="{FF2B5EF4-FFF2-40B4-BE49-F238E27FC236}">
                <a16:creationId xmlns:a16="http://schemas.microsoft.com/office/drawing/2014/main" id="{07A7B052-55D0-4ABC-A9DF-CCCE8C12EADA}"/>
              </a:ext>
            </a:extLst>
          </p:cNvPr>
          <p:cNvCxnSpPr>
            <a:cxnSpLocks noChangeShapeType="1"/>
            <a:stCxn id="53256" idx="0"/>
            <a:endCxn id="53253" idx="5"/>
          </p:cNvCxnSpPr>
          <p:nvPr/>
        </p:nvCxnSpPr>
        <p:spPr bwMode="auto">
          <a:xfrm flipH="1" flipV="1">
            <a:off x="4705350" y="5211764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Rectangle 23">
            <a:extLst>
              <a:ext uri="{FF2B5EF4-FFF2-40B4-BE49-F238E27FC236}">
                <a16:creationId xmlns:a16="http://schemas.microsoft.com/office/drawing/2014/main" id="{74A87BBF-37DA-4B70-A6AA-755C3C50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171" y="4648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3273" name="Rectangle 24">
            <a:extLst>
              <a:ext uri="{FF2B5EF4-FFF2-40B4-BE49-F238E27FC236}">
                <a16:creationId xmlns:a16="http://schemas.microsoft.com/office/drawing/2014/main" id="{B1D96FAF-4F09-43B2-B615-87AB5CE7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541" y="5334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3274" name="Oval 25">
            <a:extLst>
              <a:ext uri="{FF2B5EF4-FFF2-40B4-BE49-F238E27FC236}">
                <a16:creationId xmlns:a16="http://schemas.microsoft.com/office/drawing/2014/main" id="{450FF774-64D6-4C06-A24B-AAB6C970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76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53275" name="Oval 26">
            <a:extLst>
              <a:ext uri="{FF2B5EF4-FFF2-40B4-BE49-F238E27FC236}">
                <a16:creationId xmlns:a16="http://schemas.microsoft.com/office/drawing/2014/main" id="{F13C7420-55BA-432D-8415-1AC2BDC5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0" y="56388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10  14</a:t>
            </a:r>
          </a:p>
        </p:txBody>
      </p:sp>
      <p:cxnSp>
        <p:nvCxnSpPr>
          <p:cNvPr id="53282" name="AutoShape 33">
            <a:extLst>
              <a:ext uri="{FF2B5EF4-FFF2-40B4-BE49-F238E27FC236}">
                <a16:creationId xmlns:a16="http://schemas.microsoft.com/office/drawing/2014/main" id="{FAECB767-0006-403D-8283-CD91E9EFDEDC}"/>
              </a:ext>
            </a:extLst>
          </p:cNvPr>
          <p:cNvCxnSpPr>
            <a:cxnSpLocks noChangeShapeType="1"/>
            <a:stCxn id="53290" idx="0"/>
            <a:endCxn id="53274" idx="3"/>
          </p:cNvCxnSpPr>
          <p:nvPr/>
        </p:nvCxnSpPr>
        <p:spPr bwMode="auto">
          <a:xfrm flipV="1">
            <a:off x="7734300" y="52117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3" name="AutoShape 34">
            <a:extLst>
              <a:ext uri="{FF2B5EF4-FFF2-40B4-BE49-F238E27FC236}">
                <a16:creationId xmlns:a16="http://schemas.microsoft.com/office/drawing/2014/main" id="{06D843F7-7A2F-40B4-9D01-03D2F19956F2}"/>
              </a:ext>
            </a:extLst>
          </p:cNvPr>
          <p:cNvCxnSpPr>
            <a:cxnSpLocks noChangeShapeType="1"/>
            <a:stCxn id="53275" idx="0"/>
            <a:endCxn id="53274" idx="5"/>
          </p:cNvCxnSpPr>
          <p:nvPr/>
        </p:nvCxnSpPr>
        <p:spPr bwMode="auto">
          <a:xfrm flipH="1" flipV="1">
            <a:off x="9010650" y="5211764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4" name="Rectangle 35">
            <a:extLst>
              <a:ext uri="{FF2B5EF4-FFF2-40B4-BE49-F238E27FC236}">
                <a16:creationId xmlns:a16="http://schemas.microsoft.com/office/drawing/2014/main" id="{8FE6370B-8519-44A7-AAED-A793F62F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371" y="4648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3285" name="Rectangle 36">
            <a:extLst>
              <a:ext uri="{FF2B5EF4-FFF2-40B4-BE49-F238E27FC236}">
                <a16:creationId xmlns:a16="http://schemas.microsoft.com/office/drawing/2014/main" id="{45A97E8C-F359-46F8-B66E-B7079D2C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2199" y="5334000"/>
            <a:ext cx="201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53286" name="Rectangle 37">
            <a:extLst>
              <a:ext uri="{FF2B5EF4-FFF2-40B4-BE49-F238E27FC236}">
                <a16:creationId xmlns:a16="http://schemas.microsoft.com/office/drawing/2014/main" id="{5FB78A6C-D005-448F-BED5-F895A0D6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008" y="5334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53287" name="AutoShape 38">
            <a:extLst>
              <a:ext uri="{FF2B5EF4-FFF2-40B4-BE49-F238E27FC236}">
                <a16:creationId xmlns:a16="http://schemas.microsoft.com/office/drawing/2014/main" id="{A4F768A2-238B-4BD8-A79C-AE992C9B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5334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90" name="Oval 41">
            <a:extLst>
              <a:ext uri="{FF2B5EF4-FFF2-40B4-BE49-F238E27FC236}">
                <a16:creationId xmlns:a16="http://schemas.microsoft.com/office/drawing/2014/main" id="{9324057D-5A62-4CA7-BE06-042C9CA4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38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2  5  7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E4137-AEF4-4B03-B0C4-4B7CC7D4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5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AFC3E3A4-D3EB-478C-91F0-0B596D745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233" y="20558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Underflow and Transfer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4991A5-839E-4E6C-987A-2028CD6A7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6293"/>
            <a:ext cx="8986520" cy="31124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handle an underflow at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400" dirty="0"/>
              <a:t>with parent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400" dirty="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Case 2:</a:t>
            </a:r>
            <a:r>
              <a:rPr lang="en-US" altLang="en-US" sz="2400" dirty="0"/>
              <a:t> an adjacent sibling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400" dirty="0"/>
              <a:t>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is a 3-node or a 4-node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Transfer operation: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2000" dirty="0"/>
              <a:t>1.  we move an item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		2</a:t>
            </a:r>
            <a:r>
              <a:rPr lang="en-US" altLang="en-US" sz="2000" dirty="0"/>
              <a:t>.  we move an item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/>
              <a:t>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After a transfer, no underflow occurs</a:t>
            </a:r>
          </a:p>
        </p:txBody>
      </p:sp>
      <p:sp>
        <p:nvSpPr>
          <p:cNvPr id="54277" name="Oval 4">
            <a:extLst>
              <a:ext uri="{FF2B5EF4-FFF2-40B4-BE49-F238E27FC236}">
                <a16:creationId xmlns:a16="http://schemas.microsoft.com/office/drawing/2014/main" id="{186AFA03-8355-4774-B48C-978894C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990600" cy="381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4  </a:t>
            </a:r>
            <a:r>
              <a:rPr lang="en-US" altLang="en-US" sz="20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278" name="Oval 5">
            <a:extLst>
              <a:ext uri="{FF2B5EF4-FFF2-40B4-BE49-F238E27FC236}">
                <a16:creationId xmlns:a16="http://schemas.microsoft.com/office/drawing/2014/main" id="{16B578E6-2219-4F35-A297-E1D3624E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914400" cy="381000"/>
          </a:xfrm>
          <a:prstGeom prst="ellipse">
            <a:avLst/>
          </a:prstGeom>
          <a:solidFill>
            <a:schemeClr val="accent1">
              <a:alpha val="54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6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4279" name="Oval 6">
            <a:extLst>
              <a:ext uri="{FF2B5EF4-FFF2-40B4-BE49-F238E27FC236}">
                <a16:creationId xmlns:a16="http://schemas.microsoft.com/office/drawing/2014/main" id="{38234F16-CB5E-4341-A670-AACDD807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914400" cy="381000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280" name="Oval 7">
            <a:extLst>
              <a:ext uri="{FF2B5EF4-FFF2-40B4-BE49-F238E27FC236}">
                <a16:creationId xmlns:a16="http://schemas.microsoft.com/office/drawing/2014/main" id="{217F8BBD-7B19-4473-AE62-240EE751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609600" cy="381000"/>
          </a:xfrm>
          <a:prstGeom prst="ellipse">
            <a:avLst/>
          </a:prstGeom>
          <a:solidFill>
            <a:schemeClr val="accent1">
              <a:alpha val="62000"/>
            </a:schemeClr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chemeClr val="tx2"/>
              </a:solidFill>
            </a:endParaRPr>
          </a:p>
        </p:txBody>
      </p:sp>
      <p:cxnSp>
        <p:nvCxnSpPr>
          <p:cNvPr id="54293" name="AutoShape 20">
            <a:extLst>
              <a:ext uri="{FF2B5EF4-FFF2-40B4-BE49-F238E27FC236}">
                <a16:creationId xmlns:a16="http://schemas.microsoft.com/office/drawing/2014/main" id="{15F718F1-97EC-4E40-ADCB-FF868AE69B31}"/>
              </a:ext>
            </a:extLst>
          </p:cNvPr>
          <p:cNvCxnSpPr>
            <a:cxnSpLocks noChangeShapeType="1"/>
            <a:stCxn id="54278" idx="0"/>
            <a:endCxn id="54277" idx="4"/>
          </p:cNvCxnSpPr>
          <p:nvPr/>
        </p:nvCxnSpPr>
        <p:spPr bwMode="auto">
          <a:xfrm flipH="1" flipV="1">
            <a:off x="4305300" y="5267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1">
            <a:extLst>
              <a:ext uri="{FF2B5EF4-FFF2-40B4-BE49-F238E27FC236}">
                <a16:creationId xmlns:a16="http://schemas.microsoft.com/office/drawing/2014/main" id="{B9F6D48C-6A48-4B93-A563-CAFA5ACCD778}"/>
              </a:ext>
            </a:extLst>
          </p:cNvPr>
          <p:cNvCxnSpPr>
            <a:cxnSpLocks noChangeShapeType="1"/>
            <a:stCxn id="54279" idx="0"/>
            <a:endCxn id="54277" idx="3"/>
          </p:cNvCxnSpPr>
          <p:nvPr/>
        </p:nvCxnSpPr>
        <p:spPr bwMode="auto">
          <a:xfrm flipV="1">
            <a:off x="2971801" y="5211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22">
            <a:extLst>
              <a:ext uri="{FF2B5EF4-FFF2-40B4-BE49-F238E27FC236}">
                <a16:creationId xmlns:a16="http://schemas.microsoft.com/office/drawing/2014/main" id="{963C4CA8-3478-4D72-BCA7-8AC8C24BEA6D}"/>
              </a:ext>
            </a:extLst>
          </p:cNvPr>
          <p:cNvCxnSpPr>
            <a:cxnSpLocks noChangeShapeType="1"/>
            <a:stCxn id="54280" idx="0"/>
            <a:endCxn id="54277" idx="5"/>
          </p:cNvCxnSpPr>
          <p:nvPr/>
        </p:nvCxnSpPr>
        <p:spPr bwMode="auto">
          <a:xfrm flipH="1" flipV="1">
            <a:off x="4656138" y="5211764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23">
            <a:extLst>
              <a:ext uri="{FF2B5EF4-FFF2-40B4-BE49-F238E27FC236}">
                <a16:creationId xmlns:a16="http://schemas.microsoft.com/office/drawing/2014/main" id="{A1BBC08F-EC5B-46CA-A909-46801679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08" y="4495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4297" name="Rectangle 24">
            <a:extLst>
              <a:ext uri="{FF2B5EF4-FFF2-40B4-BE49-F238E27FC236}">
                <a16:creationId xmlns:a16="http://schemas.microsoft.com/office/drawing/2014/main" id="{5BA4FD2E-1766-42C3-A6F3-205388CF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141" y="5334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4298" name="Rectangle 25">
            <a:extLst>
              <a:ext uri="{FF2B5EF4-FFF2-40B4-BE49-F238E27FC236}">
                <a16:creationId xmlns:a16="http://schemas.microsoft.com/office/drawing/2014/main" id="{7A459804-5747-40C6-B874-A0BB73E3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08" y="5334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54299" name="AutoShape 26">
            <a:extLst>
              <a:ext uri="{FF2B5EF4-FFF2-40B4-BE49-F238E27FC236}">
                <a16:creationId xmlns:a16="http://schemas.microsoft.com/office/drawing/2014/main" id="{EDB78697-5064-4524-A24A-80A6ED61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334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300" name="Oval 27">
            <a:extLst>
              <a:ext uri="{FF2B5EF4-FFF2-40B4-BE49-F238E27FC236}">
                <a16:creationId xmlns:a16="http://schemas.microsoft.com/office/drawing/2014/main" id="{8C69C837-BFC2-4D3B-97BA-81667ED7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76800"/>
            <a:ext cx="990600" cy="381000"/>
          </a:xfrm>
          <a:prstGeom prst="ellipse">
            <a:avLst/>
          </a:prstGeom>
          <a:solidFill>
            <a:schemeClr val="accent1">
              <a:alpha val="26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4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4301" name="Oval 28">
            <a:extLst>
              <a:ext uri="{FF2B5EF4-FFF2-40B4-BE49-F238E27FC236}">
                <a16:creationId xmlns:a16="http://schemas.microsoft.com/office/drawing/2014/main" id="{7E471309-3234-4F11-AB71-952D35AA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685800" cy="381000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4302" name="Oval 29">
            <a:extLst>
              <a:ext uri="{FF2B5EF4-FFF2-40B4-BE49-F238E27FC236}">
                <a16:creationId xmlns:a16="http://schemas.microsoft.com/office/drawing/2014/main" id="{5E9073D6-C2E2-4CC8-AF77-9D278E8C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638800"/>
            <a:ext cx="914400" cy="38100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303" name="Oval 30">
            <a:extLst>
              <a:ext uri="{FF2B5EF4-FFF2-40B4-BE49-F238E27FC236}">
                <a16:creationId xmlns:a16="http://schemas.microsoft.com/office/drawing/2014/main" id="{1F88DF68-7536-4B39-9D33-F17197B1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638800"/>
            <a:ext cx="609600" cy="381000"/>
          </a:xfrm>
          <a:prstGeom prst="ellipse">
            <a:avLst/>
          </a:prstGeom>
          <a:solidFill>
            <a:schemeClr val="accent1">
              <a:alpha val="57000"/>
            </a:schemeClr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54316" name="AutoShape 43">
            <a:extLst>
              <a:ext uri="{FF2B5EF4-FFF2-40B4-BE49-F238E27FC236}">
                <a16:creationId xmlns:a16="http://schemas.microsoft.com/office/drawing/2014/main" id="{9C1DE541-CF0C-4D0D-85D7-6815ED4366DD}"/>
              </a:ext>
            </a:extLst>
          </p:cNvPr>
          <p:cNvCxnSpPr>
            <a:cxnSpLocks noChangeShapeType="1"/>
            <a:stCxn id="54301" idx="0"/>
            <a:endCxn id="54300" idx="4"/>
          </p:cNvCxnSpPr>
          <p:nvPr/>
        </p:nvCxnSpPr>
        <p:spPr bwMode="auto">
          <a:xfrm flipV="1">
            <a:off x="8648700" y="5267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7" name="AutoShape 44">
            <a:extLst>
              <a:ext uri="{FF2B5EF4-FFF2-40B4-BE49-F238E27FC236}">
                <a16:creationId xmlns:a16="http://schemas.microsoft.com/office/drawing/2014/main" id="{D6FF40C0-C105-4D09-AF3B-F2336B655074}"/>
              </a:ext>
            </a:extLst>
          </p:cNvPr>
          <p:cNvCxnSpPr>
            <a:cxnSpLocks noChangeShapeType="1"/>
            <a:stCxn id="54302" idx="0"/>
            <a:endCxn id="54300" idx="3"/>
          </p:cNvCxnSpPr>
          <p:nvPr/>
        </p:nvCxnSpPr>
        <p:spPr bwMode="auto">
          <a:xfrm flipV="1">
            <a:off x="7315201" y="5211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8" name="AutoShape 45">
            <a:extLst>
              <a:ext uri="{FF2B5EF4-FFF2-40B4-BE49-F238E27FC236}">
                <a16:creationId xmlns:a16="http://schemas.microsoft.com/office/drawing/2014/main" id="{9E494931-97F8-4FA8-BDF5-3895E2879E4A}"/>
              </a:ext>
            </a:extLst>
          </p:cNvPr>
          <p:cNvCxnSpPr>
            <a:cxnSpLocks noChangeShapeType="1"/>
            <a:stCxn id="54303" idx="0"/>
            <a:endCxn id="54300" idx="5"/>
          </p:cNvCxnSpPr>
          <p:nvPr/>
        </p:nvCxnSpPr>
        <p:spPr bwMode="auto">
          <a:xfrm flipH="1" flipV="1">
            <a:off x="8999538" y="5211764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9" name="Rectangle 46">
            <a:extLst>
              <a:ext uri="{FF2B5EF4-FFF2-40B4-BE49-F238E27FC236}">
                <a16:creationId xmlns:a16="http://schemas.microsoft.com/office/drawing/2014/main" id="{FEA5C987-4750-4BA8-BD30-A1465FF1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508" y="4495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4320" name="Rectangle 47">
            <a:extLst>
              <a:ext uri="{FF2B5EF4-FFF2-40B4-BE49-F238E27FC236}">
                <a16:creationId xmlns:a16="http://schemas.microsoft.com/office/drawing/2014/main" id="{6BB48A6B-7392-437F-B8D4-BF1A9D89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533400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4321" name="Rectangle 48">
            <a:extLst>
              <a:ext uri="{FF2B5EF4-FFF2-40B4-BE49-F238E27FC236}">
                <a16:creationId xmlns:a16="http://schemas.microsoft.com/office/drawing/2014/main" id="{0D40B2E4-9391-47FE-B947-C815C077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34000"/>
            <a:ext cx="27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F8B19-ACDA-450D-8B0C-43CB28D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14DDD9F3-9133-4F28-BA2B-74F7A8BA6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5684" y="23876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Analysis of Deletion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9AAEBBC-B240-428D-9D29-E899721C2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321" y="1735455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b="1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be a (2,4) tree with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Tree </a:t>
            </a:r>
            <a:r>
              <a:rPr lang="en-US" altLang="en-US" b="1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has</a:t>
            </a:r>
            <a:r>
              <a:rPr lang="en-US" altLang="en-US" b="1" i="1" dirty="0">
                <a:latin typeface="Times New Roman" panose="02020603050405020304" pitchFamily="18" charset="0"/>
              </a:rPr>
              <a:t> 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  <a:r>
              <a:rPr lang="en-US" altLang="en-US" dirty="0"/>
              <a:t>height</a:t>
            </a:r>
            <a:r>
              <a:rPr lang="en-US" altLang="en-US" b="1" i="1" dirty="0">
                <a:latin typeface="Times New Roman" panose="02020603050405020304" pitchFamily="18" charset="0"/>
              </a:rPr>
              <a:t>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a deletion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visit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nodes to locate the node from which to delete the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handle an underflow with a series of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fusions, followed by at most one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 Each fusion and transfer 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(1)</a:t>
            </a:r>
            <a:r>
              <a:rPr lang="en-US" altLang="en-US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Thus, deleting an item from a (2,4) tree 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1640D-8C7C-49FF-AAA0-CA5802A4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0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6">
            <a:extLst>
              <a:ext uri="{FF2B5EF4-FFF2-40B4-BE49-F238E27FC236}">
                <a16:creationId xmlns:a16="http://schemas.microsoft.com/office/drawing/2014/main" id="{5501E344-BA8F-4E75-AE15-5E5333F55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78AA50-1F07-4BA0-AE43-5B937171F4CB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00FFB16-874D-473E-8333-112B8C3B8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18694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Red-Black Trees</a:t>
            </a:r>
          </a:p>
        </p:txBody>
      </p:sp>
    </p:spTree>
    <p:extLst>
      <p:ext uri="{BB962C8B-B14F-4D97-AF65-F5344CB8AC3E}">
        <p14:creationId xmlns:p14="http://schemas.microsoft.com/office/powerpoint/2010/main" val="1360146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5F73B99-1C17-47F3-B94C-C63F99769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3429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From (2,4) to Red-Black Trees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F7A51DC4-E36F-4FD1-99F4-194EC306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8077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red-black tree is a representation of a (2,4) tree by means of a binary tree whose nodes are colored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or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black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comparison with its associated (2,4) tree, a red-black tree has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same logarithmic time performance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simpler implementation with a single node type</a:t>
            </a: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09A24033-BCAA-4595-9325-57C4DD0765AB}"/>
              </a:ext>
            </a:extLst>
          </p:cNvPr>
          <p:cNvGrpSpPr>
            <a:grpSpLocks/>
          </p:cNvGrpSpPr>
          <p:nvPr/>
        </p:nvGrpSpPr>
        <p:grpSpPr bwMode="auto">
          <a:xfrm>
            <a:off x="6829425" y="3943350"/>
            <a:ext cx="1981200" cy="609600"/>
            <a:chOff x="864" y="2853"/>
            <a:chExt cx="1248" cy="384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3A407747-AEEF-4F0B-B20A-B3FC6021C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2   6   7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52" name="AutoShape 6">
              <a:extLst>
                <a:ext uri="{FF2B5EF4-FFF2-40B4-BE49-F238E27FC236}">
                  <a16:creationId xmlns:a16="http://schemas.microsoft.com/office/drawing/2014/main" id="{61ABF786-18CA-4EC2-BF43-73F89D3DBF0B}"/>
                </a:ext>
              </a:extLst>
            </p:cNvPr>
            <p:cNvCxnSpPr>
              <a:cxnSpLocks noChangeShapeType="1"/>
              <a:stCxn id="51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7">
              <a:extLst>
                <a:ext uri="{FF2B5EF4-FFF2-40B4-BE49-F238E27FC236}">
                  <a16:creationId xmlns:a16="http://schemas.microsoft.com/office/drawing/2014/main" id="{59FE5469-852A-45FF-A257-ED30A9B902A7}"/>
                </a:ext>
              </a:extLst>
            </p:cNvPr>
            <p:cNvCxnSpPr>
              <a:cxnSpLocks noChangeShapeType="1"/>
              <a:stCxn id="51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F1216B6D-78F0-408D-87BA-69C4413E2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74751C0E-4827-4780-8859-46F86CA25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13CCAEB4-50CB-41D5-BCDA-C7AB99CD7E0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43350"/>
            <a:ext cx="1828800" cy="600075"/>
            <a:chOff x="3936" y="2853"/>
            <a:chExt cx="1152" cy="378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92D98BF8-0B9E-4E7E-A7CC-BD6331CD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3    5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58" name="AutoShape 12">
              <a:extLst>
                <a:ext uri="{FF2B5EF4-FFF2-40B4-BE49-F238E27FC236}">
                  <a16:creationId xmlns:a16="http://schemas.microsoft.com/office/drawing/2014/main" id="{BF68AAE0-A76A-4194-876F-710D752BBF7C}"/>
                </a:ext>
              </a:extLst>
            </p:cNvPr>
            <p:cNvCxnSpPr>
              <a:cxnSpLocks noChangeShapeType="1"/>
              <a:endCxn id="5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3">
              <a:extLst>
                <a:ext uri="{FF2B5EF4-FFF2-40B4-BE49-F238E27FC236}">
                  <a16:creationId xmlns:a16="http://schemas.microsoft.com/office/drawing/2014/main" id="{FF13CF94-28B7-4D25-AEEE-EF8722BBC9A0}"/>
                </a:ext>
              </a:extLst>
            </p:cNvPr>
            <p:cNvCxnSpPr>
              <a:cxnSpLocks noChangeShapeType="1"/>
              <a:endCxn id="5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4">
              <a:extLst>
                <a:ext uri="{FF2B5EF4-FFF2-40B4-BE49-F238E27FC236}">
                  <a16:creationId xmlns:a16="http://schemas.microsoft.com/office/drawing/2014/main" id="{2979C531-E1E6-439D-A51A-9B08232E249B}"/>
                </a:ext>
              </a:extLst>
            </p:cNvPr>
            <p:cNvCxnSpPr>
              <a:cxnSpLocks noChangeShapeType="1"/>
              <a:endCxn id="5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Group 15">
            <a:extLst>
              <a:ext uri="{FF2B5EF4-FFF2-40B4-BE49-F238E27FC236}">
                <a16:creationId xmlns:a16="http://schemas.microsoft.com/office/drawing/2014/main" id="{B99A8E6D-6B2A-446C-9A09-2D00F811B99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43350"/>
            <a:ext cx="1066800" cy="609600"/>
            <a:chOff x="576" y="2208"/>
            <a:chExt cx="672" cy="384"/>
          </a:xfrm>
        </p:grpSpPr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6E881165-7069-4BC9-A6DF-53D78F5B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59A23B9D-88E9-43C3-9F82-8830A5628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EA4589F5-71D6-4248-9431-859F14CD4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65" name="Group 19">
            <a:extLst>
              <a:ext uri="{FF2B5EF4-FFF2-40B4-BE49-F238E27FC236}">
                <a16:creationId xmlns:a16="http://schemas.microsoft.com/office/drawing/2014/main" id="{476DA7DA-7AFD-4433-B3B2-FFBA979585F0}"/>
              </a:ext>
            </a:extLst>
          </p:cNvPr>
          <p:cNvGrpSpPr>
            <a:grpSpLocks/>
          </p:cNvGrpSpPr>
          <p:nvPr/>
        </p:nvGrpSpPr>
        <p:grpSpPr bwMode="auto">
          <a:xfrm>
            <a:off x="1147763" y="5314950"/>
            <a:ext cx="752475" cy="771525"/>
            <a:chOff x="672" y="3072"/>
            <a:chExt cx="474" cy="486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B8412168-BEB9-4F22-BA0D-E176D572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7" name="AutoShape 21">
              <a:extLst>
                <a:ext uri="{FF2B5EF4-FFF2-40B4-BE49-F238E27FC236}">
                  <a16:creationId xmlns:a16="http://schemas.microsoft.com/office/drawing/2014/main" id="{A90CB180-32F0-4406-8DB9-3EE4CD9CE80C}"/>
                </a:ext>
              </a:extLst>
            </p:cNvPr>
            <p:cNvCxnSpPr>
              <a:cxnSpLocks noChangeShapeType="1"/>
              <a:stCxn id="66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62A1B725-E229-4F63-9762-9A337F13B267}"/>
                </a:ext>
              </a:extLst>
            </p:cNvPr>
            <p:cNvCxnSpPr>
              <a:cxnSpLocks noChangeShapeType="1"/>
              <a:stCxn id="66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" name="Oval 23">
            <a:extLst>
              <a:ext uri="{FF2B5EF4-FFF2-40B4-BE49-F238E27FC236}">
                <a16:creationId xmlns:a16="http://schemas.microsoft.com/office/drawing/2014/main" id="{B6279AB6-8D7A-4785-8BAD-16040D49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70" name="AutoShape 24">
            <a:extLst>
              <a:ext uri="{FF2B5EF4-FFF2-40B4-BE49-F238E27FC236}">
                <a16:creationId xmlns:a16="http://schemas.microsoft.com/office/drawing/2014/main" id="{2C8567A3-97BE-40D2-A95D-3E63BCA5D0EA}"/>
              </a:ext>
            </a:extLst>
          </p:cNvPr>
          <p:cNvCxnSpPr>
            <a:cxnSpLocks noChangeShapeType="1"/>
            <a:stCxn id="69" idx="5"/>
            <a:endCxn id="75" idx="1"/>
          </p:cNvCxnSpPr>
          <p:nvPr/>
        </p:nvCxnSpPr>
        <p:spPr bwMode="auto">
          <a:xfrm>
            <a:off x="8010525" y="5724525"/>
            <a:ext cx="295275" cy="257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5">
            <a:extLst>
              <a:ext uri="{FF2B5EF4-FFF2-40B4-BE49-F238E27FC236}">
                <a16:creationId xmlns:a16="http://schemas.microsoft.com/office/drawing/2014/main" id="{E3C9356E-51B4-4770-84C7-63EEE3D332A5}"/>
              </a:ext>
            </a:extLst>
          </p:cNvPr>
          <p:cNvCxnSpPr>
            <a:cxnSpLocks noChangeShapeType="1"/>
            <a:stCxn id="69" idx="3"/>
            <a:endCxn id="72" idx="0"/>
          </p:cNvCxnSpPr>
          <p:nvPr/>
        </p:nvCxnSpPr>
        <p:spPr bwMode="auto">
          <a:xfrm flipH="1">
            <a:off x="7391400" y="5724525"/>
            <a:ext cx="295275" cy="1905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26">
            <a:extLst>
              <a:ext uri="{FF2B5EF4-FFF2-40B4-BE49-F238E27FC236}">
                <a16:creationId xmlns:a16="http://schemas.microsoft.com/office/drawing/2014/main" id="{4CB8B03D-F9CF-41F1-8503-6E2A6B3D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73" name="AutoShape 27">
            <a:extLst>
              <a:ext uri="{FF2B5EF4-FFF2-40B4-BE49-F238E27FC236}">
                <a16:creationId xmlns:a16="http://schemas.microsoft.com/office/drawing/2014/main" id="{F16AE8D8-0C27-46CD-9CE6-67CB531E75E9}"/>
              </a:ext>
            </a:extLst>
          </p:cNvPr>
          <p:cNvCxnSpPr>
            <a:cxnSpLocks noChangeShapeType="1"/>
            <a:stCxn id="72" idx="5"/>
          </p:cNvCxnSpPr>
          <p:nvPr/>
        </p:nvCxnSpPr>
        <p:spPr bwMode="auto">
          <a:xfrm>
            <a:off x="7553325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8">
            <a:extLst>
              <a:ext uri="{FF2B5EF4-FFF2-40B4-BE49-F238E27FC236}">
                <a16:creationId xmlns:a16="http://schemas.microsoft.com/office/drawing/2014/main" id="{A443CA52-D312-475F-8D8D-D5FBA55A2B58}"/>
              </a:ext>
            </a:extLst>
          </p:cNvPr>
          <p:cNvCxnSpPr>
            <a:cxnSpLocks noChangeShapeType="1"/>
            <a:stCxn id="72" idx="3"/>
          </p:cNvCxnSpPr>
          <p:nvPr/>
        </p:nvCxnSpPr>
        <p:spPr bwMode="auto">
          <a:xfrm flipH="1">
            <a:off x="7010400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29">
            <a:extLst>
              <a:ext uri="{FF2B5EF4-FFF2-40B4-BE49-F238E27FC236}">
                <a16:creationId xmlns:a16="http://schemas.microsoft.com/office/drawing/2014/main" id="{CEA74EDE-F594-4376-859E-A4624A6A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76" name="AutoShape 30">
            <a:extLst>
              <a:ext uri="{FF2B5EF4-FFF2-40B4-BE49-F238E27FC236}">
                <a16:creationId xmlns:a16="http://schemas.microsoft.com/office/drawing/2014/main" id="{BE761C9A-AD59-4B77-B660-ECA92DA29A0D}"/>
              </a:ext>
            </a:extLst>
          </p:cNvPr>
          <p:cNvCxnSpPr>
            <a:cxnSpLocks noChangeShapeType="1"/>
            <a:stCxn id="75" idx="5"/>
          </p:cNvCxnSpPr>
          <p:nvPr/>
        </p:nvCxnSpPr>
        <p:spPr bwMode="auto">
          <a:xfrm>
            <a:off x="8629650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1">
            <a:extLst>
              <a:ext uri="{FF2B5EF4-FFF2-40B4-BE49-F238E27FC236}">
                <a16:creationId xmlns:a16="http://schemas.microsoft.com/office/drawing/2014/main" id="{DC5A4290-FAE2-40DC-8D61-67D0474B5E5C}"/>
              </a:ext>
            </a:extLst>
          </p:cNvPr>
          <p:cNvCxnSpPr>
            <a:cxnSpLocks noChangeShapeType="1"/>
            <a:stCxn id="75" idx="3"/>
          </p:cNvCxnSpPr>
          <p:nvPr/>
        </p:nvCxnSpPr>
        <p:spPr bwMode="auto">
          <a:xfrm flipH="1">
            <a:off x="8086725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32">
            <a:extLst>
              <a:ext uri="{FF2B5EF4-FFF2-40B4-BE49-F238E27FC236}">
                <a16:creationId xmlns:a16="http://schemas.microsoft.com/office/drawing/2014/main" id="{58A1AE9A-3ABC-4726-97C9-E12EA054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79" name="AutoShape 33">
            <a:extLst>
              <a:ext uri="{FF2B5EF4-FFF2-40B4-BE49-F238E27FC236}">
                <a16:creationId xmlns:a16="http://schemas.microsoft.com/office/drawing/2014/main" id="{90E8A6CD-EBF4-4226-8E8C-AA1B8EEFF5E9}"/>
              </a:ext>
            </a:extLst>
          </p:cNvPr>
          <p:cNvCxnSpPr>
            <a:cxnSpLocks noChangeShapeType="1"/>
            <a:stCxn id="78" idx="5"/>
          </p:cNvCxnSpPr>
          <p:nvPr/>
        </p:nvCxnSpPr>
        <p:spPr bwMode="auto">
          <a:xfrm>
            <a:off x="3743325" y="5724525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4">
            <a:extLst>
              <a:ext uri="{FF2B5EF4-FFF2-40B4-BE49-F238E27FC236}">
                <a16:creationId xmlns:a16="http://schemas.microsoft.com/office/drawing/2014/main" id="{BFB158CA-CA26-4674-A9F7-F6AA3923D69B}"/>
              </a:ext>
            </a:extLst>
          </p:cNvPr>
          <p:cNvCxnSpPr>
            <a:cxnSpLocks noChangeShapeType="1"/>
            <a:stCxn id="78" idx="3"/>
            <a:endCxn id="81" idx="0"/>
          </p:cNvCxnSpPr>
          <p:nvPr/>
        </p:nvCxnSpPr>
        <p:spPr bwMode="auto">
          <a:xfrm flipH="1">
            <a:off x="3124200" y="5724525"/>
            <a:ext cx="295275" cy="1905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35">
            <a:extLst>
              <a:ext uri="{FF2B5EF4-FFF2-40B4-BE49-F238E27FC236}">
                <a16:creationId xmlns:a16="http://schemas.microsoft.com/office/drawing/2014/main" id="{B94A8438-3B87-4D8A-A111-C93CD051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82" name="AutoShape 36">
            <a:extLst>
              <a:ext uri="{FF2B5EF4-FFF2-40B4-BE49-F238E27FC236}">
                <a16:creationId xmlns:a16="http://schemas.microsoft.com/office/drawing/2014/main" id="{97A30754-17D3-43E4-BCB3-5B13AD09066C}"/>
              </a:ext>
            </a:extLst>
          </p:cNvPr>
          <p:cNvCxnSpPr>
            <a:cxnSpLocks noChangeShapeType="1"/>
            <a:stCxn id="81" idx="5"/>
          </p:cNvCxnSpPr>
          <p:nvPr/>
        </p:nvCxnSpPr>
        <p:spPr bwMode="auto">
          <a:xfrm>
            <a:off x="3286125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37">
            <a:extLst>
              <a:ext uri="{FF2B5EF4-FFF2-40B4-BE49-F238E27FC236}">
                <a16:creationId xmlns:a16="http://schemas.microsoft.com/office/drawing/2014/main" id="{07ABCF6F-DA2F-49A0-828E-9020AD386D82}"/>
              </a:ext>
            </a:extLst>
          </p:cNvPr>
          <p:cNvCxnSpPr>
            <a:cxnSpLocks noChangeShapeType="1"/>
            <a:stCxn id="81" idx="3"/>
          </p:cNvCxnSpPr>
          <p:nvPr/>
        </p:nvCxnSpPr>
        <p:spPr bwMode="auto">
          <a:xfrm flipH="1">
            <a:off x="2743200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8">
            <a:extLst>
              <a:ext uri="{FF2B5EF4-FFF2-40B4-BE49-F238E27FC236}">
                <a16:creationId xmlns:a16="http://schemas.microsoft.com/office/drawing/2014/main" id="{2A33B3C7-870B-440E-9E00-27AAFDC8C5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16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85" name="AutoShape 39">
            <a:extLst>
              <a:ext uri="{FF2B5EF4-FFF2-40B4-BE49-F238E27FC236}">
                <a16:creationId xmlns:a16="http://schemas.microsoft.com/office/drawing/2014/main" id="{619A76B5-F9E3-43AF-8146-BAABCF3C865F}"/>
              </a:ext>
            </a:extLst>
          </p:cNvPr>
          <p:cNvCxnSpPr>
            <a:cxnSpLocks noChangeShapeType="1"/>
            <a:stCxn id="84" idx="5"/>
          </p:cNvCxnSpPr>
          <p:nvPr/>
        </p:nvCxnSpPr>
        <p:spPr bwMode="auto">
          <a:xfrm flipH="1">
            <a:off x="4953000" y="5722938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40">
            <a:extLst>
              <a:ext uri="{FF2B5EF4-FFF2-40B4-BE49-F238E27FC236}">
                <a16:creationId xmlns:a16="http://schemas.microsoft.com/office/drawing/2014/main" id="{99A623FD-8335-44E9-811D-225D66DC4A96}"/>
              </a:ext>
            </a:extLst>
          </p:cNvPr>
          <p:cNvCxnSpPr>
            <a:cxnSpLocks noChangeShapeType="1"/>
            <a:stCxn id="84" idx="3"/>
            <a:endCxn id="87" idx="0"/>
          </p:cNvCxnSpPr>
          <p:nvPr/>
        </p:nvCxnSpPr>
        <p:spPr bwMode="auto">
          <a:xfrm>
            <a:off x="5570538" y="5722938"/>
            <a:ext cx="296862" cy="1920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Oval 41">
            <a:extLst>
              <a:ext uri="{FF2B5EF4-FFF2-40B4-BE49-F238E27FC236}">
                <a16:creationId xmlns:a16="http://schemas.microsoft.com/office/drawing/2014/main" id="{B6C8540E-045A-493C-A5B8-9A5D7A5941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88" name="AutoShape 42">
            <a:extLst>
              <a:ext uri="{FF2B5EF4-FFF2-40B4-BE49-F238E27FC236}">
                <a16:creationId xmlns:a16="http://schemas.microsoft.com/office/drawing/2014/main" id="{40375F22-AD91-4A26-876D-4AFDC002D664}"/>
              </a:ext>
            </a:extLst>
          </p:cNvPr>
          <p:cNvCxnSpPr>
            <a:cxnSpLocks noChangeShapeType="1"/>
            <a:stCxn id="87" idx="5"/>
          </p:cNvCxnSpPr>
          <p:nvPr/>
        </p:nvCxnSpPr>
        <p:spPr bwMode="auto">
          <a:xfrm flipH="1">
            <a:off x="5495925" y="6323013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43">
            <a:extLst>
              <a:ext uri="{FF2B5EF4-FFF2-40B4-BE49-F238E27FC236}">
                <a16:creationId xmlns:a16="http://schemas.microsoft.com/office/drawing/2014/main" id="{1FA68E25-D8A2-4D3E-9813-514DEE3951EC}"/>
              </a:ext>
            </a:extLst>
          </p:cNvPr>
          <p:cNvCxnSpPr>
            <a:cxnSpLocks noChangeShapeType="1"/>
            <a:stCxn id="87" idx="3"/>
          </p:cNvCxnSpPr>
          <p:nvPr/>
        </p:nvCxnSpPr>
        <p:spPr bwMode="auto">
          <a:xfrm>
            <a:off x="6027738" y="6323013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44">
            <a:extLst>
              <a:ext uri="{FF2B5EF4-FFF2-40B4-BE49-F238E27FC236}">
                <a16:creationId xmlns:a16="http://schemas.microsoft.com/office/drawing/2014/main" id="{3A5904D6-A6EB-44A5-A909-8A93EE51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5780088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OR</a:t>
            </a:r>
          </a:p>
        </p:txBody>
      </p:sp>
      <p:sp>
        <p:nvSpPr>
          <p:cNvPr id="91" name="AutoShape 45">
            <a:extLst>
              <a:ext uri="{FF2B5EF4-FFF2-40B4-BE49-F238E27FC236}">
                <a16:creationId xmlns:a16="http://schemas.microsoft.com/office/drawing/2014/main" id="{08F35539-F395-4D92-99E1-04B5917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2" name="AutoShape 46">
            <a:extLst>
              <a:ext uri="{FF2B5EF4-FFF2-40B4-BE49-F238E27FC236}">
                <a16:creationId xmlns:a16="http://schemas.microsoft.com/office/drawing/2014/main" id="{6A49CBB7-8438-495C-BB7A-299E15CE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3" name="AutoShape 47">
            <a:extLst>
              <a:ext uri="{FF2B5EF4-FFF2-40B4-BE49-F238E27FC236}">
                <a16:creationId xmlns:a16="http://schemas.microsoft.com/office/drawing/2014/main" id="{302EA0BC-3641-47FD-AD5A-33CA8F99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E8C3B-858B-4815-8538-09A94D8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3B57EFB-8003-46E4-9BFE-0217CBD0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Red-Black Trees</a:t>
            </a:r>
            <a:r>
              <a:rPr lang="en-US" altLang="en-US" dirty="0"/>
              <a:t> 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61847D-91C0-4D2F-8CA9-88571161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679038"/>
            <a:ext cx="7848600" cy="248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red-black tree is a binary search tree that satisfies the following properties: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Color Properties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: 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ach node is either 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black or red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The root is black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There are no two adjacent red nodes. 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Depth Property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: </a:t>
            </a:r>
            <a:r>
              <a: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</a:t>
            </a:r>
            <a:r>
              <a:rPr lang="en-AU" altLang="en-US" sz="2000" kern="0" dirty="0">
                <a:solidFill>
                  <a:srgbClr val="000000"/>
                </a:solidFill>
                <a:latin typeface="Tahoma"/>
              </a:rPr>
              <a:t>he number of black nodes on every path from the root to each leaf is the same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71BCECD-32DA-4E2D-8B6F-85F175B9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377733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E5BA10B-2E23-41F7-BEAE-F1500116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4888908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3E40B83-AB3D-4DDA-8F6B-57D967C0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888908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57336CCC-A2FB-4CB6-BC2F-28BD03B4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38420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9D414705-6966-4A9D-905C-077B3A129748}"/>
              </a:ext>
            </a:extLst>
          </p:cNvPr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3443288" y="4669833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0C09C5AC-9A23-48EF-A779-44D1E58D5833}"/>
              </a:ext>
            </a:extLst>
          </p:cNvPr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4800600" y="4669833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106ACD74-2587-4693-9879-7896B60B0099}"/>
              </a:ext>
            </a:extLst>
          </p:cNvPr>
          <p:cNvCxnSpPr>
            <a:cxnSpLocks noChangeShapeType="1"/>
            <a:stCxn id="33" idx="0"/>
            <a:endCxn id="8" idx="5"/>
          </p:cNvCxnSpPr>
          <p:nvPr/>
        </p:nvCxnSpPr>
        <p:spPr bwMode="auto">
          <a:xfrm flipH="1" flipV="1">
            <a:off x="6307138" y="5181008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2EEAB70F-90CF-4EA5-B54E-03A1D5515373}"/>
              </a:ext>
            </a:extLst>
          </p:cNvPr>
          <p:cNvCxnSpPr>
            <a:cxnSpLocks noChangeShapeType="1"/>
            <a:stCxn id="25" idx="7"/>
            <a:endCxn id="8" idx="3"/>
          </p:cNvCxnSpPr>
          <p:nvPr/>
        </p:nvCxnSpPr>
        <p:spPr bwMode="auto">
          <a:xfrm flipV="1">
            <a:off x="5661025" y="5181008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0A49E655-08BF-4494-A729-B054326A7A78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flipV="1">
            <a:off x="2261935" y="5658713"/>
            <a:ext cx="381253" cy="28690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7EC1C15-F6D2-4D3B-AF55-5C7230F847F1}"/>
              </a:ext>
            </a:extLst>
          </p:cNvPr>
          <p:cNvCxnSpPr>
            <a:cxnSpLocks noChangeShapeType="1"/>
            <a:stCxn id="20" idx="7"/>
            <a:endCxn id="9" idx="3"/>
          </p:cNvCxnSpPr>
          <p:nvPr/>
        </p:nvCxnSpPr>
        <p:spPr bwMode="auto">
          <a:xfrm flipV="1">
            <a:off x="2855913" y="5171483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D02CD53-AFD8-48D8-A957-58F357FC1C51}"/>
              </a:ext>
            </a:extLst>
          </p:cNvPr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3443288" y="5171483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7">
            <a:extLst>
              <a:ext uri="{FF2B5EF4-FFF2-40B4-BE49-F238E27FC236}">
                <a16:creationId xmlns:a16="http://schemas.microsoft.com/office/drawing/2014/main" id="{3355271F-098E-478E-B492-134BD758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5384208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4EF85394-40CF-442D-B32F-D0C8B90A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5384208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id="{A69B332E-7770-4CB5-91C4-59858700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597" y="5945617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99B3DD-0F30-4B54-85D5-D2943893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5365158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D12DB-BA07-484E-A428-FA685992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B336F8-3DFC-4CCD-AE82-FE2DC5375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 Red-Black Tree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5AEBF8-7048-4854-A5BE-111B0C181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Theorem: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 red-black tree storing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entries has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Proof: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height of a red-black tree is at most twice the height of its associated (2,4) tree, which is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search algorithm for a binary search tree is the same as that for a binary search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By the above theorem, searching in a red-black tree takes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E2A0A-2552-4D43-9A06-09E8B8F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0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Insertion</a:t>
            </a:r>
            <a:endParaRPr lang="en-US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AADD54-3907-4773-9830-98AA71E71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807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 perform operation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we execute the insertion algorithm for binary search trees and color </a:t>
            </a:r>
            <a:r>
              <a:rPr kumimoji="0" lang="en-US" alt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the newly inserted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unless it is the root</a:t>
            </a:r>
            <a:endParaRPr kumimoji="0" lang="en-US" altLang="en-US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We preserve the color and depth properties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If the parent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black, we are done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Else (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red ) we have a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double red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(i.e., a violation of the color properties), which requires a restructuring of the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 where the insertion of  4 causes a double red: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E0EBB3-97AC-4CA8-B6A7-FFD74C7B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480060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2CBFB259-5AF8-4D8E-B3F2-AA46080C73FA}"/>
              </a:ext>
            </a:extLst>
          </p:cNvPr>
          <p:cNvCxnSpPr>
            <a:cxnSpLocks noChangeShapeType="1"/>
            <a:stCxn id="12" idx="0"/>
            <a:endCxn id="4" idx="5"/>
          </p:cNvCxnSpPr>
          <p:nvPr/>
        </p:nvCxnSpPr>
        <p:spPr bwMode="auto">
          <a:xfrm flipH="1" flipV="1">
            <a:off x="2789238" y="5092700"/>
            <a:ext cx="536575" cy="1746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2EB9F17A-3086-4B7B-8C28-4D80C0848D72}"/>
              </a:ext>
            </a:extLst>
          </p:cNvPr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2143125" y="5092700"/>
            <a:ext cx="419100" cy="241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7">
            <a:extLst>
              <a:ext uri="{FF2B5EF4-FFF2-40B4-BE49-F238E27FC236}">
                <a16:creationId xmlns:a16="http://schemas.microsoft.com/office/drawing/2014/main" id="{4422E1B3-3C96-4EB1-BFEC-B12B3538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5295900"/>
            <a:ext cx="320675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4BF8B391-CE19-457A-A91A-01AD284F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527685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A83B17FE-213E-471C-846A-552F03E0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4800600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7D953E59-399E-41AC-B4FF-B15CA8C19CF6}"/>
              </a:ext>
            </a:extLst>
          </p:cNvPr>
          <p:cNvCxnSpPr>
            <a:cxnSpLocks noChangeShapeType="1"/>
            <a:stCxn id="23" idx="0"/>
            <a:endCxn id="17" idx="5"/>
          </p:cNvCxnSpPr>
          <p:nvPr/>
        </p:nvCxnSpPr>
        <p:spPr bwMode="auto">
          <a:xfrm flipH="1" flipV="1">
            <a:off x="6889750" y="5092700"/>
            <a:ext cx="703263" cy="1746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>
            <a:extLst>
              <a:ext uri="{FF2B5EF4-FFF2-40B4-BE49-F238E27FC236}">
                <a16:creationId xmlns:a16="http://schemas.microsoft.com/office/drawing/2014/main" id="{A9C45467-B519-4CA2-9CF3-3E9F4529F559}"/>
              </a:ext>
            </a:extLst>
          </p:cNvPr>
          <p:cNvCxnSpPr>
            <a:cxnSpLocks noChangeShapeType="1"/>
            <a:stCxn id="20" idx="7"/>
            <a:endCxn id="17" idx="3"/>
          </p:cNvCxnSpPr>
          <p:nvPr/>
        </p:nvCxnSpPr>
        <p:spPr bwMode="auto">
          <a:xfrm flipV="1">
            <a:off x="5972175" y="5092700"/>
            <a:ext cx="690563" cy="241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20">
            <a:extLst>
              <a:ext uri="{FF2B5EF4-FFF2-40B4-BE49-F238E27FC236}">
                <a16:creationId xmlns:a16="http://schemas.microsoft.com/office/drawing/2014/main" id="{BF3B3905-FBCB-4D9D-8E96-84E69796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5295900"/>
            <a:ext cx="320675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B6FD353A-85E3-4FA5-BE5E-FB1E970F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527685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C0EE198D-8B14-4B7B-8294-9E6EB0AE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586740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9" name="AutoShape 33">
            <a:extLst>
              <a:ext uri="{FF2B5EF4-FFF2-40B4-BE49-F238E27FC236}">
                <a16:creationId xmlns:a16="http://schemas.microsoft.com/office/drawing/2014/main" id="{92867D8F-2DCA-419D-998B-29C98028F762}"/>
              </a:ext>
            </a:extLst>
          </p:cNvPr>
          <p:cNvCxnSpPr>
            <a:cxnSpLocks noChangeShapeType="1"/>
            <a:stCxn id="28" idx="0"/>
            <a:endCxn id="20" idx="5"/>
          </p:cNvCxnSpPr>
          <p:nvPr/>
        </p:nvCxnSpPr>
        <p:spPr bwMode="auto">
          <a:xfrm flipH="1" flipV="1">
            <a:off x="5972175" y="5578475"/>
            <a:ext cx="306388" cy="2794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5">
            <a:extLst>
              <a:ext uri="{FF2B5EF4-FFF2-40B4-BE49-F238E27FC236}">
                <a16:creationId xmlns:a16="http://schemas.microsoft.com/office/drawing/2014/main" id="{E85495A3-2E2D-42A8-8927-9F12D791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953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806F6945-3C86-4DB0-8037-A7CBEEF8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3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D44F0143-C19F-4FF0-8580-12D03506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864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4" name="AutoShape 38">
            <a:extLst>
              <a:ext uri="{FF2B5EF4-FFF2-40B4-BE49-F238E27FC236}">
                <a16:creationId xmlns:a16="http://schemas.microsoft.com/office/drawing/2014/main" id="{5A6C1711-D6B4-4E80-876E-1744F7CB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405139-0515-4087-BEF2-CD29F79F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1049D0DC-7F49-4486-BBB4-22FA4EFB6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397" y="208280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an AVL Tree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D2E22E8-D609-4A89-BEAB-810B037D59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4397" y="1778000"/>
            <a:ext cx="9824403" cy="4785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Fact</a:t>
            </a:r>
            <a:r>
              <a:rPr lang="en-US" altLang="en-US" sz="2000" dirty="0"/>
              <a:t>: The </a:t>
            </a:r>
            <a:r>
              <a:rPr lang="en-US" altLang="en-US" sz="2000" b="1" i="1" dirty="0"/>
              <a:t>height</a:t>
            </a:r>
            <a:r>
              <a:rPr lang="en-US" altLang="en-US" sz="2000" dirty="0"/>
              <a:t> of an AVL tree storing n keys is O(log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Proof</a:t>
            </a:r>
            <a:r>
              <a:rPr lang="en-US" altLang="en-US" sz="2000" dirty="0"/>
              <a:t>: Let us bound </a:t>
            </a:r>
            <a:r>
              <a:rPr lang="en-US" altLang="en-US" sz="2000" b="1" dirty="0"/>
              <a:t>n(h):</a:t>
            </a:r>
            <a:r>
              <a:rPr lang="en-US" altLang="en-US" sz="2000" dirty="0"/>
              <a:t> the minimum number of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easily see that n(0) = 1 and n(1) =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 n &gt; 1, an AVL tree of height h contains the root node, one AVL subtree of height h-1 and another of height h-2.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That is, 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Knowing 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n(h) &gt; 2</a:t>
            </a:r>
            <a:r>
              <a:rPr lang="en-US" altLang="en-US" sz="2000" baseline="30000" dirty="0">
                <a:solidFill>
                  <a:schemeClr val="tx2"/>
                </a:solidFill>
              </a:rPr>
              <a:t>i</a:t>
            </a:r>
            <a:r>
              <a:rPr lang="en-US" altLang="en-US" sz="2000" dirty="0">
                <a:solidFill>
                  <a:schemeClr val="tx2"/>
                </a:solidFill>
              </a:rPr>
              <a:t>n(h-2i)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h-2i=0. We have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=h/2 and n(h) &gt; 2 </a:t>
            </a:r>
            <a:r>
              <a:rPr lang="en-US" altLang="en-US" sz="2000" baseline="30000" dirty="0"/>
              <a:t>h/2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Taking logarithms: h &lt; 2log n(h)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Thus the height of an AVL tree is O(log 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F1540-EEB7-4379-96D6-2634AF4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9069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70BE0A-7AC2-4F62-88A7-2095E2628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Remedying a Double 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18EC6-362C-4033-99CC-1480746B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760" y="1559560"/>
            <a:ext cx="917956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Consider a double red with child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and 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and let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 the sibling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E2CE0FE6-57DB-4336-8253-9E37A316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198" y="394271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ABE521C4-566B-42A9-846D-B89F30E9E07B}"/>
              </a:ext>
            </a:extLst>
          </p:cNvPr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2840673" y="4198303"/>
            <a:ext cx="565150" cy="114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C2EAD4A3-1B3B-405E-9461-A4C955A0EE4F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3120073" y="4526915"/>
            <a:ext cx="285750" cy="1254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FA259471-3587-4815-A491-F5CA3533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98" y="4657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8606FCE8-31BD-4BB1-9335-84545708493F}"/>
              </a:ext>
            </a:extLst>
          </p:cNvPr>
          <p:cNvCxnSpPr>
            <a:cxnSpLocks noChangeShapeType="1"/>
            <a:stCxn id="9" idx="5"/>
          </p:cNvCxnSpPr>
          <p:nvPr/>
        </p:nvCxnSpPr>
        <p:spPr bwMode="auto">
          <a:xfrm>
            <a:off x="3221673" y="49110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8702A9F0-FC1B-4643-AE13-422CECE9DCA9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 flipH="1">
            <a:off x="2880360" y="49110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ABAF2A31-2F6D-41D9-895B-3562CF99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48" y="4276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A7F9AC90-F721-41A2-BD26-E6AF819DEA79}"/>
              </a:ext>
            </a:extLst>
          </p:cNvPr>
          <p:cNvCxnSpPr>
            <a:cxnSpLocks noChangeShapeType="1"/>
            <a:stCxn id="12" idx="5"/>
          </p:cNvCxnSpPr>
          <p:nvPr/>
        </p:nvCxnSpPr>
        <p:spPr bwMode="auto">
          <a:xfrm>
            <a:off x="3609023" y="4530090"/>
            <a:ext cx="211137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22F946BB-7A04-44EB-A983-165BA03076A0}"/>
              </a:ext>
            </a:extLst>
          </p:cNvPr>
          <p:cNvCxnSpPr>
            <a:cxnSpLocks noChangeShapeType="1"/>
            <a:stCxn id="6" idx="3"/>
            <a:endCxn id="18" idx="7"/>
          </p:cNvCxnSpPr>
          <p:nvPr/>
        </p:nvCxnSpPr>
        <p:spPr bwMode="auto">
          <a:xfrm flipH="1">
            <a:off x="2318385" y="4199890"/>
            <a:ext cx="320675" cy="107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3">
            <a:extLst>
              <a:ext uri="{FF2B5EF4-FFF2-40B4-BE49-F238E27FC236}">
                <a16:creationId xmlns:a16="http://schemas.microsoft.com/office/drawing/2014/main" id="{9BBE571E-F918-4BF2-B87A-EB061659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435" y="4384040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97AA715-84B4-4D11-B14C-587F9871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73" y="400304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8E935DA-C683-4E1E-BFC2-7FFB3173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760" y="400304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589D4B1-F0AC-45BF-AE3F-33449525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98" y="4280853"/>
            <a:ext cx="285750" cy="2841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19A96085-9A36-4555-B900-01AEE99E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523" y="5314315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808F1384-C36C-4CA1-96E2-F6CFB4BD6D2F}"/>
              </a:ext>
            </a:extLst>
          </p:cNvPr>
          <p:cNvCxnSpPr>
            <a:cxnSpLocks noChangeShapeType="1"/>
            <a:stCxn id="19" idx="3"/>
            <a:endCxn id="24" idx="0"/>
          </p:cNvCxnSpPr>
          <p:nvPr/>
        </p:nvCxnSpPr>
        <p:spPr bwMode="auto">
          <a:xfrm flipH="1">
            <a:off x="2148523" y="5596890"/>
            <a:ext cx="244475" cy="223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D119CAB4-8B26-4736-BFAE-5CE9AF7C9DA8}"/>
              </a:ext>
            </a:extLst>
          </p:cNvPr>
          <p:cNvCxnSpPr>
            <a:cxnSpLocks noChangeShapeType="1"/>
            <a:stCxn id="19" idx="5"/>
          </p:cNvCxnSpPr>
          <p:nvPr/>
        </p:nvCxnSpPr>
        <p:spPr bwMode="auto">
          <a:xfrm>
            <a:off x="3575685" y="5598478"/>
            <a:ext cx="180975" cy="2238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20">
            <a:extLst>
              <a:ext uri="{FF2B5EF4-FFF2-40B4-BE49-F238E27FC236}">
                <a16:creationId xmlns:a16="http://schemas.microsoft.com/office/drawing/2014/main" id="{D4496402-8577-4FCD-9E33-ED6878CEC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7960" y="5636578"/>
            <a:ext cx="63500" cy="192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9A5E6BF-F99E-42BE-8661-74EE7057E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77223" y="5636578"/>
            <a:ext cx="65087" cy="192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683229DF-A8D7-41DC-AC28-4420950C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760" y="5828665"/>
            <a:ext cx="771525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25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E28048-F479-4209-9DAC-8F66A6C6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" y="2190115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Case 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</a:t>
            </a:r>
            <a:r>
              <a:rPr kumimoji="0" lang="en-US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is black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The double red is an incorrect replacement of a 4-node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Restructuring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we change the 4-node replacement</a:t>
            </a:r>
          </a:p>
        </p:txBody>
      </p:sp>
      <p:sp>
        <p:nvSpPr>
          <p:cNvPr id="26" name="Rectangle 2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0E5CBC-365F-414F-BF67-724B0587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173" y="2182178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Case 2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is red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The double red corresponds to an overflow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Recoloring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we perform the equivalent of a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split</a:t>
            </a: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6039C817-774E-41B4-8040-86EF607F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523" y="419671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42E9B19A-8B5A-453F-AA05-80078F32EABF}"/>
              </a:ext>
            </a:extLst>
          </p:cNvPr>
          <p:cNvCxnSpPr>
            <a:cxnSpLocks noChangeShapeType="1"/>
            <a:stCxn id="27" idx="5"/>
            <a:endCxn id="33" idx="1"/>
          </p:cNvCxnSpPr>
          <p:nvPr/>
        </p:nvCxnSpPr>
        <p:spPr bwMode="auto">
          <a:xfrm>
            <a:off x="6837998" y="4460240"/>
            <a:ext cx="565150" cy="101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54A0E660-A254-4445-9909-4CF0BFCFB80E}"/>
              </a:ext>
            </a:extLst>
          </p:cNvPr>
          <p:cNvCxnSpPr>
            <a:cxnSpLocks noChangeShapeType="1"/>
            <a:stCxn id="33" idx="3"/>
            <a:endCxn id="30" idx="0"/>
          </p:cNvCxnSpPr>
          <p:nvPr/>
        </p:nvCxnSpPr>
        <p:spPr bwMode="auto">
          <a:xfrm flipH="1">
            <a:off x="7117398" y="4784090"/>
            <a:ext cx="285750" cy="1174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8">
            <a:extLst>
              <a:ext uri="{FF2B5EF4-FFF2-40B4-BE49-F238E27FC236}">
                <a16:creationId xmlns:a16="http://schemas.microsoft.com/office/drawing/2014/main" id="{72AE2009-16C0-4087-9881-59D90D05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523" y="4911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3ED666AD-AECB-435E-B2DC-8BC9D9E7B417}"/>
              </a:ext>
            </a:extLst>
          </p:cNvPr>
          <p:cNvCxnSpPr>
            <a:cxnSpLocks noChangeShapeType="1"/>
            <a:stCxn id="30" idx="5"/>
          </p:cNvCxnSpPr>
          <p:nvPr/>
        </p:nvCxnSpPr>
        <p:spPr bwMode="auto">
          <a:xfrm>
            <a:off x="7218998" y="51650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0DB661D4-3E66-4541-A313-690D309026B9}"/>
              </a:ext>
            </a:extLst>
          </p:cNvPr>
          <p:cNvCxnSpPr>
            <a:cxnSpLocks noChangeShapeType="1"/>
            <a:stCxn id="30" idx="3"/>
          </p:cNvCxnSpPr>
          <p:nvPr/>
        </p:nvCxnSpPr>
        <p:spPr bwMode="auto">
          <a:xfrm flipH="1">
            <a:off x="6877685" y="51650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1">
            <a:extLst>
              <a:ext uri="{FF2B5EF4-FFF2-40B4-BE49-F238E27FC236}">
                <a16:creationId xmlns:a16="http://schemas.microsoft.com/office/drawing/2014/main" id="{D8F4BC85-938B-4ECB-B586-ED94FF94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873" y="4530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CB4B4C54-3586-4328-982A-5A38AC9E858C}"/>
              </a:ext>
            </a:extLst>
          </p:cNvPr>
          <p:cNvCxnSpPr>
            <a:cxnSpLocks noChangeShapeType="1"/>
            <a:stCxn id="33" idx="5"/>
          </p:cNvCxnSpPr>
          <p:nvPr/>
        </p:nvCxnSpPr>
        <p:spPr bwMode="auto">
          <a:xfrm>
            <a:off x="7606348" y="478409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3">
            <a:extLst>
              <a:ext uri="{FF2B5EF4-FFF2-40B4-BE49-F238E27FC236}">
                <a16:creationId xmlns:a16="http://schemas.microsoft.com/office/drawing/2014/main" id="{13FD7C2A-9F63-4B1E-B874-B550E70A7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760" y="4638040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6B29B060-79EB-4D16-A5CB-91B2C7EAC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298" y="425704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36BDF706-EC9F-4EED-932C-93E40BE2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848" y="5568315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2  4  6  7</a:t>
            </a:r>
          </a:p>
        </p:txBody>
      </p:sp>
      <p:cxnSp>
        <p:nvCxnSpPr>
          <p:cNvPr id="38" name="AutoShape 36">
            <a:extLst>
              <a:ext uri="{FF2B5EF4-FFF2-40B4-BE49-F238E27FC236}">
                <a16:creationId xmlns:a16="http://schemas.microsoft.com/office/drawing/2014/main" id="{635EB21B-4D7A-4B57-A48D-402005B29233}"/>
              </a:ext>
            </a:extLst>
          </p:cNvPr>
          <p:cNvCxnSpPr>
            <a:cxnSpLocks noChangeShapeType="1"/>
            <a:stCxn id="37" idx="3"/>
          </p:cNvCxnSpPr>
          <p:nvPr/>
        </p:nvCxnSpPr>
        <p:spPr bwMode="auto">
          <a:xfrm flipH="1">
            <a:off x="6136323" y="5852478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C3791D8F-AFD2-421A-B501-60DE5C024D01}"/>
              </a:ext>
            </a:extLst>
          </p:cNvPr>
          <p:cNvCxnSpPr>
            <a:cxnSpLocks noChangeShapeType="1"/>
            <a:stCxn id="37" idx="5"/>
          </p:cNvCxnSpPr>
          <p:nvPr/>
        </p:nvCxnSpPr>
        <p:spPr bwMode="auto">
          <a:xfrm>
            <a:off x="7573010" y="5852478"/>
            <a:ext cx="239713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38">
            <a:extLst>
              <a:ext uri="{FF2B5EF4-FFF2-40B4-BE49-F238E27FC236}">
                <a16:creationId xmlns:a16="http://schemas.microsoft.com/office/drawing/2014/main" id="{A59D707B-69C0-48F1-8176-89327B943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523" y="5873115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AF5AC4A9-A429-4B12-9076-2CBB38A4B2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0435" y="5890578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296C31C6-E58E-4CF9-9980-23854C104296}"/>
              </a:ext>
            </a:extLst>
          </p:cNvPr>
          <p:cNvCxnSpPr>
            <a:cxnSpLocks noChangeShapeType="1"/>
            <a:stCxn id="27" idx="3"/>
            <a:endCxn id="43" idx="0"/>
          </p:cNvCxnSpPr>
          <p:nvPr/>
        </p:nvCxnSpPr>
        <p:spPr bwMode="auto">
          <a:xfrm flipH="1">
            <a:off x="6202998" y="4460240"/>
            <a:ext cx="431800" cy="857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1">
            <a:extLst>
              <a:ext uri="{FF2B5EF4-FFF2-40B4-BE49-F238E27FC236}">
                <a16:creationId xmlns:a16="http://schemas.microsoft.com/office/drawing/2014/main" id="{C7B0EEE1-7EB5-4386-AE00-9F861FD9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3" y="45554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4" name="AutoShape 42">
            <a:extLst>
              <a:ext uri="{FF2B5EF4-FFF2-40B4-BE49-F238E27FC236}">
                <a16:creationId xmlns:a16="http://schemas.microsoft.com/office/drawing/2014/main" id="{1BA335B7-6478-43B4-BBA2-8ACEBAAEC7DB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>
            <a:off x="6304598" y="48094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3">
            <a:extLst>
              <a:ext uri="{FF2B5EF4-FFF2-40B4-BE49-F238E27FC236}">
                <a16:creationId xmlns:a16="http://schemas.microsoft.com/office/drawing/2014/main" id="{6B2ABF69-3C36-49D8-A2E4-74FC5D2176B4}"/>
              </a:ext>
            </a:extLst>
          </p:cNvPr>
          <p:cNvCxnSpPr>
            <a:cxnSpLocks noChangeShapeType="1"/>
            <a:stCxn id="43" idx="3"/>
          </p:cNvCxnSpPr>
          <p:nvPr/>
        </p:nvCxnSpPr>
        <p:spPr bwMode="auto">
          <a:xfrm flipH="1">
            <a:off x="5963285" y="48094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4">
            <a:extLst>
              <a:ext uri="{FF2B5EF4-FFF2-40B4-BE49-F238E27FC236}">
                <a16:creationId xmlns:a16="http://schemas.microsoft.com/office/drawing/2014/main" id="{F5C43E07-8B3D-4E41-9D68-8D061B1E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323" y="4272915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BBDE6F4E-8181-4858-A40A-294BA87EB9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1823" y="5892165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39BD1-7EDF-4945-9CC4-6BD03E6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US" altLang="en-US" b="1" dirty="0"/>
              <a:t>Restructuring (1/2)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B1F55-079C-4006-8215-6E36699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" y="1568768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restructuring remedies a child-parent double red when the parent red node has a black sibling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It is equivalent to restoring the correct replacement of a 4-node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internal property is restored and the other properties are preserved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D8CA5-049E-4B41-B0CC-90D08A9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068" y="3405506"/>
            <a:ext cx="374650" cy="3746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6FD7CFD5-BC1A-4145-BE59-2140CCBCADB9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2892743" y="3740468"/>
            <a:ext cx="739775" cy="1492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4B2599A8-6D34-4DA6-9B1D-C645CA6D5E36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3257868" y="4170681"/>
            <a:ext cx="374650" cy="1651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D89EF3-35EA-4C87-A59C-F0491350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43" y="4342131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91AAFA0F-52A0-4E3B-B4F8-0983BAD0DC30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3389630" y="4670743"/>
            <a:ext cx="171450" cy="2968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A5833A75-E967-426C-B175-0AA10ED857D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2945130" y="4670743"/>
            <a:ext cx="180975" cy="2968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C3AEA6-DCB1-4CA3-B495-939C9898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543" y="3842068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A314396C-8E3A-4C33-BAF2-67D82B68C84C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3897630" y="4170681"/>
            <a:ext cx="276225" cy="228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F77BEB-9B00-41A5-8239-3D141F44955D}"/>
              </a:ext>
            </a:extLst>
          </p:cNvPr>
          <p:cNvCxnSpPr>
            <a:cxnSpLocks noChangeShapeType="1"/>
            <a:stCxn id="5" idx="3"/>
            <a:endCxn id="17" idx="7"/>
          </p:cNvCxnSpPr>
          <p:nvPr/>
        </p:nvCxnSpPr>
        <p:spPr bwMode="auto">
          <a:xfrm flipH="1">
            <a:off x="2208530" y="3742056"/>
            <a:ext cx="419100" cy="1412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>
            <a:extLst>
              <a:ext uri="{FF2B5EF4-FFF2-40B4-BE49-F238E27FC236}">
                <a16:creationId xmlns:a16="http://schemas.microsoft.com/office/drawing/2014/main" id="{3239982A-CB19-4766-A449-D30D5AD5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318" y="4077018"/>
            <a:ext cx="438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2770EB2-BEC7-43C2-B8D2-89A692AEA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255" y="3557906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FB54E9A-BDF2-4F96-B412-4068D09F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780" y="3578543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3C865D-DA76-4D76-9CB6-8E01193D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443" y="3848418"/>
            <a:ext cx="374650" cy="3730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A1CD6D-AF4B-4BF5-8D6F-A2C2598D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3" y="5202556"/>
            <a:ext cx="2190750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85BE819A-A60C-47F1-A491-ABCAC418F1CF}"/>
              </a:ext>
            </a:extLst>
          </p:cNvPr>
          <p:cNvCxnSpPr>
            <a:cxnSpLocks noChangeShapeType="1"/>
            <a:stCxn id="18" idx="3"/>
            <a:endCxn id="23" idx="0"/>
          </p:cNvCxnSpPr>
          <p:nvPr/>
        </p:nvCxnSpPr>
        <p:spPr bwMode="auto">
          <a:xfrm flipH="1">
            <a:off x="1984693" y="5574031"/>
            <a:ext cx="320675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DE8B4C1D-E53C-4ACF-843C-6DAB92477FBC}"/>
              </a:ext>
            </a:extLst>
          </p:cNvPr>
          <p:cNvCxnSpPr>
            <a:cxnSpLocks noChangeShapeType="1"/>
            <a:stCxn id="18" idx="5"/>
          </p:cNvCxnSpPr>
          <p:nvPr/>
        </p:nvCxnSpPr>
        <p:spPr bwMode="auto">
          <a:xfrm>
            <a:off x="3854768" y="5572443"/>
            <a:ext cx="238125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Line 20">
            <a:extLst>
              <a:ext uri="{FF2B5EF4-FFF2-40B4-BE49-F238E27FC236}">
                <a16:creationId xmlns:a16="http://schemas.microsoft.com/office/drawing/2014/main" id="{37D11656-3480-4569-89D3-A01DD1406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5105" y="5624831"/>
            <a:ext cx="82550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509EEBC-73F0-4A7D-AB2D-BCC5889F36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480" y="5624831"/>
            <a:ext cx="85725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1BFDC0-94D5-46A6-827F-3349D77B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68" y="5877243"/>
            <a:ext cx="1011237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DB13F6-8DFF-42B2-8FE2-B5056C82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880" y="3876993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659BF0BE-DC84-4CD7-A3A1-D4F948B792F3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6593205" y="3742056"/>
            <a:ext cx="477838" cy="1254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435D6114-17E2-4512-A4A1-C1DDF3C5AA5E}"/>
              </a:ext>
            </a:extLst>
          </p:cNvPr>
          <p:cNvCxnSpPr>
            <a:cxnSpLocks noChangeShapeType="1"/>
            <a:stCxn id="30" idx="0"/>
            <a:endCxn id="27" idx="5"/>
          </p:cNvCxnSpPr>
          <p:nvPr/>
        </p:nvCxnSpPr>
        <p:spPr bwMode="auto">
          <a:xfrm flipH="1" flipV="1">
            <a:off x="7334568" y="3742056"/>
            <a:ext cx="522287" cy="904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21FEB6-FE6D-4A5D-9088-EDD1099C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80" y="3403918"/>
            <a:ext cx="374650" cy="374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D9B6B1E6-6606-421A-AAB1-2843BBFE056E}"/>
              </a:ext>
            </a:extLst>
          </p:cNvPr>
          <p:cNvCxnSpPr>
            <a:cxnSpLocks noChangeShapeType="1"/>
            <a:stCxn id="24" idx="5"/>
          </p:cNvCxnSpPr>
          <p:nvPr/>
        </p:nvCxnSpPr>
        <p:spPr bwMode="auto">
          <a:xfrm>
            <a:off x="6724968" y="4205606"/>
            <a:ext cx="204787" cy="2413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8">
            <a:extLst>
              <a:ext uri="{FF2B5EF4-FFF2-40B4-BE49-F238E27FC236}">
                <a16:creationId xmlns:a16="http://schemas.microsoft.com/office/drawing/2014/main" id="{62A728A2-D6B8-4880-B92E-B3532B1EA146}"/>
              </a:ext>
            </a:extLst>
          </p:cNvPr>
          <p:cNvCxnSpPr>
            <a:cxnSpLocks noChangeShapeType="1"/>
            <a:stCxn id="30" idx="3"/>
          </p:cNvCxnSpPr>
          <p:nvPr/>
        </p:nvCxnSpPr>
        <p:spPr bwMode="auto">
          <a:xfrm flipH="1">
            <a:off x="7472680" y="4170681"/>
            <a:ext cx="252413" cy="2936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338A44F-8808-42DD-A47C-4A87F77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30" y="3842068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5C3DACB7-A000-452D-9E30-99C8D93C7529}"/>
              </a:ext>
            </a:extLst>
          </p:cNvPr>
          <p:cNvCxnSpPr>
            <a:cxnSpLocks noChangeShapeType="1"/>
            <a:stCxn id="30" idx="5"/>
          </p:cNvCxnSpPr>
          <p:nvPr/>
        </p:nvCxnSpPr>
        <p:spPr bwMode="auto">
          <a:xfrm>
            <a:off x="7988618" y="4170681"/>
            <a:ext cx="276225" cy="228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5CF2E934-04A0-4134-BAF5-9A8E20BF5E11}"/>
              </a:ext>
            </a:extLst>
          </p:cNvPr>
          <p:cNvCxnSpPr>
            <a:cxnSpLocks noChangeShapeType="1"/>
            <a:stCxn id="24" idx="3"/>
            <a:endCxn id="36" idx="7"/>
          </p:cNvCxnSpPr>
          <p:nvPr/>
        </p:nvCxnSpPr>
        <p:spPr bwMode="auto">
          <a:xfrm flipH="1">
            <a:off x="6299518" y="4205606"/>
            <a:ext cx="161925" cy="1492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32">
            <a:extLst>
              <a:ext uri="{FF2B5EF4-FFF2-40B4-BE49-F238E27FC236}">
                <a16:creationId xmlns:a16="http://schemas.microsoft.com/office/drawing/2014/main" id="{B4CC76D2-479D-472D-8107-E3EF8CF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230" y="309276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6DFDF44-A87A-40F3-890E-9186BFFCB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243" y="3557906"/>
            <a:ext cx="40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FE320578-CEF4-4B11-B4CA-A591AD43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80" y="408336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53164E-DBA2-4E0E-B85D-4939D43F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430" y="4319906"/>
            <a:ext cx="374650" cy="3730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014986-5978-496E-AB6D-A1E11EE7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80" y="5202556"/>
            <a:ext cx="2190750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A78810B8-CEC9-43BA-99B5-0CDB020B1FB2}"/>
              </a:ext>
            </a:extLst>
          </p:cNvPr>
          <p:cNvCxnSpPr>
            <a:cxnSpLocks noChangeShapeType="1"/>
            <a:stCxn id="37" idx="3"/>
            <a:endCxn id="42" idx="0"/>
          </p:cNvCxnSpPr>
          <p:nvPr/>
        </p:nvCxnSpPr>
        <p:spPr bwMode="auto">
          <a:xfrm flipH="1">
            <a:off x="6075680" y="5574031"/>
            <a:ext cx="320675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26C230C1-E88F-4DD0-93E2-7CEE1D2A7967}"/>
              </a:ext>
            </a:extLst>
          </p:cNvPr>
          <p:cNvCxnSpPr>
            <a:cxnSpLocks noChangeShapeType="1"/>
            <a:stCxn id="37" idx="5"/>
          </p:cNvCxnSpPr>
          <p:nvPr/>
        </p:nvCxnSpPr>
        <p:spPr bwMode="auto">
          <a:xfrm>
            <a:off x="7945755" y="5572443"/>
            <a:ext cx="238125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39">
            <a:extLst>
              <a:ext uri="{FF2B5EF4-FFF2-40B4-BE49-F238E27FC236}">
                <a16:creationId xmlns:a16="http://schemas.microsoft.com/office/drawing/2014/main" id="{952D7AF5-FD13-4934-832A-EA15F72BB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093" y="5624831"/>
            <a:ext cx="82550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E7D7E925-7B6F-451B-92C8-7F4133708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3468" y="5624831"/>
            <a:ext cx="85725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3FC731-6EFA-4E1F-809A-77943B8E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855" y="5877243"/>
            <a:ext cx="1011238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FF72BF5-77EC-4830-A7ED-0B73200064D4}"/>
              </a:ext>
            </a:extLst>
          </p:cNvPr>
          <p:cNvSpPr>
            <a:spLocks/>
          </p:cNvSpPr>
          <p:nvPr/>
        </p:nvSpPr>
        <p:spPr bwMode="auto">
          <a:xfrm>
            <a:off x="2384743" y="3235643"/>
            <a:ext cx="1851025" cy="1692275"/>
          </a:xfrm>
          <a:custGeom>
            <a:avLst/>
            <a:gdLst>
              <a:gd name="T0" fmla="*/ 2147483646 w 1166"/>
              <a:gd name="T1" fmla="*/ 2147483646 h 1066"/>
              <a:gd name="T2" fmla="*/ 2147483646 w 1166"/>
              <a:gd name="T3" fmla="*/ 2147483646 h 1066"/>
              <a:gd name="T4" fmla="*/ 2147483646 w 1166"/>
              <a:gd name="T5" fmla="*/ 2147483646 h 1066"/>
              <a:gd name="T6" fmla="*/ 2147483646 w 1166"/>
              <a:gd name="T7" fmla="*/ 2147483646 h 1066"/>
              <a:gd name="T8" fmla="*/ 2147483646 w 1166"/>
              <a:gd name="T9" fmla="*/ 2147483646 h 1066"/>
              <a:gd name="T10" fmla="*/ 2147483646 w 1166"/>
              <a:gd name="T11" fmla="*/ 2147483646 h 1066"/>
              <a:gd name="T12" fmla="*/ 2147483646 w 1166"/>
              <a:gd name="T13" fmla="*/ 2147483646 h 1066"/>
              <a:gd name="T14" fmla="*/ 2147483646 w 1166"/>
              <a:gd name="T15" fmla="*/ 2147483646 h 1066"/>
              <a:gd name="T16" fmla="*/ 2147483646 w 1166"/>
              <a:gd name="T17" fmla="*/ 2147483646 h 1066"/>
              <a:gd name="T18" fmla="*/ 2147483646 w 1166"/>
              <a:gd name="T19" fmla="*/ 2147483646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4" name="AutoShape 43">
            <a:extLst>
              <a:ext uri="{FF2B5EF4-FFF2-40B4-BE49-F238E27FC236}">
                <a16:creationId xmlns:a16="http://schemas.microsoft.com/office/drawing/2014/main" id="{4C7D0CB5-55BC-4825-93CD-0E0FDF3D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480" y="408336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A096EC1-7BFB-41EF-8300-C8FB99550B3E}"/>
              </a:ext>
            </a:extLst>
          </p:cNvPr>
          <p:cNvSpPr>
            <a:spLocks/>
          </p:cNvSpPr>
          <p:nvPr/>
        </p:nvSpPr>
        <p:spPr bwMode="auto">
          <a:xfrm>
            <a:off x="6123305" y="3121343"/>
            <a:ext cx="2286000" cy="1293813"/>
          </a:xfrm>
          <a:custGeom>
            <a:avLst/>
            <a:gdLst>
              <a:gd name="T0" fmla="*/ 2147483646 w 1440"/>
              <a:gd name="T1" fmla="*/ 0 h 815"/>
              <a:gd name="T2" fmla="*/ 2147483646 w 1440"/>
              <a:gd name="T3" fmla="*/ 2147483646 h 815"/>
              <a:gd name="T4" fmla="*/ 2147483646 w 1440"/>
              <a:gd name="T5" fmla="*/ 2147483646 h 815"/>
              <a:gd name="T6" fmla="*/ 2147483646 w 1440"/>
              <a:gd name="T7" fmla="*/ 2147483646 h 815"/>
              <a:gd name="T8" fmla="*/ 2147483646 w 1440"/>
              <a:gd name="T9" fmla="*/ 2147483646 h 815"/>
              <a:gd name="T10" fmla="*/ 2147483646 w 1440"/>
              <a:gd name="T11" fmla="*/ 2147483646 h 815"/>
              <a:gd name="T12" fmla="*/ 2147483646 w 1440"/>
              <a:gd name="T13" fmla="*/ 2147483646 h 815"/>
              <a:gd name="T14" fmla="*/ 2147483646 w 1440"/>
              <a:gd name="T15" fmla="*/ 2147483646 h 815"/>
              <a:gd name="T16" fmla="*/ 2147483646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6" name="AutoShape 45">
            <a:extLst>
              <a:ext uri="{FF2B5EF4-FFF2-40B4-BE49-F238E27FC236}">
                <a16:creationId xmlns:a16="http://schemas.microsoft.com/office/drawing/2014/main" id="{333D976F-CBF2-4C2F-979A-D05C4C47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480" y="522636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C62FD-F778-4DC7-9B51-2EFE4D31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A088CC-95E7-4FF5-A938-8EC95BC50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Restructuring 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EB381-BDDD-48A4-87E2-4D63890D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80" y="169068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There are four restructuring configurations depending on whether the double red nodes are left or right children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49BA25-C442-40DE-ACDD-5F1F4CDB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55" y="2898776"/>
            <a:ext cx="311150" cy="3111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1FE65E82-9A51-49BA-BF8F-0486C9455C12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1684655" y="3176588"/>
            <a:ext cx="614363" cy="1238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3D1118E2-0961-4601-9624-9F1868034184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1987868" y="3533776"/>
            <a:ext cx="311150" cy="136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FAFF3E-F6BC-4451-98B2-14C14CCC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293" y="3676651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644EAECA-E99C-441C-A962-871B6221DF54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2097405" y="3951288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DB050123-EEE5-4C4D-88E4-0C8755D06693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1727518" y="3951288"/>
            <a:ext cx="150812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869EFC-992B-44D2-AC0A-F7A244C1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980" y="3260726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74BC154C-5DE2-48EE-9FD5-6DDF4F6D8E54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2518093" y="35353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721DCE93-CD4F-40A4-916E-FFEAFBEEA7C6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 flipH="1">
            <a:off x="1116330" y="31829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C885785E-CCAC-4365-AFA2-1152A3DEDE0B}"/>
              </a:ext>
            </a:extLst>
          </p:cNvPr>
          <p:cNvSpPr>
            <a:spLocks/>
          </p:cNvSpPr>
          <p:nvPr/>
        </p:nvSpPr>
        <p:spPr bwMode="auto">
          <a:xfrm>
            <a:off x="1262380" y="2757488"/>
            <a:ext cx="1536700" cy="1404938"/>
          </a:xfrm>
          <a:custGeom>
            <a:avLst/>
            <a:gdLst>
              <a:gd name="T0" fmla="*/ 2147483646 w 1166"/>
              <a:gd name="T1" fmla="*/ 2147483646 h 1066"/>
              <a:gd name="T2" fmla="*/ 2147483646 w 1166"/>
              <a:gd name="T3" fmla="*/ 2147483646 h 1066"/>
              <a:gd name="T4" fmla="*/ 2147483646 w 1166"/>
              <a:gd name="T5" fmla="*/ 2147483646 h 1066"/>
              <a:gd name="T6" fmla="*/ 2147483646 w 1166"/>
              <a:gd name="T7" fmla="*/ 2147483646 h 1066"/>
              <a:gd name="T8" fmla="*/ 2147483646 w 1166"/>
              <a:gd name="T9" fmla="*/ 2147483646 h 1066"/>
              <a:gd name="T10" fmla="*/ 2147483646 w 1166"/>
              <a:gd name="T11" fmla="*/ 2147483646 h 1066"/>
              <a:gd name="T12" fmla="*/ 2147483646 w 1166"/>
              <a:gd name="T13" fmla="*/ 2147483646 h 1066"/>
              <a:gd name="T14" fmla="*/ 2147483646 w 1166"/>
              <a:gd name="T15" fmla="*/ 2147483646 h 1066"/>
              <a:gd name="T16" fmla="*/ 2147483646 w 1166"/>
              <a:gd name="T17" fmla="*/ 2147483646 h 1066"/>
              <a:gd name="T18" fmla="*/ 2147483646 w 1166"/>
              <a:gd name="T19" fmla="*/ 2147483646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6DEBD-EF4F-4589-A070-E3FF49288C1E}"/>
              </a:ext>
            </a:extLst>
          </p:cNvPr>
          <p:cNvGrpSpPr>
            <a:grpSpLocks/>
          </p:cNvGrpSpPr>
          <p:nvPr/>
        </p:nvGrpSpPr>
        <p:grpSpPr bwMode="auto">
          <a:xfrm>
            <a:off x="4926330" y="2757488"/>
            <a:ext cx="1758950" cy="1454150"/>
            <a:chOff x="3068" y="2055"/>
            <a:chExt cx="1108" cy="9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D4D87-9BA1-4C0E-9964-1D78C8BEBD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DB810F0-D061-49D1-95B6-2554E3894853}"/>
                </a:ext>
              </a:extLst>
            </p:cNvPr>
            <p:cNvCxnSpPr>
              <a:cxnSpLocks noChangeShapeType="1"/>
              <a:stCxn id="16" idx="5"/>
              <a:endCxn id="22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0CA2BC5B-735C-4FBA-86F3-8836695961FD}"/>
                </a:ext>
              </a:extLst>
            </p:cNvPr>
            <p:cNvCxnSpPr>
              <a:cxnSpLocks noChangeShapeType="1"/>
              <a:stCxn id="22" idx="3"/>
              <a:endCxn id="19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EE2D02-6C95-4404-A2C1-61912C71D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3A3B8C81-5A19-4558-9DEE-B61068710D77}"/>
                </a:ext>
              </a:extLst>
            </p:cNvPr>
            <p:cNvCxnSpPr>
              <a:cxnSpLocks noChangeShapeType="1"/>
              <a:stCxn id="19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65B076AF-86C6-4A7A-B7BB-21A2F8578D36}"/>
                </a:ext>
              </a:extLst>
            </p:cNvPr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7A89E1-F966-4CF0-B4C5-327AB5AA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B7272102-818D-4A6F-BCA7-56828F4A1DF1}"/>
                </a:ext>
              </a:extLst>
            </p:cNvPr>
            <p:cNvCxnSpPr>
              <a:cxnSpLocks noChangeShapeType="1"/>
              <a:stCxn id="22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79DE388D-244E-4BA3-888E-8CB20B8F6189}"/>
                </a:ext>
              </a:extLst>
            </p:cNvPr>
            <p:cNvCxnSpPr>
              <a:cxnSpLocks noChangeShapeType="1"/>
              <a:stCxn id="16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5BFF67-20B8-4D05-9AB1-D4792A12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9BE4E2-F369-411A-AD6D-931796CBF2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1330" y="2757488"/>
            <a:ext cx="1682750" cy="1438275"/>
            <a:chOff x="1292" y="2058"/>
            <a:chExt cx="1277" cy="10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A304AE-7BF3-48B0-AEBC-ABF363AE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0525CF03-2EF6-45F3-9966-432D628A55B7}"/>
                </a:ext>
              </a:extLst>
            </p:cNvPr>
            <p:cNvCxnSpPr>
              <a:cxnSpLocks noChangeShapeType="1"/>
              <a:stCxn id="27" idx="5"/>
              <a:endCxn id="33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F64750D9-98A3-4FF8-9EB9-61F809FDE615}"/>
                </a:ext>
              </a:extLst>
            </p:cNvPr>
            <p:cNvCxnSpPr>
              <a:cxnSpLocks noChangeShapeType="1"/>
              <a:stCxn id="33" idx="3"/>
              <a:endCxn id="30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76EB4C-B215-4E96-A3B8-4DBD1F5A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ACDA6B5F-0176-4A43-9405-E53B4A73FCAC}"/>
                </a:ext>
              </a:extLst>
            </p:cNvPr>
            <p:cNvCxnSpPr>
              <a:cxnSpLocks noChangeShapeType="1"/>
              <a:stCxn id="30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E7BF7EF0-517A-4219-AD4D-E614A1D35488}"/>
                </a:ext>
              </a:extLst>
            </p:cNvPr>
            <p:cNvCxnSpPr>
              <a:cxnSpLocks noChangeShapeType="1"/>
              <a:stCxn id="30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DB758-1905-4C00-9D4A-2BF6F187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4" name="AutoShape 33">
              <a:extLst>
                <a:ext uri="{FF2B5EF4-FFF2-40B4-BE49-F238E27FC236}">
                  <a16:creationId xmlns:a16="http://schemas.microsoft.com/office/drawing/2014/main" id="{80D8AAD1-411C-4E73-81A5-84FB58B4D506}"/>
                </a:ext>
              </a:extLst>
            </p:cNvPr>
            <p:cNvCxnSpPr>
              <a:cxnSpLocks noChangeShapeType="1"/>
              <a:stCxn id="33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>
              <a:extLst>
                <a:ext uri="{FF2B5EF4-FFF2-40B4-BE49-F238E27FC236}">
                  <a16:creationId xmlns:a16="http://schemas.microsoft.com/office/drawing/2014/main" id="{803C68E6-58D8-488C-B0E7-DB26D0D6E175}"/>
                </a:ext>
              </a:extLst>
            </p:cNvPr>
            <p:cNvCxnSpPr>
              <a:cxnSpLocks noChangeShapeType="1"/>
              <a:stCxn id="27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7EC0A58-A761-4F03-9A63-53C25C3F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A0F899-9349-4176-AC85-A86FFD6E60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07530" y="2757488"/>
            <a:ext cx="1758950" cy="1454150"/>
            <a:chOff x="3068" y="2055"/>
            <a:chExt cx="1108" cy="9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EE31C2-994C-4033-9A7C-4F75C61C85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9" name="AutoShape 38">
              <a:extLst>
                <a:ext uri="{FF2B5EF4-FFF2-40B4-BE49-F238E27FC236}">
                  <a16:creationId xmlns:a16="http://schemas.microsoft.com/office/drawing/2014/main" id="{2908E12C-2649-4895-A498-5CEB3D93D214}"/>
                </a:ext>
              </a:extLst>
            </p:cNvPr>
            <p:cNvCxnSpPr>
              <a:cxnSpLocks noChangeShapeType="1"/>
              <a:stCxn id="38" idx="5"/>
              <a:endCxn id="4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9">
              <a:extLst>
                <a:ext uri="{FF2B5EF4-FFF2-40B4-BE49-F238E27FC236}">
                  <a16:creationId xmlns:a16="http://schemas.microsoft.com/office/drawing/2014/main" id="{19822056-6AEA-438A-A687-366F27B607B8}"/>
                </a:ext>
              </a:extLst>
            </p:cNvPr>
            <p:cNvCxnSpPr>
              <a:cxnSpLocks noChangeShapeType="1"/>
              <a:stCxn id="44" idx="3"/>
              <a:endCxn id="4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81E1A9-3F2C-4F02-B2A3-83F5B3B9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42" name="AutoShape 41">
              <a:extLst>
                <a:ext uri="{FF2B5EF4-FFF2-40B4-BE49-F238E27FC236}">
                  <a16:creationId xmlns:a16="http://schemas.microsoft.com/office/drawing/2014/main" id="{13F0DDA5-3459-4AA7-99A3-0249C4C5F25D}"/>
                </a:ext>
              </a:extLst>
            </p:cNvPr>
            <p:cNvCxnSpPr>
              <a:cxnSpLocks noChangeShapeType="1"/>
              <a:stCxn id="4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2">
              <a:extLst>
                <a:ext uri="{FF2B5EF4-FFF2-40B4-BE49-F238E27FC236}">
                  <a16:creationId xmlns:a16="http://schemas.microsoft.com/office/drawing/2014/main" id="{54854517-1732-486F-A51D-656BE5490A25}"/>
                </a:ext>
              </a:extLst>
            </p:cNvPr>
            <p:cNvCxnSpPr>
              <a:cxnSpLocks noChangeShapeType="1"/>
              <a:stCxn id="4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4CAAD2-B554-4365-A83C-995A0BBC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45" name="AutoShape 44">
              <a:extLst>
                <a:ext uri="{FF2B5EF4-FFF2-40B4-BE49-F238E27FC236}">
                  <a16:creationId xmlns:a16="http://schemas.microsoft.com/office/drawing/2014/main" id="{C55520A1-335E-4BDD-BAB4-50CDAFBA32B3}"/>
                </a:ext>
              </a:extLst>
            </p:cNvPr>
            <p:cNvCxnSpPr>
              <a:cxnSpLocks noChangeShapeType="1"/>
              <a:stCxn id="4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5">
              <a:extLst>
                <a:ext uri="{FF2B5EF4-FFF2-40B4-BE49-F238E27FC236}">
                  <a16:creationId xmlns:a16="http://schemas.microsoft.com/office/drawing/2014/main" id="{BB965FF7-122B-4141-A243-75BC00439ECC}"/>
                </a:ext>
              </a:extLst>
            </p:cNvPr>
            <p:cNvCxnSpPr>
              <a:cxnSpLocks noChangeShapeType="1"/>
              <a:stCxn id="3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D334728-61B7-4164-8CD9-BBDB5D63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A15DB7A-808D-4263-A003-54289E67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05" y="5589588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9" name="AutoShape 48">
            <a:extLst>
              <a:ext uri="{FF2B5EF4-FFF2-40B4-BE49-F238E27FC236}">
                <a16:creationId xmlns:a16="http://schemas.microsoft.com/office/drawing/2014/main" id="{80A1B33C-9231-43E4-B8FE-1E4F5650E326}"/>
              </a:ext>
            </a:extLst>
          </p:cNvPr>
          <p:cNvCxnSpPr>
            <a:cxnSpLocks noChangeShapeType="1"/>
            <a:stCxn id="48" idx="0"/>
            <a:endCxn id="54" idx="5"/>
          </p:cNvCxnSpPr>
          <p:nvPr/>
        </p:nvCxnSpPr>
        <p:spPr bwMode="auto">
          <a:xfrm flipV="1">
            <a:off x="4246880" y="5416551"/>
            <a:ext cx="425450" cy="1635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9">
            <a:extLst>
              <a:ext uri="{FF2B5EF4-FFF2-40B4-BE49-F238E27FC236}">
                <a16:creationId xmlns:a16="http://schemas.microsoft.com/office/drawing/2014/main" id="{22A352AF-797D-4537-A158-09FC35AA6A59}"/>
              </a:ext>
            </a:extLst>
          </p:cNvPr>
          <p:cNvCxnSpPr>
            <a:cxnSpLocks noChangeShapeType="1"/>
            <a:stCxn id="54" idx="3"/>
            <a:endCxn id="51" idx="0"/>
          </p:cNvCxnSpPr>
          <p:nvPr/>
        </p:nvCxnSpPr>
        <p:spPr bwMode="auto">
          <a:xfrm>
            <a:off x="4892993" y="5416551"/>
            <a:ext cx="422275" cy="18256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1624F6F-918C-405E-B732-3B522D0DD7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9693" y="5608638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52" name="AutoShape 51">
            <a:extLst>
              <a:ext uri="{FF2B5EF4-FFF2-40B4-BE49-F238E27FC236}">
                <a16:creationId xmlns:a16="http://schemas.microsoft.com/office/drawing/2014/main" id="{DAF3C42C-6ADA-499D-A9BD-AAA194ECAAE1}"/>
              </a:ext>
            </a:extLst>
          </p:cNvPr>
          <p:cNvCxnSpPr>
            <a:cxnSpLocks noChangeShapeType="1"/>
            <a:stCxn id="51" idx="5"/>
          </p:cNvCxnSpPr>
          <p:nvPr/>
        </p:nvCxnSpPr>
        <p:spPr bwMode="auto">
          <a:xfrm flipH="1">
            <a:off x="5008880" y="5883276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52">
            <a:extLst>
              <a:ext uri="{FF2B5EF4-FFF2-40B4-BE49-F238E27FC236}">
                <a16:creationId xmlns:a16="http://schemas.microsoft.com/office/drawing/2014/main" id="{165BD9A1-54FC-4D36-8658-5BE51B297BA0}"/>
              </a:ext>
            </a:extLst>
          </p:cNvPr>
          <p:cNvCxnSpPr>
            <a:cxnSpLocks noChangeShapeType="1"/>
            <a:stCxn id="51" idx="3"/>
          </p:cNvCxnSpPr>
          <p:nvPr/>
        </p:nvCxnSpPr>
        <p:spPr bwMode="auto">
          <a:xfrm>
            <a:off x="5424805" y="5883276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9D459EA-AD1D-46FA-99CD-7965B83902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27880" y="5132388"/>
            <a:ext cx="311150" cy="3111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55" name="AutoShape 54">
            <a:extLst>
              <a:ext uri="{FF2B5EF4-FFF2-40B4-BE49-F238E27FC236}">
                <a16:creationId xmlns:a16="http://schemas.microsoft.com/office/drawing/2014/main" id="{D619A519-C979-4013-BBD1-A454558F4471}"/>
              </a:ext>
            </a:extLst>
          </p:cNvPr>
          <p:cNvCxnSpPr>
            <a:cxnSpLocks noChangeShapeType="1"/>
            <a:endCxn id="48" idx="5"/>
          </p:cNvCxnSpPr>
          <p:nvPr/>
        </p:nvCxnSpPr>
        <p:spPr bwMode="auto">
          <a:xfrm flipH="1" flipV="1">
            <a:off x="4356418" y="5864226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5">
            <a:extLst>
              <a:ext uri="{FF2B5EF4-FFF2-40B4-BE49-F238E27FC236}">
                <a16:creationId xmlns:a16="http://schemas.microsoft.com/office/drawing/2014/main" id="{DB738573-FEB1-486D-9CC5-B2326D68BD13}"/>
              </a:ext>
            </a:extLst>
          </p:cNvPr>
          <p:cNvCxnSpPr>
            <a:cxnSpLocks noChangeShapeType="1"/>
            <a:stCxn id="48" idx="3"/>
          </p:cNvCxnSpPr>
          <p:nvPr/>
        </p:nvCxnSpPr>
        <p:spPr bwMode="auto">
          <a:xfrm flipH="1">
            <a:off x="3942080" y="5864226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0D33DDD2-9338-4C41-97B9-ECC7CEAC43C0}"/>
              </a:ext>
            </a:extLst>
          </p:cNvPr>
          <p:cNvSpPr>
            <a:spLocks/>
          </p:cNvSpPr>
          <p:nvPr/>
        </p:nvSpPr>
        <p:spPr bwMode="auto">
          <a:xfrm>
            <a:off x="3903980" y="4999038"/>
            <a:ext cx="1828800" cy="1111250"/>
          </a:xfrm>
          <a:custGeom>
            <a:avLst/>
            <a:gdLst>
              <a:gd name="T0" fmla="*/ 2147483646 w 1440"/>
              <a:gd name="T1" fmla="*/ 0 h 815"/>
              <a:gd name="T2" fmla="*/ 2147483646 w 1440"/>
              <a:gd name="T3" fmla="*/ 2147483646 h 815"/>
              <a:gd name="T4" fmla="*/ 2147483646 w 1440"/>
              <a:gd name="T5" fmla="*/ 2147483646 h 815"/>
              <a:gd name="T6" fmla="*/ 2147483646 w 1440"/>
              <a:gd name="T7" fmla="*/ 2147483646 h 815"/>
              <a:gd name="T8" fmla="*/ 2147483646 w 1440"/>
              <a:gd name="T9" fmla="*/ 2147483646 h 815"/>
              <a:gd name="T10" fmla="*/ 2147483646 w 1440"/>
              <a:gd name="T11" fmla="*/ 2147483646 h 815"/>
              <a:gd name="T12" fmla="*/ 2147483646 w 1440"/>
              <a:gd name="T13" fmla="*/ 2147483646 h 815"/>
              <a:gd name="T14" fmla="*/ 2147483646 w 1440"/>
              <a:gd name="T15" fmla="*/ 2147483646 h 815"/>
              <a:gd name="T16" fmla="*/ 2147483646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AutoShape 57">
            <a:extLst>
              <a:ext uri="{FF2B5EF4-FFF2-40B4-BE49-F238E27FC236}">
                <a16:creationId xmlns:a16="http://schemas.microsoft.com/office/drawing/2014/main" id="{CC75CD8C-24BA-480B-AB94-B138D0E0C092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38658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9" name="AutoShape 58">
            <a:extLst>
              <a:ext uri="{FF2B5EF4-FFF2-40B4-BE49-F238E27FC236}">
                <a16:creationId xmlns:a16="http://schemas.microsoft.com/office/drawing/2014/main" id="{B9C40B02-F05B-4405-BA50-409AB4F98B7C}"/>
              </a:ext>
            </a:extLst>
          </p:cNvPr>
          <p:cNvSpPr>
            <a:spLocks noChangeArrowheads="1"/>
          </p:cNvSpPr>
          <p:nvPr/>
        </p:nvSpPr>
        <p:spPr bwMode="auto">
          <a:xfrm rot="2962375">
            <a:off x="67614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0" name="AutoShape 59">
            <a:extLst>
              <a:ext uri="{FF2B5EF4-FFF2-40B4-BE49-F238E27FC236}">
                <a16:creationId xmlns:a16="http://schemas.microsoft.com/office/drawing/2014/main" id="{F1482606-A9C0-42D6-853D-BA0704ABECFE}"/>
              </a:ext>
            </a:extLst>
          </p:cNvPr>
          <p:cNvSpPr>
            <a:spLocks noChangeArrowheads="1"/>
          </p:cNvSpPr>
          <p:nvPr/>
        </p:nvSpPr>
        <p:spPr bwMode="auto">
          <a:xfrm rot="1800000" flipH="1">
            <a:off x="52374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1" name="AutoShape 60">
            <a:extLst>
              <a:ext uri="{FF2B5EF4-FFF2-40B4-BE49-F238E27FC236}">
                <a16:creationId xmlns:a16="http://schemas.microsoft.com/office/drawing/2014/main" id="{32823AE8-DC43-4A95-8057-753175BDBF24}"/>
              </a:ext>
            </a:extLst>
          </p:cNvPr>
          <p:cNvSpPr>
            <a:spLocks noChangeArrowheads="1"/>
          </p:cNvSpPr>
          <p:nvPr/>
        </p:nvSpPr>
        <p:spPr bwMode="auto">
          <a:xfrm rot="18637625" flipH="1">
            <a:off x="22656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A7C84-3E6C-46BA-AC80-7A663F9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Recoloring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3EC17-AC3C-483D-BCA1-57742FCD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" y="1616075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recoloring remedies a child-parent double red when the parent red node has a red sibling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and its sibling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become black and the grandparent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becomes red, unless it is the root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It is equivalent to performing a split on a 5-node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double red violation may propagate to the grandparent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FC27B-7BE4-40BC-B0C2-FE4F6732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768" y="3835400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E158200C-933C-4BE4-B457-45CB48365A28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2829243" y="4098925"/>
            <a:ext cx="565150" cy="101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766A2F18-DE8A-42F1-8A36-2A582998CD07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3108643" y="4422775"/>
            <a:ext cx="285750" cy="1174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CF65B2-4A96-4B2D-B717-B897A207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68" y="45497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D130013A-61D7-4861-B84F-A58201420014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3210243" y="48037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BBB89008-F2BA-45F1-9C2E-C4B6CCB47AA1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2868930" y="48037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FAD6FA-2344-4AC4-9F41-11ABBE72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118" y="4168775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39B14B65-7DB8-434E-B42F-EB5B85EAB903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3597593" y="4422775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2">
            <a:extLst>
              <a:ext uri="{FF2B5EF4-FFF2-40B4-BE49-F238E27FC236}">
                <a16:creationId xmlns:a16="http://schemas.microsoft.com/office/drawing/2014/main" id="{9370BC15-2C8D-4F3C-B629-04AED4A3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005" y="42767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7812887-6E8D-45A9-9396-F18685B7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543" y="3895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7502C3-3DE3-4548-B526-ED99A64D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3" y="5511800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2  4  6  7</a:t>
            </a:r>
          </a:p>
        </p:txBody>
      </p: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4B00799A-D6EC-4728-BA67-93E79DAF3A8A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 flipH="1">
            <a:off x="1975168" y="5795963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BF3D7EEB-C9E6-4908-9EA4-65C7E63AC7EE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3411855" y="5795963"/>
            <a:ext cx="239713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17">
            <a:extLst>
              <a:ext uri="{FF2B5EF4-FFF2-40B4-BE49-F238E27FC236}">
                <a16:creationId xmlns:a16="http://schemas.microsoft.com/office/drawing/2014/main" id="{C0213A5A-B7D7-4F06-9E1B-DF602B7C3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368" y="5816600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24DC70A-5032-4BF9-A11D-F7FBBB8FE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9280" y="5834063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EBD2E1C6-FCC7-4EAA-AEE2-62B6E35997F8}"/>
              </a:ext>
            </a:extLst>
          </p:cNvPr>
          <p:cNvCxnSpPr>
            <a:cxnSpLocks noChangeShapeType="1"/>
            <a:stCxn id="5" idx="3"/>
            <a:endCxn id="21" idx="0"/>
          </p:cNvCxnSpPr>
          <p:nvPr/>
        </p:nvCxnSpPr>
        <p:spPr bwMode="auto">
          <a:xfrm flipH="1">
            <a:off x="2194243" y="4098925"/>
            <a:ext cx="431800" cy="857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A190D4-0FBB-4E81-BD3E-343B3ECF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368" y="4194175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4D1B559-FC44-4BA4-8194-778A6F32AB63}"/>
              </a:ext>
            </a:extLst>
          </p:cNvPr>
          <p:cNvCxnSpPr>
            <a:cxnSpLocks noChangeShapeType="1"/>
            <a:stCxn id="21" idx="5"/>
          </p:cNvCxnSpPr>
          <p:nvPr/>
        </p:nvCxnSpPr>
        <p:spPr bwMode="auto">
          <a:xfrm>
            <a:off x="2295843" y="44481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A596A37D-9D07-4F03-A67D-1602182BDE0C}"/>
              </a:ext>
            </a:extLst>
          </p:cNvPr>
          <p:cNvCxnSpPr>
            <a:cxnSpLocks noChangeShapeType="1"/>
            <a:stCxn id="21" idx="3"/>
          </p:cNvCxnSpPr>
          <p:nvPr/>
        </p:nvCxnSpPr>
        <p:spPr bwMode="auto">
          <a:xfrm flipH="1">
            <a:off x="1954530" y="44481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3">
            <a:extLst>
              <a:ext uri="{FF2B5EF4-FFF2-40B4-BE49-F238E27FC236}">
                <a16:creationId xmlns:a16="http://schemas.microsoft.com/office/drawing/2014/main" id="{5BA7BDA7-B91E-454D-94D5-4FAB8FE4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568" y="39116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CB246242-DAB8-463C-91AB-70EA5957C4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0668" y="5835650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24036-1C7A-4A7F-B5D6-0CCDE71B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768" y="3835400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7" name="AutoShape 26">
            <a:extLst>
              <a:ext uri="{FF2B5EF4-FFF2-40B4-BE49-F238E27FC236}">
                <a16:creationId xmlns:a16="http://schemas.microsoft.com/office/drawing/2014/main" id="{6EF82D5C-A48D-4E97-BC29-CB8A925555CA}"/>
              </a:ext>
            </a:extLst>
          </p:cNvPr>
          <p:cNvCxnSpPr>
            <a:cxnSpLocks noChangeShapeType="1"/>
            <a:stCxn id="26" idx="5"/>
            <a:endCxn id="32" idx="1"/>
          </p:cNvCxnSpPr>
          <p:nvPr/>
        </p:nvCxnSpPr>
        <p:spPr bwMode="auto">
          <a:xfrm>
            <a:off x="6639243" y="4089400"/>
            <a:ext cx="565150" cy="101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85533451-DD3B-45EF-B72C-AD31BE395A8B}"/>
              </a:ext>
            </a:extLst>
          </p:cNvPr>
          <p:cNvCxnSpPr>
            <a:cxnSpLocks noChangeShapeType="1"/>
            <a:stCxn id="32" idx="3"/>
            <a:endCxn id="29" idx="0"/>
          </p:cNvCxnSpPr>
          <p:nvPr/>
        </p:nvCxnSpPr>
        <p:spPr bwMode="auto">
          <a:xfrm flipH="1">
            <a:off x="6918643" y="4432300"/>
            <a:ext cx="285750" cy="1079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17E0C99-10A2-432A-BC43-825E39D1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768" y="45497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30" name="AutoShape 29">
            <a:extLst>
              <a:ext uri="{FF2B5EF4-FFF2-40B4-BE49-F238E27FC236}">
                <a16:creationId xmlns:a16="http://schemas.microsoft.com/office/drawing/2014/main" id="{7DE6EB89-4522-4BE2-B19C-D3F762CA99BB}"/>
              </a:ext>
            </a:extLst>
          </p:cNvPr>
          <p:cNvCxnSpPr>
            <a:cxnSpLocks noChangeShapeType="1"/>
            <a:stCxn id="29" idx="5"/>
          </p:cNvCxnSpPr>
          <p:nvPr/>
        </p:nvCxnSpPr>
        <p:spPr bwMode="auto">
          <a:xfrm>
            <a:off x="7020243" y="48037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5B408D26-04EB-4108-B771-B8C2140B9753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H="1">
            <a:off x="6678930" y="48037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07E8809-B7C1-43AE-960E-84A9BCF4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118" y="416877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6723B6B2-BAC4-4D9C-A43B-C2EFC8F80E7F}"/>
              </a:ext>
            </a:extLst>
          </p:cNvPr>
          <p:cNvCxnSpPr>
            <a:cxnSpLocks noChangeShapeType="1"/>
            <a:stCxn id="32" idx="5"/>
          </p:cNvCxnSpPr>
          <p:nvPr/>
        </p:nvCxnSpPr>
        <p:spPr bwMode="auto">
          <a:xfrm>
            <a:off x="7407593" y="44323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3">
            <a:extLst>
              <a:ext uri="{FF2B5EF4-FFF2-40B4-BE49-F238E27FC236}">
                <a16:creationId xmlns:a16="http://schemas.microsoft.com/office/drawing/2014/main" id="{26C24143-743C-4CBA-AF8E-2D82BFDD3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005" y="42767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439F3AA9-76D8-49FA-AF0C-541524331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543" y="3895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797F27-ECFE-4715-8A6A-1F79C877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968" y="5826125"/>
            <a:ext cx="1071562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6  7</a:t>
            </a:r>
          </a:p>
        </p:txBody>
      </p: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2C67DB74-49B5-4C49-BEB8-3235BC55A682}"/>
              </a:ext>
            </a:extLst>
          </p:cNvPr>
          <p:cNvCxnSpPr>
            <a:cxnSpLocks noChangeShapeType="1"/>
            <a:stCxn id="36" idx="3"/>
          </p:cNvCxnSpPr>
          <p:nvPr/>
        </p:nvCxnSpPr>
        <p:spPr bwMode="auto">
          <a:xfrm flipH="1">
            <a:off x="6755130" y="6110288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6A8D7122-978B-433A-874B-50017B0AC5A8}"/>
              </a:ext>
            </a:extLst>
          </p:cNvPr>
          <p:cNvCxnSpPr>
            <a:cxnSpLocks noChangeShapeType="1"/>
            <a:stCxn id="36" idx="5"/>
          </p:cNvCxnSpPr>
          <p:nvPr/>
        </p:nvCxnSpPr>
        <p:spPr bwMode="auto">
          <a:xfrm>
            <a:off x="7766368" y="6110288"/>
            <a:ext cx="239712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38">
            <a:extLst>
              <a:ext uri="{FF2B5EF4-FFF2-40B4-BE49-F238E27FC236}">
                <a16:creationId xmlns:a16="http://schemas.microsoft.com/office/drawing/2014/main" id="{EBD9F29D-63E6-4D89-BEFD-B2295FD63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2768" y="6121400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AB55C33C-D42F-4F47-AF2B-36AA42E6CF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7280" y="6119813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13065A06-D01F-4721-8D2D-6724FD0845DF}"/>
              </a:ext>
            </a:extLst>
          </p:cNvPr>
          <p:cNvCxnSpPr>
            <a:cxnSpLocks noChangeShapeType="1"/>
            <a:stCxn id="26" idx="3"/>
            <a:endCxn id="42" idx="0"/>
          </p:cNvCxnSpPr>
          <p:nvPr/>
        </p:nvCxnSpPr>
        <p:spPr bwMode="auto">
          <a:xfrm flipH="1">
            <a:off x="6004243" y="4089400"/>
            <a:ext cx="431800" cy="857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FF51130-CE34-4C5E-A6D6-16B69006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68" y="41941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3" name="AutoShape 42">
            <a:extLst>
              <a:ext uri="{FF2B5EF4-FFF2-40B4-BE49-F238E27FC236}">
                <a16:creationId xmlns:a16="http://schemas.microsoft.com/office/drawing/2014/main" id="{280B5D89-9783-4D4B-865B-1CE328D7D39B}"/>
              </a:ext>
            </a:extLst>
          </p:cNvPr>
          <p:cNvCxnSpPr>
            <a:cxnSpLocks noChangeShapeType="1"/>
            <a:stCxn id="42" idx="5"/>
          </p:cNvCxnSpPr>
          <p:nvPr/>
        </p:nvCxnSpPr>
        <p:spPr bwMode="auto">
          <a:xfrm>
            <a:off x="6105843" y="44577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3">
            <a:extLst>
              <a:ext uri="{FF2B5EF4-FFF2-40B4-BE49-F238E27FC236}">
                <a16:creationId xmlns:a16="http://schemas.microsoft.com/office/drawing/2014/main" id="{FDC837D3-0777-44DC-8A12-241436DA39F8}"/>
              </a:ext>
            </a:extLst>
          </p:cNvPr>
          <p:cNvCxnSpPr>
            <a:cxnSpLocks noChangeShapeType="1"/>
            <a:stCxn id="42" idx="3"/>
          </p:cNvCxnSpPr>
          <p:nvPr/>
        </p:nvCxnSpPr>
        <p:spPr bwMode="auto">
          <a:xfrm flipH="1">
            <a:off x="5764530" y="445770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4">
            <a:extLst>
              <a:ext uri="{FF2B5EF4-FFF2-40B4-BE49-F238E27FC236}">
                <a16:creationId xmlns:a16="http://schemas.microsoft.com/office/drawing/2014/main" id="{3F840721-3501-4E1F-86AE-D38D469C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68" y="39116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9D2FA1EE-D2BB-4602-B979-350923DF6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5368" y="6159500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92569EC-AF25-46C7-BABA-39D7C7285D8D}"/>
              </a:ext>
            </a:extLst>
          </p:cNvPr>
          <p:cNvSpPr>
            <a:spLocks/>
          </p:cNvSpPr>
          <p:nvPr/>
        </p:nvSpPr>
        <p:spPr bwMode="auto">
          <a:xfrm>
            <a:off x="1587818" y="3702050"/>
            <a:ext cx="2339975" cy="1258888"/>
          </a:xfrm>
          <a:custGeom>
            <a:avLst/>
            <a:gdLst>
              <a:gd name="T0" fmla="*/ 2147483646 w 1474"/>
              <a:gd name="T1" fmla="*/ 2147483646 h 793"/>
              <a:gd name="T2" fmla="*/ 2147483646 w 1474"/>
              <a:gd name="T3" fmla="*/ 2147483646 h 793"/>
              <a:gd name="T4" fmla="*/ 2147483646 w 1474"/>
              <a:gd name="T5" fmla="*/ 2147483646 h 793"/>
              <a:gd name="T6" fmla="*/ 2147483646 w 1474"/>
              <a:gd name="T7" fmla="*/ 2147483646 h 793"/>
              <a:gd name="T8" fmla="*/ 2147483646 w 1474"/>
              <a:gd name="T9" fmla="*/ 2147483646 h 793"/>
              <a:gd name="T10" fmla="*/ 2147483646 w 1474"/>
              <a:gd name="T11" fmla="*/ 2147483646 h 793"/>
              <a:gd name="T12" fmla="*/ 2147483646 w 1474"/>
              <a:gd name="T13" fmla="*/ 2147483646 h 793"/>
              <a:gd name="T14" fmla="*/ 2147483646 w 1474"/>
              <a:gd name="T15" fmla="*/ 2147483646 h 793"/>
              <a:gd name="T16" fmla="*/ 2147483646 w 1474"/>
              <a:gd name="T17" fmla="*/ 2147483646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74"/>
              <a:gd name="T28" fmla="*/ 0 h 793"/>
              <a:gd name="T29" fmla="*/ 1474 w 1474"/>
              <a:gd name="T30" fmla="*/ 793 h 7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E44C1AF-289A-40B1-8492-508B97E395EB}"/>
              </a:ext>
            </a:extLst>
          </p:cNvPr>
          <p:cNvSpPr>
            <a:spLocks/>
          </p:cNvSpPr>
          <p:nvPr/>
        </p:nvSpPr>
        <p:spPr bwMode="auto">
          <a:xfrm>
            <a:off x="6455093" y="3892550"/>
            <a:ext cx="1349375" cy="1104900"/>
          </a:xfrm>
          <a:custGeom>
            <a:avLst/>
            <a:gdLst>
              <a:gd name="T0" fmla="*/ 2147483646 w 850"/>
              <a:gd name="T1" fmla="*/ 2147483646 h 696"/>
              <a:gd name="T2" fmla="*/ 2147483646 w 850"/>
              <a:gd name="T3" fmla="*/ 2147483646 h 696"/>
              <a:gd name="T4" fmla="*/ 2147483646 w 850"/>
              <a:gd name="T5" fmla="*/ 2147483646 h 696"/>
              <a:gd name="T6" fmla="*/ 2147483646 w 850"/>
              <a:gd name="T7" fmla="*/ 2147483646 h 696"/>
              <a:gd name="T8" fmla="*/ 2147483646 w 850"/>
              <a:gd name="T9" fmla="*/ 2147483646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696"/>
              <a:gd name="T17" fmla="*/ 850 w 850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661FA81-F54A-437C-933C-1C0676466FA2}"/>
              </a:ext>
            </a:extLst>
          </p:cNvPr>
          <p:cNvSpPr>
            <a:spLocks/>
          </p:cNvSpPr>
          <p:nvPr/>
        </p:nvSpPr>
        <p:spPr bwMode="auto">
          <a:xfrm>
            <a:off x="6218555" y="3730625"/>
            <a:ext cx="647700" cy="506413"/>
          </a:xfrm>
          <a:custGeom>
            <a:avLst/>
            <a:gdLst>
              <a:gd name="T0" fmla="*/ 2147483646 w 408"/>
              <a:gd name="T1" fmla="*/ 0 h 319"/>
              <a:gd name="T2" fmla="*/ 2147483646 w 408"/>
              <a:gd name="T3" fmla="*/ 2147483646 h 319"/>
              <a:gd name="T4" fmla="*/ 2147483646 w 408"/>
              <a:gd name="T5" fmla="*/ 2147483646 h 319"/>
              <a:gd name="T6" fmla="*/ 2147483646 w 408"/>
              <a:gd name="T7" fmla="*/ 2147483646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319"/>
              <a:gd name="T14" fmla="*/ 408 w 408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91FFD29-F166-40DE-9399-2D4F586096D8}"/>
              </a:ext>
            </a:extLst>
          </p:cNvPr>
          <p:cNvSpPr>
            <a:spLocks/>
          </p:cNvSpPr>
          <p:nvPr/>
        </p:nvSpPr>
        <p:spPr bwMode="auto">
          <a:xfrm>
            <a:off x="5451793" y="3919538"/>
            <a:ext cx="847725" cy="677862"/>
          </a:xfrm>
          <a:custGeom>
            <a:avLst/>
            <a:gdLst>
              <a:gd name="T0" fmla="*/ 2147483646 w 534"/>
              <a:gd name="T1" fmla="*/ 2147483646 h 427"/>
              <a:gd name="T2" fmla="*/ 2147483646 w 534"/>
              <a:gd name="T3" fmla="*/ 2147483646 h 427"/>
              <a:gd name="T4" fmla="*/ 2147483646 w 534"/>
              <a:gd name="T5" fmla="*/ 2147483646 h 427"/>
              <a:gd name="T6" fmla="*/ 2147483646 w 534"/>
              <a:gd name="T7" fmla="*/ 2147483646 h 427"/>
              <a:gd name="T8" fmla="*/ 2147483646 w 534"/>
              <a:gd name="T9" fmla="*/ 2147483646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427"/>
              <a:gd name="T17" fmla="*/ 534 w 534"/>
              <a:gd name="T18" fmla="*/ 427 h 4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D10ED1-84FC-401A-80AB-255C25B2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68" y="5265738"/>
            <a:ext cx="1524000" cy="3222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…  4   …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666AE8-BFE2-4F4A-81C4-666FA3F1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68" y="5816600"/>
            <a:ext cx="685800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84E14D9E-0AB3-4A0E-A51F-1D6C5B235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768" y="5588000"/>
            <a:ext cx="533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5CEFF6A5-2D30-45D1-9CC2-D5C6AF8B6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1968" y="5588000"/>
            <a:ext cx="533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5" name="AutoShape 54">
            <a:extLst>
              <a:ext uri="{FF2B5EF4-FFF2-40B4-BE49-F238E27FC236}">
                <a16:creationId xmlns:a16="http://schemas.microsoft.com/office/drawing/2014/main" id="{B350633E-298A-4342-9822-AD2E229D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768" y="4368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6" name="AutoShape 55">
            <a:extLst>
              <a:ext uri="{FF2B5EF4-FFF2-40B4-BE49-F238E27FC236}">
                <a16:creationId xmlns:a16="http://schemas.microsoft.com/office/drawing/2014/main" id="{FE948C81-42CA-4BAD-AD13-386DFEE2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768" y="5511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4F055-12EB-49C7-B652-44A5B6433B49}"/>
              </a:ext>
            </a:extLst>
          </p:cNvPr>
          <p:cNvSpPr/>
          <p:nvPr/>
        </p:nvSpPr>
        <p:spPr>
          <a:xfrm>
            <a:off x="6573847" y="35787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E5B8E62-F996-4730-8A0D-681AE4C8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Analysis of Insertion</a:t>
            </a:r>
            <a:endParaRPr lang="en-US" b="1" dirty="0"/>
          </a:p>
        </p:txBody>
      </p:sp>
      <p:sp>
        <p:nvSpPr>
          <p:cNvPr id="3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A300AFF-5AB8-4CD8-84AE-142D7576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40" y="1690688"/>
            <a:ext cx="4029075" cy="472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Algorithm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{ search for key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to locate the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insertion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add the new entry 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at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color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red; 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doubleRed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{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if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isBlack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sibling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parent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)))) 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{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restructure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);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    return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;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}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else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//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sibling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parent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) is 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recolor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97FF2-7F79-4CEE-BD14-C4FF1DFA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720" y="1728788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Recall that a red-black tree has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height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1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 because we visit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nodes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2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3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 because we perform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(log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recolorings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each taking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(1)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time, and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at most one restructuring taking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(1)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Thus, an insertion in a red-black tree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F2524-3CEB-4B08-AF69-AC548A48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(1/9)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915" y="1494970"/>
            <a:ext cx="9732963" cy="226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 perform operation 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delete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we first execute the deletion algorithm for binary search tree.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W</a:t>
            </a:r>
            <a:r>
              <a:rPr lang="en-AU" sz="2400" dirty="0"/>
              <a:t>e search for a node u storing such an entry. If node </a:t>
            </a:r>
            <a:r>
              <a:rPr lang="en-AU" sz="2400" b="1" i="1" dirty="0"/>
              <a:t>u</a:t>
            </a:r>
            <a:r>
              <a:rPr lang="en-AU" sz="2400" dirty="0"/>
              <a:t> has two children, we find the node </a:t>
            </a:r>
            <a:r>
              <a:rPr lang="en-AU" sz="2400" b="1" i="1" dirty="0"/>
              <a:t>v</a:t>
            </a:r>
            <a:r>
              <a:rPr lang="en-AU" sz="2400" dirty="0"/>
              <a:t> following </a:t>
            </a:r>
            <a:r>
              <a:rPr lang="en-AU" sz="2400" b="1" i="1" dirty="0"/>
              <a:t>u</a:t>
            </a:r>
            <a:r>
              <a:rPr lang="en-AU" sz="2400" dirty="0"/>
              <a:t> or preceding </a:t>
            </a:r>
            <a:r>
              <a:rPr lang="en-AU" sz="2400" b="1" i="1" dirty="0"/>
              <a:t>u</a:t>
            </a:r>
            <a:r>
              <a:rPr lang="en-AU" sz="2400" dirty="0"/>
              <a:t> in the </a:t>
            </a:r>
            <a:r>
              <a:rPr lang="en-AU" sz="2400" dirty="0" err="1"/>
              <a:t>inorder</a:t>
            </a:r>
            <a:r>
              <a:rPr lang="en-AU" sz="2400" dirty="0"/>
              <a:t> traversal of T, move the entry at </a:t>
            </a:r>
            <a:r>
              <a:rPr lang="en-AU" sz="2400" b="1" i="1" dirty="0"/>
              <a:t>v</a:t>
            </a:r>
            <a:r>
              <a:rPr lang="en-AU" sz="2400" dirty="0"/>
              <a:t> to </a:t>
            </a:r>
            <a:r>
              <a:rPr lang="en-AU" sz="2400" b="1" i="1" dirty="0"/>
              <a:t>u</a:t>
            </a:r>
            <a:r>
              <a:rPr lang="en-AU" sz="2400" dirty="0"/>
              <a:t>, and perform the removal at </a:t>
            </a:r>
            <a:r>
              <a:rPr lang="en-AU" sz="2400" b="1" i="1" dirty="0"/>
              <a:t>v</a:t>
            </a:r>
            <a:r>
              <a:rPr lang="en-AU" sz="2400" dirty="0"/>
              <a:t>. Thus, we only consider the removal of an entry with key </a:t>
            </a:r>
            <a:r>
              <a:rPr lang="en-AU" sz="2400" b="1" i="1" dirty="0"/>
              <a:t>k</a:t>
            </a:r>
            <a:r>
              <a:rPr lang="en-AU" sz="2400" dirty="0"/>
              <a:t> stored at a node </a:t>
            </a:r>
            <a:r>
              <a:rPr lang="en-AU" sz="2400" b="1" i="1" dirty="0"/>
              <a:t>v</a:t>
            </a:r>
            <a:r>
              <a:rPr lang="en-AU" sz="2400" dirty="0"/>
              <a:t> with at most one child. </a:t>
            </a:r>
          </a:p>
          <a:p>
            <a:pPr lvl="0" eaLnBrk="1" hangingPunct="1">
              <a:buClr>
                <a:srgbClr val="3333CC"/>
              </a:buClr>
            </a:pPr>
            <a:r>
              <a:rPr lang="en-AU" sz="2400" dirty="0"/>
              <a:t>Example: delete 9</a:t>
            </a: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8A0C30FD-3A0F-4CCA-A98B-0C751ACE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167" y="4326298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3299A95F-CC9D-4E90-9448-9271632F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705" y="4837473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149F20AA-F562-4502-9A1E-6F098A6A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55" y="4837473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96C1EBCD-5422-431B-A93C-B87E17C7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230" y="533277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6" name="AutoShape 9">
            <a:extLst>
              <a:ext uri="{FF2B5EF4-FFF2-40B4-BE49-F238E27FC236}">
                <a16:creationId xmlns:a16="http://schemas.microsoft.com/office/drawing/2014/main" id="{6EC26FC6-543B-484A-8CE0-CE675C81A8EC}"/>
              </a:ext>
            </a:extLst>
          </p:cNvPr>
          <p:cNvCxnSpPr>
            <a:cxnSpLocks noChangeShapeType="1"/>
            <a:stCxn id="72" idx="3"/>
            <a:endCxn id="74" idx="7"/>
          </p:cNvCxnSpPr>
          <p:nvPr/>
        </p:nvCxnSpPr>
        <p:spPr bwMode="auto">
          <a:xfrm flipH="1">
            <a:off x="1896905" y="4618398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">
            <a:extLst>
              <a:ext uri="{FF2B5EF4-FFF2-40B4-BE49-F238E27FC236}">
                <a16:creationId xmlns:a16="http://schemas.microsoft.com/office/drawing/2014/main" id="{E8562E1C-3B3B-4301-B32B-283BDF4DEBF1}"/>
              </a:ext>
            </a:extLst>
          </p:cNvPr>
          <p:cNvCxnSpPr>
            <a:cxnSpLocks noChangeShapeType="1"/>
            <a:stCxn id="73" idx="1"/>
            <a:endCxn id="72" idx="5"/>
          </p:cNvCxnSpPr>
          <p:nvPr/>
        </p:nvCxnSpPr>
        <p:spPr bwMode="auto">
          <a:xfrm flipH="1" flipV="1">
            <a:off x="3254217" y="4618398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1">
            <a:extLst>
              <a:ext uri="{FF2B5EF4-FFF2-40B4-BE49-F238E27FC236}">
                <a16:creationId xmlns:a16="http://schemas.microsoft.com/office/drawing/2014/main" id="{1326C80D-53B4-4006-879C-4B484A355A54}"/>
              </a:ext>
            </a:extLst>
          </p:cNvPr>
          <p:cNvCxnSpPr>
            <a:cxnSpLocks noChangeShapeType="1"/>
            <a:stCxn id="86" idx="0"/>
            <a:endCxn id="73" idx="5"/>
          </p:cNvCxnSpPr>
          <p:nvPr/>
        </p:nvCxnSpPr>
        <p:spPr bwMode="auto">
          <a:xfrm flipH="1" flipV="1">
            <a:off x="4760755" y="5129573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2">
            <a:extLst>
              <a:ext uri="{FF2B5EF4-FFF2-40B4-BE49-F238E27FC236}">
                <a16:creationId xmlns:a16="http://schemas.microsoft.com/office/drawing/2014/main" id="{4DBB638C-636E-4CF6-930F-70662805412F}"/>
              </a:ext>
            </a:extLst>
          </p:cNvPr>
          <p:cNvCxnSpPr>
            <a:cxnSpLocks noChangeShapeType="1"/>
            <a:stCxn id="84" idx="7"/>
            <a:endCxn id="73" idx="3"/>
          </p:cNvCxnSpPr>
          <p:nvPr/>
        </p:nvCxnSpPr>
        <p:spPr bwMode="auto">
          <a:xfrm flipV="1">
            <a:off x="4114642" y="5129573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3">
            <a:extLst>
              <a:ext uri="{FF2B5EF4-FFF2-40B4-BE49-F238E27FC236}">
                <a16:creationId xmlns:a16="http://schemas.microsoft.com/office/drawing/2014/main" id="{1635DFC3-427E-4223-889F-D02EE7CD2879}"/>
              </a:ext>
            </a:extLst>
          </p:cNvPr>
          <p:cNvCxnSpPr>
            <a:cxnSpLocks noChangeShapeType="1"/>
            <a:stCxn id="85" idx="1"/>
            <a:endCxn id="75" idx="5"/>
          </p:cNvCxnSpPr>
          <p:nvPr/>
        </p:nvCxnSpPr>
        <p:spPr bwMode="auto">
          <a:xfrm flipH="1" flipV="1">
            <a:off x="2484280" y="5624873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7B85316-ADF7-47C9-A09E-BDB05CF5933B}"/>
              </a:ext>
            </a:extLst>
          </p:cNvPr>
          <p:cNvCxnSpPr>
            <a:cxnSpLocks noChangeShapeType="1"/>
            <a:stCxn id="83" idx="7"/>
            <a:endCxn id="74" idx="3"/>
          </p:cNvCxnSpPr>
          <p:nvPr/>
        </p:nvCxnSpPr>
        <p:spPr bwMode="auto">
          <a:xfrm flipV="1">
            <a:off x="1309530" y="5120048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0EA10A3-5C8C-4900-88C0-A26B22844BD6}"/>
              </a:ext>
            </a:extLst>
          </p:cNvPr>
          <p:cNvCxnSpPr>
            <a:cxnSpLocks noChangeShapeType="1"/>
            <a:stCxn id="75" idx="1"/>
            <a:endCxn id="74" idx="5"/>
          </p:cNvCxnSpPr>
          <p:nvPr/>
        </p:nvCxnSpPr>
        <p:spPr bwMode="auto">
          <a:xfrm flipH="1" flipV="1">
            <a:off x="1896905" y="5120048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Oval 17">
            <a:extLst>
              <a:ext uri="{FF2B5EF4-FFF2-40B4-BE49-F238E27FC236}">
                <a16:creationId xmlns:a16="http://schemas.microsoft.com/office/drawing/2014/main" id="{9FC8D19C-3F10-4F52-9A9E-33D2C611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80" y="5332773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4" name="Oval 22">
            <a:extLst>
              <a:ext uri="{FF2B5EF4-FFF2-40B4-BE49-F238E27FC236}">
                <a16:creationId xmlns:a16="http://schemas.microsoft.com/office/drawing/2014/main" id="{F2B91A99-DF10-4FAC-94CC-53126B2E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592" y="5332773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85" name="Oval 27">
            <a:extLst>
              <a:ext uri="{FF2B5EF4-FFF2-40B4-BE49-F238E27FC236}">
                <a16:creationId xmlns:a16="http://schemas.microsoft.com/office/drawing/2014/main" id="{0FD0FC92-2211-4842-A4F8-2D805D81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092" y="5850298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8B00E31-82E5-49BF-8BFD-D499630D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92" y="5313723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87" name="Oval 4">
            <a:extLst>
              <a:ext uri="{FF2B5EF4-FFF2-40B4-BE49-F238E27FC236}">
                <a16:creationId xmlns:a16="http://schemas.microsoft.com/office/drawing/2014/main" id="{4D97400A-48B3-4979-BF65-CD01FC12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557" y="4299310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" name="Oval 5">
            <a:extLst>
              <a:ext uri="{FF2B5EF4-FFF2-40B4-BE49-F238E27FC236}">
                <a16:creationId xmlns:a16="http://schemas.microsoft.com/office/drawing/2014/main" id="{6E6C53B9-C849-4F18-8A0A-DA314304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095" y="4810485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89" name="Oval 6">
            <a:extLst>
              <a:ext uri="{FF2B5EF4-FFF2-40B4-BE49-F238E27FC236}">
                <a16:creationId xmlns:a16="http://schemas.microsoft.com/office/drawing/2014/main" id="{C3C2CBB6-619B-42C3-8879-95F85315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245" y="4810485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6DAED3F2-A21D-4856-AFAA-07F8436D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620" y="5305785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1" name="AutoShape 9">
            <a:extLst>
              <a:ext uri="{FF2B5EF4-FFF2-40B4-BE49-F238E27FC236}">
                <a16:creationId xmlns:a16="http://schemas.microsoft.com/office/drawing/2014/main" id="{B970562C-B839-42BD-970C-5A178A933F38}"/>
              </a:ext>
            </a:extLst>
          </p:cNvPr>
          <p:cNvCxnSpPr>
            <a:cxnSpLocks noChangeShapeType="1"/>
            <a:stCxn id="87" idx="3"/>
            <a:endCxn id="89" idx="7"/>
          </p:cNvCxnSpPr>
          <p:nvPr/>
        </p:nvCxnSpPr>
        <p:spPr bwMode="auto">
          <a:xfrm flipH="1">
            <a:off x="7323295" y="4591410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0">
            <a:extLst>
              <a:ext uri="{FF2B5EF4-FFF2-40B4-BE49-F238E27FC236}">
                <a16:creationId xmlns:a16="http://schemas.microsoft.com/office/drawing/2014/main" id="{F003859F-16A7-49DA-8742-26C7CAFF48BB}"/>
              </a:ext>
            </a:extLst>
          </p:cNvPr>
          <p:cNvCxnSpPr>
            <a:cxnSpLocks noChangeShapeType="1"/>
            <a:stCxn id="88" idx="1"/>
            <a:endCxn id="87" idx="5"/>
          </p:cNvCxnSpPr>
          <p:nvPr/>
        </p:nvCxnSpPr>
        <p:spPr bwMode="auto">
          <a:xfrm flipH="1" flipV="1">
            <a:off x="8680607" y="4591410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1">
            <a:extLst>
              <a:ext uri="{FF2B5EF4-FFF2-40B4-BE49-F238E27FC236}">
                <a16:creationId xmlns:a16="http://schemas.microsoft.com/office/drawing/2014/main" id="{33E0AEF0-B8BA-40F2-9047-C773340CD37A}"/>
              </a:ext>
            </a:extLst>
          </p:cNvPr>
          <p:cNvCxnSpPr>
            <a:cxnSpLocks noChangeShapeType="1"/>
            <a:stCxn id="101" idx="0"/>
            <a:endCxn id="88" idx="5"/>
          </p:cNvCxnSpPr>
          <p:nvPr/>
        </p:nvCxnSpPr>
        <p:spPr bwMode="auto">
          <a:xfrm flipH="1" flipV="1">
            <a:off x="10187145" y="5102585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">
            <a:extLst>
              <a:ext uri="{FF2B5EF4-FFF2-40B4-BE49-F238E27FC236}">
                <a16:creationId xmlns:a16="http://schemas.microsoft.com/office/drawing/2014/main" id="{C5EC8EAA-33C6-496F-AC11-B695348B2996}"/>
              </a:ext>
            </a:extLst>
          </p:cNvPr>
          <p:cNvCxnSpPr>
            <a:cxnSpLocks noChangeShapeType="1"/>
            <a:stCxn id="99" idx="7"/>
            <a:endCxn id="88" idx="3"/>
          </p:cNvCxnSpPr>
          <p:nvPr/>
        </p:nvCxnSpPr>
        <p:spPr bwMode="auto">
          <a:xfrm flipV="1">
            <a:off x="9541032" y="5102585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3">
            <a:extLst>
              <a:ext uri="{FF2B5EF4-FFF2-40B4-BE49-F238E27FC236}">
                <a16:creationId xmlns:a16="http://schemas.microsoft.com/office/drawing/2014/main" id="{BE743D0F-4E1B-4031-B01E-0E24FB739BC1}"/>
              </a:ext>
            </a:extLst>
          </p:cNvPr>
          <p:cNvCxnSpPr>
            <a:cxnSpLocks noChangeShapeType="1"/>
            <a:stCxn id="100" idx="1"/>
            <a:endCxn id="90" idx="5"/>
          </p:cNvCxnSpPr>
          <p:nvPr/>
        </p:nvCxnSpPr>
        <p:spPr bwMode="auto">
          <a:xfrm flipH="1" flipV="1">
            <a:off x="7910670" y="5597885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5">
            <a:extLst>
              <a:ext uri="{FF2B5EF4-FFF2-40B4-BE49-F238E27FC236}">
                <a16:creationId xmlns:a16="http://schemas.microsoft.com/office/drawing/2014/main" id="{E532FA58-1B22-4FB5-B66F-61030227C39B}"/>
              </a:ext>
            </a:extLst>
          </p:cNvPr>
          <p:cNvCxnSpPr>
            <a:cxnSpLocks noChangeShapeType="1"/>
            <a:stCxn id="98" idx="7"/>
            <a:endCxn id="89" idx="3"/>
          </p:cNvCxnSpPr>
          <p:nvPr/>
        </p:nvCxnSpPr>
        <p:spPr bwMode="auto">
          <a:xfrm flipV="1">
            <a:off x="6735920" y="5093060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6">
            <a:extLst>
              <a:ext uri="{FF2B5EF4-FFF2-40B4-BE49-F238E27FC236}">
                <a16:creationId xmlns:a16="http://schemas.microsoft.com/office/drawing/2014/main" id="{67799850-9536-4DE8-987B-1B1187C6280A}"/>
              </a:ext>
            </a:extLst>
          </p:cNvPr>
          <p:cNvCxnSpPr>
            <a:cxnSpLocks noChangeShapeType="1"/>
            <a:stCxn id="90" idx="1"/>
            <a:endCxn id="89" idx="5"/>
          </p:cNvCxnSpPr>
          <p:nvPr/>
        </p:nvCxnSpPr>
        <p:spPr bwMode="auto">
          <a:xfrm flipH="1" flipV="1">
            <a:off x="7323295" y="5093060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17">
            <a:extLst>
              <a:ext uri="{FF2B5EF4-FFF2-40B4-BE49-F238E27FC236}">
                <a16:creationId xmlns:a16="http://schemas.microsoft.com/office/drawing/2014/main" id="{F78C7D0C-4784-47F1-8B26-66352ADA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870" y="5305785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9" name="Oval 22">
            <a:extLst>
              <a:ext uri="{FF2B5EF4-FFF2-40B4-BE49-F238E27FC236}">
                <a16:creationId xmlns:a16="http://schemas.microsoft.com/office/drawing/2014/main" id="{7397E5B2-2813-401E-8777-3EE967C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982" y="5305785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" name="Oval 27">
            <a:extLst>
              <a:ext uri="{FF2B5EF4-FFF2-40B4-BE49-F238E27FC236}">
                <a16:creationId xmlns:a16="http://schemas.microsoft.com/office/drawing/2014/main" id="{9035E22D-6C91-4080-A08B-6C0A6947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482" y="5823310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B94B7D-7B8E-48FD-84B9-7C18979D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382" y="5286735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102" name="Text Box 1045">
            <a:extLst>
              <a:ext uri="{FF2B5EF4-FFF2-40B4-BE49-F238E27FC236}">
                <a16:creationId xmlns:a16="http://schemas.microsoft.com/office/drawing/2014/main" id="{194B6F5B-6B93-4B57-974C-2B0E4F67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555" y="540806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3" name="Text Box 1045">
            <a:extLst>
              <a:ext uri="{FF2B5EF4-FFF2-40B4-BE49-F238E27FC236}">
                <a16:creationId xmlns:a16="http://schemas.microsoft.com/office/drawing/2014/main" id="{E4148037-43E1-4427-8B7D-8721B361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592" y="4197937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4" name="AutoShape 54">
            <a:extLst>
              <a:ext uri="{FF2B5EF4-FFF2-40B4-BE49-F238E27FC236}">
                <a16:creationId xmlns:a16="http://schemas.microsoft.com/office/drawing/2014/main" id="{B9C48D5D-B3E3-4E22-9060-BAD494B6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95" y="453843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5" name="Text Box 1045">
            <a:extLst>
              <a:ext uri="{FF2B5EF4-FFF2-40B4-BE49-F238E27FC236}">
                <a16:creationId xmlns:a16="http://schemas.microsoft.com/office/drawing/2014/main" id="{85CF9B82-73BF-4DB2-8410-3BC15F35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982" y="413992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6" name="Text Box 1045">
            <a:extLst>
              <a:ext uri="{FF2B5EF4-FFF2-40B4-BE49-F238E27FC236}">
                <a16:creationId xmlns:a16="http://schemas.microsoft.com/office/drawing/2014/main" id="{6EAEC2D5-87CE-4010-A24C-D8E8B24F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819" y="531372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0B311-5113-43D2-B227-82638EA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2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(2/9)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516543"/>
            <a:ext cx="9738360" cy="85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If v has no child, we are done.</a:t>
            </a: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DA12DCD6-E21A-400D-B100-7BC7DA5B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7" y="3615375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185016D5-2D3C-42C1-BF06-A5DFD978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12655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DC41135B-77BF-4485-8120-0EA67FA1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126550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CB25148D-FD31-4056-A652-99D23C52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62185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4" name="AutoShape 9">
            <a:extLst>
              <a:ext uri="{FF2B5EF4-FFF2-40B4-BE49-F238E27FC236}">
                <a16:creationId xmlns:a16="http://schemas.microsoft.com/office/drawing/2014/main" id="{487CF032-A4EB-4191-9DC9-6301C538F603}"/>
              </a:ext>
            </a:extLst>
          </p:cNvPr>
          <p:cNvCxnSpPr>
            <a:cxnSpLocks noChangeShapeType="1"/>
            <a:stCxn id="40" idx="3"/>
            <a:endCxn id="42" idx="7"/>
          </p:cNvCxnSpPr>
          <p:nvPr/>
        </p:nvCxnSpPr>
        <p:spPr bwMode="auto">
          <a:xfrm flipH="1">
            <a:off x="1825625" y="3907475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0">
            <a:extLst>
              <a:ext uri="{FF2B5EF4-FFF2-40B4-BE49-F238E27FC236}">
                <a16:creationId xmlns:a16="http://schemas.microsoft.com/office/drawing/2014/main" id="{56DCEFF1-D26C-4156-9F4B-4311AB00B302}"/>
              </a:ext>
            </a:extLst>
          </p:cNvPr>
          <p:cNvCxnSpPr>
            <a:cxnSpLocks noChangeShapeType="1"/>
            <a:stCxn id="41" idx="1"/>
            <a:endCxn id="40" idx="5"/>
          </p:cNvCxnSpPr>
          <p:nvPr/>
        </p:nvCxnSpPr>
        <p:spPr bwMode="auto">
          <a:xfrm flipH="1" flipV="1">
            <a:off x="3182937" y="3907475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1">
            <a:extLst>
              <a:ext uri="{FF2B5EF4-FFF2-40B4-BE49-F238E27FC236}">
                <a16:creationId xmlns:a16="http://schemas.microsoft.com/office/drawing/2014/main" id="{A9057138-6BC5-44C4-946A-C56952BC6D27}"/>
              </a:ext>
            </a:extLst>
          </p:cNvPr>
          <p:cNvCxnSpPr>
            <a:cxnSpLocks noChangeShapeType="1"/>
            <a:stCxn id="54" idx="0"/>
            <a:endCxn id="41" idx="5"/>
          </p:cNvCxnSpPr>
          <p:nvPr/>
        </p:nvCxnSpPr>
        <p:spPr bwMode="auto">
          <a:xfrm flipH="1" flipV="1">
            <a:off x="4689475" y="4418650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2">
            <a:extLst>
              <a:ext uri="{FF2B5EF4-FFF2-40B4-BE49-F238E27FC236}">
                <a16:creationId xmlns:a16="http://schemas.microsoft.com/office/drawing/2014/main" id="{8EA0F8EA-3E3A-41FC-8FAC-1E4BB406988D}"/>
              </a:ext>
            </a:extLst>
          </p:cNvPr>
          <p:cNvCxnSpPr>
            <a:cxnSpLocks noChangeShapeType="1"/>
            <a:stCxn id="52" idx="7"/>
            <a:endCxn id="41" idx="3"/>
          </p:cNvCxnSpPr>
          <p:nvPr/>
        </p:nvCxnSpPr>
        <p:spPr bwMode="auto">
          <a:xfrm flipV="1">
            <a:off x="4043362" y="4418650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8A31013C-8417-4E56-8D16-FF659EE39A91}"/>
              </a:ext>
            </a:extLst>
          </p:cNvPr>
          <p:cNvCxnSpPr>
            <a:cxnSpLocks noChangeShapeType="1"/>
            <a:stCxn id="53" idx="1"/>
            <a:endCxn id="43" idx="5"/>
          </p:cNvCxnSpPr>
          <p:nvPr/>
        </p:nvCxnSpPr>
        <p:spPr bwMode="auto">
          <a:xfrm flipH="1" flipV="1">
            <a:off x="2413000" y="4913950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5">
            <a:extLst>
              <a:ext uri="{FF2B5EF4-FFF2-40B4-BE49-F238E27FC236}">
                <a16:creationId xmlns:a16="http://schemas.microsoft.com/office/drawing/2014/main" id="{439DF964-6F1A-4A3D-BA75-030E4DCF5716}"/>
              </a:ext>
            </a:extLst>
          </p:cNvPr>
          <p:cNvCxnSpPr>
            <a:cxnSpLocks noChangeShapeType="1"/>
            <a:stCxn id="51" idx="7"/>
            <a:endCxn id="42" idx="3"/>
          </p:cNvCxnSpPr>
          <p:nvPr/>
        </p:nvCxnSpPr>
        <p:spPr bwMode="auto">
          <a:xfrm flipV="1">
            <a:off x="1238250" y="4409125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16">
            <a:extLst>
              <a:ext uri="{FF2B5EF4-FFF2-40B4-BE49-F238E27FC236}">
                <a16:creationId xmlns:a16="http://schemas.microsoft.com/office/drawing/2014/main" id="{12C92876-0FFE-4145-96A6-8215BDACAE1E}"/>
              </a:ext>
            </a:extLst>
          </p:cNvPr>
          <p:cNvCxnSpPr>
            <a:cxnSpLocks noChangeShapeType="1"/>
            <a:stCxn id="43" idx="1"/>
            <a:endCxn id="42" idx="5"/>
          </p:cNvCxnSpPr>
          <p:nvPr/>
        </p:nvCxnSpPr>
        <p:spPr bwMode="auto">
          <a:xfrm flipH="1" flipV="1">
            <a:off x="1825625" y="4409125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7">
            <a:extLst>
              <a:ext uri="{FF2B5EF4-FFF2-40B4-BE49-F238E27FC236}">
                <a16:creationId xmlns:a16="http://schemas.microsoft.com/office/drawing/2014/main" id="{21277C6C-9064-4B1F-A600-4E8D05EA0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62185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C60A44CF-5096-42DE-82BA-CE7A701E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2" y="4621850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53" name="Oval 27">
            <a:extLst>
              <a:ext uri="{FF2B5EF4-FFF2-40B4-BE49-F238E27FC236}">
                <a16:creationId xmlns:a16="http://schemas.microsoft.com/office/drawing/2014/main" id="{A3E275B5-43E0-4BAF-AC70-6ABA6CFB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2" y="5139375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B938F2-2777-4C9C-B5F6-259BE182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2" y="4602800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5CB41A79-3929-4D55-ABE6-7D5A9B67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77" y="3588387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18E5A177-CC30-4F83-9B6E-96C72232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815" y="4099562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0C59236D-98CF-4A02-B5CB-043A8A9D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965" y="4099562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C60FF790-8387-447A-82AF-04082550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340" y="4594862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9" name="AutoShape 9">
            <a:extLst>
              <a:ext uri="{FF2B5EF4-FFF2-40B4-BE49-F238E27FC236}">
                <a16:creationId xmlns:a16="http://schemas.microsoft.com/office/drawing/2014/main" id="{E2806ACF-24FE-4415-9A1A-73377E04DD16}"/>
              </a:ext>
            </a:extLst>
          </p:cNvPr>
          <p:cNvCxnSpPr>
            <a:cxnSpLocks noChangeShapeType="1"/>
            <a:stCxn id="55" idx="3"/>
            <a:endCxn id="57" idx="7"/>
          </p:cNvCxnSpPr>
          <p:nvPr/>
        </p:nvCxnSpPr>
        <p:spPr bwMode="auto">
          <a:xfrm flipH="1">
            <a:off x="7252015" y="3880487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">
            <a:extLst>
              <a:ext uri="{FF2B5EF4-FFF2-40B4-BE49-F238E27FC236}">
                <a16:creationId xmlns:a16="http://schemas.microsoft.com/office/drawing/2014/main" id="{18AB330F-C12D-4938-B125-D563181E07C2}"/>
              </a:ext>
            </a:extLst>
          </p:cNvPr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8609327" y="3880487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1">
            <a:extLst>
              <a:ext uri="{FF2B5EF4-FFF2-40B4-BE49-F238E27FC236}">
                <a16:creationId xmlns:a16="http://schemas.microsoft.com/office/drawing/2014/main" id="{1C07510B-FBA3-4825-8E43-7D17A5D163DE}"/>
              </a:ext>
            </a:extLst>
          </p:cNvPr>
          <p:cNvCxnSpPr>
            <a:cxnSpLocks noChangeShapeType="1"/>
            <a:stCxn id="69" idx="0"/>
            <a:endCxn id="56" idx="5"/>
          </p:cNvCxnSpPr>
          <p:nvPr/>
        </p:nvCxnSpPr>
        <p:spPr bwMode="auto">
          <a:xfrm flipH="1" flipV="1">
            <a:off x="10115865" y="4391662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3">
            <a:extLst>
              <a:ext uri="{FF2B5EF4-FFF2-40B4-BE49-F238E27FC236}">
                <a16:creationId xmlns:a16="http://schemas.microsoft.com/office/drawing/2014/main" id="{8182AE88-056C-4786-BC2E-B83AABC1A461}"/>
              </a:ext>
            </a:extLst>
          </p:cNvPr>
          <p:cNvCxnSpPr>
            <a:cxnSpLocks noChangeShapeType="1"/>
            <a:stCxn id="68" idx="1"/>
            <a:endCxn id="58" idx="5"/>
          </p:cNvCxnSpPr>
          <p:nvPr/>
        </p:nvCxnSpPr>
        <p:spPr bwMode="auto">
          <a:xfrm flipH="1" flipV="1">
            <a:off x="7839390" y="4886962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5">
            <a:extLst>
              <a:ext uri="{FF2B5EF4-FFF2-40B4-BE49-F238E27FC236}">
                <a16:creationId xmlns:a16="http://schemas.microsoft.com/office/drawing/2014/main" id="{2D620E2B-D23D-4854-AA46-E61C2E0BD677}"/>
              </a:ext>
            </a:extLst>
          </p:cNvPr>
          <p:cNvCxnSpPr>
            <a:cxnSpLocks noChangeShapeType="1"/>
            <a:stCxn id="66" idx="7"/>
            <a:endCxn id="57" idx="3"/>
          </p:cNvCxnSpPr>
          <p:nvPr/>
        </p:nvCxnSpPr>
        <p:spPr bwMode="auto">
          <a:xfrm flipV="1">
            <a:off x="6664640" y="4382137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6">
            <a:extLst>
              <a:ext uri="{FF2B5EF4-FFF2-40B4-BE49-F238E27FC236}">
                <a16:creationId xmlns:a16="http://schemas.microsoft.com/office/drawing/2014/main" id="{969F4F49-FF16-4CAD-B8F7-57AEE814FEB5}"/>
              </a:ext>
            </a:extLst>
          </p:cNvPr>
          <p:cNvCxnSpPr>
            <a:cxnSpLocks noChangeShapeType="1"/>
            <a:stCxn id="58" idx="1"/>
            <a:endCxn id="57" idx="5"/>
          </p:cNvCxnSpPr>
          <p:nvPr/>
        </p:nvCxnSpPr>
        <p:spPr bwMode="auto">
          <a:xfrm flipH="1" flipV="1">
            <a:off x="7252015" y="4382137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17">
            <a:extLst>
              <a:ext uri="{FF2B5EF4-FFF2-40B4-BE49-F238E27FC236}">
                <a16:creationId xmlns:a16="http://schemas.microsoft.com/office/drawing/2014/main" id="{B6BB09E3-F0D7-492B-8994-F0CF1491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4594862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40F6FAD6-1789-4118-9FAD-BAF7A8E3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202" y="5112387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87EA1D-9916-4E64-8528-F394AD3A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102" y="4575812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70" name="Text Box 1045">
            <a:extLst>
              <a:ext uri="{FF2B5EF4-FFF2-40B4-BE49-F238E27FC236}">
                <a16:creationId xmlns:a16="http://schemas.microsoft.com/office/drawing/2014/main" id="{C84BD8A9-1DAE-4963-9218-BDCC8FD6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69714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1" name="Text Box 1045">
            <a:extLst>
              <a:ext uri="{FF2B5EF4-FFF2-40B4-BE49-F238E27FC236}">
                <a16:creationId xmlns:a16="http://schemas.microsoft.com/office/drawing/2014/main" id="{90428292-C2C9-473C-8ADE-05C67855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2" y="3487014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2" name="AutoShape 54">
            <a:extLst>
              <a:ext uri="{FF2B5EF4-FFF2-40B4-BE49-F238E27FC236}">
                <a16:creationId xmlns:a16="http://schemas.microsoft.com/office/drawing/2014/main" id="{BA71EEC6-0662-4F35-869F-AAD6E7E7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15" y="3827507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FF94E-6F8A-4276-8EE7-5369354F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9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(3/9)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738360" cy="202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Assume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has one child.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be the child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be the parent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We remove nodes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, and make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a child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If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red (hence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 is black) or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is red (hence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black), we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black and we are done. </a:t>
            </a:r>
          </a:p>
          <a:p>
            <a:pPr lvl="0" eaLnBrk="1" hangingPunct="1">
              <a:buClr>
                <a:srgbClr val="3333CC"/>
              </a:buClr>
            </a:pPr>
            <a:r>
              <a:rPr kumimoji="0" lang="en-A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6.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861925-0E7C-43A2-83F0-EA2DCDAA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7" y="4150954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E1292-D14B-41DA-B423-DE5E0FC9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5" y="4662129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FF1BD3-4E8A-40F2-92B9-752E2615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5" y="4662129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918A3-F1E5-4005-A701-82B2C17A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40" y="5157429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D9EBBBFF-517C-4393-A795-033E282D4C3E}"/>
              </a:ext>
            </a:extLst>
          </p:cNvPr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1839915" y="4443054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7936EDA8-E95C-496E-96B3-C61F63511275}"/>
              </a:ext>
            </a:extLst>
          </p:cNvPr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3197227" y="4443054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7E41CD24-11F8-4D8B-AE14-D6D01A92096E}"/>
              </a:ext>
            </a:extLst>
          </p:cNvPr>
          <p:cNvCxnSpPr>
            <a:cxnSpLocks noChangeShapeType="1"/>
            <a:stCxn id="19" idx="0"/>
            <a:endCxn id="6" idx="5"/>
          </p:cNvCxnSpPr>
          <p:nvPr/>
        </p:nvCxnSpPr>
        <p:spPr bwMode="auto">
          <a:xfrm flipH="1" flipV="1">
            <a:off x="4703765" y="4954229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A95B5734-A34A-4789-897F-186DD25078CA}"/>
              </a:ext>
            </a:extLst>
          </p:cNvPr>
          <p:cNvCxnSpPr>
            <a:cxnSpLocks noChangeShapeType="1"/>
            <a:stCxn id="17" idx="7"/>
            <a:endCxn id="6" idx="3"/>
          </p:cNvCxnSpPr>
          <p:nvPr/>
        </p:nvCxnSpPr>
        <p:spPr bwMode="auto">
          <a:xfrm flipV="1">
            <a:off x="4057652" y="4954229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4B805ABA-1124-4A28-B5DC-D0A32437F2FB}"/>
              </a:ext>
            </a:extLst>
          </p:cNvPr>
          <p:cNvCxnSpPr>
            <a:cxnSpLocks noChangeShapeType="1"/>
            <a:stCxn id="18" idx="1"/>
            <a:endCxn id="8" idx="5"/>
          </p:cNvCxnSpPr>
          <p:nvPr/>
        </p:nvCxnSpPr>
        <p:spPr bwMode="auto">
          <a:xfrm flipH="1" flipV="1">
            <a:off x="2427290" y="5449529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D8F65401-C1E8-4C61-B6E7-DABCAAA6763F}"/>
              </a:ext>
            </a:extLst>
          </p:cNvPr>
          <p:cNvCxnSpPr>
            <a:cxnSpLocks noChangeShapeType="1"/>
            <a:stCxn id="16" idx="7"/>
            <a:endCxn id="7" idx="3"/>
          </p:cNvCxnSpPr>
          <p:nvPr/>
        </p:nvCxnSpPr>
        <p:spPr bwMode="auto">
          <a:xfrm flipV="1">
            <a:off x="1252540" y="4944704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D65A2D6F-0EA4-4BD4-A0A8-58A819FE80A8}"/>
              </a:ext>
            </a:extLst>
          </p:cNvPr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1839915" y="4944704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7">
            <a:extLst>
              <a:ext uri="{FF2B5EF4-FFF2-40B4-BE49-F238E27FC236}">
                <a16:creationId xmlns:a16="http://schemas.microsoft.com/office/drawing/2014/main" id="{32975F8D-D093-49AC-98C6-89EFEC72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90" y="5157429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C473AA62-5AEA-43DE-B657-B07B7450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2" y="5157429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18" name="Oval 27">
            <a:extLst>
              <a:ext uri="{FF2B5EF4-FFF2-40B4-BE49-F238E27FC236}">
                <a16:creationId xmlns:a16="http://schemas.microsoft.com/office/drawing/2014/main" id="{029FB728-344A-4436-950B-3A039FD8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2" y="5674954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2F29FC-EC0F-4258-BE1E-7C81E558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2" y="5138379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847F0C79-A9B2-4C95-A3BD-E2ABC879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567" y="4123966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35A0D840-B073-4FE3-A769-B167734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105" y="4635141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B9261275-52EB-4986-AC02-128EF92B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255" y="4635141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220B478F-0CAC-47A9-8575-1E7C22AC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30" y="5130441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" name="AutoShape 9">
            <a:extLst>
              <a:ext uri="{FF2B5EF4-FFF2-40B4-BE49-F238E27FC236}">
                <a16:creationId xmlns:a16="http://schemas.microsoft.com/office/drawing/2014/main" id="{D2CC6A11-B307-430B-8526-E30610ECA568}"/>
              </a:ext>
            </a:extLst>
          </p:cNvPr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7266305" y="4416066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0">
            <a:extLst>
              <a:ext uri="{FF2B5EF4-FFF2-40B4-BE49-F238E27FC236}">
                <a16:creationId xmlns:a16="http://schemas.microsoft.com/office/drawing/2014/main" id="{8A0429FE-DE2D-435C-8A01-322E2ED47194}"/>
              </a:ext>
            </a:extLst>
          </p:cNvPr>
          <p:cNvCxnSpPr>
            <a:cxnSpLocks noChangeShapeType="1"/>
            <a:stCxn id="21" idx="1"/>
            <a:endCxn id="20" idx="5"/>
          </p:cNvCxnSpPr>
          <p:nvPr/>
        </p:nvCxnSpPr>
        <p:spPr bwMode="auto">
          <a:xfrm flipH="1" flipV="1">
            <a:off x="8623617" y="4416066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1">
            <a:extLst>
              <a:ext uri="{FF2B5EF4-FFF2-40B4-BE49-F238E27FC236}">
                <a16:creationId xmlns:a16="http://schemas.microsoft.com/office/drawing/2014/main" id="{671F8AF4-E1FE-40A0-9A8B-D4DF4FB15C40}"/>
              </a:ext>
            </a:extLst>
          </p:cNvPr>
          <p:cNvCxnSpPr>
            <a:cxnSpLocks noChangeShapeType="1"/>
            <a:stCxn id="34" idx="0"/>
            <a:endCxn id="21" idx="5"/>
          </p:cNvCxnSpPr>
          <p:nvPr/>
        </p:nvCxnSpPr>
        <p:spPr bwMode="auto">
          <a:xfrm flipH="1" flipV="1">
            <a:off x="10130155" y="4927241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2">
            <a:extLst>
              <a:ext uri="{FF2B5EF4-FFF2-40B4-BE49-F238E27FC236}">
                <a16:creationId xmlns:a16="http://schemas.microsoft.com/office/drawing/2014/main" id="{4F2C4BCC-E2CE-48C0-B303-F0F1367891EF}"/>
              </a:ext>
            </a:extLst>
          </p:cNvPr>
          <p:cNvCxnSpPr>
            <a:cxnSpLocks noChangeShapeType="1"/>
            <a:stCxn id="32" idx="7"/>
            <a:endCxn id="21" idx="3"/>
          </p:cNvCxnSpPr>
          <p:nvPr/>
        </p:nvCxnSpPr>
        <p:spPr bwMode="auto">
          <a:xfrm flipV="1">
            <a:off x="9484042" y="4927241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5">
            <a:extLst>
              <a:ext uri="{FF2B5EF4-FFF2-40B4-BE49-F238E27FC236}">
                <a16:creationId xmlns:a16="http://schemas.microsoft.com/office/drawing/2014/main" id="{D9B3B0D9-3A5C-4886-825B-FEE8A561C870}"/>
              </a:ext>
            </a:extLst>
          </p:cNvPr>
          <p:cNvCxnSpPr>
            <a:cxnSpLocks noChangeShapeType="1"/>
            <a:stCxn id="31" idx="7"/>
            <a:endCxn id="22" idx="3"/>
          </p:cNvCxnSpPr>
          <p:nvPr/>
        </p:nvCxnSpPr>
        <p:spPr bwMode="auto">
          <a:xfrm flipV="1">
            <a:off x="6678930" y="4917716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6">
            <a:extLst>
              <a:ext uri="{FF2B5EF4-FFF2-40B4-BE49-F238E27FC236}">
                <a16:creationId xmlns:a16="http://schemas.microsoft.com/office/drawing/2014/main" id="{AF5126AF-CB2F-4490-9FD2-14699FB0C71D}"/>
              </a:ext>
            </a:extLst>
          </p:cNvPr>
          <p:cNvCxnSpPr>
            <a:cxnSpLocks noChangeShapeType="1"/>
            <a:stCxn id="23" idx="1"/>
            <a:endCxn id="22" idx="5"/>
          </p:cNvCxnSpPr>
          <p:nvPr/>
        </p:nvCxnSpPr>
        <p:spPr bwMode="auto">
          <a:xfrm flipH="1" flipV="1">
            <a:off x="7266305" y="4917716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7">
            <a:extLst>
              <a:ext uri="{FF2B5EF4-FFF2-40B4-BE49-F238E27FC236}">
                <a16:creationId xmlns:a16="http://schemas.microsoft.com/office/drawing/2014/main" id="{F022888B-EF66-4BC4-8400-239A095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880" y="5130441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4BFD6003-9F65-4D24-B15D-8BD39B20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2" y="5130441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C5B6F7-510D-46CB-92D4-3353328B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392" y="5111391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35" name="Text Box 1045">
            <a:extLst>
              <a:ext uri="{FF2B5EF4-FFF2-40B4-BE49-F238E27FC236}">
                <a16:creationId xmlns:a16="http://schemas.microsoft.com/office/drawing/2014/main" id="{C489546E-EA22-4AC6-9C34-2BEEF8D5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489" y="5038366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" name="Text Box 1045">
            <a:extLst>
              <a:ext uri="{FF2B5EF4-FFF2-40B4-BE49-F238E27FC236}">
                <a16:creationId xmlns:a16="http://schemas.microsoft.com/office/drawing/2014/main" id="{87F1C7CD-80FE-4916-9DFF-1A1AE7A2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910" y="4557491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AutoShape 54">
            <a:extLst>
              <a:ext uri="{FF2B5EF4-FFF2-40B4-BE49-F238E27FC236}">
                <a16:creationId xmlns:a16="http://schemas.microsoft.com/office/drawing/2014/main" id="{2817D4C2-A064-4C3F-BEF8-5DFA877C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705" y="4363086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0" name="Text Box 1045">
            <a:extLst>
              <a:ext uri="{FF2B5EF4-FFF2-40B4-BE49-F238E27FC236}">
                <a16:creationId xmlns:a16="http://schemas.microsoft.com/office/drawing/2014/main" id="{89837262-4F46-4692-B0C3-C51D567C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051" y="5603752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C9B34-1AED-4728-A74A-F799630E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2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(4/9)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738360" cy="191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If, instead,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is black and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black, then, to preserve the depth property, we give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a fictitious double black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We now have a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violation, called the double black problem. A double black in T denotes an underflow in the corresponding (2,4) tree T. </a:t>
            </a:r>
          </a:p>
          <a:p>
            <a:pPr lvl="0" eaLnBrk="1" hangingPunct="1">
              <a:buClr>
                <a:srgbClr val="3333CC"/>
              </a:buClr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Oval 1028">
            <a:extLst>
              <a:ext uri="{FF2B5EF4-FFF2-40B4-BE49-F238E27FC236}">
                <a16:creationId xmlns:a16="http://schemas.microsoft.com/office/drawing/2014/main" id="{3E1147F8-1198-4460-857D-BDDC0013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60" y="441483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" name="AutoShape 1029">
            <a:extLst>
              <a:ext uri="{FF2B5EF4-FFF2-40B4-BE49-F238E27FC236}">
                <a16:creationId xmlns:a16="http://schemas.microsoft.com/office/drawing/2014/main" id="{AF4DD054-08D7-4DAB-821B-2543420D8E15}"/>
              </a:ext>
            </a:extLst>
          </p:cNvPr>
          <p:cNvCxnSpPr>
            <a:cxnSpLocks noChangeShapeType="1"/>
            <a:stCxn id="12" idx="0"/>
            <a:endCxn id="6" idx="5"/>
          </p:cNvCxnSpPr>
          <p:nvPr/>
        </p:nvCxnSpPr>
        <p:spPr bwMode="auto">
          <a:xfrm flipH="1" flipV="1">
            <a:off x="3902019" y="4688549"/>
            <a:ext cx="703160" cy="2025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030">
            <a:extLst>
              <a:ext uri="{FF2B5EF4-FFF2-40B4-BE49-F238E27FC236}">
                <a16:creationId xmlns:a16="http://schemas.microsoft.com/office/drawing/2014/main" id="{B3E46781-4024-4D4A-ABF0-789C98D5C937}"/>
              </a:ext>
            </a:extLst>
          </p:cNvPr>
          <p:cNvCxnSpPr>
            <a:cxnSpLocks noChangeShapeType="1"/>
            <a:stCxn id="9" idx="7"/>
            <a:endCxn id="6" idx="3"/>
          </p:cNvCxnSpPr>
          <p:nvPr/>
        </p:nvCxnSpPr>
        <p:spPr bwMode="auto">
          <a:xfrm flipV="1">
            <a:off x="2985135" y="4706936"/>
            <a:ext cx="690563" cy="231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1031">
            <a:extLst>
              <a:ext uri="{FF2B5EF4-FFF2-40B4-BE49-F238E27FC236}">
                <a16:creationId xmlns:a16="http://schemas.microsoft.com/office/drawing/2014/main" id="{518ACF05-1DFB-4D1A-9272-20C35512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085" y="4910136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Oval 1034">
            <a:extLst>
              <a:ext uri="{FF2B5EF4-FFF2-40B4-BE49-F238E27FC236}">
                <a16:creationId xmlns:a16="http://schemas.microsoft.com/office/drawing/2014/main" id="{869616B6-0DA8-427B-9603-73DCCE98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635" y="489108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" name="AutoShape 1038">
            <a:extLst>
              <a:ext uri="{FF2B5EF4-FFF2-40B4-BE49-F238E27FC236}">
                <a16:creationId xmlns:a16="http://schemas.microsoft.com/office/drawing/2014/main" id="{8384331C-6D5D-4295-B94C-5736C087A6C2}"/>
              </a:ext>
            </a:extLst>
          </p:cNvPr>
          <p:cNvCxnSpPr>
            <a:cxnSpLocks noChangeShapeType="1"/>
            <a:stCxn id="41" idx="1"/>
            <a:endCxn id="12" idx="5"/>
          </p:cNvCxnSpPr>
          <p:nvPr/>
        </p:nvCxnSpPr>
        <p:spPr bwMode="auto">
          <a:xfrm flipH="1" flipV="1">
            <a:off x="4717994" y="5164799"/>
            <a:ext cx="411896" cy="197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045">
            <a:extLst>
              <a:ext uri="{FF2B5EF4-FFF2-40B4-BE49-F238E27FC236}">
                <a16:creationId xmlns:a16="http://schemas.microsoft.com/office/drawing/2014/main" id="{C6F54495-9CBE-41FD-A692-3359AB4F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74" y="4569719"/>
            <a:ext cx="3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" name="Text Box 1046">
            <a:extLst>
              <a:ext uri="{FF2B5EF4-FFF2-40B4-BE49-F238E27FC236}">
                <a16:creationId xmlns:a16="http://schemas.microsoft.com/office/drawing/2014/main" id="{795297BC-2ED2-47F5-8DCD-05F8B0CB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848" y="533716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" name="AutoShape 1047">
            <a:extLst>
              <a:ext uri="{FF2B5EF4-FFF2-40B4-BE49-F238E27FC236}">
                <a16:creationId xmlns:a16="http://schemas.microsoft.com/office/drawing/2014/main" id="{37845895-968F-4CF4-9B20-7174FEEB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760" y="4840286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Oval 1034">
            <a:extLst>
              <a:ext uri="{FF2B5EF4-FFF2-40B4-BE49-F238E27FC236}">
                <a16:creationId xmlns:a16="http://schemas.microsoft.com/office/drawing/2014/main" id="{7484BCBA-F809-43A4-8AC0-C8F9BCC6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61" y="53149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Oval 1031">
            <a:extLst>
              <a:ext uri="{FF2B5EF4-FFF2-40B4-BE49-F238E27FC236}">
                <a16:creationId xmlns:a16="http://schemas.microsoft.com/office/drawing/2014/main" id="{1738277B-4C80-422A-B2AC-583CACD3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5946137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3" name="Oval 1031">
            <a:extLst>
              <a:ext uri="{FF2B5EF4-FFF2-40B4-BE49-F238E27FC236}">
                <a16:creationId xmlns:a16="http://schemas.microsoft.com/office/drawing/2014/main" id="{7DECF835-ABC2-4D30-BCCB-B1D84E0F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85" y="5946456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4" name="Oval 1031">
            <a:extLst>
              <a:ext uri="{FF2B5EF4-FFF2-40B4-BE49-F238E27FC236}">
                <a16:creationId xmlns:a16="http://schemas.microsoft.com/office/drawing/2014/main" id="{7948C8DA-B44C-4387-94BB-A0B6B373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510" y="544417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46" name="AutoShape 1030">
            <a:extLst>
              <a:ext uri="{FF2B5EF4-FFF2-40B4-BE49-F238E27FC236}">
                <a16:creationId xmlns:a16="http://schemas.microsoft.com/office/drawing/2014/main" id="{40583C8E-B88E-4C0C-886F-31D688F483B8}"/>
              </a:ext>
            </a:extLst>
          </p:cNvPr>
          <p:cNvCxnSpPr>
            <a:cxnSpLocks noChangeShapeType="1"/>
            <a:stCxn id="42" idx="1"/>
            <a:endCxn id="44" idx="5"/>
          </p:cNvCxnSpPr>
          <p:nvPr/>
        </p:nvCxnSpPr>
        <p:spPr bwMode="auto">
          <a:xfrm flipH="1" flipV="1">
            <a:off x="2449223" y="5717883"/>
            <a:ext cx="321889" cy="27521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030">
            <a:extLst>
              <a:ext uri="{FF2B5EF4-FFF2-40B4-BE49-F238E27FC236}">
                <a16:creationId xmlns:a16="http://schemas.microsoft.com/office/drawing/2014/main" id="{85CF74F6-98DA-49AE-8D73-F87C2271A3FD}"/>
              </a:ext>
            </a:extLst>
          </p:cNvPr>
          <p:cNvCxnSpPr>
            <a:cxnSpLocks noChangeShapeType="1"/>
            <a:stCxn id="43" idx="7"/>
          </p:cNvCxnSpPr>
          <p:nvPr/>
        </p:nvCxnSpPr>
        <p:spPr bwMode="auto">
          <a:xfrm flipV="1">
            <a:off x="1969798" y="5714364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F6A21063-959D-4CF9-9FBC-791837409E8F}"/>
              </a:ext>
            </a:extLst>
          </p:cNvPr>
          <p:cNvCxnSpPr>
            <a:cxnSpLocks noChangeShapeType="1"/>
            <a:stCxn id="44" idx="7"/>
          </p:cNvCxnSpPr>
          <p:nvPr/>
        </p:nvCxnSpPr>
        <p:spPr bwMode="auto">
          <a:xfrm flipV="1">
            <a:off x="2449223" y="5183188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045">
            <a:extLst>
              <a:ext uri="{FF2B5EF4-FFF2-40B4-BE49-F238E27FC236}">
                <a16:creationId xmlns:a16="http://schemas.microsoft.com/office/drawing/2014/main" id="{1509B55D-9BA3-42D9-B87E-0FC84C59B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748" y="4171745"/>
            <a:ext cx="32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Oval 1028">
            <a:extLst>
              <a:ext uri="{FF2B5EF4-FFF2-40B4-BE49-F238E27FC236}">
                <a16:creationId xmlns:a16="http://schemas.microsoft.com/office/drawing/2014/main" id="{13E4643E-6E3C-4BF3-80BF-E1F42806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32" y="442709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" name="AutoShape 1029">
            <a:extLst>
              <a:ext uri="{FF2B5EF4-FFF2-40B4-BE49-F238E27FC236}">
                <a16:creationId xmlns:a16="http://schemas.microsoft.com/office/drawing/2014/main" id="{855B21F6-D101-44E4-A8E9-DD9D8E3B2724}"/>
              </a:ext>
            </a:extLst>
          </p:cNvPr>
          <p:cNvCxnSpPr>
            <a:cxnSpLocks noChangeShapeType="1"/>
            <a:stCxn id="51" idx="1"/>
            <a:endCxn id="37" idx="5"/>
          </p:cNvCxnSpPr>
          <p:nvPr/>
        </p:nvCxnSpPr>
        <p:spPr bwMode="auto">
          <a:xfrm flipH="1" flipV="1">
            <a:off x="8655891" y="4700807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030">
            <a:extLst>
              <a:ext uri="{FF2B5EF4-FFF2-40B4-BE49-F238E27FC236}">
                <a16:creationId xmlns:a16="http://schemas.microsoft.com/office/drawing/2014/main" id="{7BD5D616-32E8-4BF4-827C-5C378246516D}"/>
              </a:ext>
            </a:extLst>
          </p:cNvPr>
          <p:cNvCxnSpPr>
            <a:cxnSpLocks noChangeShapeType="1"/>
            <a:stCxn id="50" idx="7"/>
            <a:endCxn id="37" idx="3"/>
          </p:cNvCxnSpPr>
          <p:nvPr/>
        </p:nvCxnSpPr>
        <p:spPr bwMode="auto">
          <a:xfrm flipV="1">
            <a:off x="7739007" y="4719194"/>
            <a:ext cx="690563" cy="231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031">
            <a:extLst>
              <a:ext uri="{FF2B5EF4-FFF2-40B4-BE49-F238E27FC236}">
                <a16:creationId xmlns:a16="http://schemas.microsoft.com/office/drawing/2014/main" id="{2326F886-3BD9-44C5-935E-BFBE91B2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957" y="492239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" name="Oval 1034">
            <a:extLst>
              <a:ext uri="{FF2B5EF4-FFF2-40B4-BE49-F238E27FC236}">
                <a16:creationId xmlns:a16="http://schemas.microsoft.com/office/drawing/2014/main" id="{523025D0-C90A-49EF-A953-287F50A8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507" y="490334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" name="Oval 1031">
            <a:extLst>
              <a:ext uri="{FF2B5EF4-FFF2-40B4-BE49-F238E27FC236}">
                <a16:creationId xmlns:a16="http://schemas.microsoft.com/office/drawing/2014/main" id="{C6B846C0-07EE-426E-9260-C3216AB7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022" y="5958395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7" name="Oval 1031">
            <a:extLst>
              <a:ext uri="{FF2B5EF4-FFF2-40B4-BE49-F238E27FC236}">
                <a16:creationId xmlns:a16="http://schemas.microsoft.com/office/drawing/2014/main" id="{602C5837-0590-48ED-A79B-FD739AE7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957" y="595871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8" name="Oval 1031">
            <a:extLst>
              <a:ext uri="{FF2B5EF4-FFF2-40B4-BE49-F238E27FC236}">
                <a16:creationId xmlns:a16="http://schemas.microsoft.com/office/drawing/2014/main" id="{40057FCD-0B72-4A34-B0A0-B60AF77F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382" y="545642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3E6D9C6-F0A6-4F3D-9EA4-B193F22722C7}"/>
              </a:ext>
            </a:extLst>
          </p:cNvPr>
          <p:cNvCxnSpPr>
            <a:cxnSpLocks noChangeShapeType="1"/>
            <a:stCxn id="56" idx="1"/>
            <a:endCxn id="58" idx="5"/>
          </p:cNvCxnSpPr>
          <p:nvPr/>
        </p:nvCxnSpPr>
        <p:spPr bwMode="auto">
          <a:xfrm flipH="1" flipV="1">
            <a:off x="7203095" y="5730141"/>
            <a:ext cx="321889" cy="27521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30">
            <a:extLst>
              <a:ext uri="{FF2B5EF4-FFF2-40B4-BE49-F238E27FC236}">
                <a16:creationId xmlns:a16="http://schemas.microsoft.com/office/drawing/2014/main" id="{857C808A-BAEB-40B0-AAC7-DA88E09F7CA5}"/>
              </a:ext>
            </a:extLst>
          </p:cNvPr>
          <p:cNvCxnSpPr>
            <a:cxnSpLocks noChangeShapeType="1"/>
            <a:stCxn id="57" idx="7"/>
          </p:cNvCxnSpPr>
          <p:nvPr/>
        </p:nvCxnSpPr>
        <p:spPr bwMode="auto">
          <a:xfrm flipV="1">
            <a:off x="6723670" y="572662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030">
            <a:extLst>
              <a:ext uri="{FF2B5EF4-FFF2-40B4-BE49-F238E27FC236}">
                <a16:creationId xmlns:a16="http://schemas.microsoft.com/office/drawing/2014/main" id="{8786E9A5-9974-430D-947E-BA8669128AD5}"/>
              </a:ext>
            </a:extLst>
          </p:cNvPr>
          <p:cNvCxnSpPr>
            <a:cxnSpLocks noChangeShapeType="1"/>
            <a:stCxn id="58" idx="7"/>
          </p:cNvCxnSpPr>
          <p:nvPr/>
        </p:nvCxnSpPr>
        <p:spPr bwMode="auto">
          <a:xfrm flipV="1">
            <a:off x="7203095" y="5195446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045">
            <a:extLst>
              <a:ext uri="{FF2B5EF4-FFF2-40B4-BE49-F238E27FC236}">
                <a16:creationId xmlns:a16="http://schemas.microsoft.com/office/drawing/2014/main" id="{71D51A99-0E44-4530-9A8F-E301E1E7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620" y="4184003"/>
            <a:ext cx="32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" name="Text Box 1046">
            <a:extLst>
              <a:ext uri="{FF2B5EF4-FFF2-40B4-BE49-F238E27FC236}">
                <a16:creationId xmlns:a16="http://schemas.microsoft.com/office/drawing/2014/main" id="{5904D26F-98C0-43F1-BD0B-E7267245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731" y="464566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6E9F8-DBF7-44E9-A32F-543F741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(5/9)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472564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Recall that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is the parent of the double black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be the sibling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To remedy the double-black problem at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, we consider three cases: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     Case 1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black and has a red child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restructuring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transfer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and we are done</a:t>
            </a:r>
            <a:endParaRPr lang="en-US" altLang="en-US" sz="1800" kern="0" dirty="0">
              <a:solidFill>
                <a:srgbClr val="333399"/>
              </a:solidFill>
              <a:latin typeface="Tahoma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	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Case 2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black and its children are both black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recoloring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fusion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which may propagate up the double black violation</a:t>
            </a:r>
            <a:endParaRPr lang="en-US" altLang="en-US" sz="1800" kern="0" dirty="0">
              <a:solidFill>
                <a:srgbClr val="333399"/>
              </a:solidFill>
              <a:latin typeface="Tahoma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	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red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an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adjustment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choosing a different representation of a 3-node, after which either Case 1 or Case 2 applies</a:t>
            </a:r>
          </a:p>
          <a:p>
            <a:pPr lvl="0" eaLnBrk="1" hangingPunct="1">
              <a:buClr>
                <a:srgbClr val="3333CC"/>
              </a:buClr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AAEC9-B4C8-4410-9A86-1151829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EC56AA7-57E4-4AEC-9495-BF8B86D66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004" y="73024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 in an AVL Tree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D4CA783-317D-4899-BB56-A697986E1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219204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Example: i</a:t>
            </a:r>
            <a:r>
              <a:rPr lang="en-US" altLang="zh-CN" sz="2400" dirty="0"/>
              <a:t>nsert 54</a:t>
            </a:r>
            <a:endParaRPr lang="en-US" altLang="en-US" sz="2400" dirty="0"/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2236FBEE-F721-4125-A622-44DD56653D94}"/>
              </a:ext>
            </a:extLst>
          </p:cNvPr>
          <p:cNvGrpSpPr>
            <a:grpSpLocks/>
          </p:cNvGrpSpPr>
          <p:nvPr/>
        </p:nvGrpSpPr>
        <p:grpSpPr bwMode="auto">
          <a:xfrm>
            <a:off x="5789063" y="2430462"/>
            <a:ext cx="2703513" cy="3087688"/>
            <a:chOff x="3728" y="1191"/>
            <a:chExt cx="1703" cy="1945"/>
          </a:xfrm>
        </p:grpSpPr>
        <p:sp>
          <p:nvSpPr>
            <p:cNvPr id="16434" name="Oval 5">
              <a:extLst>
                <a:ext uri="{FF2B5EF4-FFF2-40B4-BE49-F238E27FC236}">
                  <a16:creationId xmlns:a16="http://schemas.microsoft.com/office/drawing/2014/main" id="{6E6B9B25-9724-44F9-BC26-6A5ABEEC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119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435" name="Oval 6">
              <a:extLst>
                <a:ext uri="{FF2B5EF4-FFF2-40B4-BE49-F238E27FC236}">
                  <a16:creationId xmlns:a16="http://schemas.microsoft.com/office/drawing/2014/main" id="{E5F8ED21-7ACE-4562-9A60-7E285B9D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157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436" name="Oval 7">
              <a:extLst>
                <a:ext uri="{FF2B5EF4-FFF2-40B4-BE49-F238E27FC236}">
                  <a16:creationId xmlns:a16="http://schemas.microsoft.com/office/drawing/2014/main" id="{73AFE3C4-4AB4-41C2-96F0-AD485A6C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57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437" name="Oval 8">
              <a:extLst>
                <a:ext uri="{FF2B5EF4-FFF2-40B4-BE49-F238E27FC236}">
                  <a16:creationId xmlns:a16="http://schemas.microsoft.com/office/drawing/2014/main" id="{0747621C-6FE0-4314-BF6D-D3D6A140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438" name="Oval 9">
              <a:extLst>
                <a:ext uri="{FF2B5EF4-FFF2-40B4-BE49-F238E27FC236}">
                  <a16:creationId xmlns:a16="http://schemas.microsoft.com/office/drawing/2014/main" id="{FC44681E-06BF-4195-A4B5-1BA96FC7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439" name="Oval 10">
              <a:extLst>
                <a:ext uri="{FF2B5EF4-FFF2-40B4-BE49-F238E27FC236}">
                  <a16:creationId xmlns:a16="http://schemas.microsoft.com/office/drawing/2014/main" id="{99E9AD7E-D5A9-470E-AD12-6BD7B26B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440" name="Oval 11">
              <a:extLst>
                <a:ext uri="{FF2B5EF4-FFF2-40B4-BE49-F238E27FC236}">
                  <a16:creationId xmlns:a16="http://schemas.microsoft.com/office/drawing/2014/main" id="{E69D6D5D-EFE4-48B9-9EF6-4ED3FAA5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43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441" name="Oval 12">
              <a:extLst>
                <a:ext uri="{FF2B5EF4-FFF2-40B4-BE49-F238E27FC236}">
                  <a16:creationId xmlns:a16="http://schemas.microsoft.com/office/drawing/2014/main" id="{A664D74F-89E2-4F29-9F8C-5CFCB0C4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43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16450" name="AutoShape 21">
              <a:extLst>
                <a:ext uri="{FF2B5EF4-FFF2-40B4-BE49-F238E27FC236}">
                  <a16:creationId xmlns:a16="http://schemas.microsoft.com/office/drawing/2014/main" id="{692626A0-BE0E-4842-B37E-34EC7EAC6A7F}"/>
                </a:ext>
              </a:extLst>
            </p:cNvPr>
            <p:cNvCxnSpPr>
              <a:cxnSpLocks noChangeShapeType="1"/>
              <a:stCxn id="16434" idx="4"/>
              <a:endCxn id="16435" idx="0"/>
            </p:cNvCxnSpPr>
            <p:nvPr/>
          </p:nvCxnSpPr>
          <p:spPr bwMode="auto">
            <a:xfrm flipH="1">
              <a:off x="3890" y="1464"/>
              <a:ext cx="504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2" name="AutoShape 23">
              <a:extLst>
                <a:ext uri="{FF2B5EF4-FFF2-40B4-BE49-F238E27FC236}">
                  <a16:creationId xmlns:a16="http://schemas.microsoft.com/office/drawing/2014/main" id="{59FDBA63-0450-4FBA-808C-9132F7BC1A66}"/>
                </a:ext>
              </a:extLst>
            </p:cNvPr>
            <p:cNvCxnSpPr>
              <a:cxnSpLocks noChangeShapeType="1"/>
              <a:stCxn id="16435" idx="4"/>
              <a:endCxn id="16437" idx="0"/>
            </p:cNvCxnSpPr>
            <p:nvPr/>
          </p:nvCxnSpPr>
          <p:spPr bwMode="auto">
            <a:xfrm>
              <a:off x="3890" y="1848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3" name="AutoShape 24">
              <a:extLst>
                <a:ext uri="{FF2B5EF4-FFF2-40B4-BE49-F238E27FC236}">
                  <a16:creationId xmlns:a16="http://schemas.microsoft.com/office/drawing/2014/main" id="{C5090551-0F4D-428D-B917-2FCAAC8CD8D1}"/>
                </a:ext>
              </a:extLst>
            </p:cNvPr>
            <p:cNvCxnSpPr>
              <a:cxnSpLocks noChangeShapeType="1"/>
              <a:stCxn id="16434" idx="4"/>
              <a:endCxn id="16436" idx="0"/>
            </p:cNvCxnSpPr>
            <p:nvPr/>
          </p:nvCxnSpPr>
          <p:spPr bwMode="auto">
            <a:xfrm>
              <a:off x="4394" y="1464"/>
              <a:ext cx="54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4" name="AutoShape 25">
              <a:extLst>
                <a:ext uri="{FF2B5EF4-FFF2-40B4-BE49-F238E27FC236}">
                  <a16:creationId xmlns:a16="http://schemas.microsoft.com/office/drawing/2014/main" id="{C8BB68BA-D97C-48D1-A304-8EA948AA1016}"/>
                </a:ext>
              </a:extLst>
            </p:cNvPr>
            <p:cNvCxnSpPr>
              <a:cxnSpLocks noChangeShapeType="1"/>
              <a:stCxn id="16436" idx="4"/>
              <a:endCxn id="16438" idx="0"/>
            </p:cNvCxnSpPr>
            <p:nvPr/>
          </p:nvCxnSpPr>
          <p:spPr bwMode="auto">
            <a:xfrm flipH="1">
              <a:off x="4634" y="1848"/>
              <a:ext cx="30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5" name="AutoShape 26">
              <a:extLst>
                <a:ext uri="{FF2B5EF4-FFF2-40B4-BE49-F238E27FC236}">
                  <a16:creationId xmlns:a16="http://schemas.microsoft.com/office/drawing/2014/main" id="{7962B679-FCB7-4DEF-8C06-B2E5318F9DD0}"/>
                </a:ext>
              </a:extLst>
            </p:cNvPr>
            <p:cNvCxnSpPr>
              <a:cxnSpLocks noChangeShapeType="1"/>
              <a:stCxn id="16436" idx="4"/>
              <a:endCxn id="16439" idx="0"/>
            </p:cNvCxnSpPr>
            <p:nvPr/>
          </p:nvCxnSpPr>
          <p:spPr bwMode="auto">
            <a:xfrm>
              <a:off x="4934" y="1848"/>
              <a:ext cx="336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6" name="AutoShape 27">
              <a:extLst>
                <a:ext uri="{FF2B5EF4-FFF2-40B4-BE49-F238E27FC236}">
                  <a16:creationId xmlns:a16="http://schemas.microsoft.com/office/drawing/2014/main" id="{B720271A-E437-423F-82D7-0E579A41705A}"/>
                </a:ext>
              </a:extLst>
            </p:cNvPr>
            <p:cNvCxnSpPr>
              <a:cxnSpLocks noChangeShapeType="1"/>
              <a:stCxn id="16438" idx="4"/>
              <a:endCxn id="16440" idx="0"/>
            </p:cNvCxnSpPr>
            <p:nvPr/>
          </p:nvCxnSpPr>
          <p:spPr bwMode="auto">
            <a:xfrm flipH="1">
              <a:off x="4412" y="2280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1" name="AutoShape 32">
              <a:extLst>
                <a:ext uri="{FF2B5EF4-FFF2-40B4-BE49-F238E27FC236}">
                  <a16:creationId xmlns:a16="http://schemas.microsoft.com/office/drawing/2014/main" id="{590566B2-E53B-4072-9DCB-EB7C3EC95053}"/>
                </a:ext>
              </a:extLst>
            </p:cNvPr>
            <p:cNvCxnSpPr>
              <a:cxnSpLocks noChangeShapeType="1"/>
              <a:stCxn id="16441" idx="4"/>
              <a:endCxn id="16466" idx="0"/>
            </p:cNvCxnSpPr>
            <p:nvPr/>
          </p:nvCxnSpPr>
          <p:spPr bwMode="auto">
            <a:xfrm flipH="1">
              <a:off x="4758" y="2712"/>
              <a:ext cx="128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3" name="AutoShape 34">
              <a:extLst>
                <a:ext uri="{FF2B5EF4-FFF2-40B4-BE49-F238E27FC236}">
                  <a16:creationId xmlns:a16="http://schemas.microsoft.com/office/drawing/2014/main" id="{FE4448F0-193D-46E8-9838-8D24CF882C7E}"/>
                </a:ext>
              </a:extLst>
            </p:cNvPr>
            <p:cNvCxnSpPr>
              <a:cxnSpLocks noChangeShapeType="1"/>
              <a:stCxn id="16438" idx="4"/>
              <a:endCxn id="16441" idx="0"/>
            </p:cNvCxnSpPr>
            <p:nvPr/>
          </p:nvCxnSpPr>
          <p:spPr bwMode="auto">
            <a:xfrm>
              <a:off x="4634" y="2280"/>
              <a:ext cx="25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66" name="Oval 37">
              <a:extLst>
                <a:ext uri="{FF2B5EF4-FFF2-40B4-BE49-F238E27FC236}">
                  <a16:creationId xmlns:a16="http://schemas.microsoft.com/office/drawing/2014/main" id="{5C7A12F1-E8FE-49EF-A0B6-50490B36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8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16390" name="Text Box 42">
            <a:extLst>
              <a:ext uri="{FF2B5EF4-FFF2-40B4-BE49-F238E27FC236}">
                <a16:creationId xmlns:a16="http://schemas.microsoft.com/office/drawing/2014/main" id="{6B4F211F-8969-48A0-95E6-CF2A8D9F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369" y="519112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391" name="Text Box 43">
            <a:extLst>
              <a:ext uri="{FF2B5EF4-FFF2-40B4-BE49-F238E27FC236}">
                <a16:creationId xmlns:a16="http://schemas.microsoft.com/office/drawing/2014/main" id="{6F47ADD8-4D23-45A6-B9EC-CBB91915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336" y="4333873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b=x</a:t>
            </a:r>
          </a:p>
        </p:txBody>
      </p:sp>
      <p:sp>
        <p:nvSpPr>
          <p:cNvPr id="16392" name="Text Box 44">
            <a:extLst>
              <a:ext uri="{FF2B5EF4-FFF2-40B4-BE49-F238E27FC236}">
                <a16:creationId xmlns:a16="http://schemas.microsoft.com/office/drawing/2014/main" id="{4CAB396B-E360-469A-AA6C-60EB9DBF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099" y="3047998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a=y</a:t>
            </a:r>
          </a:p>
        </p:txBody>
      </p:sp>
      <p:sp>
        <p:nvSpPr>
          <p:cNvPr id="16393" name="Text Box 45">
            <a:extLst>
              <a:ext uri="{FF2B5EF4-FFF2-40B4-BE49-F238E27FC236}">
                <a16:creationId xmlns:a16="http://schemas.microsoft.com/office/drawing/2014/main" id="{C76D8E38-838E-4F7A-BFBE-16A15DE1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198" y="2724148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c=z</a:t>
            </a:r>
          </a:p>
        </p:txBody>
      </p:sp>
      <p:sp>
        <p:nvSpPr>
          <p:cNvPr id="16394" name="Line 46">
            <a:extLst>
              <a:ext uri="{FF2B5EF4-FFF2-40B4-BE49-F238E27FC236}">
                <a16:creationId xmlns:a16="http://schemas.microsoft.com/office/drawing/2014/main" id="{31E2F8A3-CB9D-4D17-BEE0-756F38E60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1947" y="5356226"/>
            <a:ext cx="438553" cy="164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395" name="Line 47">
            <a:extLst>
              <a:ext uri="{FF2B5EF4-FFF2-40B4-BE49-F238E27FC236}">
                <a16:creationId xmlns:a16="http://schemas.microsoft.com/office/drawing/2014/main" id="{C823B8BE-7C97-46F0-BE86-D14D6ED8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160" y="3314698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6" name="Line 48">
            <a:extLst>
              <a:ext uri="{FF2B5EF4-FFF2-40B4-BE49-F238E27FC236}">
                <a16:creationId xmlns:a16="http://schemas.microsoft.com/office/drawing/2014/main" id="{666EFED8-E8DB-4D44-90A8-AEDED98C2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4960" y="2876548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7" name="Line 49">
            <a:extLst>
              <a:ext uri="{FF2B5EF4-FFF2-40B4-BE49-F238E27FC236}">
                <a16:creationId xmlns:a16="http://schemas.microsoft.com/office/drawing/2014/main" id="{E8589E7B-2B24-47A1-A04C-F1B978CAD8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0660" y="4314823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398" name="Group 50">
            <a:extLst>
              <a:ext uri="{FF2B5EF4-FFF2-40B4-BE49-F238E27FC236}">
                <a16:creationId xmlns:a16="http://schemas.microsoft.com/office/drawing/2014/main" id="{3BA9A0FC-5FBD-475F-81B8-1B14066AE596}"/>
              </a:ext>
            </a:extLst>
          </p:cNvPr>
          <p:cNvGrpSpPr>
            <a:grpSpLocks/>
          </p:cNvGrpSpPr>
          <p:nvPr/>
        </p:nvGrpSpPr>
        <p:grpSpPr bwMode="auto">
          <a:xfrm>
            <a:off x="2484278" y="2678906"/>
            <a:ext cx="2703513" cy="2414588"/>
            <a:chOff x="3872" y="1873"/>
            <a:chExt cx="1703" cy="1521"/>
          </a:xfrm>
        </p:grpSpPr>
        <p:sp>
          <p:nvSpPr>
            <p:cNvPr id="16401" name="Oval 51">
              <a:extLst>
                <a:ext uri="{FF2B5EF4-FFF2-40B4-BE49-F238E27FC236}">
                  <a16:creationId xmlns:a16="http://schemas.microsoft.com/office/drawing/2014/main" id="{F82C1CBF-EC20-446F-9F2A-A615CD86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87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402" name="Oval 52">
              <a:extLst>
                <a:ext uri="{FF2B5EF4-FFF2-40B4-BE49-F238E27FC236}">
                  <a16:creationId xmlns:a16="http://schemas.microsoft.com/office/drawing/2014/main" id="{17FBB004-7307-47EE-A466-C848221A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225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403" name="Oval 53">
              <a:extLst>
                <a:ext uri="{FF2B5EF4-FFF2-40B4-BE49-F238E27FC236}">
                  <a16:creationId xmlns:a16="http://schemas.microsoft.com/office/drawing/2014/main" id="{47ECFBED-FCAB-4A52-8E4F-BEF436CD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225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404" name="Oval 54">
              <a:extLst>
                <a:ext uri="{FF2B5EF4-FFF2-40B4-BE49-F238E27FC236}">
                  <a16:creationId xmlns:a16="http://schemas.microsoft.com/office/drawing/2014/main" id="{4123EE28-4D49-4E1F-B3F4-8FEB1409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405" name="Oval 55">
              <a:extLst>
                <a:ext uri="{FF2B5EF4-FFF2-40B4-BE49-F238E27FC236}">
                  <a16:creationId xmlns:a16="http://schemas.microsoft.com/office/drawing/2014/main" id="{E6DD40FB-4702-4DE3-A3CB-78696526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406" name="Oval 56">
              <a:extLst>
                <a:ext uri="{FF2B5EF4-FFF2-40B4-BE49-F238E27FC236}">
                  <a16:creationId xmlns:a16="http://schemas.microsoft.com/office/drawing/2014/main" id="{BB390322-AA1E-4369-A6FF-268C7AC8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407" name="Oval 57">
              <a:extLst>
                <a:ext uri="{FF2B5EF4-FFF2-40B4-BE49-F238E27FC236}">
                  <a16:creationId xmlns:a16="http://schemas.microsoft.com/office/drawing/2014/main" id="{993050FF-5071-4B2C-99B4-77C34956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12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408" name="Oval 58">
              <a:extLst>
                <a:ext uri="{FF2B5EF4-FFF2-40B4-BE49-F238E27FC236}">
                  <a16:creationId xmlns:a16="http://schemas.microsoft.com/office/drawing/2014/main" id="{6474CF1D-E5DF-47BE-B259-401B2458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312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16418" name="AutoShape 68">
              <a:extLst>
                <a:ext uri="{FF2B5EF4-FFF2-40B4-BE49-F238E27FC236}">
                  <a16:creationId xmlns:a16="http://schemas.microsoft.com/office/drawing/2014/main" id="{1C0EE9EA-2406-4042-A494-1ADA9376AB7B}"/>
                </a:ext>
              </a:extLst>
            </p:cNvPr>
            <p:cNvCxnSpPr>
              <a:cxnSpLocks noChangeShapeType="1"/>
              <a:stCxn id="16401" idx="4"/>
              <a:endCxn id="16402" idx="0"/>
            </p:cNvCxnSpPr>
            <p:nvPr/>
          </p:nvCxnSpPr>
          <p:spPr bwMode="auto">
            <a:xfrm flipH="1">
              <a:off x="4034" y="2146"/>
              <a:ext cx="504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AutoShape 70">
              <a:extLst>
                <a:ext uri="{FF2B5EF4-FFF2-40B4-BE49-F238E27FC236}">
                  <a16:creationId xmlns:a16="http://schemas.microsoft.com/office/drawing/2014/main" id="{B98B9F6E-EACA-40F1-922A-B7A803DE0194}"/>
                </a:ext>
              </a:extLst>
            </p:cNvPr>
            <p:cNvCxnSpPr>
              <a:cxnSpLocks noChangeShapeType="1"/>
              <a:stCxn id="16402" idx="4"/>
              <a:endCxn id="16404" idx="0"/>
            </p:cNvCxnSpPr>
            <p:nvPr/>
          </p:nvCxnSpPr>
          <p:spPr bwMode="auto">
            <a:xfrm>
              <a:off x="4034" y="2530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AutoShape 71">
              <a:extLst>
                <a:ext uri="{FF2B5EF4-FFF2-40B4-BE49-F238E27FC236}">
                  <a16:creationId xmlns:a16="http://schemas.microsoft.com/office/drawing/2014/main" id="{D9509338-03B4-41EC-93CE-4D81D0CDAAA7}"/>
                </a:ext>
              </a:extLst>
            </p:cNvPr>
            <p:cNvCxnSpPr>
              <a:cxnSpLocks noChangeShapeType="1"/>
              <a:stCxn id="16401" idx="4"/>
              <a:endCxn id="16403" idx="0"/>
            </p:cNvCxnSpPr>
            <p:nvPr/>
          </p:nvCxnSpPr>
          <p:spPr bwMode="auto">
            <a:xfrm>
              <a:off x="4538" y="2146"/>
              <a:ext cx="54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AutoShape 72">
              <a:extLst>
                <a:ext uri="{FF2B5EF4-FFF2-40B4-BE49-F238E27FC236}">
                  <a16:creationId xmlns:a16="http://schemas.microsoft.com/office/drawing/2014/main" id="{025438F1-F0A1-449D-BEE2-0EDCF58B9A2C}"/>
                </a:ext>
              </a:extLst>
            </p:cNvPr>
            <p:cNvCxnSpPr>
              <a:cxnSpLocks noChangeShapeType="1"/>
              <a:stCxn id="16403" idx="4"/>
              <a:endCxn id="16405" idx="0"/>
            </p:cNvCxnSpPr>
            <p:nvPr/>
          </p:nvCxnSpPr>
          <p:spPr bwMode="auto">
            <a:xfrm flipH="1">
              <a:off x="4778" y="2530"/>
              <a:ext cx="30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3" name="AutoShape 73">
              <a:extLst>
                <a:ext uri="{FF2B5EF4-FFF2-40B4-BE49-F238E27FC236}">
                  <a16:creationId xmlns:a16="http://schemas.microsoft.com/office/drawing/2014/main" id="{60D392F3-1445-4A6D-B105-F332AE9AC346}"/>
                </a:ext>
              </a:extLst>
            </p:cNvPr>
            <p:cNvCxnSpPr>
              <a:cxnSpLocks noChangeShapeType="1"/>
              <a:stCxn id="16403" idx="4"/>
              <a:endCxn id="16406" idx="0"/>
            </p:cNvCxnSpPr>
            <p:nvPr/>
          </p:nvCxnSpPr>
          <p:spPr bwMode="auto">
            <a:xfrm>
              <a:off x="5078" y="2530"/>
              <a:ext cx="336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4" name="AutoShape 74">
              <a:extLst>
                <a:ext uri="{FF2B5EF4-FFF2-40B4-BE49-F238E27FC236}">
                  <a16:creationId xmlns:a16="http://schemas.microsoft.com/office/drawing/2014/main" id="{A07F048C-5134-454F-8820-E9AF4217EA34}"/>
                </a:ext>
              </a:extLst>
            </p:cNvPr>
            <p:cNvCxnSpPr>
              <a:cxnSpLocks noChangeShapeType="1"/>
              <a:stCxn id="16405" idx="4"/>
              <a:endCxn id="16407" idx="0"/>
            </p:cNvCxnSpPr>
            <p:nvPr/>
          </p:nvCxnSpPr>
          <p:spPr bwMode="auto">
            <a:xfrm flipH="1">
              <a:off x="4556" y="2962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1" name="AutoShape 81">
              <a:extLst>
                <a:ext uri="{FF2B5EF4-FFF2-40B4-BE49-F238E27FC236}">
                  <a16:creationId xmlns:a16="http://schemas.microsoft.com/office/drawing/2014/main" id="{2992451C-D504-455A-81BA-6314DC6244BF}"/>
                </a:ext>
              </a:extLst>
            </p:cNvPr>
            <p:cNvCxnSpPr>
              <a:cxnSpLocks noChangeShapeType="1"/>
              <a:stCxn id="16405" idx="4"/>
              <a:endCxn id="16408" idx="0"/>
            </p:cNvCxnSpPr>
            <p:nvPr/>
          </p:nvCxnSpPr>
          <p:spPr bwMode="auto">
            <a:xfrm>
              <a:off x="4778" y="2962"/>
              <a:ext cx="25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9" name="Text Box 84">
            <a:extLst>
              <a:ext uri="{FF2B5EF4-FFF2-40B4-BE49-F238E27FC236}">
                <a16:creationId xmlns:a16="http://schemas.microsoft.com/office/drawing/2014/main" id="{66ACBBBA-D8EF-43D8-B8ED-91822CE36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286" y="5676898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before insertion</a:t>
            </a:r>
          </a:p>
        </p:txBody>
      </p:sp>
      <p:sp>
        <p:nvSpPr>
          <p:cNvPr id="16400" name="Text Box 85">
            <a:extLst>
              <a:ext uri="{FF2B5EF4-FFF2-40B4-BE49-F238E27FC236}">
                <a16:creationId xmlns:a16="http://schemas.microsoft.com/office/drawing/2014/main" id="{F51A7CEE-29EF-4ABD-A9CF-63AC88E7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561" y="5676898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insertion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E4358-447A-4426-A4C7-45E4C183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0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(6/9)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838200" y="1506022"/>
            <a:ext cx="621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1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is black and has a red child</a:t>
            </a:r>
            <a:endParaRPr lang="en-US" sz="2400" dirty="0"/>
          </a:p>
        </p:txBody>
      </p:sp>
      <p:sp>
        <p:nvSpPr>
          <p:cNvPr id="4" name="Oval 1028">
            <a:extLst>
              <a:ext uri="{FF2B5EF4-FFF2-40B4-BE49-F238E27FC236}">
                <a16:creationId xmlns:a16="http://schemas.microsoft.com/office/drawing/2014/main" id="{F8C380F8-EEFE-4624-8F6A-74D04C5A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283" y="239201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" name="AutoShape 1029">
            <a:extLst>
              <a:ext uri="{FF2B5EF4-FFF2-40B4-BE49-F238E27FC236}">
                <a16:creationId xmlns:a16="http://schemas.microsoft.com/office/drawing/2014/main" id="{D17E3BD4-FB29-494B-A833-1900FD89DA32}"/>
              </a:ext>
            </a:extLst>
          </p:cNvPr>
          <p:cNvCxnSpPr>
            <a:cxnSpLocks noChangeShapeType="1"/>
            <a:stCxn id="8" idx="1"/>
            <a:endCxn id="4" idx="5"/>
          </p:cNvCxnSpPr>
          <p:nvPr/>
        </p:nvCxnSpPr>
        <p:spPr bwMode="auto">
          <a:xfrm flipH="1" flipV="1">
            <a:off x="6476642" y="2665729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030">
            <a:extLst>
              <a:ext uri="{FF2B5EF4-FFF2-40B4-BE49-F238E27FC236}">
                <a16:creationId xmlns:a16="http://schemas.microsoft.com/office/drawing/2014/main" id="{708C834D-0BEF-4DEF-AC3E-263EBF296B2D}"/>
              </a:ext>
            </a:extLst>
          </p:cNvPr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5738289" y="2665729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1031">
            <a:extLst>
              <a:ext uri="{FF2B5EF4-FFF2-40B4-BE49-F238E27FC236}">
                <a16:creationId xmlns:a16="http://schemas.microsoft.com/office/drawing/2014/main" id="{A85707CE-CE14-44D3-9F63-D544FCE8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87" y="2881425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Oval 1034">
            <a:extLst>
              <a:ext uri="{FF2B5EF4-FFF2-40B4-BE49-F238E27FC236}">
                <a16:creationId xmlns:a16="http://schemas.microsoft.com/office/drawing/2014/main" id="{CD7523A5-CCE5-4A3F-8397-BD88AA8C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58" y="2868266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" name="AutoShape 1038">
            <a:extLst>
              <a:ext uri="{FF2B5EF4-FFF2-40B4-BE49-F238E27FC236}">
                <a16:creationId xmlns:a16="http://schemas.microsoft.com/office/drawing/2014/main" id="{1A794C42-913C-4492-8E73-E46F3F5D2D83}"/>
              </a:ext>
            </a:extLst>
          </p:cNvPr>
          <p:cNvCxnSpPr>
            <a:cxnSpLocks noChangeShapeType="1"/>
            <a:endCxn id="8" idx="3"/>
          </p:cNvCxnSpPr>
          <p:nvPr/>
        </p:nvCxnSpPr>
        <p:spPr bwMode="auto">
          <a:xfrm flipV="1">
            <a:off x="6886908" y="3160366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045">
            <a:extLst>
              <a:ext uri="{FF2B5EF4-FFF2-40B4-BE49-F238E27FC236}">
                <a16:creationId xmlns:a16="http://schemas.microsoft.com/office/drawing/2014/main" id="{7FE5561F-2545-4FBF-B591-E403F40F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583" y="254441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" name="Text Box 1046">
            <a:extLst>
              <a:ext uri="{FF2B5EF4-FFF2-40B4-BE49-F238E27FC236}">
                <a16:creationId xmlns:a16="http://schemas.microsoft.com/office/drawing/2014/main" id="{5D078C4C-BD28-49EE-9CC8-0E7D51DB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45" y="276666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" name="Oval 1031">
            <a:extLst>
              <a:ext uri="{FF2B5EF4-FFF2-40B4-BE49-F238E27FC236}">
                <a16:creationId xmlns:a16="http://schemas.microsoft.com/office/drawing/2014/main" id="{297346E5-93B3-4499-AA56-AD6A331A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875" y="3470599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6" name="AutoShape 1030">
            <a:extLst>
              <a:ext uri="{FF2B5EF4-FFF2-40B4-BE49-F238E27FC236}">
                <a16:creationId xmlns:a16="http://schemas.microsoft.com/office/drawing/2014/main" id="{2E18E9B4-2E5A-4FCB-88B0-4CEBAFAA9E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9141" y="3148646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30">
            <a:extLst>
              <a:ext uri="{FF2B5EF4-FFF2-40B4-BE49-F238E27FC236}">
                <a16:creationId xmlns:a16="http://schemas.microsoft.com/office/drawing/2014/main" id="{BF702088-77AB-4424-87AC-05AF255D42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47699" y="373209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030">
            <a:extLst>
              <a:ext uri="{FF2B5EF4-FFF2-40B4-BE49-F238E27FC236}">
                <a16:creationId xmlns:a16="http://schemas.microsoft.com/office/drawing/2014/main" id="{B74DE655-6C68-4B2F-9CBD-CEAAEE22CC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73700" y="3182377"/>
            <a:ext cx="342237" cy="30794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30">
            <a:extLst>
              <a:ext uri="{FF2B5EF4-FFF2-40B4-BE49-F238E27FC236}">
                <a16:creationId xmlns:a16="http://schemas.microsoft.com/office/drawing/2014/main" id="{F875BC8C-EB22-4ABA-B441-B96F80179D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86727" y="2110888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30">
            <a:extLst>
              <a:ext uri="{FF2B5EF4-FFF2-40B4-BE49-F238E27FC236}">
                <a16:creationId xmlns:a16="http://schemas.microsoft.com/office/drawing/2014/main" id="{BA132841-7AAA-46CD-B105-91B1168AFE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014" y="3724943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30">
            <a:extLst>
              <a:ext uri="{FF2B5EF4-FFF2-40B4-BE49-F238E27FC236}">
                <a16:creationId xmlns:a16="http://schemas.microsoft.com/office/drawing/2014/main" id="{9E6B0091-5251-491E-A60F-C85F515766A0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738289" y="3158372"/>
            <a:ext cx="428871" cy="3319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28">
            <a:extLst>
              <a:ext uri="{FF2B5EF4-FFF2-40B4-BE49-F238E27FC236}">
                <a16:creationId xmlns:a16="http://schemas.microsoft.com/office/drawing/2014/main" id="{3E491C3C-47E8-4BBE-BFBA-F37948A5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83" y="448910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" name="AutoShape 1029">
            <a:extLst>
              <a:ext uri="{FF2B5EF4-FFF2-40B4-BE49-F238E27FC236}">
                <a16:creationId xmlns:a16="http://schemas.microsoft.com/office/drawing/2014/main" id="{CDE4A997-BF2C-4264-8A13-DA1264355A9D}"/>
              </a:ext>
            </a:extLst>
          </p:cNvPr>
          <p:cNvCxnSpPr>
            <a:cxnSpLocks noChangeShapeType="1"/>
            <a:stCxn id="50" idx="1"/>
            <a:endCxn id="46" idx="5"/>
          </p:cNvCxnSpPr>
          <p:nvPr/>
        </p:nvCxnSpPr>
        <p:spPr bwMode="auto">
          <a:xfrm flipH="1" flipV="1">
            <a:off x="6362342" y="4762816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AFA21FEC-EB4B-4086-A787-FA67BE648253}"/>
              </a:ext>
            </a:extLst>
          </p:cNvPr>
          <p:cNvCxnSpPr>
            <a:cxnSpLocks noChangeShapeType="1"/>
            <a:stCxn id="49" idx="7"/>
            <a:endCxn id="46" idx="3"/>
          </p:cNvCxnSpPr>
          <p:nvPr/>
        </p:nvCxnSpPr>
        <p:spPr bwMode="auto">
          <a:xfrm flipV="1">
            <a:off x="5623989" y="4762816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1031">
            <a:extLst>
              <a:ext uri="{FF2B5EF4-FFF2-40B4-BE49-F238E27FC236}">
                <a16:creationId xmlns:a16="http://schemas.microsoft.com/office/drawing/2014/main" id="{E5921437-841D-4729-AEF4-B3C6B731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787" y="4978512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" name="Oval 1034">
            <a:extLst>
              <a:ext uri="{FF2B5EF4-FFF2-40B4-BE49-F238E27FC236}">
                <a16:creationId xmlns:a16="http://schemas.microsoft.com/office/drawing/2014/main" id="{3237D76E-15CA-412B-B8F6-1BEF020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958" y="4965353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1" name="AutoShape 1038">
            <a:extLst>
              <a:ext uri="{FF2B5EF4-FFF2-40B4-BE49-F238E27FC236}">
                <a16:creationId xmlns:a16="http://schemas.microsoft.com/office/drawing/2014/main" id="{2C97D9C9-8B9B-4E75-BB74-E83268799FCE}"/>
              </a:ext>
            </a:extLst>
          </p:cNvPr>
          <p:cNvCxnSpPr>
            <a:cxnSpLocks noChangeShapeType="1"/>
            <a:endCxn id="50" idx="3"/>
          </p:cNvCxnSpPr>
          <p:nvPr/>
        </p:nvCxnSpPr>
        <p:spPr bwMode="auto">
          <a:xfrm flipV="1">
            <a:off x="6772608" y="5257453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1045">
            <a:extLst>
              <a:ext uri="{FF2B5EF4-FFF2-40B4-BE49-F238E27FC236}">
                <a16:creationId xmlns:a16="http://schemas.microsoft.com/office/drawing/2014/main" id="{7FF8CAEC-6399-445D-A531-7BB39265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283" y="464150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3" name="Text Box 1046">
            <a:extLst>
              <a:ext uri="{FF2B5EF4-FFF2-40B4-BE49-F238E27FC236}">
                <a16:creationId xmlns:a16="http://schemas.microsoft.com/office/drawing/2014/main" id="{B873225D-1D7E-4FB8-9964-596776A2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845" y="486375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4" name="Oval 1031">
            <a:extLst>
              <a:ext uri="{FF2B5EF4-FFF2-40B4-BE49-F238E27FC236}">
                <a16:creationId xmlns:a16="http://schemas.microsoft.com/office/drawing/2014/main" id="{52FEF9EE-9474-4BC1-9956-6F069783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645" y="558740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5" name="AutoShape 1030">
            <a:extLst>
              <a:ext uri="{FF2B5EF4-FFF2-40B4-BE49-F238E27FC236}">
                <a16:creationId xmlns:a16="http://schemas.microsoft.com/office/drawing/2014/main" id="{C5EC56CF-417E-419A-8BBB-314746CC0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4841" y="5245733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030">
            <a:extLst>
              <a:ext uri="{FF2B5EF4-FFF2-40B4-BE49-F238E27FC236}">
                <a16:creationId xmlns:a16="http://schemas.microsoft.com/office/drawing/2014/main" id="{27A7DE23-2D5D-4E8F-A749-AC5883EA0F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88909" y="5818855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030">
            <a:extLst>
              <a:ext uri="{FF2B5EF4-FFF2-40B4-BE49-F238E27FC236}">
                <a16:creationId xmlns:a16="http://schemas.microsoft.com/office/drawing/2014/main" id="{3C6356DE-1BBB-4783-B930-2F216DDA8B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59400" y="5279464"/>
            <a:ext cx="342237" cy="307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030">
            <a:extLst>
              <a:ext uri="{FF2B5EF4-FFF2-40B4-BE49-F238E27FC236}">
                <a16:creationId xmlns:a16="http://schemas.microsoft.com/office/drawing/2014/main" id="{EF834E47-8B77-4B1E-AE1A-D999FCAD3A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72427" y="4207975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20003C1-C9FB-4142-AC62-ED558686E7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4300" y="5825205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30">
            <a:extLst>
              <a:ext uri="{FF2B5EF4-FFF2-40B4-BE49-F238E27FC236}">
                <a16:creationId xmlns:a16="http://schemas.microsoft.com/office/drawing/2014/main" id="{47B821C4-5454-4A17-97E2-A623B43A1C2E}"/>
              </a:ext>
            </a:extLst>
          </p:cNvPr>
          <p:cNvCxnSpPr>
            <a:cxnSpLocks noChangeShapeType="1"/>
            <a:stCxn id="49" idx="5"/>
          </p:cNvCxnSpPr>
          <p:nvPr/>
        </p:nvCxnSpPr>
        <p:spPr bwMode="auto">
          <a:xfrm>
            <a:off x="5623989" y="5255459"/>
            <a:ext cx="428871" cy="33194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1028">
            <a:extLst>
              <a:ext uri="{FF2B5EF4-FFF2-40B4-BE49-F238E27FC236}">
                <a16:creationId xmlns:a16="http://schemas.microsoft.com/office/drawing/2014/main" id="{46DBDDA7-7180-402B-A965-574F9EB3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924" y="385209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AutoShape 1029">
            <a:extLst>
              <a:ext uri="{FF2B5EF4-FFF2-40B4-BE49-F238E27FC236}">
                <a16:creationId xmlns:a16="http://schemas.microsoft.com/office/drawing/2014/main" id="{B8FB7F3F-F753-41D9-9C7C-B00CE58D9C5F}"/>
              </a:ext>
            </a:extLst>
          </p:cNvPr>
          <p:cNvCxnSpPr>
            <a:cxnSpLocks noChangeShapeType="1"/>
            <a:stCxn id="65" idx="1"/>
            <a:endCxn id="61" idx="5"/>
          </p:cNvCxnSpPr>
          <p:nvPr/>
        </p:nvCxnSpPr>
        <p:spPr bwMode="auto">
          <a:xfrm flipH="1" flipV="1">
            <a:off x="10197283" y="4125812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030">
            <a:extLst>
              <a:ext uri="{FF2B5EF4-FFF2-40B4-BE49-F238E27FC236}">
                <a16:creationId xmlns:a16="http://schemas.microsoft.com/office/drawing/2014/main" id="{57561DBF-1E61-4B47-9F89-3256E813F7E2}"/>
              </a:ext>
            </a:extLst>
          </p:cNvPr>
          <p:cNvCxnSpPr>
            <a:cxnSpLocks noChangeShapeType="1"/>
            <a:stCxn id="64" idx="7"/>
            <a:endCxn id="61" idx="3"/>
          </p:cNvCxnSpPr>
          <p:nvPr/>
        </p:nvCxnSpPr>
        <p:spPr bwMode="auto">
          <a:xfrm flipV="1">
            <a:off x="9458930" y="4125812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1031">
            <a:extLst>
              <a:ext uri="{FF2B5EF4-FFF2-40B4-BE49-F238E27FC236}">
                <a16:creationId xmlns:a16="http://schemas.microsoft.com/office/drawing/2014/main" id="{2F9D359F-E348-4D85-AC7F-DB4FB47F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728" y="4341508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5" name="Oval 1034">
            <a:extLst>
              <a:ext uri="{FF2B5EF4-FFF2-40B4-BE49-F238E27FC236}">
                <a16:creationId xmlns:a16="http://schemas.microsoft.com/office/drawing/2014/main" id="{B53D2A40-B5B4-4F6D-83D1-3666D4A5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899" y="43283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6" name="AutoShape 1038">
            <a:extLst>
              <a:ext uri="{FF2B5EF4-FFF2-40B4-BE49-F238E27FC236}">
                <a16:creationId xmlns:a16="http://schemas.microsoft.com/office/drawing/2014/main" id="{D4C89D39-2193-4947-9E90-89C9B7E7A761}"/>
              </a:ext>
            </a:extLst>
          </p:cNvPr>
          <p:cNvCxnSpPr>
            <a:cxnSpLocks noChangeShapeType="1"/>
            <a:endCxn id="65" idx="3"/>
          </p:cNvCxnSpPr>
          <p:nvPr/>
        </p:nvCxnSpPr>
        <p:spPr bwMode="auto">
          <a:xfrm flipV="1">
            <a:off x="10567562" y="4602062"/>
            <a:ext cx="220066" cy="38644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1045">
            <a:extLst>
              <a:ext uri="{FF2B5EF4-FFF2-40B4-BE49-F238E27FC236}">
                <a16:creationId xmlns:a16="http://schemas.microsoft.com/office/drawing/2014/main" id="{CA7FADD0-CE7B-484A-9DA0-14F457BF7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8224" y="4004499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8" name="Text Box 1046">
            <a:extLst>
              <a:ext uri="{FF2B5EF4-FFF2-40B4-BE49-F238E27FC236}">
                <a16:creationId xmlns:a16="http://schemas.microsoft.com/office/drawing/2014/main" id="{AC1145D8-90D1-4273-9248-85EC1891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786" y="4226749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9" name="Oval 1031">
            <a:extLst>
              <a:ext uri="{FF2B5EF4-FFF2-40B4-BE49-F238E27FC236}">
                <a16:creationId xmlns:a16="http://schemas.microsoft.com/office/drawing/2014/main" id="{DC173EA1-F244-463B-8D05-C3748153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70" y="488143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0" name="AutoShape 1030">
            <a:extLst>
              <a:ext uri="{FF2B5EF4-FFF2-40B4-BE49-F238E27FC236}">
                <a16:creationId xmlns:a16="http://schemas.microsoft.com/office/drawing/2014/main" id="{4759C8B6-3B1F-417F-8949-5A6787E3D1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09782" y="4608729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030">
            <a:extLst>
              <a:ext uri="{FF2B5EF4-FFF2-40B4-BE49-F238E27FC236}">
                <a16:creationId xmlns:a16="http://schemas.microsoft.com/office/drawing/2014/main" id="{092F2C45-1302-4B70-83C5-342C4CD262A2}"/>
              </a:ext>
            </a:extLst>
          </p:cNvPr>
          <p:cNvCxnSpPr>
            <a:cxnSpLocks noChangeShapeType="1"/>
            <a:endCxn id="64" idx="5"/>
          </p:cNvCxnSpPr>
          <p:nvPr/>
        </p:nvCxnSpPr>
        <p:spPr bwMode="auto">
          <a:xfrm flipH="1" flipV="1">
            <a:off x="9458930" y="4618455"/>
            <a:ext cx="398228" cy="3319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030">
            <a:extLst>
              <a:ext uri="{FF2B5EF4-FFF2-40B4-BE49-F238E27FC236}">
                <a16:creationId xmlns:a16="http://schemas.microsoft.com/office/drawing/2014/main" id="{954F9F2B-80C4-41AC-BCC2-3D1479C041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94341" y="4642460"/>
            <a:ext cx="342237" cy="307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030">
            <a:extLst>
              <a:ext uri="{FF2B5EF4-FFF2-40B4-BE49-F238E27FC236}">
                <a16:creationId xmlns:a16="http://schemas.microsoft.com/office/drawing/2014/main" id="{B4954A00-AB18-40F6-89A2-C015BBA90F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207368" y="3570971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1047">
            <a:extLst>
              <a:ext uri="{FF2B5EF4-FFF2-40B4-BE49-F238E27FC236}">
                <a16:creationId xmlns:a16="http://schemas.microsoft.com/office/drawing/2014/main" id="{887F8E90-6DB6-42D5-98EA-57E6E729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0" y="4134919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5" name="Oval 1028">
            <a:extLst>
              <a:ext uri="{FF2B5EF4-FFF2-40B4-BE49-F238E27FC236}">
                <a16:creationId xmlns:a16="http://schemas.microsoft.com/office/drawing/2014/main" id="{106F811F-75D1-474A-98DC-E0BF9165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18" y="450206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6" name="AutoShape 1029">
            <a:extLst>
              <a:ext uri="{FF2B5EF4-FFF2-40B4-BE49-F238E27FC236}">
                <a16:creationId xmlns:a16="http://schemas.microsoft.com/office/drawing/2014/main" id="{AEB067AD-6522-4A60-A4E0-7665137ED272}"/>
              </a:ext>
            </a:extLst>
          </p:cNvPr>
          <p:cNvCxnSpPr>
            <a:cxnSpLocks noChangeShapeType="1"/>
            <a:stCxn id="79" idx="1"/>
            <a:endCxn id="75" idx="5"/>
          </p:cNvCxnSpPr>
          <p:nvPr/>
        </p:nvCxnSpPr>
        <p:spPr bwMode="auto">
          <a:xfrm flipH="1" flipV="1">
            <a:off x="2632877" y="4775777"/>
            <a:ext cx="335422" cy="3458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30">
            <a:extLst>
              <a:ext uri="{FF2B5EF4-FFF2-40B4-BE49-F238E27FC236}">
                <a16:creationId xmlns:a16="http://schemas.microsoft.com/office/drawing/2014/main" id="{F1EC0DD5-988A-46C9-A7F0-E3CF69F47CAE}"/>
              </a:ext>
            </a:extLst>
          </p:cNvPr>
          <p:cNvCxnSpPr>
            <a:cxnSpLocks noChangeShapeType="1"/>
            <a:endCxn id="78" idx="3"/>
          </p:cNvCxnSpPr>
          <p:nvPr/>
        </p:nvCxnSpPr>
        <p:spPr bwMode="auto">
          <a:xfrm flipV="1">
            <a:off x="1422710" y="5352930"/>
            <a:ext cx="275707" cy="4064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031">
            <a:extLst>
              <a:ext uri="{FF2B5EF4-FFF2-40B4-BE49-F238E27FC236}">
                <a16:creationId xmlns:a16="http://schemas.microsoft.com/office/drawing/2014/main" id="{5CBCBF6D-4709-4EE9-80AA-A1824621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72" y="5075983"/>
            <a:ext cx="636036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5  7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" name="Oval 1034">
            <a:extLst>
              <a:ext uri="{FF2B5EF4-FFF2-40B4-BE49-F238E27FC236}">
                <a16:creationId xmlns:a16="http://schemas.microsoft.com/office/drawing/2014/main" id="{0C2410EB-F7F3-4431-9A2E-BD302A9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70" y="5074615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0" name="AutoShape 1038">
            <a:extLst>
              <a:ext uri="{FF2B5EF4-FFF2-40B4-BE49-F238E27FC236}">
                <a16:creationId xmlns:a16="http://schemas.microsoft.com/office/drawing/2014/main" id="{90552C0A-D367-4BD6-915F-A366F9BEA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80588" y="6037177"/>
            <a:ext cx="230502" cy="3517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030">
            <a:extLst>
              <a:ext uri="{FF2B5EF4-FFF2-40B4-BE49-F238E27FC236}">
                <a16:creationId xmlns:a16="http://schemas.microsoft.com/office/drawing/2014/main" id="{6AF301B0-43BD-45F7-A474-2314D8DA6B7C}"/>
              </a:ext>
            </a:extLst>
          </p:cNvPr>
          <p:cNvCxnSpPr>
            <a:cxnSpLocks noChangeShapeType="1"/>
            <a:stCxn id="79" idx="5"/>
            <a:endCxn id="92" idx="0"/>
          </p:cNvCxnSpPr>
          <p:nvPr/>
        </p:nvCxnSpPr>
        <p:spPr bwMode="auto">
          <a:xfrm>
            <a:off x="3193929" y="5348328"/>
            <a:ext cx="214477" cy="4172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030">
            <a:extLst>
              <a:ext uri="{FF2B5EF4-FFF2-40B4-BE49-F238E27FC236}">
                <a16:creationId xmlns:a16="http://schemas.microsoft.com/office/drawing/2014/main" id="{80161291-2AFA-435F-80A9-3B592D15A6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8719" y="4210507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030">
            <a:extLst>
              <a:ext uri="{FF2B5EF4-FFF2-40B4-BE49-F238E27FC236}">
                <a16:creationId xmlns:a16="http://schemas.microsoft.com/office/drawing/2014/main" id="{29E7B01D-7B5D-4D4A-96F5-F76B8DD2901D}"/>
              </a:ext>
            </a:extLst>
          </p:cNvPr>
          <p:cNvCxnSpPr>
            <a:cxnSpLocks noChangeShapeType="1"/>
            <a:stCxn id="78" idx="5"/>
          </p:cNvCxnSpPr>
          <p:nvPr/>
        </p:nvCxnSpPr>
        <p:spPr bwMode="auto">
          <a:xfrm>
            <a:off x="2148163" y="5352930"/>
            <a:ext cx="315497" cy="3453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030">
            <a:extLst>
              <a:ext uri="{FF2B5EF4-FFF2-40B4-BE49-F238E27FC236}">
                <a16:creationId xmlns:a16="http://schemas.microsoft.com/office/drawing/2014/main" id="{5BB49577-7D7F-468E-8144-4AF95C652C5E}"/>
              </a:ext>
            </a:extLst>
          </p:cNvPr>
          <p:cNvCxnSpPr>
            <a:cxnSpLocks noChangeShapeType="1"/>
            <a:endCxn id="78" idx="4"/>
          </p:cNvCxnSpPr>
          <p:nvPr/>
        </p:nvCxnSpPr>
        <p:spPr bwMode="auto">
          <a:xfrm flipH="1" flipV="1">
            <a:off x="1923290" y="5400447"/>
            <a:ext cx="14288" cy="3668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Oval 1034">
            <a:extLst>
              <a:ext uri="{FF2B5EF4-FFF2-40B4-BE49-F238E27FC236}">
                <a16:creationId xmlns:a16="http://schemas.microsoft.com/office/drawing/2014/main" id="{01A390CF-CB01-44B2-B702-D2201774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862" y="576557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1030">
            <a:extLst>
              <a:ext uri="{FF2B5EF4-FFF2-40B4-BE49-F238E27FC236}">
                <a16:creationId xmlns:a16="http://schemas.microsoft.com/office/drawing/2014/main" id="{E68F3417-795B-4CA3-AB17-C4D67CBDEB36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V="1">
            <a:off x="1923290" y="4749393"/>
            <a:ext cx="471093" cy="32659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030">
            <a:extLst>
              <a:ext uri="{FF2B5EF4-FFF2-40B4-BE49-F238E27FC236}">
                <a16:creationId xmlns:a16="http://schemas.microsoft.com/office/drawing/2014/main" id="{25959DA6-43EB-444F-9450-3BED05DCD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6823" y="6048746"/>
            <a:ext cx="258737" cy="3401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 Box 1046">
            <a:extLst>
              <a:ext uri="{FF2B5EF4-FFF2-40B4-BE49-F238E27FC236}">
                <a16:creationId xmlns:a16="http://schemas.microsoft.com/office/drawing/2014/main" id="{9658748F-713F-4ADB-9D87-C8599BE1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20" y="4904075"/>
            <a:ext cx="647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(a)</a:t>
            </a:r>
          </a:p>
        </p:txBody>
      </p:sp>
      <p:sp>
        <p:nvSpPr>
          <p:cNvPr id="96" name="Text Box 1046">
            <a:extLst>
              <a:ext uri="{FF2B5EF4-FFF2-40B4-BE49-F238E27FC236}">
                <a16:creationId xmlns:a16="http://schemas.microsoft.com/office/drawing/2014/main" id="{BF9BDE99-9E2E-4A8F-9D5E-2D2AA2AE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040" y="2791494"/>
            <a:ext cx="679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(b)</a:t>
            </a:r>
          </a:p>
        </p:txBody>
      </p:sp>
      <p:sp>
        <p:nvSpPr>
          <p:cNvPr id="97" name="Text Box 1046">
            <a:extLst>
              <a:ext uri="{FF2B5EF4-FFF2-40B4-BE49-F238E27FC236}">
                <a16:creationId xmlns:a16="http://schemas.microsoft.com/office/drawing/2014/main" id="{747CA894-AA5E-45FB-A69B-26F78AC3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62" y="3387409"/>
            <a:ext cx="752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(a)</a:t>
            </a:r>
          </a:p>
        </p:txBody>
      </p:sp>
      <p:sp>
        <p:nvSpPr>
          <p:cNvPr id="98" name="Text Box 1046">
            <a:extLst>
              <a:ext uri="{FF2B5EF4-FFF2-40B4-BE49-F238E27FC236}">
                <a16:creationId xmlns:a16="http://schemas.microsoft.com/office/drawing/2014/main" id="{ADA112A6-1359-43FF-B3AC-F13E985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805" y="2266525"/>
            <a:ext cx="1038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(c)</a:t>
            </a:r>
          </a:p>
        </p:txBody>
      </p:sp>
      <p:sp>
        <p:nvSpPr>
          <p:cNvPr id="100" name="Text Box 1046">
            <a:extLst>
              <a:ext uri="{FF2B5EF4-FFF2-40B4-BE49-F238E27FC236}">
                <a16:creationId xmlns:a16="http://schemas.microsoft.com/office/drawing/2014/main" id="{2A8FBC90-5472-41B1-9890-4C3D15A1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117" y="5474963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(b)</a:t>
            </a:r>
          </a:p>
        </p:txBody>
      </p:sp>
      <p:sp>
        <p:nvSpPr>
          <p:cNvPr id="101" name="Text Box 1046">
            <a:extLst>
              <a:ext uri="{FF2B5EF4-FFF2-40B4-BE49-F238E27FC236}">
                <a16:creationId xmlns:a16="http://schemas.microsoft.com/office/drawing/2014/main" id="{06198BD4-46D6-4EE5-A891-697633F0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843" y="436673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(c)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971B1F-C3C9-426D-AE68-3E0DDAB71944}"/>
              </a:ext>
            </a:extLst>
          </p:cNvPr>
          <p:cNvSpPr/>
          <p:nvPr/>
        </p:nvSpPr>
        <p:spPr>
          <a:xfrm>
            <a:off x="828045" y="1989526"/>
            <a:ext cx="40015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We perform tri-node restructuring.  </a:t>
            </a:r>
            <a:r>
              <a:rPr lang="en-AU" sz="2200" dirty="0" err="1"/>
              <a:t>Color</a:t>
            </a:r>
            <a:r>
              <a:rPr lang="en-AU" sz="2200" dirty="0"/>
              <a:t> </a:t>
            </a:r>
            <a:r>
              <a:rPr lang="en-AU" sz="2200" b="1" i="1" dirty="0"/>
              <a:t>a</a:t>
            </a:r>
            <a:r>
              <a:rPr lang="en-AU" sz="2200" dirty="0"/>
              <a:t> and </a:t>
            </a:r>
            <a:r>
              <a:rPr lang="en-AU" sz="2200" b="1" i="1" dirty="0"/>
              <a:t>c</a:t>
            </a:r>
            <a:r>
              <a:rPr lang="en-AU" sz="2200" dirty="0"/>
              <a:t> black, give </a:t>
            </a:r>
            <a:r>
              <a:rPr lang="en-AU" sz="2200" b="1" i="1" dirty="0"/>
              <a:t>b </a:t>
            </a:r>
            <a:r>
              <a:rPr lang="en-AU" sz="2200" dirty="0"/>
              <a:t>the former </a:t>
            </a:r>
            <a:r>
              <a:rPr lang="en-AU" sz="2200" dirty="0" err="1"/>
              <a:t>color</a:t>
            </a:r>
            <a:r>
              <a:rPr lang="en-AU" sz="2200" dirty="0"/>
              <a:t> of </a:t>
            </a:r>
            <a:r>
              <a:rPr lang="en-AU" sz="2200" b="1" i="1" dirty="0"/>
              <a:t>x</a:t>
            </a:r>
            <a:r>
              <a:rPr lang="en-AU" sz="2200" dirty="0"/>
              <a:t>, and </a:t>
            </a:r>
            <a:r>
              <a:rPr lang="en-AU" sz="2200" dirty="0" err="1"/>
              <a:t>color</a:t>
            </a:r>
            <a:r>
              <a:rPr lang="en-AU" sz="2200" dirty="0"/>
              <a:t> </a:t>
            </a:r>
            <a:r>
              <a:rPr lang="en-AU" sz="2200" b="1" i="1" dirty="0"/>
              <a:t>r</a:t>
            </a:r>
            <a:r>
              <a:rPr lang="en-AU" sz="2200" dirty="0"/>
              <a:t> black. This tri-node restructuring eliminates the double black problem. </a:t>
            </a:r>
            <a:endParaRPr lang="en-US" sz="2200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355C7DA-1419-4575-AAF2-4408BAE2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(7/9)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2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black and both children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black.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1028">
            <a:extLst>
              <a:ext uri="{FF2B5EF4-FFF2-40B4-BE49-F238E27FC236}">
                <a16:creationId xmlns:a16="http://schemas.microsoft.com/office/drawing/2014/main" id="{3E491C3C-47E8-4BBE-BFBA-F37948A5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91" y="531993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" name="AutoShape 1029">
            <a:extLst>
              <a:ext uri="{FF2B5EF4-FFF2-40B4-BE49-F238E27FC236}">
                <a16:creationId xmlns:a16="http://schemas.microsoft.com/office/drawing/2014/main" id="{CDE4A997-BF2C-4264-8A13-DA1264355A9D}"/>
              </a:ext>
            </a:extLst>
          </p:cNvPr>
          <p:cNvCxnSpPr>
            <a:cxnSpLocks noChangeShapeType="1"/>
            <a:stCxn id="50" idx="1"/>
            <a:endCxn id="46" idx="5"/>
          </p:cNvCxnSpPr>
          <p:nvPr/>
        </p:nvCxnSpPr>
        <p:spPr bwMode="auto">
          <a:xfrm flipH="1" flipV="1">
            <a:off x="4624650" y="5593650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034">
            <a:extLst>
              <a:ext uri="{FF2B5EF4-FFF2-40B4-BE49-F238E27FC236}">
                <a16:creationId xmlns:a16="http://schemas.microsoft.com/office/drawing/2014/main" id="{3237D76E-15CA-412B-B8F6-1BEF020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536" y="5967938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1" name="AutoShape 1038">
            <a:extLst>
              <a:ext uri="{FF2B5EF4-FFF2-40B4-BE49-F238E27FC236}">
                <a16:creationId xmlns:a16="http://schemas.microsoft.com/office/drawing/2014/main" id="{2C97D9C9-8B9B-4E75-BB74-E83268799FCE}"/>
              </a:ext>
            </a:extLst>
          </p:cNvPr>
          <p:cNvCxnSpPr>
            <a:cxnSpLocks noChangeShapeType="1"/>
            <a:endCxn id="50" idx="3"/>
          </p:cNvCxnSpPr>
          <p:nvPr/>
        </p:nvCxnSpPr>
        <p:spPr bwMode="auto">
          <a:xfrm flipV="1">
            <a:off x="4665681" y="6241651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1046">
            <a:extLst>
              <a:ext uri="{FF2B5EF4-FFF2-40B4-BE49-F238E27FC236}">
                <a16:creationId xmlns:a16="http://schemas.microsoft.com/office/drawing/2014/main" id="{B873225D-1D7E-4FB8-9964-596776A2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899" y="5835077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4" name="Oval 1031">
            <a:extLst>
              <a:ext uri="{FF2B5EF4-FFF2-40B4-BE49-F238E27FC236}">
                <a16:creationId xmlns:a16="http://schemas.microsoft.com/office/drawing/2014/main" id="{52FEF9EE-9474-4BC1-9956-6F069783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835" y="597892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5" name="AutoShape 1030">
            <a:extLst>
              <a:ext uri="{FF2B5EF4-FFF2-40B4-BE49-F238E27FC236}">
                <a16:creationId xmlns:a16="http://schemas.microsoft.com/office/drawing/2014/main" id="{C5EC56CF-417E-419A-8BBB-314746CC0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6869" y="6249152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030">
            <a:extLst>
              <a:ext uri="{FF2B5EF4-FFF2-40B4-BE49-F238E27FC236}">
                <a16:creationId xmlns:a16="http://schemas.microsoft.com/office/drawing/2014/main" id="{27A7DE23-2D5D-4E8F-A749-AC5883EA0F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53840" y="625211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030">
            <a:extLst>
              <a:ext uri="{FF2B5EF4-FFF2-40B4-BE49-F238E27FC236}">
                <a16:creationId xmlns:a16="http://schemas.microsoft.com/office/drawing/2014/main" id="{EF834E47-8B77-4B1E-AE1A-D999FCAD3A1F}"/>
              </a:ext>
            </a:extLst>
          </p:cNvPr>
          <p:cNvCxnSpPr>
            <a:cxnSpLocks noChangeShapeType="1"/>
            <a:stCxn id="54" idx="0"/>
          </p:cNvCxnSpPr>
          <p:nvPr/>
        </p:nvCxnSpPr>
        <p:spPr bwMode="auto">
          <a:xfrm flipV="1">
            <a:off x="3845173" y="5593650"/>
            <a:ext cx="553379" cy="3852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20003C1-C9FB-4142-AC62-ED558686E7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8650" y="6286868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1047">
            <a:extLst>
              <a:ext uri="{FF2B5EF4-FFF2-40B4-BE49-F238E27FC236}">
                <a16:creationId xmlns:a16="http://schemas.microsoft.com/office/drawing/2014/main" id="{887F8E90-6DB6-42D5-98EA-57E6E729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510" y="4960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5" name="Oval 1028">
            <a:extLst>
              <a:ext uri="{FF2B5EF4-FFF2-40B4-BE49-F238E27FC236}">
                <a16:creationId xmlns:a16="http://schemas.microsoft.com/office/drawing/2014/main" id="{106F811F-75D1-474A-98DC-E0BF9165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3" y="458330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76" name="AutoShape 1029">
            <a:extLst>
              <a:ext uri="{FF2B5EF4-FFF2-40B4-BE49-F238E27FC236}">
                <a16:creationId xmlns:a16="http://schemas.microsoft.com/office/drawing/2014/main" id="{AEB067AD-6522-4A60-A4E0-7665137ED272}"/>
              </a:ext>
            </a:extLst>
          </p:cNvPr>
          <p:cNvCxnSpPr>
            <a:cxnSpLocks noChangeShapeType="1"/>
            <a:stCxn id="79" idx="0"/>
            <a:endCxn id="78" idx="5"/>
          </p:cNvCxnSpPr>
          <p:nvPr/>
        </p:nvCxnSpPr>
        <p:spPr bwMode="auto">
          <a:xfrm flipH="1" flipV="1">
            <a:off x="1825660" y="4177574"/>
            <a:ext cx="270811" cy="4225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30">
            <a:extLst>
              <a:ext uri="{FF2B5EF4-FFF2-40B4-BE49-F238E27FC236}">
                <a16:creationId xmlns:a16="http://schemas.microsoft.com/office/drawing/2014/main" id="{F1EC0DD5-988A-46C9-A7F0-E3CF69F47CAE}"/>
              </a:ext>
            </a:extLst>
          </p:cNvPr>
          <p:cNvCxnSpPr>
            <a:cxnSpLocks noChangeShapeType="1"/>
            <a:endCxn id="78" idx="3"/>
          </p:cNvCxnSpPr>
          <p:nvPr/>
        </p:nvCxnSpPr>
        <p:spPr bwMode="auto">
          <a:xfrm flipV="1">
            <a:off x="1019132" y="4177574"/>
            <a:ext cx="289618" cy="419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031">
            <a:extLst>
              <a:ext uri="{FF2B5EF4-FFF2-40B4-BE49-F238E27FC236}">
                <a16:creationId xmlns:a16="http://schemas.microsoft.com/office/drawing/2014/main" id="{5CBCBF6D-4709-4EE9-80AA-A1824621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94" y="3914102"/>
            <a:ext cx="731022" cy="308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5  10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" name="Oval 1034">
            <a:extLst>
              <a:ext uri="{FF2B5EF4-FFF2-40B4-BE49-F238E27FC236}">
                <a16:creationId xmlns:a16="http://schemas.microsoft.com/office/drawing/2014/main" id="{0C2410EB-F7F3-4431-9A2E-BD302A9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27" y="4600101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0" name="AutoShape 1038">
            <a:extLst>
              <a:ext uri="{FF2B5EF4-FFF2-40B4-BE49-F238E27FC236}">
                <a16:creationId xmlns:a16="http://schemas.microsoft.com/office/drawing/2014/main" id="{90552C0A-D367-4BD6-915F-A366F9BEA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54380" y="5502039"/>
            <a:ext cx="230502" cy="27135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030">
            <a:extLst>
              <a:ext uri="{FF2B5EF4-FFF2-40B4-BE49-F238E27FC236}">
                <a16:creationId xmlns:a16="http://schemas.microsoft.com/office/drawing/2014/main" id="{6AF301B0-43BD-45F7-A474-2314D8DA6B7C}"/>
              </a:ext>
            </a:extLst>
          </p:cNvPr>
          <p:cNvCxnSpPr>
            <a:cxnSpLocks noChangeShapeType="1"/>
            <a:stCxn id="79" idx="5"/>
            <a:endCxn id="92" idx="0"/>
          </p:cNvCxnSpPr>
          <p:nvPr/>
        </p:nvCxnSpPr>
        <p:spPr bwMode="auto">
          <a:xfrm>
            <a:off x="2209286" y="4873814"/>
            <a:ext cx="299053" cy="3185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030">
            <a:extLst>
              <a:ext uri="{FF2B5EF4-FFF2-40B4-BE49-F238E27FC236}">
                <a16:creationId xmlns:a16="http://schemas.microsoft.com/office/drawing/2014/main" id="{29E7B01D-7B5D-4D4A-96F5-F76B8DD290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338" y="4887254"/>
            <a:ext cx="253864" cy="29608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030">
            <a:extLst>
              <a:ext uri="{FF2B5EF4-FFF2-40B4-BE49-F238E27FC236}">
                <a16:creationId xmlns:a16="http://schemas.microsoft.com/office/drawing/2014/main" id="{5BB49577-7D7F-468E-8144-4AF95C652C5E}"/>
              </a:ext>
            </a:extLst>
          </p:cNvPr>
          <p:cNvCxnSpPr>
            <a:cxnSpLocks noChangeShapeType="1"/>
            <a:stCxn id="75" idx="0"/>
          </p:cNvCxnSpPr>
          <p:nvPr/>
        </p:nvCxnSpPr>
        <p:spPr bwMode="auto">
          <a:xfrm flipV="1">
            <a:off x="1329167" y="4209038"/>
            <a:ext cx="103451" cy="3742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Oval 1034">
            <a:extLst>
              <a:ext uri="{FF2B5EF4-FFF2-40B4-BE49-F238E27FC236}">
                <a16:creationId xmlns:a16="http://schemas.microsoft.com/office/drawing/2014/main" id="{01A390CF-CB01-44B2-B702-D2201774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889" y="5192331"/>
            <a:ext cx="320900" cy="351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1030">
            <a:extLst>
              <a:ext uri="{FF2B5EF4-FFF2-40B4-BE49-F238E27FC236}">
                <a16:creationId xmlns:a16="http://schemas.microsoft.com/office/drawing/2014/main" id="{E68F3417-795B-4CA3-AB17-C4D67CBDEB36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V="1">
            <a:off x="1567205" y="3614240"/>
            <a:ext cx="289935" cy="2998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030">
            <a:extLst>
              <a:ext uri="{FF2B5EF4-FFF2-40B4-BE49-F238E27FC236}">
                <a16:creationId xmlns:a16="http://schemas.microsoft.com/office/drawing/2014/main" id="{25959DA6-43EB-444F-9450-3BED05DCD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0981" y="5525270"/>
            <a:ext cx="203891" cy="2610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046">
            <a:extLst>
              <a:ext uri="{FF2B5EF4-FFF2-40B4-BE49-F238E27FC236}">
                <a16:creationId xmlns:a16="http://schemas.microsoft.com/office/drawing/2014/main" id="{2A8FBC90-5472-41B1-9890-4C3D15A1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45" y="586607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01" name="Text Box 1046">
            <a:extLst>
              <a:ext uri="{FF2B5EF4-FFF2-40B4-BE49-F238E27FC236}">
                <a16:creationId xmlns:a16="http://schemas.microsoft.com/office/drawing/2014/main" id="{06198BD4-46D6-4EE5-A891-697633F0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849" y="516826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971B1F-C3C9-426D-AE68-3E0DDAB71944}"/>
              </a:ext>
            </a:extLst>
          </p:cNvPr>
          <p:cNvSpPr/>
          <p:nvPr/>
        </p:nvSpPr>
        <p:spPr>
          <a:xfrm>
            <a:off x="809454" y="1982087"/>
            <a:ext cx="10361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We do a </a:t>
            </a:r>
            <a:r>
              <a:rPr lang="en-AU" sz="2200" dirty="0" err="1"/>
              <a:t>recoloring</a:t>
            </a:r>
            <a:r>
              <a:rPr lang="en-AU" sz="2200" dirty="0"/>
              <a:t>: </a:t>
            </a:r>
            <a:r>
              <a:rPr lang="en-AU" sz="2200" dirty="0" err="1"/>
              <a:t>color</a:t>
            </a:r>
            <a:r>
              <a:rPr lang="en-AU" sz="2200" dirty="0"/>
              <a:t> r black, </a:t>
            </a:r>
            <a:r>
              <a:rPr lang="en-AU" sz="2200" dirty="0" err="1"/>
              <a:t>color</a:t>
            </a:r>
            <a:r>
              <a:rPr lang="en-AU" sz="2200" dirty="0"/>
              <a:t> y red, and, if x is red, </a:t>
            </a:r>
            <a:r>
              <a:rPr lang="en-AU" sz="2200" dirty="0" err="1"/>
              <a:t>color</a:t>
            </a:r>
            <a:r>
              <a:rPr lang="en-AU" sz="2200" dirty="0"/>
              <a:t> it black; otherwise, </a:t>
            </a:r>
            <a:r>
              <a:rPr lang="en-AU" sz="2200" dirty="0" err="1"/>
              <a:t>color</a:t>
            </a:r>
            <a:r>
              <a:rPr lang="en-AU" sz="2200" dirty="0"/>
              <a:t> x double black. After this </a:t>
            </a:r>
            <a:r>
              <a:rPr lang="en-AU" sz="2200" dirty="0" err="1"/>
              <a:t>recoloring</a:t>
            </a:r>
            <a:r>
              <a:rPr lang="en-AU" sz="2200" dirty="0"/>
              <a:t>, the double black problem may reappear at the parent x of r. </a:t>
            </a:r>
            <a:endParaRPr lang="en-US" sz="2200" dirty="0"/>
          </a:p>
        </p:txBody>
      </p:sp>
      <p:cxnSp>
        <p:nvCxnSpPr>
          <p:cNvPr id="88" name="AutoShape 1029">
            <a:extLst>
              <a:ext uri="{FF2B5EF4-FFF2-40B4-BE49-F238E27FC236}">
                <a16:creationId xmlns:a16="http://schemas.microsoft.com/office/drawing/2014/main" id="{40BAEA15-3681-45D1-AFAA-CAD02E341F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34463" y="556249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1028">
            <a:extLst>
              <a:ext uri="{FF2B5EF4-FFF2-40B4-BE49-F238E27FC236}">
                <a16:creationId xmlns:a16="http://schemas.microsoft.com/office/drawing/2014/main" id="{2A9ABD94-2406-4486-9FD6-816B18E6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07" y="528438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9" name="AutoShape 1029">
            <a:extLst>
              <a:ext uri="{FF2B5EF4-FFF2-40B4-BE49-F238E27FC236}">
                <a16:creationId xmlns:a16="http://schemas.microsoft.com/office/drawing/2014/main" id="{110305B9-0A30-431C-9893-419BDFD120A0}"/>
              </a:ext>
            </a:extLst>
          </p:cNvPr>
          <p:cNvCxnSpPr>
            <a:cxnSpLocks noChangeShapeType="1"/>
            <a:stCxn id="104" idx="1"/>
            <a:endCxn id="90" idx="5"/>
          </p:cNvCxnSpPr>
          <p:nvPr/>
        </p:nvCxnSpPr>
        <p:spPr bwMode="auto">
          <a:xfrm flipH="1" flipV="1">
            <a:off x="8270366" y="5558096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1034">
            <a:extLst>
              <a:ext uri="{FF2B5EF4-FFF2-40B4-BE49-F238E27FC236}">
                <a16:creationId xmlns:a16="http://schemas.microsoft.com/office/drawing/2014/main" id="{7A5FEDAF-7ECC-4F8E-A23E-328238AA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252" y="593238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AutoShape 1038">
            <a:extLst>
              <a:ext uri="{FF2B5EF4-FFF2-40B4-BE49-F238E27FC236}">
                <a16:creationId xmlns:a16="http://schemas.microsoft.com/office/drawing/2014/main" id="{AE6EA588-C874-42AD-8FCC-9A3F0DF7D9F6}"/>
              </a:ext>
            </a:extLst>
          </p:cNvPr>
          <p:cNvCxnSpPr>
            <a:cxnSpLocks noChangeShapeType="1"/>
            <a:endCxn id="104" idx="3"/>
          </p:cNvCxnSpPr>
          <p:nvPr/>
        </p:nvCxnSpPr>
        <p:spPr bwMode="auto">
          <a:xfrm flipV="1">
            <a:off x="8311397" y="6206097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 Box 1046">
            <a:extLst>
              <a:ext uri="{FF2B5EF4-FFF2-40B4-BE49-F238E27FC236}">
                <a16:creationId xmlns:a16="http://schemas.microsoft.com/office/drawing/2014/main" id="{5CC47391-669B-466F-972F-41A351E2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15" y="579952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7" name="Oval 1031">
            <a:extLst>
              <a:ext uri="{FF2B5EF4-FFF2-40B4-BE49-F238E27FC236}">
                <a16:creationId xmlns:a16="http://schemas.microsoft.com/office/drawing/2014/main" id="{701365FD-E97C-485F-AA81-97A76B26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551" y="594337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8" name="AutoShape 1030">
            <a:extLst>
              <a:ext uri="{FF2B5EF4-FFF2-40B4-BE49-F238E27FC236}">
                <a16:creationId xmlns:a16="http://schemas.microsoft.com/office/drawing/2014/main" id="{BF43192D-238A-4C74-A209-58BDF50D60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52585" y="6213598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1030">
            <a:extLst>
              <a:ext uri="{FF2B5EF4-FFF2-40B4-BE49-F238E27FC236}">
                <a16:creationId xmlns:a16="http://schemas.microsoft.com/office/drawing/2014/main" id="{01A92611-6CAF-4EA0-B3D1-923EEB099A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99556" y="6216558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030">
            <a:extLst>
              <a:ext uri="{FF2B5EF4-FFF2-40B4-BE49-F238E27FC236}">
                <a16:creationId xmlns:a16="http://schemas.microsoft.com/office/drawing/2014/main" id="{B6743ACB-5EC5-4C9C-86B5-445E177A33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90888" y="5558096"/>
            <a:ext cx="553379" cy="38527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030">
            <a:extLst>
              <a:ext uri="{FF2B5EF4-FFF2-40B4-BE49-F238E27FC236}">
                <a16:creationId xmlns:a16="http://schemas.microsoft.com/office/drawing/2014/main" id="{13DAFFEC-5F2D-49EA-BE4F-75EB8CEA21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4366" y="6251314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 Box 1046">
            <a:extLst>
              <a:ext uri="{FF2B5EF4-FFF2-40B4-BE49-F238E27FC236}">
                <a16:creationId xmlns:a16="http://schemas.microsoft.com/office/drawing/2014/main" id="{CB6698A6-0D0A-4C94-A2DF-BFC2885E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261" y="5830525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14" name="Text Box 1046">
            <a:extLst>
              <a:ext uri="{FF2B5EF4-FFF2-40B4-BE49-F238E27FC236}">
                <a16:creationId xmlns:a16="http://schemas.microsoft.com/office/drawing/2014/main" id="{E61A2548-53EE-403B-97CD-045232D7B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565" y="5132707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16" name="Oval 1028">
            <a:extLst>
              <a:ext uri="{FF2B5EF4-FFF2-40B4-BE49-F238E27FC236}">
                <a16:creationId xmlns:a16="http://schemas.microsoft.com/office/drawing/2014/main" id="{4F393043-9C6A-4199-B370-511BFBA7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996" y="3296286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7" name="AutoShape 1029">
            <a:extLst>
              <a:ext uri="{FF2B5EF4-FFF2-40B4-BE49-F238E27FC236}">
                <a16:creationId xmlns:a16="http://schemas.microsoft.com/office/drawing/2014/main" id="{9C84CF5E-AF25-4A98-9E6C-EBEB3A284368}"/>
              </a:ext>
            </a:extLst>
          </p:cNvPr>
          <p:cNvCxnSpPr>
            <a:cxnSpLocks noChangeShapeType="1"/>
            <a:stCxn id="118" idx="1"/>
            <a:endCxn id="116" idx="5"/>
          </p:cNvCxnSpPr>
          <p:nvPr/>
        </p:nvCxnSpPr>
        <p:spPr bwMode="auto">
          <a:xfrm flipH="1" flipV="1">
            <a:off x="8135355" y="3569999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Oval 1034">
            <a:extLst>
              <a:ext uri="{FF2B5EF4-FFF2-40B4-BE49-F238E27FC236}">
                <a16:creationId xmlns:a16="http://schemas.microsoft.com/office/drawing/2014/main" id="{45BA1F77-44F1-4C02-A87F-53CCA5D8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41" y="394428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9" name="AutoShape 1038">
            <a:extLst>
              <a:ext uri="{FF2B5EF4-FFF2-40B4-BE49-F238E27FC236}">
                <a16:creationId xmlns:a16="http://schemas.microsoft.com/office/drawing/2014/main" id="{E0C05808-A437-472B-95DF-247499B18898}"/>
              </a:ext>
            </a:extLst>
          </p:cNvPr>
          <p:cNvCxnSpPr>
            <a:cxnSpLocks noChangeShapeType="1"/>
            <a:endCxn id="118" idx="3"/>
          </p:cNvCxnSpPr>
          <p:nvPr/>
        </p:nvCxnSpPr>
        <p:spPr bwMode="auto">
          <a:xfrm flipV="1">
            <a:off x="8176386" y="4218000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 Box 1046">
            <a:extLst>
              <a:ext uri="{FF2B5EF4-FFF2-40B4-BE49-F238E27FC236}">
                <a16:creationId xmlns:a16="http://schemas.microsoft.com/office/drawing/2014/main" id="{AE83DAD9-B389-4DC2-988C-748729C4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604" y="381142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1" name="Oval 1031">
            <a:extLst>
              <a:ext uri="{FF2B5EF4-FFF2-40B4-BE49-F238E27FC236}">
                <a16:creationId xmlns:a16="http://schemas.microsoft.com/office/drawing/2014/main" id="{0E18F725-52F4-4D96-B996-A461397F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540" y="395527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2" name="AutoShape 1030">
            <a:extLst>
              <a:ext uri="{FF2B5EF4-FFF2-40B4-BE49-F238E27FC236}">
                <a16:creationId xmlns:a16="http://schemas.microsoft.com/office/drawing/2014/main" id="{F2BC48D4-AF63-49E4-A2AC-A82F28C3A7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17574" y="4225501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030">
            <a:extLst>
              <a:ext uri="{FF2B5EF4-FFF2-40B4-BE49-F238E27FC236}">
                <a16:creationId xmlns:a16="http://schemas.microsoft.com/office/drawing/2014/main" id="{AD839E94-45E4-4F47-BDA7-36DB2029F2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4545" y="4228461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030">
            <a:extLst>
              <a:ext uri="{FF2B5EF4-FFF2-40B4-BE49-F238E27FC236}">
                <a16:creationId xmlns:a16="http://schemas.microsoft.com/office/drawing/2014/main" id="{DA9AF4C5-D7C3-4FBE-B766-AC748B05A140}"/>
              </a:ext>
            </a:extLst>
          </p:cNvPr>
          <p:cNvCxnSpPr>
            <a:cxnSpLocks noChangeShapeType="1"/>
            <a:stCxn id="121" idx="0"/>
          </p:cNvCxnSpPr>
          <p:nvPr/>
        </p:nvCxnSpPr>
        <p:spPr bwMode="auto">
          <a:xfrm flipV="1">
            <a:off x="7355878" y="3569999"/>
            <a:ext cx="553379" cy="38527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1030">
            <a:extLst>
              <a:ext uri="{FF2B5EF4-FFF2-40B4-BE49-F238E27FC236}">
                <a16:creationId xmlns:a16="http://schemas.microsoft.com/office/drawing/2014/main" id="{EB23D86B-108B-4130-A1B6-C8AEF3FE10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59355" y="4263217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1046">
            <a:extLst>
              <a:ext uri="{FF2B5EF4-FFF2-40B4-BE49-F238E27FC236}">
                <a16:creationId xmlns:a16="http://schemas.microsoft.com/office/drawing/2014/main" id="{F0935962-D9B4-4140-949E-AB3C88A3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250" y="3842428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7" name="Text Box 1046">
            <a:extLst>
              <a:ext uri="{FF2B5EF4-FFF2-40B4-BE49-F238E27FC236}">
                <a16:creationId xmlns:a16="http://schemas.microsoft.com/office/drawing/2014/main" id="{4C70953D-3EDD-4747-B452-1D04FD68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554" y="3144610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28" name="Oval 1028">
            <a:extLst>
              <a:ext uri="{FF2B5EF4-FFF2-40B4-BE49-F238E27FC236}">
                <a16:creationId xmlns:a16="http://schemas.microsoft.com/office/drawing/2014/main" id="{D47C6FD7-EA66-4519-81A7-89F141B91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967" y="333830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9" name="AutoShape 1029">
            <a:extLst>
              <a:ext uri="{FF2B5EF4-FFF2-40B4-BE49-F238E27FC236}">
                <a16:creationId xmlns:a16="http://schemas.microsoft.com/office/drawing/2014/main" id="{FFD736F3-4F22-427B-BAE1-2A418897469E}"/>
              </a:ext>
            </a:extLst>
          </p:cNvPr>
          <p:cNvCxnSpPr>
            <a:cxnSpLocks noChangeShapeType="1"/>
            <a:stCxn id="130" idx="1"/>
            <a:endCxn id="128" idx="5"/>
          </p:cNvCxnSpPr>
          <p:nvPr/>
        </p:nvCxnSpPr>
        <p:spPr bwMode="auto">
          <a:xfrm flipH="1" flipV="1">
            <a:off x="4561326" y="3612020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Oval 1034">
            <a:extLst>
              <a:ext uri="{FF2B5EF4-FFF2-40B4-BE49-F238E27FC236}">
                <a16:creationId xmlns:a16="http://schemas.microsoft.com/office/drawing/2014/main" id="{D1A6B0DB-9384-4C81-890A-18F47B7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212" y="3986308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1" name="AutoShape 1038">
            <a:extLst>
              <a:ext uri="{FF2B5EF4-FFF2-40B4-BE49-F238E27FC236}">
                <a16:creationId xmlns:a16="http://schemas.microsoft.com/office/drawing/2014/main" id="{2FC588CC-1054-4790-8CEC-6A31B5536F4B}"/>
              </a:ext>
            </a:extLst>
          </p:cNvPr>
          <p:cNvCxnSpPr>
            <a:cxnSpLocks noChangeShapeType="1"/>
            <a:endCxn id="130" idx="3"/>
          </p:cNvCxnSpPr>
          <p:nvPr/>
        </p:nvCxnSpPr>
        <p:spPr bwMode="auto">
          <a:xfrm flipV="1">
            <a:off x="4602357" y="4260021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 Box 1046">
            <a:extLst>
              <a:ext uri="{FF2B5EF4-FFF2-40B4-BE49-F238E27FC236}">
                <a16:creationId xmlns:a16="http://schemas.microsoft.com/office/drawing/2014/main" id="{A23E154E-6423-4BEC-B1E6-64B7EBA5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5" y="3853447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" name="Oval 1031">
            <a:extLst>
              <a:ext uri="{FF2B5EF4-FFF2-40B4-BE49-F238E27FC236}">
                <a16:creationId xmlns:a16="http://schemas.microsoft.com/office/drawing/2014/main" id="{9DA6252F-2C9F-4E3D-821E-B8DEA796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11" y="399729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4" name="AutoShape 1030">
            <a:extLst>
              <a:ext uri="{FF2B5EF4-FFF2-40B4-BE49-F238E27FC236}">
                <a16:creationId xmlns:a16="http://schemas.microsoft.com/office/drawing/2014/main" id="{3947248D-3762-40E4-B506-BB6C141336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3545" y="4267522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030">
            <a:extLst>
              <a:ext uri="{FF2B5EF4-FFF2-40B4-BE49-F238E27FC236}">
                <a16:creationId xmlns:a16="http://schemas.microsoft.com/office/drawing/2014/main" id="{E700BB67-1630-4DA0-9966-2FE71349A1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90516" y="427048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030">
            <a:extLst>
              <a:ext uri="{FF2B5EF4-FFF2-40B4-BE49-F238E27FC236}">
                <a16:creationId xmlns:a16="http://schemas.microsoft.com/office/drawing/2014/main" id="{2C2F5AF7-0078-431A-BB8F-9FB651725576}"/>
              </a:ext>
            </a:extLst>
          </p:cNvPr>
          <p:cNvCxnSpPr>
            <a:cxnSpLocks noChangeShapeType="1"/>
            <a:stCxn id="133" idx="0"/>
          </p:cNvCxnSpPr>
          <p:nvPr/>
        </p:nvCxnSpPr>
        <p:spPr bwMode="auto">
          <a:xfrm flipV="1">
            <a:off x="3781849" y="3612020"/>
            <a:ext cx="553379" cy="3852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1030">
            <a:extLst>
              <a:ext uri="{FF2B5EF4-FFF2-40B4-BE49-F238E27FC236}">
                <a16:creationId xmlns:a16="http://schemas.microsoft.com/office/drawing/2014/main" id="{51B3C808-E33D-4489-9445-B083AB3497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5326" y="4305238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Text Box 1046">
            <a:extLst>
              <a:ext uri="{FF2B5EF4-FFF2-40B4-BE49-F238E27FC236}">
                <a16:creationId xmlns:a16="http://schemas.microsoft.com/office/drawing/2014/main" id="{AC05DB0B-BB8E-4BAA-A72C-D8D1E37A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221" y="388444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9" name="Text Box 1046">
            <a:extLst>
              <a:ext uri="{FF2B5EF4-FFF2-40B4-BE49-F238E27FC236}">
                <a16:creationId xmlns:a16="http://schemas.microsoft.com/office/drawing/2014/main" id="{BF15B752-4171-4A16-8B26-43D39B3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525" y="318663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cxnSp>
        <p:nvCxnSpPr>
          <p:cNvPr id="140" name="AutoShape 1029">
            <a:extLst>
              <a:ext uri="{FF2B5EF4-FFF2-40B4-BE49-F238E27FC236}">
                <a16:creationId xmlns:a16="http://schemas.microsoft.com/office/drawing/2014/main" id="{F70A89B6-E8C3-4E87-8857-8E79F70A0C4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1139" y="358086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AutoShape 1047">
            <a:extLst>
              <a:ext uri="{FF2B5EF4-FFF2-40B4-BE49-F238E27FC236}">
                <a16:creationId xmlns:a16="http://schemas.microsoft.com/office/drawing/2014/main" id="{4A959390-30E0-41EC-9F4B-F6224D7E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63" y="3589635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56" name="AutoShape 1030">
            <a:extLst>
              <a:ext uri="{FF2B5EF4-FFF2-40B4-BE49-F238E27FC236}">
                <a16:creationId xmlns:a16="http://schemas.microsoft.com/office/drawing/2014/main" id="{D42C7C20-9DB0-40E7-8A9D-EED72EDD10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2653" y="4872000"/>
            <a:ext cx="252194" cy="3113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1028">
            <a:extLst>
              <a:ext uri="{FF2B5EF4-FFF2-40B4-BE49-F238E27FC236}">
                <a16:creationId xmlns:a16="http://schemas.microsoft.com/office/drawing/2014/main" id="{00837A95-1C1B-443E-8F11-AD110B7A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669" y="4614057"/>
            <a:ext cx="824680" cy="30399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7  10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8" name="AutoShape 1030">
            <a:extLst>
              <a:ext uri="{FF2B5EF4-FFF2-40B4-BE49-F238E27FC236}">
                <a16:creationId xmlns:a16="http://schemas.microsoft.com/office/drawing/2014/main" id="{98A2B8CA-862C-43D9-BA38-2F3F16E0CEBB}"/>
              </a:ext>
            </a:extLst>
          </p:cNvPr>
          <p:cNvCxnSpPr>
            <a:cxnSpLocks noChangeShapeType="1"/>
            <a:endCxn id="169" idx="3"/>
          </p:cNvCxnSpPr>
          <p:nvPr/>
        </p:nvCxnSpPr>
        <p:spPr bwMode="auto">
          <a:xfrm flipV="1">
            <a:off x="9701778" y="4224725"/>
            <a:ext cx="356004" cy="3552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Oval 1031">
            <a:extLst>
              <a:ext uri="{FF2B5EF4-FFF2-40B4-BE49-F238E27FC236}">
                <a16:creationId xmlns:a16="http://schemas.microsoft.com/office/drawing/2014/main" id="{D8CA72BF-E435-4704-94F6-9C484E3E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646" y="3948837"/>
            <a:ext cx="356004" cy="323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5 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1" name="AutoShape 1038">
            <a:extLst>
              <a:ext uri="{FF2B5EF4-FFF2-40B4-BE49-F238E27FC236}">
                <a16:creationId xmlns:a16="http://schemas.microsoft.com/office/drawing/2014/main" id="{1B3C8CEB-93F5-4BBE-94AC-92A01977A6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29912" y="5490424"/>
            <a:ext cx="230502" cy="27135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1030">
            <a:extLst>
              <a:ext uri="{FF2B5EF4-FFF2-40B4-BE49-F238E27FC236}">
                <a16:creationId xmlns:a16="http://schemas.microsoft.com/office/drawing/2014/main" id="{8D7698B4-B877-43FD-9276-6CAF2604890C}"/>
              </a:ext>
            </a:extLst>
          </p:cNvPr>
          <p:cNvCxnSpPr>
            <a:cxnSpLocks noChangeShapeType="1"/>
            <a:endCxn id="175" idx="0"/>
          </p:cNvCxnSpPr>
          <p:nvPr/>
        </p:nvCxnSpPr>
        <p:spPr bwMode="auto">
          <a:xfrm>
            <a:off x="10937314" y="4840795"/>
            <a:ext cx="309610" cy="2985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030">
            <a:extLst>
              <a:ext uri="{FF2B5EF4-FFF2-40B4-BE49-F238E27FC236}">
                <a16:creationId xmlns:a16="http://schemas.microsoft.com/office/drawing/2014/main" id="{44BA82E4-F732-4154-82C6-ADEB882DB8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576561" y="4908995"/>
            <a:ext cx="20698" cy="25970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030">
            <a:extLst>
              <a:ext uri="{FF2B5EF4-FFF2-40B4-BE49-F238E27FC236}">
                <a16:creationId xmlns:a16="http://schemas.microsoft.com/office/drawing/2014/main" id="{05F3715F-8B32-4253-9D24-A0F6C7A7B7E9}"/>
              </a:ext>
            </a:extLst>
          </p:cNvPr>
          <p:cNvCxnSpPr>
            <a:cxnSpLocks noChangeShapeType="1"/>
            <a:stCxn id="166" idx="0"/>
            <a:endCxn id="169" idx="5"/>
          </p:cNvCxnSpPr>
          <p:nvPr/>
        </p:nvCxnSpPr>
        <p:spPr bwMode="auto">
          <a:xfrm flipH="1" flipV="1">
            <a:off x="10309514" y="4224725"/>
            <a:ext cx="324495" cy="3893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Oval 1034">
            <a:extLst>
              <a:ext uri="{FF2B5EF4-FFF2-40B4-BE49-F238E27FC236}">
                <a16:creationId xmlns:a16="http://schemas.microsoft.com/office/drawing/2014/main" id="{75AAA385-9972-4027-B1C1-84BA83FA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474" y="5139344"/>
            <a:ext cx="320900" cy="351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6" name="AutoShape 1030">
            <a:extLst>
              <a:ext uri="{FF2B5EF4-FFF2-40B4-BE49-F238E27FC236}">
                <a16:creationId xmlns:a16="http://schemas.microsoft.com/office/drawing/2014/main" id="{3F647C37-5EC2-435E-89D0-B38C54D0D7A8}"/>
              </a:ext>
            </a:extLst>
          </p:cNvPr>
          <p:cNvCxnSpPr>
            <a:cxnSpLocks noChangeShapeType="1"/>
            <a:stCxn id="169" idx="0"/>
          </p:cNvCxnSpPr>
          <p:nvPr/>
        </p:nvCxnSpPr>
        <p:spPr bwMode="auto">
          <a:xfrm flipV="1">
            <a:off x="10183648" y="3593474"/>
            <a:ext cx="264615" cy="355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030">
            <a:extLst>
              <a:ext uri="{FF2B5EF4-FFF2-40B4-BE49-F238E27FC236}">
                <a16:creationId xmlns:a16="http://schemas.microsoft.com/office/drawing/2014/main" id="{60685C83-9B5B-4FBC-9ABF-DA85F0F3B0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093533" y="4842682"/>
            <a:ext cx="252194" cy="3113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030">
            <a:extLst>
              <a:ext uri="{FF2B5EF4-FFF2-40B4-BE49-F238E27FC236}">
                <a16:creationId xmlns:a16="http://schemas.microsoft.com/office/drawing/2014/main" id="{61272866-B1BF-47E4-B19B-6F6E89A3B4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52643" y="5471104"/>
            <a:ext cx="203891" cy="2610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Oval 1028">
            <a:extLst>
              <a:ext uri="{FF2B5EF4-FFF2-40B4-BE49-F238E27FC236}">
                <a16:creationId xmlns:a16="http://schemas.microsoft.com/office/drawing/2014/main" id="{A909E3EA-1169-431F-930D-39EDE39E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777" y="278735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" name="Oval 1028">
            <a:extLst>
              <a:ext uri="{FF2B5EF4-FFF2-40B4-BE49-F238E27FC236}">
                <a16:creationId xmlns:a16="http://schemas.microsoft.com/office/drawing/2014/main" id="{442A22D9-AC32-474F-9806-EBD63F6A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49" y="483851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" name="Oval 1028">
            <a:extLst>
              <a:ext uri="{FF2B5EF4-FFF2-40B4-BE49-F238E27FC236}">
                <a16:creationId xmlns:a16="http://schemas.microsoft.com/office/drawing/2014/main" id="{ACABCEF7-53CE-407D-8F50-BAD5FE04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64" y="470340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6" name="Oval 1028">
            <a:extLst>
              <a:ext uri="{FF2B5EF4-FFF2-40B4-BE49-F238E27FC236}">
                <a16:creationId xmlns:a16="http://schemas.microsoft.com/office/drawing/2014/main" id="{2474DD89-7B6D-417B-8931-09C9020D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158" y="2762990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97" name="AutoShape 1030">
            <a:extLst>
              <a:ext uri="{FF2B5EF4-FFF2-40B4-BE49-F238E27FC236}">
                <a16:creationId xmlns:a16="http://schemas.microsoft.com/office/drawing/2014/main" id="{AA4CCBB8-BE39-4C7F-9803-BB0ED4F48A92}"/>
              </a:ext>
            </a:extLst>
          </p:cNvPr>
          <p:cNvCxnSpPr>
            <a:cxnSpLocks noChangeShapeType="1"/>
            <a:endCxn id="90" idx="0"/>
          </p:cNvCxnSpPr>
          <p:nvPr/>
        </p:nvCxnSpPr>
        <p:spPr bwMode="auto">
          <a:xfrm>
            <a:off x="7854600" y="4987541"/>
            <a:ext cx="302951" cy="29684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030">
            <a:extLst>
              <a:ext uri="{FF2B5EF4-FFF2-40B4-BE49-F238E27FC236}">
                <a16:creationId xmlns:a16="http://schemas.microsoft.com/office/drawing/2014/main" id="{3C2356EE-2E72-4412-88BE-C80E99697128}"/>
              </a:ext>
            </a:extLst>
          </p:cNvPr>
          <p:cNvCxnSpPr>
            <a:cxnSpLocks noChangeShapeType="1"/>
            <a:endCxn id="46" idx="0"/>
          </p:cNvCxnSpPr>
          <p:nvPr/>
        </p:nvCxnSpPr>
        <p:spPr bwMode="auto">
          <a:xfrm>
            <a:off x="4268083" y="5086942"/>
            <a:ext cx="243752" cy="2329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030">
            <a:extLst>
              <a:ext uri="{FF2B5EF4-FFF2-40B4-BE49-F238E27FC236}">
                <a16:creationId xmlns:a16="http://schemas.microsoft.com/office/drawing/2014/main" id="{51CDA299-4EFE-44A2-B4BE-17353E72BBE0}"/>
              </a:ext>
            </a:extLst>
          </p:cNvPr>
          <p:cNvCxnSpPr>
            <a:cxnSpLocks noChangeShapeType="1"/>
            <a:endCxn id="128" idx="0"/>
          </p:cNvCxnSpPr>
          <p:nvPr/>
        </p:nvCxnSpPr>
        <p:spPr bwMode="auto">
          <a:xfrm>
            <a:off x="4180423" y="3088147"/>
            <a:ext cx="268088" cy="2501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1030">
            <a:extLst>
              <a:ext uri="{FF2B5EF4-FFF2-40B4-BE49-F238E27FC236}">
                <a16:creationId xmlns:a16="http://schemas.microsoft.com/office/drawing/2014/main" id="{7AAE36D2-5BD5-4421-97F4-18B8E56C18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2660" y="3064581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Slide Number Placeholder 216">
            <a:extLst>
              <a:ext uri="{FF2B5EF4-FFF2-40B4-BE49-F238E27FC236}">
                <a16:creationId xmlns:a16="http://schemas.microsoft.com/office/drawing/2014/main" id="{CBC60020-A106-4134-B83E-A834445C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4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(8/9)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258CD-A760-47AC-8E80-2DC0CB208247}"/>
              </a:ext>
            </a:extLst>
          </p:cNvPr>
          <p:cNvSpPr/>
          <p:nvPr/>
        </p:nvSpPr>
        <p:spPr>
          <a:xfrm>
            <a:off x="793965" y="1917271"/>
            <a:ext cx="10818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In this case, we perform an adjustment operation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If y is the right child of x, let z be the right child of y; otherwise, let z be the left child of 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Execute the </a:t>
            </a:r>
            <a:r>
              <a:rPr lang="en-AU" sz="2200" dirty="0" err="1"/>
              <a:t>trinode</a:t>
            </a:r>
            <a:r>
              <a:rPr lang="en-AU" sz="2200" dirty="0"/>
              <a:t> restructuring operation restructure (z), which makes y the parent of x.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 err="1"/>
              <a:t>Color</a:t>
            </a:r>
            <a:r>
              <a:rPr lang="en-AU" sz="2200" dirty="0"/>
              <a:t> y black and x red. </a:t>
            </a:r>
          </a:p>
          <a:p>
            <a:endParaRPr lang="en-AU" sz="2200" dirty="0"/>
          </a:p>
          <a:p>
            <a:r>
              <a:rPr lang="en-AU" sz="2200" dirty="0"/>
              <a:t>An adjustment corresponds to choosing a different representation of a 3-node in the (2,4) tree. After the adjustment operation, the sibling of r is black, and either Case 1 or Case 2 applies, with a different meaning of x and y. Note that if Case 2 applies, the double-black problem cannot reappear. Thus, to complete Case 3 we make one more application of either Case 1 or Case 2 above and we are done. Therefore, at most one adjustment is performed in a removal operation.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5B29-EA30-4BEE-8BB4-DEB4B3B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0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(9/9)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28">
            <a:extLst>
              <a:ext uri="{FF2B5EF4-FFF2-40B4-BE49-F238E27FC236}">
                <a16:creationId xmlns:a16="http://schemas.microsoft.com/office/drawing/2014/main" id="{7B2C4963-58BD-42E0-8294-CBEBBB8D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367" y="378872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6" name="AutoShape 1029">
            <a:extLst>
              <a:ext uri="{FF2B5EF4-FFF2-40B4-BE49-F238E27FC236}">
                <a16:creationId xmlns:a16="http://schemas.microsoft.com/office/drawing/2014/main" id="{2609A52C-4397-4006-B5AD-FC82274208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29576" y="338985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1034">
            <a:extLst>
              <a:ext uri="{FF2B5EF4-FFF2-40B4-BE49-F238E27FC236}">
                <a16:creationId xmlns:a16="http://schemas.microsoft.com/office/drawing/2014/main" id="{2496F3E3-26A0-4F4D-B20F-3B0C0C07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49" y="383232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AutoShape 1038">
            <a:extLst>
              <a:ext uri="{FF2B5EF4-FFF2-40B4-BE49-F238E27FC236}">
                <a16:creationId xmlns:a16="http://schemas.microsoft.com/office/drawing/2014/main" id="{8BAC255A-220E-4305-BA32-EC2406A5847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V="1">
            <a:off x="3702194" y="4106037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046">
            <a:extLst>
              <a:ext uri="{FF2B5EF4-FFF2-40B4-BE49-F238E27FC236}">
                <a16:creationId xmlns:a16="http://schemas.microsoft.com/office/drawing/2014/main" id="{9BDC1032-81DA-4EF4-9115-B596820E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046" y="3600478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" name="Oval 1031">
            <a:extLst>
              <a:ext uri="{FF2B5EF4-FFF2-40B4-BE49-F238E27FC236}">
                <a16:creationId xmlns:a16="http://schemas.microsoft.com/office/drawing/2014/main" id="{C9DA56A9-2E7E-4610-B139-CBB6A955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48" y="446696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4BFA5A39-5BEF-4A55-8B01-2EEADC1CAE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879" y="4106037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30">
            <a:extLst>
              <a:ext uri="{FF2B5EF4-FFF2-40B4-BE49-F238E27FC236}">
                <a16:creationId xmlns:a16="http://schemas.microsoft.com/office/drawing/2014/main" id="{5B32FF71-2247-47EC-A296-B5B5B9558A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44641" y="475824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30">
            <a:extLst>
              <a:ext uri="{FF2B5EF4-FFF2-40B4-BE49-F238E27FC236}">
                <a16:creationId xmlns:a16="http://schemas.microsoft.com/office/drawing/2014/main" id="{FBED7E27-CA6F-40E0-9638-7F46898BABAE}"/>
              </a:ext>
            </a:extLst>
          </p:cNvPr>
          <p:cNvCxnSpPr>
            <a:cxnSpLocks noChangeShapeType="1"/>
            <a:stCxn id="10" idx="0"/>
          </p:cNvCxnSpPr>
          <p:nvPr/>
        </p:nvCxnSpPr>
        <p:spPr bwMode="auto">
          <a:xfrm flipV="1">
            <a:off x="2530586" y="4062438"/>
            <a:ext cx="393041" cy="4045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30">
            <a:extLst>
              <a:ext uri="{FF2B5EF4-FFF2-40B4-BE49-F238E27FC236}">
                <a16:creationId xmlns:a16="http://schemas.microsoft.com/office/drawing/2014/main" id="{6B53A5E6-87E4-44AC-9A65-02D18566C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2650" y="4735190"/>
            <a:ext cx="243880" cy="25924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046">
            <a:extLst>
              <a:ext uri="{FF2B5EF4-FFF2-40B4-BE49-F238E27FC236}">
                <a16:creationId xmlns:a16="http://schemas.microsoft.com/office/drawing/2014/main" id="{5B978A67-1FEF-497C-97A1-983CD48C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527" y="3653101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6" name="Text Box 1046">
            <a:extLst>
              <a:ext uri="{FF2B5EF4-FFF2-40B4-BE49-F238E27FC236}">
                <a16:creationId xmlns:a16="http://schemas.microsoft.com/office/drawing/2014/main" id="{15225131-3FB4-4837-9669-A37D8F3C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05" y="285528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7" name="Oval 1028">
            <a:extLst>
              <a:ext uri="{FF2B5EF4-FFF2-40B4-BE49-F238E27FC236}">
                <a16:creationId xmlns:a16="http://schemas.microsoft.com/office/drawing/2014/main" id="{0C406242-99AD-4DDE-91B2-80881A5C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462" y="30855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" name="AutoShape 1030">
            <a:extLst>
              <a:ext uri="{FF2B5EF4-FFF2-40B4-BE49-F238E27FC236}">
                <a16:creationId xmlns:a16="http://schemas.microsoft.com/office/drawing/2014/main" id="{5D9ECF24-0930-451A-B401-523FC9C080CF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flipH="1">
            <a:off x="3036911" y="3375893"/>
            <a:ext cx="490245" cy="4128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1046">
            <a:extLst>
              <a:ext uri="{FF2B5EF4-FFF2-40B4-BE49-F238E27FC236}">
                <a16:creationId xmlns:a16="http://schemas.microsoft.com/office/drawing/2014/main" id="{EF7B13DA-AFD6-4585-B833-74789A8E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988" y="434376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" name="AutoShape 1047">
            <a:extLst>
              <a:ext uri="{FF2B5EF4-FFF2-40B4-BE49-F238E27FC236}">
                <a16:creationId xmlns:a16="http://schemas.microsoft.com/office/drawing/2014/main" id="{CBD5458B-AF0E-4E4E-A140-1E4E54E8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850" y="3915537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4" name="Oval 1028">
            <a:extLst>
              <a:ext uri="{FF2B5EF4-FFF2-40B4-BE49-F238E27FC236}">
                <a16:creationId xmlns:a16="http://schemas.microsoft.com/office/drawing/2014/main" id="{BFB2B47E-0F98-4734-91E0-DE9EECA6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809" y="321839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" name="AutoShape 1029">
            <a:extLst>
              <a:ext uri="{FF2B5EF4-FFF2-40B4-BE49-F238E27FC236}">
                <a16:creationId xmlns:a16="http://schemas.microsoft.com/office/drawing/2014/main" id="{8D3C7968-DDF2-4313-9EEF-709AAE8BC06F}"/>
              </a:ext>
            </a:extLst>
          </p:cNvPr>
          <p:cNvCxnSpPr>
            <a:cxnSpLocks noChangeShapeType="1"/>
            <a:stCxn id="26" idx="0"/>
            <a:endCxn id="36" idx="5"/>
          </p:cNvCxnSpPr>
          <p:nvPr/>
        </p:nvCxnSpPr>
        <p:spPr bwMode="auto">
          <a:xfrm flipH="1" flipV="1">
            <a:off x="8334095" y="4154304"/>
            <a:ext cx="409001" cy="34683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1034">
            <a:extLst>
              <a:ext uri="{FF2B5EF4-FFF2-40B4-BE49-F238E27FC236}">
                <a16:creationId xmlns:a16="http://schemas.microsoft.com/office/drawing/2014/main" id="{E9D77406-24B7-4BEA-AF56-8A7AC952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552" y="450113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7" name="AutoShape 1038">
            <a:extLst>
              <a:ext uri="{FF2B5EF4-FFF2-40B4-BE49-F238E27FC236}">
                <a16:creationId xmlns:a16="http://schemas.microsoft.com/office/drawing/2014/main" id="{D8389742-38CF-42EA-BE14-0A1F4551FA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36557" y="4757859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1046">
            <a:extLst>
              <a:ext uri="{FF2B5EF4-FFF2-40B4-BE49-F238E27FC236}">
                <a16:creationId xmlns:a16="http://schemas.microsoft.com/office/drawing/2014/main" id="{AA8F4E8F-2930-4FD6-B7D0-87AB221A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513" y="4343769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" name="Oval 1031">
            <a:extLst>
              <a:ext uri="{FF2B5EF4-FFF2-40B4-BE49-F238E27FC236}">
                <a16:creationId xmlns:a16="http://schemas.microsoft.com/office/drawing/2014/main" id="{647F4052-9D53-4869-AE55-13F22F38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90" y="389663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0" name="AutoShape 1030">
            <a:extLst>
              <a:ext uri="{FF2B5EF4-FFF2-40B4-BE49-F238E27FC236}">
                <a16:creationId xmlns:a16="http://schemas.microsoft.com/office/drawing/2014/main" id="{46A56CDA-D589-4A72-9DE1-282D3496FD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3600" y="4774847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030">
            <a:extLst>
              <a:ext uri="{FF2B5EF4-FFF2-40B4-BE49-F238E27FC236}">
                <a16:creationId xmlns:a16="http://schemas.microsoft.com/office/drawing/2014/main" id="{888816C1-29C5-420F-837B-C3E387F922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89083" y="418791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030">
            <a:extLst>
              <a:ext uri="{FF2B5EF4-FFF2-40B4-BE49-F238E27FC236}">
                <a16:creationId xmlns:a16="http://schemas.microsoft.com/office/drawing/2014/main" id="{9846052F-1C25-47DE-BDBD-4F8120982CB6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V="1">
            <a:off x="7175028" y="3492108"/>
            <a:ext cx="393041" cy="4045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030">
            <a:extLst>
              <a:ext uri="{FF2B5EF4-FFF2-40B4-BE49-F238E27FC236}">
                <a16:creationId xmlns:a16="http://schemas.microsoft.com/office/drawing/2014/main" id="{B652D002-F923-4E50-B5EF-AC070C86B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7092" y="4164860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1046">
            <a:extLst>
              <a:ext uri="{FF2B5EF4-FFF2-40B4-BE49-F238E27FC236}">
                <a16:creationId xmlns:a16="http://schemas.microsoft.com/office/drawing/2014/main" id="{F53006FE-6CF8-41F5-B81C-0D2B2E09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969" y="3082771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5" name="Text Box 1046">
            <a:extLst>
              <a:ext uri="{FF2B5EF4-FFF2-40B4-BE49-F238E27FC236}">
                <a16:creationId xmlns:a16="http://schemas.microsoft.com/office/drawing/2014/main" id="{DE489871-F4D9-4967-85F4-A1D4A3BA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224" y="3708828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36" name="Oval 1028">
            <a:extLst>
              <a:ext uri="{FF2B5EF4-FFF2-40B4-BE49-F238E27FC236}">
                <a16:creationId xmlns:a16="http://schemas.microsoft.com/office/drawing/2014/main" id="{B6AB3886-5550-4912-90DF-3F4A3C55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6" y="3880591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" name="AutoShape 1030">
            <a:extLst>
              <a:ext uri="{FF2B5EF4-FFF2-40B4-BE49-F238E27FC236}">
                <a16:creationId xmlns:a16="http://schemas.microsoft.com/office/drawing/2014/main" id="{539613C7-2D8A-483B-AEC7-F485646DE360}"/>
              </a:ext>
            </a:extLst>
          </p:cNvPr>
          <p:cNvCxnSpPr>
            <a:cxnSpLocks noChangeShapeType="1"/>
            <a:stCxn id="36" idx="0"/>
            <a:endCxn id="24" idx="5"/>
          </p:cNvCxnSpPr>
          <p:nvPr/>
        </p:nvCxnSpPr>
        <p:spPr bwMode="auto">
          <a:xfrm flipH="1" flipV="1">
            <a:off x="7794168" y="3492106"/>
            <a:ext cx="427112" cy="38848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046">
            <a:extLst>
              <a:ext uri="{FF2B5EF4-FFF2-40B4-BE49-F238E27FC236}">
                <a16:creationId xmlns:a16="http://schemas.microsoft.com/office/drawing/2014/main" id="{C281A56C-FC85-470A-9E0E-66B85767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430" y="377343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44" name="AutoShape 1038">
            <a:extLst>
              <a:ext uri="{FF2B5EF4-FFF2-40B4-BE49-F238E27FC236}">
                <a16:creationId xmlns:a16="http://schemas.microsoft.com/office/drawing/2014/main" id="{2BCE6861-755E-4B0C-91FB-C44A2113B5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76447" y="4198671"/>
            <a:ext cx="258208" cy="39107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030">
            <a:extLst>
              <a:ext uri="{FF2B5EF4-FFF2-40B4-BE49-F238E27FC236}">
                <a16:creationId xmlns:a16="http://schemas.microsoft.com/office/drawing/2014/main" id="{9B50C2FC-62DF-41FA-815E-D50D329A53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6052" y="2638703"/>
            <a:ext cx="265574" cy="4362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5EDECC04-F4EC-4F88-9840-35B9E90505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81353" y="2810739"/>
            <a:ext cx="265574" cy="4362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030">
            <a:extLst>
              <a:ext uri="{FF2B5EF4-FFF2-40B4-BE49-F238E27FC236}">
                <a16:creationId xmlns:a16="http://schemas.microsoft.com/office/drawing/2014/main" id="{C41A6D28-062B-46AA-9540-31F4ED0292D9}"/>
              </a:ext>
            </a:extLst>
          </p:cNvPr>
          <p:cNvCxnSpPr>
            <a:cxnSpLocks noChangeShapeType="1"/>
            <a:stCxn id="5" idx="5"/>
          </p:cNvCxnSpPr>
          <p:nvPr/>
        </p:nvCxnSpPr>
        <p:spPr bwMode="auto">
          <a:xfrm>
            <a:off x="3149726" y="4062436"/>
            <a:ext cx="318736" cy="46961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AD690F0F-8BC3-4657-8307-2791278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9F14-3F02-4DF0-9E77-1A362FD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Red-Black Tree Reorganization</a:t>
            </a:r>
            <a:endParaRPr lang="en-US" b="1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CE32D814-A834-4373-A138-C8BDE73B0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02652"/>
              </p:ext>
            </p:extLst>
          </p:nvPr>
        </p:nvGraphicFramePr>
        <p:xfrm>
          <a:off x="838200" y="1828800"/>
          <a:ext cx="9524999" cy="2397760"/>
        </p:xfrm>
        <a:graphic>
          <a:graphicData uri="http://schemas.openxmlformats.org/drawingml/2006/table">
            <a:tbl>
              <a:tblPr/>
              <a:tblGrid>
                <a:gridCol w="362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Insertion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remedy double red</a:t>
                      </a:r>
                    </a:p>
                  </a:txBody>
                  <a:tcPr marT="45677" marB="45677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77" marB="45677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4-node representation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split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 or propagated up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7">
            <a:extLst>
              <a:ext uri="{FF2B5EF4-FFF2-40B4-BE49-F238E27FC236}">
                <a16:creationId xmlns:a16="http://schemas.microsoft.com/office/drawing/2014/main" id="{E7D58587-9762-47C7-9092-F107AD45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32424"/>
              </p:ext>
            </p:extLst>
          </p:nvPr>
        </p:nvGraphicFramePr>
        <p:xfrm>
          <a:off x="838200" y="4226560"/>
          <a:ext cx="9524999" cy="2498728"/>
        </p:xfrm>
        <a:graphic>
          <a:graphicData uri="http://schemas.openxmlformats.org/drawingml/2006/table">
            <a:tbl>
              <a:tblPr/>
              <a:tblGrid>
                <a:gridCol w="362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Deletion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remedy double black</a:t>
                      </a:r>
                    </a:p>
                  </a:txBody>
                  <a:tcPr marT="45693" marB="456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3" marB="45693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transfer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fusion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 or propagated up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adjustment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3-node representation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 or recoloring follows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CCDCD4-0648-4585-B007-B09672B2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2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A60-302C-4D78-A9CB-52FE399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2A17-FE60-49CA-A342-B04F4B0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AVL Trees </a:t>
            </a:r>
          </a:p>
          <a:p>
            <a:pPr lvl="0"/>
            <a:r>
              <a:rPr lang="en-US" dirty="0"/>
              <a:t>Splay Trees</a:t>
            </a:r>
          </a:p>
          <a:p>
            <a:pPr lvl="0"/>
            <a:r>
              <a:rPr lang="en-US" dirty="0"/>
              <a:t>(2,4)-Trees</a:t>
            </a:r>
          </a:p>
          <a:p>
            <a:pPr lvl="0"/>
            <a:r>
              <a:rPr lang="en-US" dirty="0"/>
              <a:t>Read-black Trees</a:t>
            </a:r>
          </a:p>
          <a:p>
            <a:pPr lvl="0"/>
            <a:r>
              <a:rPr lang="en-US" dirty="0"/>
              <a:t>Suggested reading:</a:t>
            </a:r>
            <a:endParaRPr lang="en-US" sz="3600" dirty="0"/>
          </a:p>
          <a:p>
            <a:pPr lvl="1"/>
            <a:r>
              <a:rPr lang="en-US" dirty="0"/>
              <a:t>Sedgewick, Ch.13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552B-242C-4CE7-8C79-B268498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AF8FBA4C-5136-4E4C-93C8-4C3B2BC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3CDF7E-215F-426B-A8AC-305F3383F1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D9489EC-DD22-49DE-8068-E75929CDB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6640" y="333375"/>
            <a:ext cx="6337936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(1/4)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E96C93-42B1-4365-A405-10493C21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934" y="1615644"/>
            <a:ext cx="9357360" cy="4126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kern="0" dirty="0"/>
              <a:t>After inserting a new entry into an AVL tree, the height difference property may be violated.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kern="0" dirty="0"/>
              <a:t>In order to restore the height difference property, we perform the </a:t>
            </a:r>
            <a:r>
              <a:rPr lang="en-US" altLang="en-US" sz="2400" kern="0" dirty="0" err="1"/>
              <a:t>trinode</a:t>
            </a:r>
            <a:r>
              <a:rPr lang="en-US" altLang="en-US" sz="2400" kern="0" dirty="0"/>
              <a:t> restructuring: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Find the first ancestor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 of the new node that violates the height difference constraint  along the path from the new node to the root.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Find a child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of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with the larger height, and find a child </a:t>
            </a:r>
            <a:r>
              <a:rPr lang="en-US" altLang="en-US" sz="2200" i="1" kern="0" dirty="0">
                <a:solidFill>
                  <a:schemeClr val="tx2"/>
                </a:solidFill>
              </a:rPr>
              <a:t>x</a:t>
            </a:r>
            <a:r>
              <a:rPr lang="en-US" altLang="en-US" sz="2200" kern="0" dirty="0"/>
              <a:t> of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i="1" kern="0" dirty="0">
                <a:solidFill>
                  <a:srgbClr val="3399FF"/>
                </a:solidFill>
              </a:rPr>
              <a:t> </a:t>
            </a:r>
            <a:r>
              <a:rPr lang="en-US" altLang="en-US" sz="2200" kern="0" dirty="0"/>
              <a:t>with the larger height 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Rename </a:t>
            </a:r>
            <a:r>
              <a:rPr lang="en-US" altLang="en-US" sz="2200" i="1" kern="0" dirty="0">
                <a:solidFill>
                  <a:schemeClr val="tx2"/>
                </a:solidFill>
              </a:rPr>
              <a:t>x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kern="0" dirty="0"/>
              <a:t> and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 as </a:t>
            </a:r>
            <a:r>
              <a:rPr lang="en-US" altLang="en-US" sz="2200" i="1" kern="0" dirty="0">
                <a:solidFill>
                  <a:schemeClr val="tx2"/>
                </a:solidFill>
              </a:rPr>
              <a:t>a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and </a:t>
            </a:r>
            <a:r>
              <a:rPr lang="en-US" altLang="en-US" sz="2200" kern="0" dirty="0">
                <a:solidFill>
                  <a:schemeClr val="tx2"/>
                </a:solidFill>
              </a:rPr>
              <a:t>c</a:t>
            </a:r>
            <a:r>
              <a:rPr lang="en-US" altLang="en-US" sz="2200" kern="0" dirty="0"/>
              <a:t>, respectively, in in-order traversal order.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Perform </a:t>
            </a:r>
            <a:r>
              <a:rPr lang="en-US" altLang="en-US" sz="2200" kern="0" dirty="0" err="1"/>
              <a:t>trinode</a:t>
            </a:r>
            <a:r>
              <a:rPr lang="en-US" altLang="en-US" sz="2200" kern="0" dirty="0"/>
              <a:t> restructuring on </a:t>
            </a:r>
            <a:r>
              <a:rPr lang="en-US" altLang="en-US" sz="2200" i="1" kern="0" dirty="0">
                <a:solidFill>
                  <a:schemeClr val="tx2"/>
                </a:solidFill>
              </a:rPr>
              <a:t>a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and </a:t>
            </a:r>
            <a:r>
              <a:rPr lang="en-US" altLang="en-US" sz="2200" i="1" kern="0" dirty="0">
                <a:solidFill>
                  <a:schemeClr val="tx2"/>
                </a:solidFill>
              </a:rPr>
              <a:t>c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so that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becomes of the new root of the subtree previously rooted at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. </a:t>
            </a: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9610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F2A8914A-F41B-4ABC-8D25-9094472C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3C3C76-9A55-4080-B5FA-4FFA8ED97CA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B1F7BD0B-B932-44FC-A70D-73C6E3AF429D}"/>
              </a:ext>
            </a:extLst>
          </p:cNvPr>
          <p:cNvSpPr txBox="1">
            <a:spLocks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F06FAD-1C65-4ED5-8C43-63122CF163BC}" type="slidenum">
              <a:rPr lang="en-AU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 dirty="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CDD37BD-ECAB-491B-993E-11D62A8E6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549275"/>
            <a:ext cx="938784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(Single Rotations) (2/4</a:t>
            </a:r>
            <a:r>
              <a:rPr lang="en-US" altLang="en-US" sz="4000" dirty="0"/>
              <a:t>)</a:t>
            </a: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A87CA24A-E7EB-47D8-B4B3-C29041B6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770063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1"/>
              </a:buClr>
              <a:defRPr/>
            </a:pPr>
            <a:r>
              <a:rPr lang="en-US" altLang="en-US" sz="2400" kern="0" dirty="0"/>
              <a:t>Single Rotations:</a:t>
            </a:r>
            <a:endParaRPr lang="en-US" altLang="en-US" sz="2800" kern="0" dirty="0"/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65B2BB84-0ADE-4275-B779-C8CBEB53B2B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6288" y="2436813"/>
            <a:ext cx="6400800" cy="2209800"/>
          </a:xfrm>
          <a:noFill/>
        </p:spPr>
      </p:pic>
      <p:sp>
        <p:nvSpPr>
          <p:cNvPr id="18439" name="Freeform 6">
            <a:extLst>
              <a:ext uri="{FF2B5EF4-FFF2-40B4-BE49-F238E27FC236}">
                <a16:creationId xmlns:a16="http://schemas.microsoft.com/office/drawing/2014/main" id="{403C06F2-E520-4C4D-8BDC-1277EE9BF0EF}"/>
              </a:ext>
            </a:extLst>
          </p:cNvPr>
          <p:cNvSpPr>
            <a:spLocks/>
          </p:cNvSpPr>
          <p:nvPr/>
        </p:nvSpPr>
        <p:spPr bwMode="auto">
          <a:xfrm>
            <a:off x="4787900" y="51181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0 w 16"/>
              <a:gd name="T3" fmla="*/ 2147483647 h 24"/>
              <a:gd name="T4" fmla="*/ 2147483647 w 16"/>
              <a:gd name="T5" fmla="*/ 2147483647 h 24"/>
              <a:gd name="T6" fmla="*/ 2147483647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7">
            <a:extLst>
              <a:ext uri="{FF2B5EF4-FFF2-40B4-BE49-F238E27FC236}">
                <a16:creationId xmlns:a16="http://schemas.microsoft.com/office/drawing/2014/main" id="{63E5801F-E71A-48DF-8E68-9EAE39F9E7AD}"/>
              </a:ext>
            </a:extLst>
          </p:cNvPr>
          <p:cNvSpPr>
            <a:spLocks/>
          </p:cNvSpPr>
          <p:nvPr/>
        </p:nvSpPr>
        <p:spPr bwMode="auto">
          <a:xfrm>
            <a:off x="5346700" y="4775200"/>
            <a:ext cx="25400" cy="25400"/>
          </a:xfrm>
          <a:custGeom>
            <a:avLst/>
            <a:gdLst>
              <a:gd name="T0" fmla="*/ 0 w 16"/>
              <a:gd name="T1" fmla="*/ 0 h 16"/>
              <a:gd name="T2" fmla="*/ 2147483647 w 16"/>
              <a:gd name="T3" fmla="*/ 0 h 16"/>
              <a:gd name="T4" fmla="*/ 2147483647 w 16"/>
              <a:gd name="T5" fmla="*/ 2147483647 h 16"/>
              <a:gd name="T6" fmla="*/ 2147483647 w 16"/>
              <a:gd name="T7" fmla="*/ 2147483647 h 16"/>
              <a:gd name="T8" fmla="*/ 0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8">
            <a:extLst>
              <a:ext uri="{FF2B5EF4-FFF2-40B4-BE49-F238E27FC236}">
                <a16:creationId xmlns:a16="http://schemas.microsoft.com/office/drawing/2014/main" id="{898FE212-4425-4E8B-89F9-B0EAD61319A5}"/>
              </a:ext>
            </a:extLst>
          </p:cNvPr>
          <p:cNvSpPr>
            <a:spLocks/>
          </p:cNvSpPr>
          <p:nvPr/>
        </p:nvSpPr>
        <p:spPr bwMode="auto">
          <a:xfrm>
            <a:off x="4800600" y="4775200"/>
            <a:ext cx="558800" cy="368300"/>
          </a:xfrm>
          <a:custGeom>
            <a:avLst/>
            <a:gdLst>
              <a:gd name="T0" fmla="*/ 0 w 352"/>
              <a:gd name="T1" fmla="*/ 2147483647 h 232"/>
              <a:gd name="T2" fmla="*/ 2147483647 w 352"/>
              <a:gd name="T3" fmla="*/ 2147483647 h 232"/>
              <a:gd name="T4" fmla="*/ 2147483647 w 352"/>
              <a:gd name="T5" fmla="*/ 2147483647 h 232"/>
              <a:gd name="T6" fmla="*/ 2147483647 w 352"/>
              <a:gd name="T7" fmla="*/ 0 h 232"/>
              <a:gd name="T8" fmla="*/ 0 w 352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32"/>
              <a:gd name="T17" fmla="*/ 352 w 352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32">
                <a:moveTo>
                  <a:pt x="0" y="216"/>
                </a:moveTo>
                <a:lnTo>
                  <a:pt x="8" y="232"/>
                </a:lnTo>
                <a:lnTo>
                  <a:pt x="352" y="16"/>
                </a:lnTo>
                <a:lnTo>
                  <a:pt x="34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9">
            <a:extLst>
              <a:ext uri="{FF2B5EF4-FFF2-40B4-BE49-F238E27FC236}">
                <a16:creationId xmlns:a16="http://schemas.microsoft.com/office/drawing/2014/main" id="{E3654EEC-2AE5-4D69-857B-1EE2299BC023}"/>
              </a:ext>
            </a:extLst>
          </p:cNvPr>
          <p:cNvSpPr>
            <a:spLocks/>
          </p:cNvSpPr>
          <p:nvPr/>
        </p:nvSpPr>
        <p:spPr bwMode="auto">
          <a:xfrm>
            <a:off x="4978400" y="53721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0">
            <a:extLst>
              <a:ext uri="{FF2B5EF4-FFF2-40B4-BE49-F238E27FC236}">
                <a16:creationId xmlns:a16="http://schemas.microsoft.com/office/drawing/2014/main" id="{E0B3F40E-BC26-48E3-AAC5-2858329184E3}"/>
              </a:ext>
            </a:extLst>
          </p:cNvPr>
          <p:cNvSpPr>
            <a:spLocks/>
          </p:cNvSpPr>
          <p:nvPr/>
        </p:nvSpPr>
        <p:spPr bwMode="auto">
          <a:xfrm>
            <a:off x="5156200" y="5359400"/>
            <a:ext cx="215900" cy="711200"/>
          </a:xfrm>
          <a:custGeom>
            <a:avLst/>
            <a:gdLst>
              <a:gd name="T0" fmla="*/ 2147483647 w 136"/>
              <a:gd name="T1" fmla="*/ 0 h 448"/>
              <a:gd name="T2" fmla="*/ 0 w 136"/>
              <a:gd name="T3" fmla="*/ 2147483647 h 448"/>
              <a:gd name="T4" fmla="*/ 2147483647 w 136"/>
              <a:gd name="T5" fmla="*/ 2147483647 h 448"/>
              <a:gd name="T6" fmla="*/ 2147483647 w 136"/>
              <a:gd name="T7" fmla="*/ 2147483647 h 448"/>
              <a:gd name="T8" fmla="*/ 2147483647 w 136"/>
              <a:gd name="T9" fmla="*/ 2147483647 h 448"/>
              <a:gd name="T10" fmla="*/ 2147483647 w 136"/>
              <a:gd name="T11" fmla="*/ 2147483647 h 448"/>
              <a:gd name="T12" fmla="*/ 2147483647 w 136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48"/>
              <a:gd name="T23" fmla="*/ 136 w 136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48">
                <a:moveTo>
                  <a:pt x="16" y="0"/>
                </a:moveTo>
                <a:lnTo>
                  <a:pt x="0" y="8"/>
                </a:lnTo>
                <a:lnTo>
                  <a:pt x="112" y="448"/>
                </a:lnTo>
                <a:lnTo>
                  <a:pt x="120" y="448"/>
                </a:lnTo>
                <a:lnTo>
                  <a:pt x="136" y="448"/>
                </a:lnTo>
                <a:lnTo>
                  <a:pt x="128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1">
            <a:extLst>
              <a:ext uri="{FF2B5EF4-FFF2-40B4-BE49-F238E27FC236}">
                <a16:creationId xmlns:a16="http://schemas.microsoft.com/office/drawing/2014/main" id="{3D49DFBF-00F9-4B48-828E-1D1E57FE0B38}"/>
              </a:ext>
            </a:extLst>
          </p:cNvPr>
          <p:cNvSpPr>
            <a:spLocks/>
          </p:cNvSpPr>
          <p:nvPr/>
        </p:nvSpPr>
        <p:spPr bwMode="auto">
          <a:xfrm>
            <a:off x="4965700" y="6045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12">
            <a:extLst>
              <a:ext uri="{FF2B5EF4-FFF2-40B4-BE49-F238E27FC236}">
                <a16:creationId xmlns:a16="http://schemas.microsoft.com/office/drawing/2014/main" id="{8EC08E97-B37B-4B02-9C48-AF7FA9BDF59E}"/>
              </a:ext>
            </a:extLst>
          </p:cNvPr>
          <p:cNvSpPr>
            <a:spLocks/>
          </p:cNvSpPr>
          <p:nvPr/>
        </p:nvSpPr>
        <p:spPr bwMode="auto">
          <a:xfrm>
            <a:off x="4965700" y="5359400"/>
            <a:ext cx="215900" cy="711200"/>
          </a:xfrm>
          <a:custGeom>
            <a:avLst/>
            <a:gdLst>
              <a:gd name="T0" fmla="*/ 0 w 136"/>
              <a:gd name="T1" fmla="*/ 2147483647 h 448"/>
              <a:gd name="T2" fmla="*/ 2147483647 w 136"/>
              <a:gd name="T3" fmla="*/ 2147483647 h 448"/>
              <a:gd name="T4" fmla="*/ 2147483647 w 136"/>
              <a:gd name="T5" fmla="*/ 2147483647 h 448"/>
              <a:gd name="T6" fmla="*/ 2147483647 w 136"/>
              <a:gd name="T7" fmla="*/ 2147483647 h 448"/>
              <a:gd name="T8" fmla="*/ 2147483647 w 136"/>
              <a:gd name="T9" fmla="*/ 0 h 448"/>
              <a:gd name="T10" fmla="*/ 2147483647 w 136"/>
              <a:gd name="T11" fmla="*/ 0 h 448"/>
              <a:gd name="T12" fmla="*/ 0 w 136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48"/>
              <a:gd name="T23" fmla="*/ 136 w 136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48">
                <a:moveTo>
                  <a:pt x="0" y="440"/>
                </a:moveTo>
                <a:lnTo>
                  <a:pt x="16" y="448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13">
            <a:extLst>
              <a:ext uri="{FF2B5EF4-FFF2-40B4-BE49-F238E27FC236}">
                <a16:creationId xmlns:a16="http://schemas.microsoft.com/office/drawing/2014/main" id="{B11560E7-2155-42EB-A61C-16239D3B589B}"/>
              </a:ext>
            </a:extLst>
          </p:cNvPr>
          <p:cNvSpPr>
            <a:spLocks/>
          </p:cNvSpPr>
          <p:nvPr/>
        </p:nvSpPr>
        <p:spPr bwMode="auto">
          <a:xfrm>
            <a:off x="4241800" y="56007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14">
            <a:extLst>
              <a:ext uri="{FF2B5EF4-FFF2-40B4-BE49-F238E27FC236}">
                <a16:creationId xmlns:a16="http://schemas.microsoft.com/office/drawing/2014/main" id="{B224A31B-0213-4A63-AF4A-A010E70648CB}"/>
              </a:ext>
            </a:extLst>
          </p:cNvPr>
          <p:cNvSpPr>
            <a:spLocks/>
          </p:cNvSpPr>
          <p:nvPr/>
        </p:nvSpPr>
        <p:spPr bwMode="auto">
          <a:xfrm>
            <a:off x="4406900" y="5600700"/>
            <a:ext cx="228600" cy="711200"/>
          </a:xfrm>
          <a:custGeom>
            <a:avLst/>
            <a:gdLst>
              <a:gd name="T0" fmla="*/ 2147483647 w 144"/>
              <a:gd name="T1" fmla="*/ 0 h 448"/>
              <a:gd name="T2" fmla="*/ 0 w 144"/>
              <a:gd name="T3" fmla="*/ 2147483647 h 448"/>
              <a:gd name="T4" fmla="*/ 2147483647 w 144"/>
              <a:gd name="T5" fmla="*/ 2147483647 h 448"/>
              <a:gd name="T6" fmla="*/ 2147483647 w 144"/>
              <a:gd name="T7" fmla="*/ 2147483647 h 448"/>
              <a:gd name="T8" fmla="*/ 2147483647 w 144"/>
              <a:gd name="T9" fmla="*/ 2147483647 h 448"/>
              <a:gd name="T10" fmla="*/ 2147483647 w 144"/>
              <a:gd name="T11" fmla="*/ 2147483647 h 448"/>
              <a:gd name="T12" fmla="*/ 2147483647 w 144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48"/>
              <a:gd name="T23" fmla="*/ 144 w 14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15">
            <a:extLst>
              <a:ext uri="{FF2B5EF4-FFF2-40B4-BE49-F238E27FC236}">
                <a16:creationId xmlns:a16="http://schemas.microsoft.com/office/drawing/2014/main" id="{01368A8D-209C-4B88-AB83-2D9E761DF6E6}"/>
              </a:ext>
            </a:extLst>
          </p:cNvPr>
          <p:cNvSpPr>
            <a:spLocks/>
          </p:cNvSpPr>
          <p:nvPr/>
        </p:nvSpPr>
        <p:spPr bwMode="auto">
          <a:xfrm>
            <a:off x="4229100" y="62865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Freeform 16">
            <a:extLst>
              <a:ext uri="{FF2B5EF4-FFF2-40B4-BE49-F238E27FC236}">
                <a16:creationId xmlns:a16="http://schemas.microsoft.com/office/drawing/2014/main" id="{C1A6C0D2-9B59-4AD2-9065-A7C9E1F515CA}"/>
              </a:ext>
            </a:extLst>
          </p:cNvPr>
          <p:cNvSpPr>
            <a:spLocks/>
          </p:cNvSpPr>
          <p:nvPr/>
        </p:nvSpPr>
        <p:spPr bwMode="auto">
          <a:xfrm>
            <a:off x="4229100" y="5600700"/>
            <a:ext cx="203200" cy="711200"/>
          </a:xfrm>
          <a:custGeom>
            <a:avLst/>
            <a:gdLst>
              <a:gd name="T0" fmla="*/ 0 w 128"/>
              <a:gd name="T1" fmla="*/ 2147483647 h 448"/>
              <a:gd name="T2" fmla="*/ 2147483647 w 128"/>
              <a:gd name="T3" fmla="*/ 2147483647 h 448"/>
              <a:gd name="T4" fmla="*/ 2147483647 w 128"/>
              <a:gd name="T5" fmla="*/ 2147483647 h 448"/>
              <a:gd name="T6" fmla="*/ 2147483647 w 128"/>
              <a:gd name="T7" fmla="*/ 2147483647 h 448"/>
              <a:gd name="T8" fmla="*/ 2147483647 w 128"/>
              <a:gd name="T9" fmla="*/ 0 h 448"/>
              <a:gd name="T10" fmla="*/ 2147483647 w 128"/>
              <a:gd name="T11" fmla="*/ 0 h 448"/>
              <a:gd name="T12" fmla="*/ 0 w 128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48"/>
              <a:gd name="T23" fmla="*/ 128 w 128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Freeform 17">
            <a:extLst>
              <a:ext uri="{FF2B5EF4-FFF2-40B4-BE49-F238E27FC236}">
                <a16:creationId xmlns:a16="http://schemas.microsoft.com/office/drawing/2014/main" id="{F2604DF4-145F-478F-B5AE-50ECEAB8F238}"/>
              </a:ext>
            </a:extLst>
          </p:cNvPr>
          <p:cNvSpPr>
            <a:spLocks/>
          </p:cNvSpPr>
          <p:nvPr/>
        </p:nvSpPr>
        <p:spPr bwMode="auto">
          <a:xfrm>
            <a:off x="3505200" y="58293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18">
            <a:extLst>
              <a:ext uri="{FF2B5EF4-FFF2-40B4-BE49-F238E27FC236}">
                <a16:creationId xmlns:a16="http://schemas.microsoft.com/office/drawing/2014/main" id="{B6238B94-390D-4D22-87E9-BAEA3AC26E35}"/>
              </a:ext>
            </a:extLst>
          </p:cNvPr>
          <p:cNvSpPr>
            <a:spLocks/>
          </p:cNvSpPr>
          <p:nvPr/>
        </p:nvSpPr>
        <p:spPr bwMode="auto">
          <a:xfrm>
            <a:off x="3670300" y="5829300"/>
            <a:ext cx="228600" cy="711200"/>
          </a:xfrm>
          <a:custGeom>
            <a:avLst/>
            <a:gdLst>
              <a:gd name="T0" fmla="*/ 2147483647 w 144"/>
              <a:gd name="T1" fmla="*/ 0 h 448"/>
              <a:gd name="T2" fmla="*/ 0 w 144"/>
              <a:gd name="T3" fmla="*/ 2147483647 h 448"/>
              <a:gd name="T4" fmla="*/ 2147483647 w 144"/>
              <a:gd name="T5" fmla="*/ 2147483647 h 448"/>
              <a:gd name="T6" fmla="*/ 2147483647 w 144"/>
              <a:gd name="T7" fmla="*/ 2147483647 h 448"/>
              <a:gd name="T8" fmla="*/ 2147483647 w 144"/>
              <a:gd name="T9" fmla="*/ 2147483647 h 448"/>
              <a:gd name="T10" fmla="*/ 2147483647 w 144"/>
              <a:gd name="T11" fmla="*/ 2147483647 h 448"/>
              <a:gd name="T12" fmla="*/ 2147483647 w 144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48"/>
              <a:gd name="T23" fmla="*/ 144 w 14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19">
            <a:extLst>
              <a:ext uri="{FF2B5EF4-FFF2-40B4-BE49-F238E27FC236}">
                <a16:creationId xmlns:a16="http://schemas.microsoft.com/office/drawing/2014/main" id="{7A426D36-7822-48FB-AF0B-C2BB807FF3D3}"/>
              </a:ext>
            </a:extLst>
          </p:cNvPr>
          <p:cNvSpPr>
            <a:spLocks/>
          </p:cNvSpPr>
          <p:nvPr/>
        </p:nvSpPr>
        <p:spPr bwMode="auto">
          <a:xfrm>
            <a:off x="3492500" y="65151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0">
            <a:extLst>
              <a:ext uri="{FF2B5EF4-FFF2-40B4-BE49-F238E27FC236}">
                <a16:creationId xmlns:a16="http://schemas.microsoft.com/office/drawing/2014/main" id="{1CC757E0-DB8A-403B-AEDB-04CA81F364B2}"/>
              </a:ext>
            </a:extLst>
          </p:cNvPr>
          <p:cNvSpPr>
            <a:spLocks/>
          </p:cNvSpPr>
          <p:nvPr/>
        </p:nvSpPr>
        <p:spPr bwMode="auto">
          <a:xfrm>
            <a:off x="3492500" y="5829300"/>
            <a:ext cx="203200" cy="711200"/>
          </a:xfrm>
          <a:custGeom>
            <a:avLst/>
            <a:gdLst>
              <a:gd name="T0" fmla="*/ 0 w 128"/>
              <a:gd name="T1" fmla="*/ 2147483647 h 448"/>
              <a:gd name="T2" fmla="*/ 2147483647 w 128"/>
              <a:gd name="T3" fmla="*/ 2147483647 h 448"/>
              <a:gd name="T4" fmla="*/ 2147483647 w 128"/>
              <a:gd name="T5" fmla="*/ 2147483647 h 448"/>
              <a:gd name="T6" fmla="*/ 2147483647 w 128"/>
              <a:gd name="T7" fmla="*/ 2147483647 h 448"/>
              <a:gd name="T8" fmla="*/ 2147483647 w 128"/>
              <a:gd name="T9" fmla="*/ 0 h 448"/>
              <a:gd name="T10" fmla="*/ 2147483647 w 128"/>
              <a:gd name="T11" fmla="*/ 0 h 448"/>
              <a:gd name="T12" fmla="*/ 0 w 128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48"/>
              <a:gd name="T23" fmla="*/ 128 w 128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Freeform 21">
            <a:extLst>
              <a:ext uri="{FF2B5EF4-FFF2-40B4-BE49-F238E27FC236}">
                <a16:creationId xmlns:a16="http://schemas.microsoft.com/office/drawing/2014/main" id="{1C6198A0-B908-40DD-9289-EA3FE52081D8}"/>
              </a:ext>
            </a:extLst>
          </p:cNvPr>
          <p:cNvSpPr>
            <a:spLocks/>
          </p:cNvSpPr>
          <p:nvPr/>
        </p:nvSpPr>
        <p:spPr bwMode="auto">
          <a:xfrm>
            <a:off x="48006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Freeform 22">
            <a:extLst>
              <a:ext uri="{FF2B5EF4-FFF2-40B4-BE49-F238E27FC236}">
                <a16:creationId xmlns:a16="http://schemas.microsoft.com/office/drawing/2014/main" id="{C98315B9-3BB9-4238-931F-D6F1589A9FC2}"/>
              </a:ext>
            </a:extLst>
          </p:cNvPr>
          <p:cNvSpPr>
            <a:spLocks/>
          </p:cNvSpPr>
          <p:nvPr/>
        </p:nvSpPr>
        <p:spPr bwMode="auto">
          <a:xfrm>
            <a:off x="4038600" y="53467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3">
            <a:extLst>
              <a:ext uri="{FF2B5EF4-FFF2-40B4-BE49-F238E27FC236}">
                <a16:creationId xmlns:a16="http://schemas.microsoft.com/office/drawing/2014/main" id="{00635D09-E6E2-4B07-AB7C-59EEF79989D1}"/>
              </a:ext>
            </a:extLst>
          </p:cNvPr>
          <p:cNvSpPr>
            <a:spLocks/>
          </p:cNvSpPr>
          <p:nvPr/>
        </p:nvSpPr>
        <p:spPr bwMode="auto">
          <a:xfrm>
            <a:off x="4051300" y="5118100"/>
            <a:ext cx="762000" cy="254000"/>
          </a:xfrm>
          <a:custGeom>
            <a:avLst/>
            <a:gdLst>
              <a:gd name="T0" fmla="*/ 2147483647 w 480"/>
              <a:gd name="T1" fmla="*/ 2147483647 h 160"/>
              <a:gd name="T2" fmla="*/ 2147483647 w 480"/>
              <a:gd name="T3" fmla="*/ 0 h 160"/>
              <a:gd name="T4" fmla="*/ 0 w 480"/>
              <a:gd name="T5" fmla="*/ 2147483647 h 160"/>
              <a:gd name="T6" fmla="*/ 2147483647 w 480"/>
              <a:gd name="T7" fmla="*/ 2147483647 h 160"/>
              <a:gd name="T8" fmla="*/ 2147483647 w 48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60"/>
              <a:gd name="T17" fmla="*/ 480 w 48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60">
                <a:moveTo>
                  <a:pt x="480" y="16"/>
                </a:moveTo>
                <a:lnTo>
                  <a:pt x="472" y="0"/>
                </a:lnTo>
                <a:lnTo>
                  <a:pt x="0" y="144"/>
                </a:lnTo>
                <a:lnTo>
                  <a:pt x="8" y="160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24">
            <a:extLst>
              <a:ext uri="{FF2B5EF4-FFF2-40B4-BE49-F238E27FC236}">
                <a16:creationId xmlns:a16="http://schemas.microsoft.com/office/drawing/2014/main" id="{A961FE19-F7CF-4300-B626-EA465C3ED694}"/>
              </a:ext>
            </a:extLst>
          </p:cNvPr>
          <p:cNvSpPr>
            <a:spLocks/>
          </p:cNvSpPr>
          <p:nvPr/>
        </p:nvSpPr>
        <p:spPr bwMode="auto">
          <a:xfrm>
            <a:off x="4051300" y="53467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25">
            <a:extLst>
              <a:ext uri="{FF2B5EF4-FFF2-40B4-BE49-F238E27FC236}">
                <a16:creationId xmlns:a16="http://schemas.microsoft.com/office/drawing/2014/main" id="{C087935E-C793-440C-8DE1-9AAFEF946551}"/>
              </a:ext>
            </a:extLst>
          </p:cNvPr>
          <p:cNvSpPr>
            <a:spLocks/>
          </p:cNvSpPr>
          <p:nvPr/>
        </p:nvSpPr>
        <p:spPr bwMode="auto">
          <a:xfrm>
            <a:off x="33020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26">
            <a:extLst>
              <a:ext uri="{FF2B5EF4-FFF2-40B4-BE49-F238E27FC236}">
                <a16:creationId xmlns:a16="http://schemas.microsoft.com/office/drawing/2014/main" id="{D02C1D6B-3938-487A-A8A3-514C50E318F4}"/>
              </a:ext>
            </a:extLst>
          </p:cNvPr>
          <p:cNvSpPr>
            <a:spLocks/>
          </p:cNvSpPr>
          <p:nvPr/>
        </p:nvSpPr>
        <p:spPr bwMode="auto">
          <a:xfrm>
            <a:off x="3314700" y="5346700"/>
            <a:ext cx="749300" cy="266700"/>
          </a:xfrm>
          <a:custGeom>
            <a:avLst/>
            <a:gdLst>
              <a:gd name="T0" fmla="*/ 2147483647 w 472"/>
              <a:gd name="T1" fmla="*/ 2147483647 h 168"/>
              <a:gd name="T2" fmla="*/ 2147483647 w 472"/>
              <a:gd name="T3" fmla="*/ 0 h 168"/>
              <a:gd name="T4" fmla="*/ 0 w 472"/>
              <a:gd name="T5" fmla="*/ 2147483647 h 168"/>
              <a:gd name="T6" fmla="*/ 2147483647 w 472"/>
              <a:gd name="T7" fmla="*/ 2147483647 h 168"/>
              <a:gd name="T8" fmla="*/ 2147483647 w 472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68"/>
              <a:gd name="T17" fmla="*/ 472 w 47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68">
                <a:moveTo>
                  <a:pt x="472" y="16"/>
                </a:moveTo>
                <a:lnTo>
                  <a:pt x="464" y="0"/>
                </a:lnTo>
                <a:lnTo>
                  <a:pt x="0" y="152"/>
                </a:lnTo>
                <a:lnTo>
                  <a:pt x="8" y="168"/>
                </a:lnTo>
                <a:lnTo>
                  <a:pt x="472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27">
            <a:extLst>
              <a:ext uri="{FF2B5EF4-FFF2-40B4-BE49-F238E27FC236}">
                <a16:creationId xmlns:a16="http://schemas.microsoft.com/office/drawing/2014/main" id="{FC59F6E4-B5E9-4286-9F4F-452FC421BB82}"/>
              </a:ext>
            </a:extLst>
          </p:cNvPr>
          <p:cNvSpPr>
            <a:spLocks/>
          </p:cNvSpPr>
          <p:nvPr/>
        </p:nvSpPr>
        <p:spPr bwMode="auto">
          <a:xfrm>
            <a:off x="3302000" y="55880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Freeform 28">
            <a:extLst>
              <a:ext uri="{FF2B5EF4-FFF2-40B4-BE49-F238E27FC236}">
                <a16:creationId xmlns:a16="http://schemas.microsoft.com/office/drawing/2014/main" id="{6538ACE9-842E-4B1C-9F22-3A79C6093952}"/>
              </a:ext>
            </a:extLst>
          </p:cNvPr>
          <p:cNvSpPr>
            <a:spLocks/>
          </p:cNvSpPr>
          <p:nvPr/>
        </p:nvSpPr>
        <p:spPr bwMode="auto">
          <a:xfrm>
            <a:off x="3683000" y="58166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29">
            <a:extLst>
              <a:ext uri="{FF2B5EF4-FFF2-40B4-BE49-F238E27FC236}">
                <a16:creationId xmlns:a16="http://schemas.microsoft.com/office/drawing/2014/main" id="{8F6B03F9-CEA1-40A1-89B6-593DD2FA68E2}"/>
              </a:ext>
            </a:extLst>
          </p:cNvPr>
          <p:cNvSpPr>
            <a:spLocks/>
          </p:cNvSpPr>
          <p:nvPr/>
        </p:nvSpPr>
        <p:spPr bwMode="auto">
          <a:xfrm>
            <a:off x="3314700" y="55880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Freeform 30">
            <a:extLst>
              <a:ext uri="{FF2B5EF4-FFF2-40B4-BE49-F238E27FC236}">
                <a16:creationId xmlns:a16="http://schemas.microsoft.com/office/drawing/2014/main" id="{2676496C-E75F-479F-B673-9C3B5ACEA2C2}"/>
              </a:ext>
            </a:extLst>
          </p:cNvPr>
          <p:cNvSpPr>
            <a:spLocks/>
          </p:cNvSpPr>
          <p:nvPr/>
        </p:nvSpPr>
        <p:spPr bwMode="auto">
          <a:xfrm>
            <a:off x="3314700" y="55880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Freeform 31">
            <a:extLst>
              <a:ext uri="{FF2B5EF4-FFF2-40B4-BE49-F238E27FC236}">
                <a16:creationId xmlns:a16="http://schemas.microsoft.com/office/drawing/2014/main" id="{1618825E-D284-4A1A-8881-0C115BC0C68C}"/>
              </a:ext>
            </a:extLst>
          </p:cNvPr>
          <p:cNvSpPr>
            <a:spLocks/>
          </p:cNvSpPr>
          <p:nvPr/>
        </p:nvSpPr>
        <p:spPr bwMode="auto">
          <a:xfrm>
            <a:off x="2933700" y="58166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Freeform 32">
            <a:extLst>
              <a:ext uri="{FF2B5EF4-FFF2-40B4-BE49-F238E27FC236}">
                <a16:creationId xmlns:a16="http://schemas.microsoft.com/office/drawing/2014/main" id="{FA45498C-63E4-4077-BE4D-7F255B48C39E}"/>
              </a:ext>
            </a:extLst>
          </p:cNvPr>
          <p:cNvSpPr>
            <a:spLocks/>
          </p:cNvSpPr>
          <p:nvPr/>
        </p:nvSpPr>
        <p:spPr bwMode="auto">
          <a:xfrm>
            <a:off x="2946400" y="55880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Freeform 33">
            <a:extLst>
              <a:ext uri="{FF2B5EF4-FFF2-40B4-BE49-F238E27FC236}">
                <a16:creationId xmlns:a16="http://schemas.microsoft.com/office/drawing/2014/main" id="{CF541CAB-A5F4-4899-951E-688BDE6C2520}"/>
              </a:ext>
            </a:extLst>
          </p:cNvPr>
          <p:cNvSpPr>
            <a:spLocks/>
          </p:cNvSpPr>
          <p:nvPr/>
        </p:nvSpPr>
        <p:spPr bwMode="auto">
          <a:xfrm>
            <a:off x="4787900" y="51181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Freeform 34">
            <a:extLst>
              <a:ext uri="{FF2B5EF4-FFF2-40B4-BE49-F238E27FC236}">
                <a16:creationId xmlns:a16="http://schemas.microsoft.com/office/drawing/2014/main" id="{3A4ADF3D-CE60-4007-B021-5ADCC1FC43CC}"/>
              </a:ext>
            </a:extLst>
          </p:cNvPr>
          <p:cNvSpPr>
            <a:spLocks/>
          </p:cNvSpPr>
          <p:nvPr/>
        </p:nvSpPr>
        <p:spPr bwMode="auto">
          <a:xfrm>
            <a:off x="5168900" y="53467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Freeform 35">
            <a:extLst>
              <a:ext uri="{FF2B5EF4-FFF2-40B4-BE49-F238E27FC236}">
                <a16:creationId xmlns:a16="http://schemas.microsoft.com/office/drawing/2014/main" id="{0C5F8B05-63C2-45CF-B459-A731B0185BDC}"/>
              </a:ext>
            </a:extLst>
          </p:cNvPr>
          <p:cNvSpPr>
            <a:spLocks/>
          </p:cNvSpPr>
          <p:nvPr/>
        </p:nvSpPr>
        <p:spPr bwMode="auto">
          <a:xfrm>
            <a:off x="4800600" y="51181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Freeform 36">
            <a:extLst>
              <a:ext uri="{FF2B5EF4-FFF2-40B4-BE49-F238E27FC236}">
                <a16:creationId xmlns:a16="http://schemas.microsoft.com/office/drawing/2014/main" id="{9B5054A6-7F7C-4958-8384-D071374B3809}"/>
              </a:ext>
            </a:extLst>
          </p:cNvPr>
          <p:cNvSpPr>
            <a:spLocks/>
          </p:cNvSpPr>
          <p:nvPr/>
        </p:nvSpPr>
        <p:spPr bwMode="auto">
          <a:xfrm>
            <a:off x="4038600" y="53467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Freeform 37">
            <a:extLst>
              <a:ext uri="{FF2B5EF4-FFF2-40B4-BE49-F238E27FC236}">
                <a16:creationId xmlns:a16="http://schemas.microsoft.com/office/drawing/2014/main" id="{CBDC246A-3F39-489D-9318-61B8BF9AAD9E}"/>
              </a:ext>
            </a:extLst>
          </p:cNvPr>
          <p:cNvSpPr>
            <a:spLocks/>
          </p:cNvSpPr>
          <p:nvPr/>
        </p:nvSpPr>
        <p:spPr bwMode="auto">
          <a:xfrm>
            <a:off x="44196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Freeform 38">
            <a:extLst>
              <a:ext uri="{FF2B5EF4-FFF2-40B4-BE49-F238E27FC236}">
                <a16:creationId xmlns:a16="http://schemas.microsoft.com/office/drawing/2014/main" id="{82A55627-2583-4255-BE1C-4903721EA19C}"/>
              </a:ext>
            </a:extLst>
          </p:cNvPr>
          <p:cNvSpPr>
            <a:spLocks/>
          </p:cNvSpPr>
          <p:nvPr/>
        </p:nvSpPr>
        <p:spPr bwMode="auto">
          <a:xfrm>
            <a:off x="4051300" y="5346700"/>
            <a:ext cx="381000" cy="266700"/>
          </a:xfrm>
          <a:custGeom>
            <a:avLst/>
            <a:gdLst>
              <a:gd name="T0" fmla="*/ 2147483647 w 240"/>
              <a:gd name="T1" fmla="*/ 0 h 168"/>
              <a:gd name="T2" fmla="*/ 0 w 240"/>
              <a:gd name="T3" fmla="*/ 2147483647 h 168"/>
              <a:gd name="T4" fmla="*/ 2147483647 w 240"/>
              <a:gd name="T5" fmla="*/ 2147483647 h 168"/>
              <a:gd name="T6" fmla="*/ 2147483647 w 240"/>
              <a:gd name="T7" fmla="*/ 2147483647 h 168"/>
              <a:gd name="T8" fmla="*/ 2147483647 w 24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8"/>
              <a:gd name="T17" fmla="*/ 240 w 240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Oval 39">
            <a:extLst>
              <a:ext uri="{FF2B5EF4-FFF2-40B4-BE49-F238E27FC236}">
                <a16:creationId xmlns:a16="http://schemas.microsoft.com/office/drawing/2014/main" id="{6149A0A7-973A-42C2-8662-C21C0628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0165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3" name="Oval 40">
            <a:extLst>
              <a:ext uri="{FF2B5EF4-FFF2-40B4-BE49-F238E27FC236}">
                <a16:creationId xmlns:a16="http://schemas.microsoft.com/office/drawing/2014/main" id="{3FA0CDAC-8862-4D4A-8271-2B3EAB96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0165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CDEA791E-8573-4818-BC14-6E11149D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5" name="Oval 42">
            <a:extLst>
              <a:ext uri="{FF2B5EF4-FFF2-40B4-BE49-F238E27FC236}">
                <a16:creationId xmlns:a16="http://schemas.microsoft.com/office/drawing/2014/main" id="{F30DDEAD-F16D-46BA-887B-9F381098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6" name="Oval 43">
            <a:extLst>
              <a:ext uri="{FF2B5EF4-FFF2-40B4-BE49-F238E27FC236}">
                <a16:creationId xmlns:a16="http://schemas.microsoft.com/office/drawing/2014/main" id="{23A21860-CC5B-45B0-8342-3E709C25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4864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7" name="Oval 44">
            <a:extLst>
              <a:ext uri="{FF2B5EF4-FFF2-40B4-BE49-F238E27FC236}">
                <a16:creationId xmlns:a16="http://schemas.microsoft.com/office/drawing/2014/main" id="{C69EEBA0-32A4-4B60-880C-77925F67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4864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8" name="Freeform 45">
            <a:extLst>
              <a:ext uri="{FF2B5EF4-FFF2-40B4-BE49-F238E27FC236}">
                <a16:creationId xmlns:a16="http://schemas.microsoft.com/office/drawing/2014/main" id="{754E91BC-D73C-4923-9DAB-A3869C7518F7}"/>
              </a:ext>
            </a:extLst>
          </p:cNvPr>
          <p:cNvSpPr>
            <a:spLocks/>
          </p:cNvSpPr>
          <p:nvPr/>
        </p:nvSpPr>
        <p:spPr bwMode="auto">
          <a:xfrm>
            <a:off x="2768600" y="5829300"/>
            <a:ext cx="368300" cy="469900"/>
          </a:xfrm>
          <a:custGeom>
            <a:avLst/>
            <a:gdLst>
              <a:gd name="T0" fmla="*/ 2147483647 w 232"/>
              <a:gd name="T1" fmla="*/ 0 h 296"/>
              <a:gd name="T2" fmla="*/ 2147483647 w 232"/>
              <a:gd name="T3" fmla="*/ 2147483647 h 296"/>
              <a:gd name="T4" fmla="*/ 0 w 232"/>
              <a:gd name="T5" fmla="*/ 2147483647 h 296"/>
              <a:gd name="T6" fmla="*/ 2147483647 w 232"/>
              <a:gd name="T7" fmla="*/ 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96"/>
              <a:gd name="T14" fmla="*/ 232 w 232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Freeform 46">
            <a:extLst>
              <a:ext uri="{FF2B5EF4-FFF2-40B4-BE49-F238E27FC236}">
                <a16:creationId xmlns:a16="http://schemas.microsoft.com/office/drawing/2014/main" id="{66E518DB-9006-4C16-B03B-F964A8998A69}"/>
              </a:ext>
            </a:extLst>
          </p:cNvPr>
          <p:cNvSpPr>
            <a:spLocks/>
          </p:cNvSpPr>
          <p:nvPr/>
        </p:nvSpPr>
        <p:spPr bwMode="auto">
          <a:xfrm>
            <a:off x="2933700" y="5829300"/>
            <a:ext cx="228600" cy="482600"/>
          </a:xfrm>
          <a:custGeom>
            <a:avLst/>
            <a:gdLst>
              <a:gd name="T0" fmla="*/ 2147483647 w 144"/>
              <a:gd name="T1" fmla="*/ 0 h 304"/>
              <a:gd name="T2" fmla="*/ 0 w 144"/>
              <a:gd name="T3" fmla="*/ 2147483647 h 304"/>
              <a:gd name="T4" fmla="*/ 2147483647 w 144"/>
              <a:gd name="T5" fmla="*/ 2147483647 h 304"/>
              <a:gd name="T6" fmla="*/ 2147483647 w 144"/>
              <a:gd name="T7" fmla="*/ 2147483647 h 304"/>
              <a:gd name="T8" fmla="*/ 2147483647 w 144"/>
              <a:gd name="T9" fmla="*/ 2147483647 h 304"/>
              <a:gd name="T10" fmla="*/ 2147483647 w 144"/>
              <a:gd name="T11" fmla="*/ 2147483647 h 304"/>
              <a:gd name="T12" fmla="*/ 2147483647 w 144"/>
              <a:gd name="T13" fmla="*/ 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304"/>
              <a:gd name="T23" fmla="*/ 144 w 144"/>
              <a:gd name="T24" fmla="*/ 304 h 3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Freeform 47">
            <a:extLst>
              <a:ext uri="{FF2B5EF4-FFF2-40B4-BE49-F238E27FC236}">
                <a16:creationId xmlns:a16="http://schemas.microsoft.com/office/drawing/2014/main" id="{DCF85A50-E95B-4418-B263-655ADF81D199}"/>
              </a:ext>
            </a:extLst>
          </p:cNvPr>
          <p:cNvSpPr>
            <a:spLocks/>
          </p:cNvSpPr>
          <p:nvPr/>
        </p:nvSpPr>
        <p:spPr bwMode="auto">
          <a:xfrm>
            <a:off x="2755900" y="62865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Freeform 48">
            <a:extLst>
              <a:ext uri="{FF2B5EF4-FFF2-40B4-BE49-F238E27FC236}">
                <a16:creationId xmlns:a16="http://schemas.microsoft.com/office/drawing/2014/main" id="{77983718-3420-480A-96AB-6EF7184FEC68}"/>
              </a:ext>
            </a:extLst>
          </p:cNvPr>
          <p:cNvSpPr>
            <a:spLocks/>
          </p:cNvSpPr>
          <p:nvPr/>
        </p:nvSpPr>
        <p:spPr bwMode="auto">
          <a:xfrm>
            <a:off x="2755900" y="5791200"/>
            <a:ext cx="203200" cy="520700"/>
          </a:xfrm>
          <a:custGeom>
            <a:avLst/>
            <a:gdLst>
              <a:gd name="T0" fmla="*/ 0 w 128"/>
              <a:gd name="T1" fmla="*/ 2147483647 h 328"/>
              <a:gd name="T2" fmla="*/ 2147483647 w 128"/>
              <a:gd name="T3" fmla="*/ 2147483647 h 328"/>
              <a:gd name="T4" fmla="*/ 2147483647 w 128"/>
              <a:gd name="T5" fmla="*/ 2147483647 h 328"/>
              <a:gd name="T6" fmla="*/ 2147483647 w 128"/>
              <a:gd name="T7" fmla="*/ 2147483647 h 328"/>
              <a:gd name="T8" fmla="*/ 2147483647 w 128"/>
              <a:gd name="T9" fmla="*/ 0 h 328"/>
              <a:gd name="T10" fmla="*/ 2147483647 w 128"/>
              <a:gd name="T11" fmla="*/ 2147483647 h 328"/>
              <a:gd name="T12" fmla="*/ 0 w 128"/>
              <a:gd name="T13" fmla="*/ 2147483647 h 3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328"/>
              <a:gd name="T23" fmla="*/ 128 w 128"/>
              <a:gd name="T24" fmla="*/ 328 h 3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Rectangle 49">
            <a:extLst>
              <a:ext uri="{FF2B5EF4-FFF2-40B4-BE49-F238E27FC236}">
                <a16:creationId xmlns:a16="http://schemas.microsoft.com/office/drawing/2014/main" id="{F9614445-6FD3-4A1F-9EC5-E153F30B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61214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3" name="Rectangle 50">
            <a:extLst>
              <a:ext uri="{FF2B5EF4-FFF2-40B4-BE49-F238E27FC236}">
                <a16:creationId xmlns:a16="http://schemas.microsoft.com/office/drawing/2014/main" id="{50135FDB-CE60-4EE7-91B3-D9A2C202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61849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AU" altLang="en-US" sz="2400"/>
          </a:p>
        </p:txBody>
      </p:sp>
      <p:sp>
        <p:nvSpPr>
          <p:cNvPr id="18484" name="Rectangle 51">
            <a:extLst>
              <a:ext uri="{FF2B5EF4-FFF2-40B4-BE49-F238E27FC236}">
                <a16:creationId xmlns:a16="http://schemas.microsoft.com/office/drawing/2014/main" id="{EA99B0EC-C5A9-444F-84E6-DB42B4C3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63500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5" name="Rectangle 52">
            <a:extLst>
              <a:ext uri="{FF2B5EF4-FFF2-40B4-BE49-F238E27FC236}">
                <a16:creationId xmlns:a16="http://schemas.microsoft.com/office/drawing/2014/main" id="{D9242945-B826-4E75-AD20-0DC4C628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64135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AU" altLang="en-US" sz="2400"/>
          </a:p>
        </p:txBody>
      </p:sp>
      <p:sp>
        <p:nvSpPr>
          <p:cNvPr id="18486" name="Rectangle 53">
            <a:extLst>
              <a:ext uri="{FF2B5EF4-FFF2-40B4-BE49-F238E27FC236}">
                <a16:creationId xmlns:a16="http://schemas.microsoft.com/office/drawing/2014/main" id="{BA2CDFA7-233C-4F8F-8021-5B8AA7C3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65786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7" name="Rectangle 54">
            <a:extLst>
              <a:ext uri="{FF2B5EF4-FFF2-40B4-BE49-F238E27FC236}">
                <a16:creationId xmlns:a16="http://schemas.microsoft.com/office/drawing/2014/main" id="{0C9FF359-9CE1-40F1-94C8-26817EC0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66421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AU" altLang="en-US" sz="2400"/>
          </a:p>
        </p:txBody>
      </p:sp>
      <p:sp>
        <p:nvSpPr>
          <p:cNvPr id="18488" name="Rectangle 55">
            <a:extLst>
              <a:ext uri="{FF2B5EF4-FFF2-40B4-BE49-F238E27FC236}">
                <a16:creationId xmlns:a16="http://schemas.microsoft.com/office/drawing/2014/main" id="{4C7034E4-D7C7-486F-8A63-CAD54B83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63500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9" name="Rectangle 56">
            <a:extLst>
              <a:ext uri="{FF2B5EF4-FFF2-40B4-BE49-F238E27FC236}">
                <a16:creationId xmlns:a16="http://schemas.microsoft.com/office/drawing/2014/main" id="{2A20B3B7-A428-469D-9FE8-70A3E530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4135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AU" altLang="en-US" sz="2400"/>
          </a:p>
        </p:txBody>
      </p:sp>
      <p:sp>
        <p:nvSpPr>
          <p:cNvPr id="18490" name="Rectangle 57">
            <a:extLst>
              <a:ext uri="{FF2B5EF4-FFF2-40B4-BE49-F238E27FC236}">
                <a16:creationId xmlns:a16="http://schemas.microsoft.com/office/drawing/2014/main" id="{9642F04B-B52E-4647-AD4C-C57A1E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1" y="57150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en-AU" altLang="en-US" sz="2400"/>
          </a:p>
        </p:txBody>
      </p:sp>
      <p:sp>
        <p:nvSpPr>
          <p:cNvPr id="18491" name="Rectangle 58">
            <a:extLst>
              <a:ext uri="{FF2B5EF4-FFF2-40B4-BE49-F238E27FC236}">
                <a16:creationId xmlns:a16="http://schemas.microsoft.com/office/drawing/2014/main" id="{744C02CF-FDC6-44C3-AC2A-6013BC6D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54864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en-AU" altLang="en-US" sz="2400"/>
          </a:p>
        </p:txBody>
      </p:sp>
      <p:sp>
        <p:nvSpPr>
          <p:cNvPr id="18492" name="Rectangle 59">
            <a:extLst>
              <a:ext uri="{FF2B5EF4-FFF2-40B4-BE49-F238E27FC236}">
                <a16:creationId xmlns:a16="http://schemas.microsoft.com/office/drawing/2014/main" id="{E6675AC7-AE97-41F2-8BCA-AB12096B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45100"/>
            <a:ext cx="3863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en-AU" altLang="en-US" sz="2400"/>
          </a:p>
        </p:txBody>
      </p:sp>
      <p:sp>
        <p:nvSpPr>
          <p:cNvPr id="18493" name="Freeform 60">
            <a:extLst>
              <a:ext uri="{FF2B5EF4-FFF2-40B4-BE49-F238E27FC236}">
                <a16:creationId xmlns:a16="http://schemas.microsoft.com/office/drawing/2014/main" id="{9CBB4D29-30FA-435C-96B1-46C8237DC30B}"/>
              </a:ext>
            </a:extLst>
          </p:cNvPr>
          <p:cNvSpPr>
            <a:spLocks/>
          </p:cNvSpPr>
          <p:nvPr/>
        </p:nvSpPr>
        <p:spPr bwMode="auto">
          <a:xfrm>
            <a:off x="7658100" y="51181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0 w 16"/>
              <a:gd name="T3" fmla="*/ 0 h 24"/>
              <a:gd name="T4" fmla="*/ 0 w 16"/>
              <a:gd name="T5" fmla="*/ 2147483647 h 24"/>
              <a:gd name="T6" fmla="*/ 2147483647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0" y="0"/>
                </a:lnTo>
                <a:lnTo>
                  <a:pt x="0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Freeform 61">
            <a:extLst>
              <a:ext uri="{FF2B5EF4-FFF2-40B4-BE49-F238E27FC236}">
                <a16:creationId xmlns:a16="http://schemas.microsoft.com/office/drawing/2014/main" id="{3424DE9A-E908-4CB8-BFF2-05A26FF9A795}"/>
              </a:ext>
            </a:extLst>
          </p:cNvPr>
          <p:cNvSpPr>
            <a:spLocks/>
          </p:cNvSpPr>
          <p:nvPr/>
        </p:nvSpPr>
        <p:spPr bwMode="auto">
          <a:xfrm>
            <a:off x="8966200" y="4775200"/>
            <a:ext cx="25400" cy="25400"/>
          </a:xfrm>
          <a:custGeom>
            <a:avLst/>
            <a:gdLst>
              <a:gd name="T0" fmla="*/ 0 w 16"/>
              <a:gd name="T1" fmla="*/ 0 h 16"/>
              <a:gd name="T2" fmla="*/ 2147483647 w 16"/>
              <a:gd name="T3" fmla="*/ 0 h 16"/>
              <a:gd name="T4" fmla="*/ 2147483647 w 16"/>
              <a:gd name="T5" fmla="*/ 2147483647 h 16"/>
              <a:gd name="T6" fmla="*/ 2147483647 w 16"/>
              <a:gd name="T7" fmla="*/ 2147483647 h 16"/>
              <a:gd name="T8" fmla="*/ 0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Freeform 62">
            <a:extLst>
              <a:ext uri="{FF2B5EF4-FFF2-40B4-BE49-F238E27FC236}">
                <a16:creationId xmlns:a16="http://schemas.microsoft.com/office/drawing/2014/main" id="{51665477-3293-4D43-BD4B-91BB4EDD9ECE}"/>
              </a:ext>
            </a:extLst>
          </p:cNvPr>
          <p:cNvSpPr>
            <a:spLocks/>
          </p:cNvSpPr>
          <p:nvPr/>
        </p:nvSpPr>
        <p:spPr bwMode="auto">
          <a:xfrm>
            <a:off x="7670800" y="4775200"/>
            <a:ext cx="1308100" cy="368300"/>
          </a:xfrm>
          <a:custGeom>
            <a:avLst/>
            <a:gdLst>
              <a:gd name="T0" fmla="*/ 0 w 824"/>
              <a:gd name="T1" fmla="*/ 2147483647 h 232"/>
              <a:gd name="T2" fmla="*/ 2147483647 w 824"/>
              <a:gd name="T3" fmla="*/ 2147483647 h 232"/>
              <a:gd name="T4" fmla="*/ 2147483647 w 824"/>
              <a:gd name="T5" fmla="*/ 2147483647 h 232"/>
              <a:gd name="T6" fmla="*/ 2147483647 w 824"/>
              <a:gd name="T7" fmla="*/ 0 h 232"/>
              <a:gd name="T8" fmla="*/ 0 w 824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4"/>
              <a:gd name="T16" fmla="*/ 0 h 232"/>
              <a:gd name="T17" fmla="*/ 824 w 824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4" h="232">
                <a:moveTo>
                  <a:pt x="0" y="216"/>
                </a:moveTo>
                <a:lnTo>
                  <a:pt x="8" y="232"/>
                </a:lnTo>
                <a:lnTo>
                  <a:pt x="824" y="16"/>
                </a:lnTo>
                <a:lnTo>
                  <a:pt x="816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Freeform 63">
            <a:extLst>
              <a:ext uri="{FF2B5EF4-FFF2-40B4-BE49-F238E27FC236}">
                <a16:creationId xmlns:a16="http://schemas.microsoft.com/office/drawing/2014/main" id="{F5DA508D-33A0-4906-8B9D-9DCAB670BF39}"/>
              </a:ext>
            </a:extLst>
          </p:cNvPr>
          <p:cNvSpPr>
            <a:spLocks/>
          </p:cNvSpPr>
          <p:nvPr/>
        </p:nvSpPr>
        <p:spPr bwMode="auto">
          <a:xfrm>
            <a:off x="85979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Freeform 64">
            <a:extLst>
              <a:ext uri="{FF2B5EF4-FFF2-40B4-BE49-F238E27FC236}">
                <a16:creationId xmlns:a16="http://schemas.microsoft.com/office/drawing/2014/main" id="{5EA3CD36-C708-4957-BE7A-E4866EBB1798}"/>
              </a:ext>
            </a:extLst>
          </p:cNvPr>
          <p:cNvSpPr>
            <a:spLocks/>
          </p:cNvSpPr>
          <p:nvPr/>
        </p:nvSpPr>
        <p:spPr bwMode="auto">
          <a:xfrm>
            <a:off x="8763000" y="5600700"/>
            <a:ext cx="228600" cy="723900"/>
          </a:xfrm>
          <a:custGeom>
            <a:avLst/>
            <a:gdLst>
              <a:gd name="T0" fmla="*/ 2147483647 w 144"/>
              <a:gd name="T1" fmla="*/ 0 h 456"/>
              <a:gd name="T2" fmla="*/ 0 w 144"/>
              <a:gd name="T3" fmla="*/ 2147483647 h 456"/>
              <a:gd name="T4" fmla="*/ 2147483647 w 144"/>
              <a:gd name="T5" fmla="*/ 2147483647 h 456"/>
              <a:gd name="T6" fmla="*/ 2147483647 w 144"/>
              <a:gd name="T7" fmla="*/ 2147483647 h 456"/>
              <a:gd name="T8" fmla="*/ 2147483647 w 144"/>
              <a:gd name="T9" fmla="*/ 2147483647 h 456"/>
              <a:gd name="T10" fmla="*/ 2147483647 w 144"/>
              <a:gd name="T11" fmla="*/ 2147483647 h 456"/>
              <a:gd name="T12" fmla="*/ 2147483647 w 14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56"/>
              <a:gd name="T23" fmla="*/ 144 w 144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Freeform 65">
            <a:extLst>
              <a:ext uri="{FF2B5EF4-FFF2-40B4-BE49-F238E27FC236}">
                <a16:creationId xmlns:a16="http://schemas.microsoft.com/office/drawing/2014/main" id="{1C3341E4-A24C-446D-B02B-FE5BBA2F3E8D}"/>
              </a:ext>
            </a:extLst>
          </p:cNvPr>
          <p:cNvSpPr>
            <a:spLocks/>
          </p:cNvSpPr>
          <p:nvPr/>
        </p:nvSpPr>
        <p:spPr bwMode="auto">
          <a:xfrm>
            <a:off x="8585200" y="6299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Freeform 66">
            <a:extLst>
              <a:ext uri="{FF2B5EF4-FFF2-40B4-BE49-F238E27FC236}">
                <a16:creationId xmlns:a16="http://schemas.microsoft.com/office/drawing/2014/main" id="{2442C0E5-6BDC-4CC2-A9FD-BC3EEEEB3C4B}"/>
              </a:ext>
            </a:extLst>
          </p:cNvPr>
          <p:cNvSpPr>
            <a:spLocks/>
          </p:cNvSpPr>
          <p:nvPr/>
        </p:nvSpPr>
        <p:spPr bwMode="auto">
          <a:xfrm>
            <a:off x="8585200" y="5600700"/>
            <a:ext cx="203200" cy="723900"/>
          </a:xfrm>
          <a:custGeom>
            <a:avLst/>
            <a:gdLst>
              <a:gd name="T0" fmla="*/ 0 w 128"/>
              <a:gd name="T1" fmla="*/ 2147483647 h 456"/>
              <a:gd name="T2" fmla="*/ 2147483647 w 128"/>
              <a:gd name="T3" fmla="*/ 2147483647 h 456"/>
              <a:gd name="T4" fmla="*/ 2147483647 w 128"/>
              <a:gd name="T5" fmla="*/ 2147483647 h 456"/>
              <a:gd name="T6" fmla="*/ 2147483647 w 128"/>
              <a:gd name="T7" fmla="*/ 2147483647 h 456"/>
              <a:gd name="T8" fmla="*/ 2147483647 w 128"/>
              <a:gd name="T9" fmla="*/ 0 h 456"/>
              <a:gd name="T10" fmla="*/ 2147483647 w 128"/>
              <a:gd name="T11" fmla="*/ 0 h 456"/>
              <a:gd name="T12" fmla="*/ 0 w 128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56"/>
              <a:gd name="T23" fmla="*/ 128 w 128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Freeform 67">
            <a:extLst>
              <a:ext uri="{FF2B5EF4-FFF2-40B4-BE49-F238E27FC236}">
                <a16:creationId xmlns:a16="http://schemas.microsoft.com/office/drawing/2014/main" id="{63DA2CFB-BF1E-4AFA-ADAA-1931C3EC3AF7}"/>
              </a:ext>
            </a:extLst>
          </p:cNvPr>
          <p:cNvSpPr>
            <a:spLocks/>
          </p:cNvSpPr>
          <p:nvPr/>
        </p:nvSpPr>
        <p:spPr bwMode="auto">
          <a:xfrm>
            <a:off x="78613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12" y="0"/>
                </a:moveTo>
                <a:lnTo>
                  <a:pt x="232" y="440"/>
                </a:lnTo>
                <a:lnTo>
                  <a:pt x="0" y="440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Freeform 68">
            <a:extLst>
              <a:ext uri="{FF2B5EF4-FFF2-40B4-BE49-F238E27FC236}">
                <a16:creationId xmlns:a16="http://schemas.microsoft.com/office/drawing/2014/main" id="{6E8DC551-D67B-48AD-8680-4FC83F82F88A}"/>
              </a:ext>
            </a:extLst>
          </p:cNvPr>
          <p:cNvSpPr>
            <a:spLocks/>
          </p:cNvSpPr>
          <p:nvPr/>
        </p:nvSpPr>
        <p:spPr bwMode="auto">
          <a:xfrm>
            <a:off x="8026400" y="5600700"/>
            <a:ext cx="228600" cy="723900"/>
          </a:xfrm>
          <a:custGeom>
            <a:avLst/>
            <a:gdLst>
              <a:gd name="T0" fmla="*/ 2147483647 w 144"/>
              <a:gd name="T1" fmla="*/ 0 h 456"/>
              <a:gd name="T2" fmla="*/ 0 w 144"/>
              <a:gd name="T3" fmla="*/ 2147483647 h 456"/>
              <a:gd name="T4" fmla="*/ 2147483647 w 144"/>
              <a:gd name="T5" fmla="*/ 2147483647 h 456"/>
              <a:gd name="T6" fmla="*/ 2147483647 w 144"/>
              <a:gd name="T7" fmla="*/ 2147483647 h 456"/>
              <a:gd name="T8" fmla="*/ 2147483647 w 144"/>
              <a:gd name="T9" fmla="*/ 2147483647 h 456"/>
              <a:gd name="T10" fmla="*/ 2147483647 w 144"/>
              <a:gd name="T11" fmla="*/ 2147483647 h 456"/>
              <a:gd name="T12" fmla="*/ 2147483647 w 14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56"/>
              <a:gd name="T23" fmla="*/ 144 w 144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Freeform 69">
            <a:extLst>
              <a:ext uri="{FF2B5EF4-FFF2-40B4-BE49-F238E27FC236}">
                <a16:creationId xmlns:a16="http://schemas.microsoft.com/office/drawing/2014/main" id="{AC46B36A-1D16-42B2-8472-343FAAD025EC}"/>
              </a:ext>
            </a:extLst>
          </p:cNvPr>
          <p:cNvSpPr>
            <a:spLocks/>
          </p:cNvSpPr>
          <p:nvPr/>
        </p:nvSpPr>
        <p:spPr bwMode="auto">
          <a:xfrm>
            <a:off x="7835900" y="6299200"/>
            <a:ext cx="393700" cy="25400"/>
          </a:xfrm>
          <a:custGeom>
            <a:avLst/>
            <a:gdLst>
              <a:gd name="T0" fmla="*/ 2147483647 w 248"/>
              <a:gd name="T1" fmla="*/ 2147483647 h 16"/>
              <a:gd name="T2" fmla="*/ 2147483647 w 248"/>
              <a:gd name="T3" fmla="*/ 0 h 16"/>
              <a:gd name="T4" fmla="*/ 2147483647 w 248"/>
              <a:gd name="T5" fmla="*/ 0 h 16"/>
              <a:gd name="T6" fmla="*/ 0 w 248"/>
              <a:gd name="T7" fmla="*/ 2147483647 h 16"/>
              <a:gd name="T8" fmla="*/ 0 w 248"/>
              <a:gd name="T9" fmla="*/ 2147483647 h 16"/>
              <a:gd name="T10" fmla="*/ 2147483647 w 248"/>
              <a:gd name="T11" fmla="*/ 2147483647 h 16"/>
              <a:gd name="T12" fmla="*/ 2147483647 w 248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16"/>
              <a:gd name="T23" fmla="*/ 248 w 24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Freeform 70">
            <a:extLst>
              <a:ext uri="{FF2B5EF4-FFF2-40B4-BE49-F238E27FC236}">
                <a16:creationId xmlns:a16="http://schemas.microsoft.com/office/drawing/2014/main" id="{86A8E3B2-587F-4788-926F-8FB6711F6B45}"/>
              </a:ext>
            </a:extLst>
          </p:cNvPr>
          <p:cNvSpPr>
            <a:spLocks/>
          </p:cNvSpPr>
          <p:nvPr/>
        </p:nvSpPr>
        <p:spPr bwMode="auto">
          <a:xfrm>
            <a:off x="7835900" y="5600700"/>
            <a:ext cx="215900" cy="723900"/>
          </a:xfrm>
          <a:custGeom>
            <a:avLst/>
            <a:gdLst>
              <a:gd name="T0" fmla="*/ 0 w 136"/>
              <a:gd name="T1" fmla="*/ 2147483647 h 456"/>
              <a:gd name="T2" fmla="*/ 2147483647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0 h 456"/>
              <a:gd name="T10" fmla="*/ 2147483647 w 136"/>
              <a:gd name="T11" fmla="*/ 0 h 456"/>
              <a:gd name="T12" fmla="*/ 0 w 136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Freeform 71">
            <a:extLst>
              <a:ext uri="{FF2B5EF4-FFF2-40B4-BE49-F238E27FC236}">
                <a16:creationId xmlns:a16="http://schemas.microsoft.com/office/drawing/2014/main" id="{C537DC76-75E6-4C2E-9D04-0CFDABDAA0F0}"/>
              </a:ext>
            </a:extLst>
          </p:cNvPr>
          <p:cNvSpPr>
            <a:spLocks/>
          </p:cNvSpPr>
          <p:nvPr/>
        </p:nvSpPr>
        <p:spPr bwMode="auto">
          <a:xfrm>
            <a:off x="71120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Freeform 72">
            <a:extLst>
              <a:ext uri="{FF2B5EF4-FFF2-40B4-BE49-F238E27FC236}">
                <a16:creationId xmlns:a16="http://schemas.microsoft.com/office/drawing/2014/main" id="{F0A6ADCB-9C13-48D9-A855-B354DCC6F02C}"/>
              </a:ext>
            </a:extLst>
          </p:cNvPr>
          <p:cNvSpPr>
            <a:spLocks/>
          </p:cNvSpPr>
          <p:nvPr/>
        </p:nvSpPr>
        <p:spPr bwMode="auto">
          <a:xfrm>
            <a:off x="7289800" y="5600700"/>
            <a:ext cx="215900" cy="723900"/>
          </a:xfrm>
          <a:custGeom>
            <a:avLst/>
            <a:gdLst>
              <a:gd name="T0" fmla="*/ 2147483647 w 136"/>
              <a:gd name="T1" fmla="*/ 0 h 456"/>
              <a:gd name="T2" fmla="*/ 0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2147483647 h 456"/>
              <a:gd name="T10" fmla="*/ 2147483647 w 136"/>
              <a:gd name="T11" fmla="*/ 2147483647 h 456"/>
              <a:gd name="T12" fmla="*/ 2147483647 w 136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Freeform 73">
            <a:extLst>
              <a:ext uri="{FF2B5EF4-FFF2-40B4-BE49-F238E27FC236}">
                <a16:creationId xmlns:a16="http://schemas.microsoft.com/office/drawing/2014/main" id="{BD7DF866-9BA4-4C7D-99EF-52E8A4BFB030}"/>
              </a:ext>
            </a:extLst>
          </p:cNvPr>
          <p:cNvSpPr>
            <a:spLocks/>
          </p:cNvSpPr>
          <p:nvPr/>
        </p:nvSpPr>
        <p:spPr bwMode="auto">
          <a:xfrm>
            <a:off x="7099300" y="6299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Freeform 74">
            <a:extLst>
              <a:ext uri="{FF2B5EF4-FFF2-40B4-BE49-F238E27FC236}">
                <a16:creationId xmlns:a16="http://schemas.microsoft.com/office/drawing/2014/main" id="{926487BC-BF2E-4D8E-9858-B017CC5483D1}"/>
              </a:ext>
            </a:extLst>
          </p:cNvPr>
          <p:cNvSpPr>
            <a:spLocks/>
          </p:cNvSpPr>
          <p:nvPr/>
        </p:nvSpPr>
        <p:spPr bwMode="auto">
          <a:xfrm>
            <a:off x="7099300" y="5600700"/>
            <a:ext cx="215900" cy="723900"/>
          </a:xfrm>
          <a:custGeom>
            <a:avLst/>
            <a:gdLst>
              <a:gd name="T0" fmla="*/ 0 w 136"/>
              <a:gd name="T1" fmla="*/ 2147483647 h 456"/>
              <a:gd name="T2" fmla="*/ 2147483647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0 h 456"/>
              <a:gd name="T10" fmla="*/ 2147483647 w 136"/>
              <a:gd name="T11" fmla="*/ 0 h 456"/>
              <a:gd name="T12" fmla="*/ 0 w 136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Freeform 75">
            <a:extLst>
              <a:ext uri="{FF2B5EF4-FFF2-40B4-BE49-F238E27FC236}">
                <a16:creationId xmlns:a16="http://schemas.microsoft.com/office/drawing/2014/main" id="{7E30D5E7-3A41-4C22-B53A-9ECD47AFBEB9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25400" cy="38100"/>
          </a:xfrm>
          <a:custGeom>
            <a:avLst/>
            <a:gdLst>
              <a:gd name="T0" fmla="*/ 0 w 16"/>
              <a:gd name="T1" fmla="*/ 2147483647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2147483647 w 16"/>
              <a:gd name="T7" fmla="*/ 0 h 24"/>
              <a:gd name="T8" fmla="*/ 0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Freeform 76">
            <a:extLst>
              <a:ext uri="{FF2B5EF4-FFF2-40B4-BE49-F238E27FC236}">
                <a16:creationId xmlns:a16="http://schemas.microsoft.com/office/drawing/2014/main" id="{DB66B9F0-AA3B-492A-8374-F493BB2846B2}"/>
              </a:ext>
            </a:extLst>
          </p:cNvPr>
          <p:cNvSpPr>
            <a:spLocks/>
          </p:cNvSpPr>
          <p:nvPr/>
        </p:nvSpPr>
        <p:spPr bwMode="auto">
          <a:xfrm>
            <a:off x="76581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0 w 16"/>
              <a:gd name="T3" fmla="*/ 2147483647 h 16"/>
              <a:gd name="T4" fmla="*/ 2147483647 w 16"/>
              <a:gd name="T5" fmla="*/ 0 h 16"/>
              <a:gd name="T6" fmla="*/ 2147483647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Freeform 77">
            <a:extLst>
              <a:ext uri="{FF2B5EF4-FFF2-40B4-BE49-F238E27FC236}">
                <a16:creationId xmlns:a16="http://schemas.microsoft.com/office/drawing/2014/main" id="{5D9283CA-1759-4FB7-ADA2-A85A29D5D314}"/>
              </a:ext>
            </a:extLst>
          </p:cNvPr>
          <p:cNvSpPr>
            <a:spLocks/>
          </p:cNvSpPr>
          <p:nvPr/>
        </p:nvSpPr>
        <p:spPr bwMode="auto">
          <a:xfrm>
            <a:off x="7670800" y="5118100"/>
            <a:ext cx="749300" cy="266700"/>
          </a:xfrm>
          <a:custGeom>
            <a:avLst/>
            <a:gdLst>
              <a:gd name="T0" fmla="*/ 2147483647 w 472"/>
              <a:gd name="T1" fmla="*/ 2147483647 h 168"/>
              <a:gd name="T2" fmla="*/ 2147483647 w 472"/>
              <a:gd name="T3" fmla="*/ 2147483647 h 168"/>
              <a:gd name="T4" fmla="*/ 2147483647 w 472"/>
              <a:gd name="T5" fmla="*/ 0 h 168"/>
              <a:gd name="T6" fmla="*/ 0 w 472"/>
              <a:gd name="T7" fmla="*/ 2147483647 h 168"/>
              <a:gd name="T8" fmla="*/ 2147483647 w 472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68"/>
              <a:gd name="T17" fmla="*/ 472 w 47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68">
                <a:moveTo>
                  <a:pt x="464" y="168"/>
                </a:moveTo>
                <a:lnTo>
                  <a:pt x="472" y="152"/>
                </a:lnTo>
                <a:lnTo>
                  <a:pt x="8" y="0"/>
                </a:lnTo>
                <a:lnTo>
                  <a:pt x="0" y="16"/>
                </a:lnTo>
                <a:lnTo>
                  <a:pt x="464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Freeform 78">
            <a:extLst>
              <a:ext uri="{FF2B5EF4-FFF2-40B4-BE49-F238E27FC236}">
                <a16:creationId xmlns:a16="http://schemas.microsoft.com/office/drawing/2014/main" id="{F3173DEA-CFF1-4993-809B-BB929B913C75}"/>
              </a:ext>
            </a:extLst>
          </p:cNvPr>
          <p:cNvSpPr>
            <a:spLocks/>
          </p:cNvSpPr>
          <p:nvPr/>
        </p:nvSpPr>
        <p:spPr bwMode="auto">
          <a:xfrm>
            <a:off x="76708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2" name="Freeform 79">
            <a:extLst>
              <a:ext uri="{FF2B5EF4-FFF2-40B4-BE49-F238E27FC236}">
                <a16:creationId xmlns:a16="http://schemas.microsoft.com/office/drawing/2014/main" id="{6DA7DB9C-FE87-4907-B4E2-02858F20E63A}"/>
              </a:ext>
            </a:extLst>
          </p:cNvPr>
          <p:cNvSpPr>
            <a:spLocks/>
          </p:cNvSpPr>
          <p:nvPr/>
        </p:nvSpPr>
        <p:spPr bwMode="auto">
          <a:xfrm>
            <a:off x="6908800" y="53594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Freeform 80">
            <a:extLst>
              <a:ext uri="{FF2B5EF4-FFF2-40B4-BE49-F238E27FC236}">
                <a16:creationId xmlns:a16="http://schemas.microsoft.com/office/drawing/2014/main" id="{08566E46-5B57-41DE-9D39-46C8957C8C01}"/>
              </a:ext>
            </a:extLst>
          </p:cNvPr>
          <p:cNvSpPr>
            <a:spLocks/>
          </p:cNvSpPr>
          <p:nvPr/>
        </p:nvSpPr>
        <p:spPr bwMode="auto">
          <a:xfrm>
            <a:off x="6921500" y="5118100"/>
            <a:ext cx="762000" cy="266700"/>
          </a:xfrm>
          <a:custGeom>
            <a:avLst/>
            <a:gdLst>
              <a:gd name="T0" fmla="*/ 2147483647 w 480"/>
              <a:gd name="T1" fmla="*/ 2147483647 h 168"/>
              <a:gd name="T2" fmla="*/ 2147483647 w 480"/>
              <a:gd name="T3" fmla="*/ 0 h 168"/>
              <a:gd name="T4" fmla="*/ 0 w 480"/>
              <a:gd name="T5" fmla="*/ 2147483647 h 168"/>
              <a:gd name="T6" fmla="*/ 2147483647 w 480"/>
              <a:gd name="T7" fmla="*/ 2147483647 h 168"/>
              <a:gd name="T8" fmla="*/ 2147483647 w 480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68"/>
              <a:gd name="T17" fmla="*/ 480 w 480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Freeform 81">
            <a:extLst>
              <a:ext uri="{FF2B5EF4-FFF2-40B4-BE49-F238E27FC236}">
                <a16:creationId xmlns:a16="http://schemas.microsoft.com/office/drawing/2014/main" id="{D9805595-0358-40E7-A989-3D7D5318DB6F}"/>
              </a:ext>
            </a:extLst>
          </p:cNvPr>
          <p:cNvSpPr>
            <a:spLocks/>
          </p:cNvSpPr>
          <p:nvPr/>
        </p:nvSpPr>
        <p:spPr bwMode="auto">
          <a:xfrm>
            <a:off x="6908800" y="53594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5" name="Freeform 82">
            <a:extLst>
              <a:ext uri="{FF2B5EF4-FFF2-40B4-BE49-F238E27FC236}">
                <a16:creationId xmlns:a16="http://schemas.microsoft.com/office/drawing/2014/main" id="{A2006109-37A6-4971-A6E9-ED96E6203C7F}"/>
              </a:ext>
            </a:extLst>
          </p:cNvPr>
          <p:cNvSpPr>
            <a:spLocks/>
          </p:cNvSpPr>
          <p:nvPr/>
        </p:nvSpPr>
        <p:spPr bwMode="auto">
          <a:xfrm>
            <a:off x="73025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6" name="Freeform 83">
            <a:extLst>
              <a:ext uri="{FF2B5EF4-FFF2-40B4-BE49-F238E27FC236}">
                <a16:creationId xmlns:a16="http://schemas.microsoft.com/office/drawing/2014/main" id="{BB811309-8862-410E-A0A1-6E650443B349}"/>
              </a:ext>
            </a:extLst>
          </p:cNvPr>
          <p:cNvSpPr>
            <a:spLocks/>
          </p:cNvSpPr>
          <p:nvPr/>
        </p:nvSpPr>
        <p:spPr bwMode="auto">
          <a:xfrm>
            <a:off x="6921500" y="5359400"/>
            <a:ext cx="393700" cy="254000"/>
          </a:xfrm>
          <a:custGeom>
            <a:avLst/>
            <a:gdLst>
              <a:gd name="T0" fmla="*/ 2147483647 w 248"/>
              <a:gd name="T1" fmla="*/ 0 h 160"/>
              <a:gd name="T2" fmla="*/ 0 w 248"/>
              <a:gd name="T3" fmla="*/ 2147483647 h 160"/>
              <a:gd name="T4" fmla="*/ 2147483647 w 248"/>
              <a:gd name="T5" fmla="*/ 2147483647 h 160"/>
              <a:gd name="T6" fmla="*/ 2147483647 w 248"/>
              <a:gd name="T7" fmla="*/ 2147483647 h 160"/>
              <a:gd name="T8" fmla="*/ 2147483647 w 24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60"/>
              <a:gd name="T17" fmla="*/ 248 w 24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60">
                <a:moveTo>
                  <a:pt x="8" y="0"/>
                </a:moveTo>
                <a:lnTo>
                  <a:pt x="0" y="16"/>
                </a:lnTo>
                <a:lnTo>
                  <a:pt x="240" y="160"/>
                </a:lnTo>
                <a:lnTo>
                  <a:pt x="248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7" name="Freeform 84">
            <a:extLst>
              <a:ext uri="{FF2B5EF4-FFF2-40B4-BE49-F238E27FC236}">
                <a16:creationId xmlns:a16="http://schemas.microsoft.com/office/drawing/2014/main" id="{CA96815E-BB46-4797-A93F-E38D927B107D}"/>
              </a:ext>
            </a:extLst>
          </p:cNvPr>
          <p:cNvSpPr>
            <a:spLocks/>
          </p:cNvSpPr>
          <p:nvPr/>
        </p:nvSpPr>
        <p:spPr bwMode="auto">
          <a:xfrm>
            <a:off x="6921500" y="53594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8" name="Freeform 85">
            <a:extLst>
              <a:ext uri="{FF2B5EF4-FFF2-40B4-BE49-F238E27FC236}">
                <a16:creationId xmlns:a16="http://schemas.microsoft.com/office/drawing/2014/main" id="{8A80F9FF-FB3F-4A4A-82F6-6A8334BFF93A}"/>
              </a:ext>
            </a:extLst>
          </p:cNvPr>
          <p:cNvSpPr>
            <a:spLocks/>
          </p:cNvSpPr>
          <p:nvPr/>
        </p:nvSpPr>
        <p:spPr bwMode="auto">
          <a:xfrm>
            <a:off x="65405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Freeform 86">
            <a:extLst>
              <a:ext uri="{FF2B5EF4-FFF2-40B4-BE49-F238E27FC236}">
                <a16:creationId xmlns:a16="http://schemas.microsoft.com/office/drawing/2014/main" id="{841A01FF-6089-4782-BDAA-AD888B45408F}"/>
              </a:ext>
            </a:extLst>
          </p:cNvPr>
          <p:cNvSpPr>
            <a:spLocks/>
          </p:cNvSpPr>
          <p:nvPr/>
        </p:nvSpPr>
        <p:spPr bwMode="auto">
          <a:xfrm>
            <a:off x="6553200" y="53594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Freeform 87">
            <a:extLst>
              <a:ext uri="{FF2B5EF4-FFF2-40B4-BE49-F238E27FC236}">
                <a16:creationId xmlns:a16="http://schemas.microsoft.com/office/drawing/2014/main" id="{E92399E2-A53A-4177-BF5C-BD450A7FF48F}"/>
              </a:ext>
            </a:extLst>
          </p:cNvPr>
          <p:cNvSpPr>
            <a:spLocks/>
          </p:cNvSpPr>
          <p:nvPr/>
        </p:nvSpPr>
        <p:spPr bwMode="auto">
          <a:xfrm>
            <a:off x="8394700" y="53594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1" name="Freeform 88">
            <a:extLst>
              <a:ext uri="{FF2B5EF4-FFF2-40B4-BE49-F238E27FC236}">
                <a16:creationId xmlns:a16="http://schemas.microsoft.com/office/drawing/2014/main" id="{E55EC1AE-07A7-4598-9225-B1AA9A02CB90}"/>
              </a:ext>
            </a:extLst>
          </p:cNvPr>
          <p:cNvSpPr>
            <a:spLocks/>
          </p:cNvSpPr>
          <p:nvPr/>
        </p:nvSpPr>
        <p:spPr bwMode="auto">
          <a:xfrm>
            <a:off x="87757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2" name="Freeform 89">
            <a:extLst>
              <a:ext uri="{FF2B5EF4-FFF2-40B4-BE49-F238E27FC236}">
                <a16:creationId xmlns:a16="http://schemas.microsoft.com/office/drawing/2014/main" id="{A4E4F0FA-156C-4214-8BAF-E6E57174C673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Freeform 90">
            <a:extLst>
              <a:ext uri="{FF2B5EF4-FFF2-40B4-BE49-F238E27FC236}">
                <a16:creationId xmlns:a16="http://schemas.microsoft.com/office/drawing/2014/main" id="{567B71F5-98BA-4F22-B8AB-DAD0A172C27F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4" name="Freeform 91">
            <a:extLst>
              <a:ext uri="{FF2B5EF4-FFF2-40B4-BE49-F238E27FC236}">
                <a16:creationId xmlns:a16="http://schemas.microsoft.com/office/drawing/2014/main" id="{F5C7F60C-DF88-4B19-9880-136F08B7576C}"/>
              </a:ext>
            </a:extLst>
          </p:cNvPr>
          <p:cNvSpPr>
            <a:spLocks/>
          </p:cNvSpPr>
          <p:nvPr/>
        </p:nvSpPr>
        <p:spPr bwMode="auto">
          <a:xfrm>
            <a:off x="80264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5" name="Freeform 92">
            <a:extLst>
              <a:ext uri="{FF2B5EF4-FFF2-40B4-BE49-F238E27FC236}">
                <a16:creationId xmlns:a16="http://schemas.microsoft.com/office/drawing/2014/main" id="{E21A1B31-6FEB-4593-9BB9-995AAD56BBC9}"/>
              </a:ext>
            </a:extLst>
          </p:cNvPr>
          <p:cNvSpPr>
            <a:spLocks/>
          </p:cNvSpPr>
          <p:nvPr/>
        </p:nvSpPr>
        <p:spPr bwMode="auto">
          <a:xfrm>
            <a:off x="8039100" y="53594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6" name="Oval 93">
            <a:extLst>
              <a:ext uri="{FF2B5EF4-FFF2-40B4-BE49-F238E27FC236}">
                <a16:creationId xmlns:a16="http://schemas.microsoft.com/office/drawing/2014/main" id="{546F9F21-7B49-45D9-9706-5C869507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7" name="Oval 94">
            <a:extLst>
              <a:ext uri="{FF2B5EF4-FFF2-40B4-BE49-F238E27FC236}">
                <a16:creationId xmlns:a16="http://schemas.microsoft.com/office/drawing/2014/main" id="{126B4DFC-CD0E-4951-A532-D9C4C58A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8" name="Oval 95">
            <a:extLst>
              <a:ext uri="{FF2B5EF4-FFF2-40B4-BE49-F238E27FC236}">
                <a16:creationId xmlns:a16="http://schemas.microsoft.com/office/drawing/2014/main" id="{553B84D4-DA7B-4421-9FBF-3022F808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50165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9" name="Oval 96">
            <a:extLst>
              <a:ext uri="{FF2B5EF4-FFF2-40B4-BE49-F238E27FC236}">
                <a16:creationId xmlns:a16="http://schemas.microsoft.com/office/drawing/2014/main" id="{0268054F-0B51-4A2F-8ABB-CFC1F503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50165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0" name="Oval 97">
            <a:extLst>
              <a:ext uri="{FF2B5EF4-FFF2-40B4-BE49-F238E27FC236}">
                <a16:creationId xmlns:a16="http://schemas.microsoft.com/office/drawing/2014/main" id="{D2DC415B-766E-4EAC-9CAF-CE6E7A55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1" name="Oval 98">
            <a:extLst>
              <a:ext uri="{FF2B5EF4-FFF2-40B4-BE49-F238E27FC236}">
                <a16:creationId xmlns:a16="http://schemas.microsoft.com/office/drawing/2014/main" id="{007BD21A-0B0B-4A23-9413-BDC0EF2A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2" name="Freeform 99">
            <a:extLst>
              <a:ext uri="{FF2B5EF4-FFF2-40B4-BE49-F238E27FC236}">
                <a16:creationId xmlns:a16="http://schemas.microsoft.com/office/drawing/2014/main" id="{4322ED38-2E9B-45D8-B501-B7272192AD09}"/>
              </a:ext>
            </a:extLst>
          </p:cNvPr>
          <p:cNvSpPr>
            <a:spLocks/>
          </p:cNvSpPr>
          <p:nvPr/>
        </p:nvSpPr>
        <p:spPr bwMode="auto">
          <a:xfrm>
            <a:off x="6375400" y="5613400"/>
            <a:ext cx="368300" cy="469900"/>
          </a:xfrm>
          <a:custGeom>
            <a:avLst/>
            <a:gdLst>
              <a:gd name="T0" fmla="*/ 2147483647 w 232"/>
              <a:gd name="T1" fmla="*/ 0 h 296"/>
              <a:gd name="T2" fmla="*/ 2147483647 w 232"/>
              <a:gd name="T3" fmla="*/ 2147483647 h 296"/>
              <a:gd name="T4" fmla="*/ 0 w 232"/>
              <a:gd name="T5" fmla="*/ 2147483647 h 296"/>
              <a:gd name="T6" fmla="*/ 2147483647 w 232"/>
              <a:gd name="T7" fmla="*/ 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96"/>
              <a:gd name="T14" fmla="*/ 232 w 232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3" name="Freeform 100">
            <a:extLst>
              <a:ext uri="{FF2B5EF4-FFF2-40B4-BE49-F238E27FC236}">
                <a16:creationId xmlns:a16="http://schemas.microsoft.com/office/drawing/2014/main" id="{DCD3B38F-6AA4-4AD4-BC88-8B03B40A6A94}"/>
              </a:ext>
            </a:extLst>
          </p:cNvPr>
          <p:cNvSpPr>
            <a:spLocks/>
          </p:cNvSpPr>
          <p:nvPr/>
        </p:nvSpPr>
        <p:spPr bwMode="auto">
          <a:xfrm>
            <a:off x="6540500" y="5600700"/>
            <a:ext cx="228600" cy="482600"/>
          </a:xfrm>
          <a:custGeom>
            <a:avLst/>
            <a:gdLst>
              <a:gd name="T0" fmla="*/ 2147483647 w 144"/>
              <a:gd name="T1" fmla="*/ 0 h 304"/>
              <a:gd name="T2" fmla="*/ 0 w 144"/>
              <a:gd name="T3" fmla="*/ 2147483647 h 304"/>
              <a:gd name="T4" fmla="*/ 2147483647 w 144"/>
              <a:gd name="T5" fmla="*/ 2147483647 h 304"/>
              <a:gd name="T6" fmla="*/ 2147483647 w 144"/>
              <a:gd name="T7" fmla="*/ 2147483647 h 304"/>
              <a:gd name="T8" fmla="*/ 2147483647 w 144"/>
              <a:gd name="T9" fmla="*/ 2147483647 h 304"/>
              <a:gd name="T10" fmla="*/ 2147483647 w 144"/>
              <a:gd name="T11" fmla="*/ 2147483647 h 304"/>
              <a:gd name="T12" fmla="*/ 2147483647 w 144"/>
              <a:gd name="T13" fmla="*/ 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304"/>
              <a:gd name="T23" fmla="*/ 144 w 144"/>
              <a:gd name="T24" fmla="*/ 304 h 3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" name="Freeform 101">
            <a:extLst>
              <a:ext uri="{FF2B5EF4-FFF2-40B4-BE49-F238E27FC236}">
                <a16:creationId xmlns:a16="http://schemas.microsoft.com/office/drawing/2014/main" id="{8477E96C-3682-4130-8DEB-21B14CE4EDAC}"/>
              </a:ext>
            </a:extLst>
          </p:cNvPr>
          <p:cNvSpPr>
            <a:spLocks/>
          </p:cNvSpPr>
          <p:nvPr/>
        </p:nvSpPr>
        <p:spPr bwMode="auto">
          <a:xfrm>
            <a:off x="6362700" y="60579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Freeform 102">
            <a:extLst>
              <a:ext uri="{FF2B5EF4-FFF2-40B4-BE49-F238E27FC236}">
                <a16:creationId xmlns:a16="http://schemas.microsoft.com/office/drawing/2014/main" id="{C81DC50A-9A0C-4340-81BB-E4F244A38FAD}"/>
              </a:ext>
            </a:extLst>
          </p:cNvPr>
          <p:cNvSpPr>
            <a:spLocks/>
          </p:cNvSpPr>
          <p:nvPr/>
        </p:nvSpPr>
        <p:spPr bwMode="auto">
          <a:xfrm>
            <a:off x="6362700" y="5562600"/>
            <a:ext cx="203200" cy="520700"/>
          </a:xfrm>
          <a:custGeom>
            <a:avLst/>
            <a:gdLst>
              <a:gd name="T0" fmla="*/ 0 w 128"/>
              <a:gd name="T1" fmla="*/ 2147483647 h 328"/>
              <a:gd name="T2" fmla="*/ 2147483647 w 128"/>
              <a:gd name="T3" fmla="*/ 2147483647 h 328"/>
              <a:gd name="T4" fmla="*/ 2147483647 w 128"/>
              <a:gd name="T5" fmla="*/ 2147483647 h 328"/>
              <a:gd name="T6" fmla="*/ 2147483647 w 128"/>
              <a:gd name="T7" fmla="*/ 2147483647 h 328"/>
              <a:gd name="T8" fmla="*/ 2147483647 w 128"/>
              <a:gd name="T9" fmla="*/ 0 h 328"/>
              <a:gd name="T10" fmla="*/ 2147483647 w 128"/>
              <a:gd name="T11" fmla="*/ 2147483647 h 328"/>
              <a:gd name="T12" fmla="*/ 0 w 128"/>
              <a:gd name="T13" fmla="*/ 2147483647 h 3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328"/>
              <a:gd name="T23" fmla="*/ 128 w 128"/>
              <a:gd name="T24" fmla="*/ 328 h 3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" name="Rectangle 103">
            <a:extLst>
              <a:ext uri="{FF2B5EF4-FFF2-40B4-BE49-F238E27FC236}">
                <a16:creationId xmlns:a16="http://schemas.microsoft.com/office/drawing/2014/main" id="{C61509B6-120A-4943-9BCF-96C35FA3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37" name="Rectangle 104">
            <a:extLst>
              <a:ext uri="{FF2B5EF4-FFF2-40B4-BE49-F238E27FC236}">
                <a16:creationId xmlns:a16="http://schemas.microsoft.com/office/drawing/2014/main" id="{6240B233-4579-4257-A8C3-8623BA81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AU" altLang="en-US" sz="2400"/>
          </a:p>
        </p:txBody>
      </p:sp>
      <p:sp>
        <p:nvSpPr>
          <p:cNvPr id="18538" name="Rectangle 105">
            <a:extLst>
              <a:ext uri="{FF2B5EF4-FFF2-40B4-BE49-F238E27FC236}">
                <a16:creationId xmlns:a16="http://schemas.microsoft.com/office/drawing/2014/main" id="{3E6CA0DA-807E-42B5-BA62-3074635E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39" name="Rectangle 106">
            <a:extLst>
              <a:ext uri="{FF2B5EF4-FFF2-40B4-BE49-F238E27FC236}">
                <a16:creationId xmlns:a16="http://schemas.microsoft.com/office/drawing/2014/main" id="{C5C554C8-1A5B-4421-8BA6-5C83CD70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AU" altLang="en-US" sz="2400"/>
          </a:p>
        </p:txBody>
      </p:sp>
      <p:sp>
        <p:nvSpPr>
          <p:cNvPr id="18540" name="Rectangle 107">
            <a:extLst>
              <a:ext uri="{FF2B5EF4-FFF2-40B4-BE49-F238E27FC236}">
                <a16:creationId xmlns:a16="http://schemas.microsoft.com/office/drawing/2014/main" id="{62085581-6388-496A-BAF5-CAEAFAD0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41" name="Rectangle 108">
            <a:extLst>
              <a:ext uri="{FF2B5EF4-FFF2-40B4-BE49-F238E27FC236}">
                <a16:creationId xmlns:a16="http://schemas.microsoft.com/office/drawing/2014/main" id="{FB2A1F08-924F-4A19-9D99-973F1E12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AU" altLang="en-US" sz="2400"/>
          </a:p>
        </p:txBody>
      </p:sp>
      <p:sp>
        <p:nvSpPr>
          <p:cNvPr id="18542" name="Rectangle 109">
            <a:extLst>
              <a:ext uri="{FF2B5EF4-FFF2-40B4-BE49-F238E27FC236}">
                <a16:creationId xmlns:a16="http://schemas.microsoft.com/office/drawing/2014/main" id="{9CFC0AAB-2E48-482D-9B0A-7D80FB7C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341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43" name="Rectangle 111">
            <a:extLst>
              <a:ext uri="{FF2B5EF4-FFF2-40B4-BE49-F238E27FC236}">
                <a16:creationId xmlns:a16="http://schemas.microsoft.com/office/drawing/2014/main" id="{21FED45B-EF62-4C5C-9D36-45C0D0E0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1" y="54991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en-AU" altLang="en-US" sz="2400"/>
          </a:p>
        </p:txBody>
      </p:sp>
      <p:sp>
        <p:nvSpPr>
          <p:cNvPr id="18544" name="Rectangle 112">
            <a:extLst>
              <a:ext uri="{FF2B5EF4-FFF2-40B4-BE49-F238E27FC236}">
                <a16:creationId xmlns:a16="http://schemas.microsoft.com/office/drawing/2014/main" id="{1A98B3D4-3DF7-4D84-99BC-957972FB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52832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en-AU" altLang="en-US" sz="2400"/>
          </a:p>
        </p:txBody>
      </p:sp>
      <p:sp>
        <p:nvSpPr>
          <p:cNvPr id="18545" name="Rectangle 113">
            <a:extLst>
              <a:ext uri="{FF2B5EF4-FFF2-40B4-BE49-F238E27FC236}">
                <a16:creationId xmlns:a16="http://schemas.microsoft.com/office/drawing/2014/main" id="{B950AE6B-E121-4664-944A-FD5AB563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5499100"/>
            <a:ext cx="3863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en-AU" altLang="en-US" sz="2400"/>
          </a:p>
        </p:txBody>
      </p:sp>
      <p:sp>
        <p:nvSpPr>
          <p:cNvPr id="18546" name="Oval 114">
            <a:extLst>
              <a:ext uri="{FF2B5EF4-FFF2-40B4-BE49-F238E27FC236}">
                <a16:creationId xmlns:a16="http://schemas.microsoft.com/office/drawing/2014/main" id="{77342AD6-AE51-4793-A033-17670263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5499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47" name="Freeform 115">
            <a:extLst>
              <a:ext uri="{FF2B5EF4-FFF2-40B4-BE49-F238E27FC236}">
                <a16:creationId xmlns:a16="http://schemas.microsoft.com/office/drawing/2014/main" id="{84596FA1-65D0-4AB3-BB45-8F8A965EDD21}"/>
              </a:ext>
            </a:extLst>
          </p:cNvPr>
          <p:cNvSpPr>
            <a:spLocks/>
          </p:cNvSpPr>
          <p:nvPr/>
        </p:nvSpPr>
        <p:spPr bwMode="auto">
          <a:xfrm>
            <a:off x="6045200" y="5499100"/>
            <a:ext cx="266700" cy="152400"/>
          </a:xfrm>
          <a:custGeom>
            <a:avLst/>
            <a:gdLst>
              <a:gd name="T0" fmla="*/ 0 w 168"/>
              <a:gd name="T1" fmla="*/ 2147483647 h 96"/>
              <a:gd name="T2" fmla="*/ 0 w 168"/>
              <a:gd name="T3" fmla="*/ 0 h 96"/>
              <a:gd name="T4" fmla="*/ 2147483647 w 168"/>
              <a:gd name="T5" fmla="*/ 2147483647 h 96"/>
              <a:gd name="T6" fmla="*/ 0 w 168"/>
              <a:gd name="T7" fmla="*/ 2147483647 h 96"/>
              <a:gd name="T8" fmla="*/ 0 w 16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96"/>
              <a:gd name="T17" fmla="*/ 168 w 16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8" name="Freeform 116">
            <a:extLst>
              <a:ext uri="{FF2B5EF4-FFF2-40B4-BE49-F238E27FC236}">
                <a16:creationId xmlns:a16="http://schemas.microsoft.com/office/drawing/2014/main" id="{D6C05FC5-AEA4-487D-9B66-A3AF010AAAF7}"/>
              </a:ext>
            </a:extLst>
          </p:cNvPr>
          <p:cNvSpPr>
            <a:spLocks/>
          </p:cNvSpPr>
          <p:nvPr/>
        </p:nvSpPr>
        <p:spPr bwMode="auto">
          <a:xfrm>
            <a:off x="6045200" y="5499100"/>
            <a:ext cx="266700" cy="152400"/>
          </a:xfrm>
          <a:custGeom>
            <a:avLst/>
            <a:gdLst>
              <a:gd name="T0" fmla="*/ 0 w 168"/>
              <a:gd name="T1" fmla="*/ 2147483647 h 96"/>
              <a:gd name="T2" fmla="*/ 0 w 168"/>
              <a:gd name="T3" fmla="*/ 0 h 96"/>
              <a:gd name="T4" fmla="*/ 2147483647 w 168"/>
              <a:gd name="T5" fmla="*/ 2147483647 h 96"/>
              <a:gd name="T6" fmla="*/ 0 w 168"/>
              <a:gd name="T7" fmla="*/ 2147483647 h 96"/>
              <a:gd name="T8" fmla="*/ 0 w 16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96"/>
              <a:gd name="T17" fmla="*/ 168 w 16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9" name="Rectangle 117">
            <a:extLst>
              <a:ext uri="{FF2B5EF4-FFF2-40B4-BE49-F238E27FC236}">
                <a16:creationId xmlns:a16="http://schemas.microsoft.com/office/drawing/2014/main" id="{5D84EFAD-DD25-43DE-BB78-AE98B5D0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5372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0" name="Rectangle 118">
            <a:extLst>
              <a:ext uri="{FF2B5EF4-FFF2-40B4-BE49-F238E27FC236}">
                <a16:creationId xmlns:a16="http://schemas.microsoft.com/office/drawing/2014/main" id="{87E3444C-6E6D-4329-8A14-EEB991A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55372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1" name="Rectangle 119">
            <a:extLst>
              <a:ext uri="{FF2B5EF4-FFF2-40B4-BE49-F238E27FC236}">
                <a16:creationId xmlns:a16="http://schemas.microsoft.com/office/drawing/2014/main" id="{4F1461CD-8FAF-4F35-8ECF-5DDE7CFD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537200"/>
            <a:ext cx="5588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2" name="Rectangle 120">
            <a:extLst>
              <a:ext uri="{FF2B5EF4-FFF2-40B4-BE49-F238E27FC236}">
                <a16:creationId xmlns:a16="http://schemas.microsoft.com/office/drawing/2014/main" id="{3C7571F5-9FA6-4370-8D53-7B7816A8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295900"/>
            <a:ext cx="1147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b="1" i="1">
                <a:solidFill>
                  <a:srgbClr val="0000FF"/>
                </a:solidFill>
                <a:latin typeface="Times" panose="02020603050405020304" pitchFamily="18" charset="0"/>
              </a:rPr>
              <a:t>single rotation</a:t>
            </a:r>
            <a:endParaRPr lang="en-AU" altLang="en-US" sz="2400"/>
          </a:p>
        </p:txBody>
      </p:sp>
      <p:sp>
        <p:nvSpPr>
          <p:cNvPr id="18553" name="Rectangle 121">
            <a:extLst>
              <a:ext uri="{FF2B5EF4-FFF2-40B4-BE49-F238E27FC236}">
                <a16:creationId xmlns:a16="http://schemas.microsoft.com/office/drawing/2014/main" id="{7BD234D0-1196-4331-884A-00F0B1CD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0945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5559E9A-881B-4294-B604-7DFD0081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02DD2B-AEE1-4430-A634-4ED311FEB55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BA356E1-ED8D-4BC1-9801-F8CD0CB2D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240" y="549275"/>
            <a:ext cx="1015999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(Double Rotations) (3/4)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570E5C-1A08-453C-B41B-AF875C6C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3" y="1692275"/>
            <a:ext cx="488188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double rotations:</a:t>
            </a:r>
            <a:endParaRPr lang="en-US" altLang="en-US" sz="2800" kern="0" dirty="0"/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56A5C31F-7D46-4B0C-AAE6-273C7C3C5D6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514600"/>
            <a:ext cx="6477000" cy="2209800"/>
          </a:xfrm>
          <a:noFill/>
        </p:spPr>
      </p:pic>
      <p:pic>
        <p:nvPicPr>
          <p:cNvPr id="19462" name="Picture 5">
            <a:extLst>
              <a:ext uri="{FF2B5EF4-FFF2-40B4-BE49-F238E27FC236}">
                <a16:creationId xmlns:a16="http://schemas.microsoft.com/office/drawing/2014/main" id="{FFDA9600-20D2-4F17-A39B-98E4C47C8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59288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1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6160</Words>
  <Application>Microsoft Office PowerPoint</Application>
  <PresentationFormat>Widescreen</PresentationFormat>
  <Paragraphs>1332</Paragraphs>
  <Slides>65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 Narrow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Theme</vt:lpstr>
      <vt:lpstr>Clip</vt:lpstr>
      <vt:lpstr>Equation</vt:lpstr>
      <vt:lpstr>COMP9024: Data Structures and Algorithms</vt:lpstr>
      <vt:lpstr>Contents</vt:lpstr>
      <vt:lpstr>AVL Trees</vt:lpstr>
      <vt:lpstr>AVL Tree Definition</vt:lpstr>
      <vt:lpstr>Height of an AVL Tree</vt:lpstr>
      <vt:lpstr>Insertion in an AVL Tree</vt:lpstr>
      <vt:lpstr>Trinode Restructuring (1/4)</vt:lpstr>
      <vt:lpstr>Trinode Restructuring (Single Rotations) (2/4)</vt:lpstr>
      <vt:lpstr>Trinode Restructuring (Double Rotations) (3/4)</vt:lpstr>
      <vt:lpstr>Trinode Restructuring (Double Rotations) (4/4)</vt:lpstr>
      <vt:lpstr>Insertion Example, continued</vt:lpstr>
      <vt:lpstr>Removal in an AVL Tree</vt:lpstr>
      <vt:lpstr>Rebalancing after a Removal</vt:lpstr>
      <vt:lpstr>Running Times for AVL Trees</vt:lpstr>
      <vt:lpstr>Splay Trees</vt:lpstr>
      <vt:lpstr>Splay Trees are Binary Search Trees</vt:lpstr>
      <vt:lpstr>Searching in a Splay Tree: Starts the Same as in a BST</vt:lpstr>
      <vt:lpstr>Example Searching in a BST, continued</vt:lpstr>
      <vt:lpstr>Splay Trees do Rotations after Every Operation (Even Search)</vt:lpstr>
      <vt:lpstr>Splaying:</vt:lpstr>
      <vt:lpstr>Visualizing the Splaying Cases</vt:lpstr>
      <vt:lpstr>Splaying Example </vt:lpstr>
      <vt:lpstr>Splaying Example, Continued</vt:lpstr>
      <vt:lpstr>Example Result of Splaying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(2,4) Trees</vt:lpstr>
      <vt:lpstr>Multi-Way Search Tree</vt:lpstr>
      <vt:lpstr>Multi-Way Inorder Traversal</vt:lpstr>
      <vt:lpstr>Multi-Way Searching</vt:lpstr>
      <vt:lpstr>(2,4) Trees </vt:lpstr>
      <vt:lpstr>Height of a (2,4) Tree</vt:lpstr>
      <vt:lpstr>Insertion</vt:lpstr>
      <vt:lpstr>Overflow and Split</vt:lpstr>
      <vt:lpstr>Analysis of Insertion</vt:lpstr>
      <vt:lpstr>Deletion</vt:lpstr>
      <vt:lpstr>Underflow and Fusion</vt:lpstr>
      <vt:lpstr>Underflow and Transfer</vt:lpstr>
      <vt:lpstr>Analysis of Deletion</vt:lpstr>
      <vt:lpstr>Red-Black Trees</vt:lpstr>
      <vt:lpstr>From (2,4) to Red-Black Trees</vt:lpstr>
      <vt:lpstr>Red-Black Trees </vt:lpstr>
      <vt:lpstr>Height of a Red-Black Tree</vt:lpstr>
      <vt:lpstr>Insertion</vt:lpstr>
      <vt:lpstr>Remedying a Double Red</vt:lpstr>
      <vt:lpstr>Restructuring (1/2)</vt:lpstr>
      <vt:lpstr>Restructuring (2/2)</vt:lpstr>
      <vt:lpstr>Recoloring</vt:lpstr>
      <vt:lpstr>Analysis of Insertion</vt:lpstr>
      <vt:lpstr>Deletion (1/9)</vt:lpstr>
      <vt:lpstr>Deletion (2/9)</vt:lpstr>
      <vt:lpstr>Deletion (3/9)</vt:lpstr>
      <vt:lpstr>Deletion (4/9)</vt:lpstr>
      <vt:lpstr>Deletion (5/9)</vt:lpstr>
      <vt:lpstr>Deletion (6/9)</vt:lpstr>
      <vt:lpstr>Deletion (7/9)</vt:lpstr>
      <vt:lpstr>Deletion (8/9)</vt:lpstr>
      <vt:lpstr>Deletion (9/9)</vt:lpstr>
      <vt:lpstr>Red-Black Tree Reorganization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HuiWu</dc:creator>
  <cp:lastModifiedBy>Hui Wu</cp:lastModifiedBy>
  <cp:revision>197</cp:revision>
  <cp:lastPrinted>2019-03-28T11:26:37Z</cp:lastPrinted>
  <dcterms:created xsi:type="dcterms:W3CDTF">2018-02-26T10:18:34Z</dcterms:created>
  <dcterms:modified xsi:type="dcterms:W3CDTF">2020-03-22T07:01:18Z</dcterms:modified>
</cp:coreProperties>
</file>