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9" autoAdjust="0"/>
    <p:restoredTop sz="94660"/>
  </p:normalViewPr>
  <p:slideViewPr>
    <p:cSldViewPr snapToGrid="0">
      <p:cViewPr varScale="1">
        <p:scale>
          <a:sx n="64" d="100"/>
          <a:sy n="64" d="100"/>
        </p:scale>
        <p:origin x="60" y="5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C13D10-BBE6-B441-82B3-9181C5E27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8E7681-D603-02E0-8D6E-0F065E558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4E78FE-D359-BB95-A6AA-DD1F924CE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C96E-B3B7-45DC-B917-3CA8BDCF5939}" type="datetimeFigureOut">
              <a:rPr kumimoji="1" lang="ja-JP" altLang="en-US" smtClean="0"/>
              <a:t>2025/2/18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5D8900-51B9-61AD-57B3-2FFC8EA2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DF9DEE-09AE-95D9-EB2F-D299B21B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BD05-1E13-4F13-A9DD-7808CE2AF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33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28925-A365-2F13-5649-56812BCF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C854D0-49A0-233A-E1F0-D82B031E6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B9D3F0-04A8-7C3B-8A0B-B2AE43A6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C96E-B3B7-45DC-B917-3CA8BDCF5939}" type="datetimeFigureOut">
              <a:rPr kumimoji="1" lang="ja-JP" altLang="en-US" smtClean="0"/>
              <a:t>2025/2/18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9B391B-5FF5-D87B-5606-B6986101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2FA4C3-5CD5-C7F1-6C21-6B007E8F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BD05-1E13-4F13-A9DD-7808CE2AF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41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DFA07C0-D8E3-CF56-C57A-2E5441DF2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C92D8D-EFD2-0987-07DC-E32D87B3C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9A3964-0A24-6220-8FAE-D4DDB8F7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C96E-B3B7-45DC-B917-3CA8BDCF5939}" type="datetimeFigureOut">
              <a:rPr kumimoji="1" lang="ja-JP" altLang="en-US" smtClean="0"/>
              <a:t>2025/2/18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8897F8-0D75-EBAE-0A89-8F6C32B6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85DB6C-9BC3-4DD9-1306-9263D7F3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BD05-1E13-4F13-A9DD-7808CE2AF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56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561126-A686-0265-E098-8E975E90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BE822A-47DE-DDE2-35CB-7D4C0C316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28C088-DA76-3E62-BC38-E060B550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C96E-B3B7-45DC-B917-3CA8BDCF5939}" type="datetimeFigureOut">
              <a:rPr kumimoji="1" lang="ja-JP" altLang="en-US" smtClean="0"/>
              <a:t>2025/2/18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4CDE3B-C396-8102-0E30-10F8078D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368D90-84AD-8B43-9C2E-CC061D83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BD05-1E13-4F13-A9DD-7808CE2AF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668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0E8C15-6839-4A9A-5A70-4BDDBAAD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BD00EB-A669-D091-CA37-96A1EA13F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8A1F1E-4615-6576-935A-3BC60B75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C96E-B3B7-45DC-B917-3CA8BDCF5939}" type="datetimeFigureOut">
              <a:rPr kumimoji="1" lang="ja-JP" altLang="en-US" smtClean="0"/>
              <a:t>2025/2/18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621336-579D-26FF-4DF2-2CBD9220B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9E6404-835D-45C8-4922-1A7856C1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BD05-1E13-4F13-A9DD-7808CE2AF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49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4D9257-F920-6E38-5684-07689777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429213-867D-2B96-E853-25B731DB5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5A3105-C17E-14C5-E170-CC42B63E5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75B29D-DEB7-4AEB-0739-983ECE02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C96E-B3B7-45DC-B917-3CA8BDCF5939}" type="datetimeFigureOut">
              <a:rPr kumimoji="1" lang="ja-JP" altLang="en-US" smtClean="0"/>
              <a:t>2025/2/18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D7A2CF-559E-59B3-8CE6-596430B6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2A3DE3-C394-7FCB-A944-D37E6A81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BD05-1E13-4F13-A9DD-7808CE2AF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67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E54090-4BAB-7E02-072D-D076BC128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511E8C-B23E-177C-E55B-9307ED3D6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2F2EC1-5B61-2719-6784-F846CC2D3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025421-7A9E-6E15-E77F-3D45EA830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463FE32-D24F-9256-4A39-63D4AB45C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B714E10-C1A9-F343-B0E0-614B0917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C96E-B3B7-45DC-B917-3CA8BDCF5939}" type="datetimeFigureOut">
              <a:rPr kumimoji="1" lang="ja-JP" altLang="en-US" smtClean="0"/>
              <a:t>2025/2/18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D0424DB-CE2D-D973-8B09-4798DAA7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0798A08-195D-FE49-056E-4861E1FA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BD05-1E13-4F13-A9DD-7808CE2AF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87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CDF674-19CA-A34B-A52C-B889B160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5210A5-2362-E422-21BA-58F83609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C96E-B3B7-45DC-B917-3CA8BDCF5939}" type="datetimeFigureOut">
              <a:rPr kumimoji="1" lang="ja-JP" altLang="en-US" smtClean="0"/>
              <a:t>2025/2/18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BDB057-BCFA-C260-CC51-E653CF73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D3B89E8-5DE5-0524-DF82-FDFCA073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BD05-1E13-4F13-A9DD-7808CE2AF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91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AE25C2F-B917-0104-5BE8-7B1387E0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C96E-B3B7-45DC-B917-3CA8BDCF5939}" type="datetimeFigureOut">
              <a:rPr kumimoji="1" lang="ja-JP" altLang="en-US" smtClean="0"/>
              <a:t>2025/2/18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C4DDBE4-B3AC-D88D-D411-FFBE4C3B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F0843F-E4B6-7955-B357-43715883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BD05-1E13-4F13-A9DD-7808CE2AF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03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218EA-681E-CC92-0EB8-21636586B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F6058A-75B2-BC72-7C56-6FAB2A980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B15713-CC7A-564A-F3A4-1D56B0213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74449E-A433-62CD-3B10-C3545E6E0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C96E-B3B7-45DC-B917-3CA8BDCF5939}" type="datetimeFigureOut">
              <a:rPr kumimoji="1" lang="ja-JP" altLang="en-US" smtClean="0"/>
              <a:t>2025/2/18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F4FEE2-E7A3-E288-44B7-61892B0F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0BB5B8-8C33-6B65-6464-3D5155B5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BD05-1E13-4F13-A9DD-7808CE2AF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20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5F7B98-874A-68C2-A887-5EA82A01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DCA966-94B5-DFE0-7928-0FBB1319E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D18E42-0DC9-F3B0-BC81-A29780F6D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F7641D-61B9-489B-1D18-109F76021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C96E-B3B7-45DC-B917-3CA8BDCF5939}" type="datetimeFigureOut">
              <a:rPr kumimoji="1" lang="ja-JP" altLang="en-US" smtClean="0"/>
              <a:t>2025/2/18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58B412-14E7-1379-4349-D4FF3017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8698B4-71D5-AD3E-088C-A983D150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BD05-1E13-4F13-A9DD-7808CE2AF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93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F9DD067-FE81-ED43-DFC4-392D7B7B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3278AC-6D67-5A87-35C6-D68FD604E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18A881-D882-CACF-FC3F-08ACC0205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63C96E-B3B7-45DC-B917-3CA8BDCF5939}" type="datetimeFigureOut">
              <a:rPr kumimoji="1" lang="ja-JP" altLang="en-US" smtClean="0"/>
              <a:t>2025/2/18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A39A23-30A5-12CA-63C6-5DE05ED7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E8667E-67F9-434C-D660-4C1E17175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5EBD05-1E13-4F13-A9DD-7808CE2AF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94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爆発: 8 pt 5">
            <a:extLst>
              <a:ext uri="{FF2B5EF4-FFF2-40B4-BE49-F238E27FC236}">
                <a16:creationId xmlns:a16="http://schemas.microsoft.com/office/drawing/2014/main" id="{84E16E37-EB24-816B-CCF9-9BFF9905939E}"/>
              </a:ext>
            </a:extLst>
          </p:cNvPr>
          <p:cNvSpPr/>
          <p:nvPr/>
        </p:nvSpPr>
        <p:spPr>
          <a:xfrm>
            <a:off x="3522931" y="3834224"/>
            <a:ext cx="4360245" cy="3128210"/>
          </a:xfrm>
          <a:prstGeom prst="irregularSeal1">
            <a:avLst/>
          </a:prstGeom>
          <a:gradFill>
            <a:gsLst>
              <a:gs pos="0">
                <a:srgbClr val="7030A0"/>
              </a:gs>
              <a:gs pos="66466">
                <a:srgbClr val="FFFF00"/>
              </a:gs>
              <a:gs pos="55876">
                <a:srgbClr val="92D050"/>
              </a:gs>
              <a:gs pos="45878">
                <a:srgbClr val="00B050"/>
              </a:gs>
              <a:gs pos="34000">
                <a:srgbClr val="00B0F0"/>
              </a:gs>
              <a:gs pos="21000">
                <a:srgbClr val="0070C0"/>
              </a:gs>
              <a:gs pos="6000">
                <a:srgbClr val="002060"/>
              </a:gs>
              <a:gs pos="77000">
                <a:srgbClr val="FFC000"/>
              </a:gs>
              <a:gs pos="95000">
                <a:srgbClr val="FF0000"/>
              </a:gs>
              <a:gs pos="100000">
                <a:srgbClr val="C00000"/>
              </a:gs>
            </a:gsLst>
            <a:lin ang="10800000" scaled="1"/>
          </a:gradFill>
          <a:effectLst>
            <a:outerShdw blurRad="50800" dist="215900" dir="2820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i="1" dirty="0">
                <a:solidFill>
                  <a:srgbClr val="FF0000"/>
                </a:solidFill>
              </a:rPr>
              <a:t>おもしろい！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8F98664-E6B6-AF55-79DE-520C54818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836"/>
            <a:ext cx="9144000" cy="1242251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/>
          <a:p>
            <a:r>
              <a:rPr kumimoji="1" lang="ja-JP" altLang="en-US" sz="7200" b="1" dirty="0">
                <a:ln w="2540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7030A0"/>
                    </a:gs>
                    <a:gs pos="66466">
                      <a:srgbClr val="FFFF00"/>
                    </a:gs>
                    <a:gs pos="55876">
                      <a:srgbClr val="92D050"/>
                    </a:gs>
                    <a:gs pos="45878">
                      <a:srgbClr val="00B050"/>
                    </a:gs>
                    <a:gs pos="34000">
                      <a:srgbClr val="00B0F0"/>
                    </a:gs>
                    <a:gs pos="24000">
                      <a:srgbClr val="0070C0"/>
                    </a:gs>
                    <a:gs pos="11000">
                      <a:srgbClr val="002060"/>
                    </a:gs>
                    <a:gs pos="77000">
                      <a:srgbClr val="FFC000"/>
                    </a:gs>
                    <a:gs pos="95000">
                      <a:srgbClr val="FF0000"/>
                    </a:gs>
                    <a:gs pos="100000">
                      <a:srgbClr val="C00000"/>
                    </a:gs>
                  </a:gsLst>
                  <a:lin ang="10800000" scaled="1"/>
                  <a:tileRect/>
                </a:gradFill>
                <a:effectLst>
                  <a:outerShdw blurRad="75057" dist="203200" dir="7380000" sx="101000" sy="101000" rotWithShape="0">
                    <a:prstClr val="black">
                      <a:alpha val="71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学習駆動コース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E3CB6ABF-CB6C-9805-6587-7313163F1A6D}"/>
              </a:ext>
            </a:extLst>
          </p:cNvPr>
          <p:cNvSpPr txBox="1">
            <a:spLocks/>
          </p:cNvSpPr>
          <p:nvPr/>
        </p:nvSpPr>
        <p:spPr>
          <a:xfrm>
            <a:off x="1687630" y="1247874"/>
            <a:ext cx="9144000" cy="124225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7200" b="1" dirty="0">
                <a:ln w="2540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7030A0"/>
                    </a:gs>
                    <a:gs pos="66466">
                      <a:srgbClr val="FFFF00"/>
                    </a:gs>
                    <a:gs pos="55876">
                      <a:srgbClr val="92D050"/>
                    </a:gs>
                    <a:gs pos="45878">
                      <a:srgbClr val="00B050"/>
                    </a:gs>
                    <a:gs pos="34000">
                      <a:srgbClr val="00B0F0"/>
                    </a:gs>
                    <a:gs pos="24000">
                      <a:srgbClr val="0070C0"/>
                    </a:gs>
                    <a:gs pos="11000">
                      <a:srgbClr val="002060"/>
                    </a:gs>
                    <a:gs pos="77000">
                      <a:srgbClr val="FFC000"/>
                    </a:gs>
                    <a:gs pos="95000">
                      <a:srgbClr val="FF0000"/>
                    </a:gs>
                    <a:gs pos="100000">
                      <a:srgbClr val="C00000"/>
                    </a:gs>
                  </a:gsLst>
                  <a:lin ang="10800000" scaled="1"/>
                  <a:tileRect/>
                </a:gradFill>
                <a:effectLst>
                  <a:outerShdw blurRad="75057" dist="203200" dir="7380000" sx="101000" sy="101000" rotWithShape="0">
                    <a:prstClr val="black">
                      <a:alpha val="71000"/>
                    </a:prstClr>
                  </a:outerShd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コンテンツゼミ</a:t>
            </a:r>
          </a:p>
        </p:txBody>
      </p:sp>
      <p:sp>
        <p:nvSpPr>
          <p:cNvPr id="7" name="スマイル 6">
            <a:extLst>
              <a:ext uri="{FF2B5EF4-FFF2-40B4-BE49-F238E27FC236}">
                <a16:creationId xmlns:a16="http://schemas.microsoft.com/office/drawing/2014/main" id="{B920B5AD-1B99-726C-0FBB-E84F5F6539CB}"/>
              </a:ext>
            </a:extLst>
          </p:cNvPr>
          <p:cNvSpPr/>
          <p:nvPr/>
        </p:nvSpPr>
        <p:spPr>
          <a:xfrm rot="19027647">
            <a:off x="10316426" y="5152620"/>
            <a:ext cx="1680754" cy="1480457"/>
          </a:xfrm>
          <a:prstGeom prst="smileyFace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22">
            <a:extLst>
              <a:ext uri="{FF2B5EF4-FFF2-40B4-BE49-F238E27FC236}">
                <a16:creationId xmlns:a16="http://schemas.microsoft.com/office/drawing/2014/main" id="{630BAE6D-7FBA-0F21-4E29-8761263207CC}"/>
              </a:ext>
            </a:extLst>
          </p:cNvPr>
          <p:cNvSpPr/>
          <p:nvPr/>
        </p:nvSpPr>
        <p:spPr>
          <a:xfrm>
            <a:off x="5790141" y="2947933"/>
            <a:ext cx="3605106" cy="1029982"/>
          </a:xfrm>
          <a:prstGeom prst="wedgeRoundRectCallout">
            <a:avLst>
              <a:gd name="adj1" fmla="val 36857"/>
              <a:gd name="adj2" fmla="val 101761"/>
              <a:gd name="adj3" fmla="val 16667"/>
            </a:avLst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127000" dir="18480000" algn="tl" rotWithShape="0">
              <a:prstClr val="black"/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rgbClr val="FF0000"/>
                </a:solidFill>
              </a:rPr>
              <a:t>たのしいよ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pic>
        <p:nvPicPr>
          <p:cNvPr id="9" name="図 8" descr="テキスト, ホワイトボード&#10;&#10;自動的に生成された説明">
            <a:extLst>
              <a:ext uri="{FF2B5EF4-FFF2-40B4-BE49-F238E27FC236}">
                <a16:creationId xmlns:a16="http://schemas.microsoft.com/office/drawing/2014/main" id="{CC27AA92-79E0-92C0-6D79-5C2D7332B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8" t="19090" r="35288" b="34742"/>
          <a:stretch/>
        </p:blipFill>
        <p:spPr>
          <a:xfrm>
            <a:off x="194820" y="2664643"/>
            <a:ext cx="3271101" cy="371043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0" name="スマイル 9">
            <a:extLst>
              <a:ext uri="{FF2B5EF4-FFF2-40B4-BE49-F238E27FC236}">
                <a16:creationId xmlns:a16="http://schemas.microsoft.com/office/drawing/2014/main" id="{62E19BDF-9EE7-93B1-0DAB-FD4FCB2553DD}"/>
              </a:ext>
            </a:extLst>
          </p:cNvPr>
          <p:cNvSpPr/>
          <p:nvPr/>
        </p:nvSpPr>
        <p:spPr>
          <a:xfrm rot="2761819">
            <a:off x="8259424" y="5152620"/>
            <a:ext cx="1680754" cy="1480457"/>
          </a:xfrm>
          <a:prstGeom prst="smileyFace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マイル 10">
            <a:extLst>
              <a:ext uri="{FF2B5EF4-FFF2-40B4-BE49-F238E27FC236}">
                <a16:creationId xmlns:a16="http://schemas.microsoft.com/office/drawing/2014/main" id="{B34E26D0-0E3C-6852-0F00-30DC6B81C680}"/>
              </a:ext>
            </a:extLst>
          </p:cNvPr>
          <p:cNvSpPr/>
          <p:nvPr/>
        </p:nvSpPr>
        <p:spPr>
          <a:xfrm rot="10800000">
            <a:off x="9341528" y="3848341"/>
            <a:ext cx="1680754" cy="1480457"/>
          </a:xfrm>
          <a:prstGeom prst="smileyFace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稲妻 12">
            <a:extLst>
              <a:ext uri="{FF2B5EF4-FFF2-40B4-BE49-F238E27FC236}">
                <a16:creationId xmlns:a16="http://schemas.microsoft.com/office/drawing/2014/main" id="{3E863D6E-D805-E4FC-D90F-44E503673C0C}"/>
              </a:ext>
            </a:extLst>
          </p:cNvPr>
          <p:cNvSpPr/>
          <p:nvPr/>
        </p:nvSpPr>
        <p:spPr>
          <a:xfrm>
            <a:off x="1219166" y="21615"/>
            <a:ext cx="1222408" cy="2175309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稲妻 13">
            <a:extLst>
              <a:ext uri="{FF2B5EF4-FFF2-40B4-BE49-F238E27FC236}">
                <a16:creationId xmlns:a16="http://schemas.microsoft.com/office/drawing/2014/main" id="{AB80AE40-809F-3520-C7A4-7325E532BB8F}"/>
              </a:ext>
            </a:extLst>
          </p:cNvPr>
          <p:cNvSpPr/>
          <p:nvPr/>
        </p:nvSpPr>
        <p:spPr>
          <a:xfrm flipH="1">
            <a:off x="9445592" y="220431"/>
            <a:ext cx="1222408" cy="2175309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72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8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HG創英角ﾎﾟｯﾌﾟ体</vt:lpstr>
      <vt:lpstr>游ゴシック</vt:lpstr>
      <vt:lpstr>游ゴシック Light</vt:lpstr>
      <vt:lpstr>Arial</vt:lpstr>
      <vt:lpstr>Office テーマ</vt:lpstr>
      <vt:lpstr>学習駆動コース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伊藤駿介</dc:creator>
  <cp:lastModifiedBy>伊藤駿介</cp:lastModifiedBy>
  <cp:revision>1</cp:revision>
  <dcterms:created xsi:type="dcterms:W3CDTF">2025-02-18T04:54:57Z</dcterms:created>
  <dcterms:modified xsi:type="dcterms:W3CDTF">2025-02-18T07:28:09Z</dcterms:modified>
</cp:coreProperties>
</file>