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730738"/>
  <p:notesSz cx="6858000" cy="9144000"/>
  <p:defaultTextStyle>
    <a:defPPr>
      <a:defRPr lang="en-US"/>
    </a:defPPr>
    <a:lvl1pPr marL="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1pPr>
    <a:lvl2pPr marL="64611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2pPr>
    <a:lvl3pPr marL="129223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3pPr>
    <a:lvl4pPr marL="193834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4pPr>
    <a:lvl5pPr marL="258446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5pPr>
    <a:lvl6pPr marL="323057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6pPr>
    <a:lvl7pPr marL="387669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7pPr>
    <a:lvl8pPr marL="4522805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8pPr>
    <a:lvl9pPr marL="5168920" algn="l" defTabSz="646115" rtl="0" eaLnBrk="1" latinLnBrk="0" hangingPunct="1">
      <a:defRPr sz="2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17" d="100"/>
          <a:sy n="17" d="100"/>
        </p:scale>
        <p:origin x="1420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6993205"/>
            <a:ext cx="25733931" cy="14876627"/>
          </a:xfrm>
          <a:prstGeom prst="rect">
            <a:avLst/>
          </a:prstGeo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43532"/>
            <a:ext cx="22706410" cy="10316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E4646D7-C025-45D5-B38C-BB520817D44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416BA5-9695-47B9-B439-872EDC4134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8C99AE6-24D8-415D-9A0A-7263F95CA475}"/>
              </a:ext>
            </a:extLst>
          </p:cNvPr>
          <p:cNvSpPr txBox="1">
            <a:spLocks/>
          </p:cNvSpPr>
          <p:nvPr userDrawn="1"/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24D048-2932-4938-B209-F74D77CC75C5}" type="datetimeFigureOut">
              <a:rPr kumimoji="1" lang="ja-JP" altLang="en-US" sz="2806" smtClean="0"/>
              <a:pPr/>
              <a:t>2023/9/19</a:t>
            </a:fld>
            <a:endParaRPr kumimoji="1" lang="ja-JP" altLang="en-US" sz="2806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0569BDC-913D-4220-A1FE-155EDF4AFA22}"/>
              </a:ext>
            </a:extLst>
          </p:cNvPr>
          <p:cNvSpPr txBox="1">
            <a:spLocks/>
          </p:cNvSpPr>
          <p:nvPr userDrawn="1"/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80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272A05-11D9-49FB-AFEA-2F698735CC60}" type="slidenum">
              <a:rPr kumimoji="1" lang="ja-JP" altLang="en-US" sz="2806" smtClean="0"/>
              <a:pPr/>
              <a:t>‹#›</a:t>
            </a:fld>
            <a:endParaRPr kumimoji="1" lang="ja-JP" altLang="en-US" sz="2806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029E00A-A60E-4C2C-82F9-8B1EAAFE9A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59" y="371660"/>
            <a:ext cx="11275690" cy="203883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27D8A23-92DF-455D-8533-8BD397C81251}"/>
              </a:ext>
            </a:extLst>
          </p:cNvPr>
          <p:cNvSpPr/>
          <p:nvPr userDrawn="1"/>
        </p:nvSpPr>
        <p:spPr>
          <a:xfrm>
            <a:off x="819114" y="2890928"/>
            <a:ext cx="28636980" cy="38989161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9801CFB-1091-447B-9105-762E2649B5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67" y="40537782"/>
            <a:ext cx="2156630" cy="8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11375082"/>
            <a:ext cx="26112372" cy="2711226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95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5016"/>
            <a:ext cx="6528093" cy="36212326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5016"/>
            <a:ext cx="19205838" cy="362123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02DAD1C-6406-4A03-A55B-2E1A0812162F}"/>
              </a:ext>
            </a:extLst>
          </p:cNvPr>
          <p:cNvSpPr/>
          <p:nvPr userDrawn="1"/>
        </p:nvSpPr>
        <p:spPr>
          <a:xfrm>
            <a:off x="-1" y="-1"/>
            <a:ext cx="30275213" cy="42730738"/>
          </a:xfrm>
          <a:prstGeom prst="rect">
            <a:avLst/>
          </a:prstGeom>
          <a:solidFill>
            <a:srgbClr val="32373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D978C009-D745-4002-8CDD-4536E9B2B57F}"/>
              </a:ext>
            </a:extLst>
          </p:cNvPr>
          <p:cNvSpPr/>
          <p:nvPr userDrawn="1"/>
        </p:nvSpPr>
        <p:spPr>
          <a:xfrm>
            <a:off x="819114" y="827512"/>
            <a:ext cx="28636980" cy="41052576"/>
          </a:xfrm>
          <a:prstGeom prst="roundRect">
            <a:avLst>
              <a:gd name="adj" fmla="val 23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44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E65B399-B22B-48FD-BF40-68FD67DF9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984" y="40537782"/>
            <a:ext cx="2156630" cy="89487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4D8ACD-3EE6-4AC5-A5CB-47B6270BFD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474" y="1011882"/>
            <a:ext cx="11263211" cy="15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2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5" y="10653024"/>
            <a:ext cx="26112372" cy="17774796"/>
          </a:xfrm>
          <a:prstGeom prst="rect">
            <a:avLst/>
          </a:prstGeo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5" y="28595977"/>
            <a:ext cx="26112372" cy="9347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6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75082"/>
            <a:ext cx="12866966" cy="271122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71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74968"/>
            <a:ext cx="12807832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08591"/>
            <a:ext cx="12807832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74968"/>
            <a:ext cx="12870909" cy="51336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08591"/>
            <a:ext cx="12870909" cy="229578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7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421" y="2275026"/>
            <a:ext cx="26112372" cy="82593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90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3" y="2848717"/>
            <a:ext cx="9764545" cy="9970505"/>
          </a:xfrm>
          <a:prstGeom prst="rect">
            <a:avLst/>
          </a:prstGeo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52445"/>
            <a:ext cx="15326826" cy="3036652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3" y="12819222"/>
            <a:ext cx="9764545" cy="23749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81421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824D048-2932-4938-B209-F74D77CC75C5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28665" y="39605074"/>
            <a:ext cx="10217884" cy="2275016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81869" y="39605074"/>
            <a:ext cx="6811923" cy="2275016"/>
          </a:xfrm>
          <a:prstGeom prst="rect">
            <a:avLst/>
          </a:prstGeom>
        </p:spPr>
        <p:txBody>
          <a:bodyPr/>
          <a:lstStyle/>
          <a:p>
            <a:fld id="{9F272A05-11D9-49FB-AFEA-2F698735CC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667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80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18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308E82F6-1F0E-4A8F-95FF-E4B1B0BA427D}" vid="{81573B3B-642B-4372-AEF3-4C9385187D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SecHack365‗ポスターテンプレートA1縦 (2) (1)</Template>
  <TotalTime>6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塩山 英里香</dc:creator>
  <cp:lastModifiedBy>塩山 英里香</cp:lastModifiedBy>
  <cp:revision>1</cp:revision>
  <dcterms:created xsi:type="dcterms:W3CDTF">2023-09-19T09:39:44Z</dcterms:created>
  <dcterms:modified xsi:type="dcterms:W3CDTF">2023-09-19T09:45:45Z</dcterms:modified>
</cp:coreProperties>
</file>