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31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5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94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9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28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7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5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55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2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8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45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3C96E-B3B7-45DC-B917-3CA8BDCF5939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5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CC27AA92-79E0-92C0-6D79-5C2D7332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t="19090" r="35288" b="34742"/>
          <a:stretch/>
        </p:blipFill>
        <p:spPr>
          <a:xfrm>
            <a:off x="257218" y="1983583"/>
            <a:ext cx="3453127" cy="39169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8F98664-E6B6-AF55-79DE-520C54818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216144"/>
            <a:ext cx="7429500" cy="100932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ja-JP" altLang="en-US" sz="5850" b="1" dirty="0">
                <a:ln w="254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7030A0"/>
                    </a:gs>
                    <a:gs pos="66466">
                      <a:srgbClr val="FFFF00"/>
                    </a:gs>
                    <a:gs pos="55876">
                      <a:srgbClr val="92D050"/>
                    </a:gs>
                    <a:gs pos="45878">
                      <a:srgbClr val="00B050"/>
                    </a:gs>
                    <a:gs pos="34000">
                      <a:srgbClr val="00B0F0"/>
                    </a:gs>
                    <a:gs pos="24000">
                      <a:srgbClr val="0070C0"/>
                    </a:gs>
                    <a:gs pos="11000">
                      <a:srgbClr val="002060"/>
                    </a:gs>
                    <a:gs pos="77000">
                      <a:srgbClr val="FFC000"/>
                    </a:gs>
                    <a:gs pos="95000">
                      <a:srgbClr val="FF0000"/>
                    </a:gs>
                    <a:gs pos="100000">
                      <a:srgbClr val="C00000"/>
                    </a:gs>
                  </a:gsLst>
                  <a:lin ang="10800000" scaled="1"/>
                  <a:tileRect/>
                </a:gradFill>
                <a:effectLst>
                  <a:outerShdw blurRad="75057" dist="203200" dir="7380000" sx="101000" sy="101000" rotWithShape="0">
                    <a:prstClr val="black">
                      <a:alpha val="71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学習駆動コース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3CB6ABF-CB6C-9805-6587-7313163F1A6D}"/>
              </a:ext>
            </a:extLst>
          </p:cNvPr>
          <p:cNvSpPr txBox="1">
            <a:spLocks/>
          </p:cNvSpPr>
          <p:nvPr/>
        </p:nvSpPr>
        <p:spPr>
          <a:xfrm>
            <a:off x="1371199" y="1176550"/>
            <a:ext cx="7429500" cy="10093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74295" tIns="37148" rIns="74295" bIns="3714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850" b="1" dirty="0">
                <a:ln w="254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7030A0"/>
                    </a:gs>
                    <a:gs pos="66466">
                      <a:srgbClr val="FFFF00"/>
                    </a:gs>
                    <a:gs pos="55876">
                      <a:srgbClr val="92D050"/>
                    </a:gs>
                    <a:gs pos="45878">
                      <a:srgbClr val="00B050"/>
                    </a:gs>
                    <a:gs pos="34000">
                      <a:srgbClr val="00B0F0"/>
                    </a:gs>
                    <a:gs pos="24000">
                      <a:srgbClr val="0070C0"/>
                    </a:gs>
                    <a:gs pos="11000">
                      <a:srgbClr val="002060"/>
                    </a:gs>
                    <a:gs pos="77000">
                      <a:srgbClr val="FFC000"/>
                    </a:gs>
                    <a:gs pos="95000">
                      <a:srgbClr val="FF0000"/>
                    </a:gs>
                    <a:gs pos="100000">
                      <a:srgbClr val="C00000"/>
                    </a:gs>
                  </a:gsLst>
                  <a:lin ang="10800000" scaled="1"/>
                  <a:tileRect/>
                </a:gradFill>
                <a:effectLst>
                  <a:outerShdw blurRad="75057" dist="203200" dir="7380000" sx="101000" sy="101000" rotWithShape="0">
                    <a:prstClr val="black">
                      <a:alpha val="71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コンテンツゼミ</a:t>
            </a:r>
          </a:p>
        </p:txBody>
      </p:sp>
      <p:sp>
        <p:nvSpPr>
          <p:cNvPr id="7" name="スマイル 6">
            <a:extLst>
              <a:ext uri="{FF2B5EF4-FFF2-40B4-BE49-F238E27FC236}">
                <a16:creationId xmlns:a16="http://schemas.microsoft.com/office/drawing/2014/main" id="{B920B5AD-1B99-726C-0FBB-E84F5F6539CB}"/>
              </a:ext>
            </a:extLst>
          </p:cNvPr>
          <p:cNvSpPr/>
          <p:nvPr/>
        </p:nvSpPr>
        <p:spPr>
          <a:xfrm rot="19027647">
            <a:off x="8466652" y="5347580"/>
            <a:ext cx="1365613" cy="1202871"/>
          </a:xfrm>
          <a:prstGeom prst="smileyFac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63"/>
          </a:p>
        </p:txBody>
      </p:sp>
      <p:sp>
        <p:nvSpPr>
          <p:cNvPr id="8" name="吹き出し: 角を丸めた四角形 22">
            <a:extLst>
              <a:ext uri="{FF2B5EF4-FFF2-40B4-BE49-F238E27FC236}">
                <a16:creationId xmlns:a16="http://schemas.microsoft.com/office/drawing/2014/main" id="{630BAE6D-7FBA-0F21-4E29-8761263207CC}"/>
              </a:ext>
            </a:extLst>
          </p:cNvPr>
          <p:cNvSpPr/>
          <p:nvPr/>
        </p:nvSpPr>
        <p:spPr>
          <a:xfrm>
            <a:off x="5090474" y="3187637"/>
            <a:ext cx="2800307" cy="1009329"/>
          </a:xfrm>
          <a:prstGeom prst="wedgeRoundRectCallout">
            <a:avLst>
              <a:gd name="adj1" fmla="val 36857"/>
              <a:gd name="adj2" fmla="val 101761"/>
              <a:gd name="adj3" fmla="val 16667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27000" dir="18480000" algn="tl" rotWithShape="0">
              <a:prstClr val="black"/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75" b="1" dirty="0">
                <a:solidFill>
                  <a:srgbClr val="FF0000"/>
                </a:solidFill>
              </a:rPr>
              <a:t>たのしいよ</a:t>
            </a:r>
            <a:endParaRPr lang="ja-JP" altLang="en-US" sz="2275" dirty="0">
              <a:solidFill>
                <a:srgbClr val="FF0000"/>
              </a:solidFill>
            </a:endParaRPr>
          </a:p>
        </p:txBody>
      </p:sp>
      <p:sp>
        <p:nvSpPr>
          <p:cNvPr id="10" name="スマイル 9">
            <a:extLst>
              <a:ext uri="{FF2B5EF4-FFF2-40B4-BE49-F238E27FC236}">
                <a16:creationId xmlns:a16="http://schemas.microsoft.com/office/drawing/2014/main" id="{62E19BDF-9EE7-93B1-0DAB-FD4FCB2553DD}"/>
              </a:ext>
            </a:extLst>
          </p:cNvPr>
          <p:cNvSpPr/>
          <p:nvPr/>
        </p:nvSpPr>
        <p:spPr>
          <a:xfrm rot="2761819">
            <a:off x="6795338" y="5347580"/>
            <a:ext cx="1365613" cy="1202871"/>
          </a:xfrm>
          <a:prstGeom prst="smileyFac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63"/>
          </a:p>
        </p:txBody>
      </p:sp>
      <p:sp>
        <p:nvSpPr>
          <p:cNvPr id="11" name="スマイル 10">
            <a:extLst>
              <a:ext uri="{FF2B5EF4-FFF2-40B4-BE49-F238E27FC236}">
                <a16:creationId xmlns:a16="http://schemas.microsoft.com/office/drawing/2014/main" id="{B34E26D0-0E3C-6852-0F00-30DC6B81C680}"/>
              </a:ext>
            </a:extLst>
          </p:cNvPr>
          <p:cNvSpPr/>
          <p:nvPr/>
        </p:nvSpPr>
        <p:spPr>
          <a:xfrm rot="10800000">
            <a:off x="7674546" y="4287854"/>
            <a:ext cx="1365613" cy="1202871"/>
          </a:xfrm>
          <a:prstGeom prst="smileyFac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63" dirty="0"/>
          </a:p>
        </p:txBody>
      </p:sp>
      <p:sp>
        <p:nvSpPr>
          <p:cNvPr id="13" name="稲妻 12">
            <a:extLst>
              <a:ext uri="{FF2B5EF4-FFF2-40B4-BE49-F238E27FC236}">
                <a16:creationId xmlns:a16="http://schemas.microsoft.com/office/drawing/2014/main" id="{3E863D6E-D805-E4FC-D90F-44E503673C0C}"/>
              </a:ext>
            </a:extLst>
          </p:cNvPr>
          <p:cNvSpPr/>
          <p:nvPr/>
        </p:nvSpPr>
        <p:spPr>
          <a:xfrm>
            <a:off x="990575" y="180212"/>
            <a:ext cx="993207" cy="1767439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63"/>
          </a:p>
        </p:txBody>
      </p:sp>
      <p:sp>
        <p:nvSpPr>
          <p:cNvPr id="14" name="稲妻 13">
            <a:extLst>
              <a:ext uri="{FF2B5EF4-FFF2-40B4-BE49-F238E27FC236}">
                <a16:creationId xmlns:a16="http://schemas.microsoft.com/office/drawing/2014/main" id="{AB80AE40-809F-3520-C7A4-7325E532BB8F}"/>
              </a:ext>
            </a:extLst>
          </p:cNvPr>
          <p:cNvSpPr/>
          <p:nvPr/>
        </p:nvSpPr>
        <p:spPr>
          <a:xfrm flipH="1">
            <a:off x="7674546" y="341750"/>
            <a:ext cx="993207" cy="176743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63"/>
          </a:p>
        </p:txBody>
      </p:sp>
      <p:sp>
        <p:nvSpPr>
          <p:cNvPr id="6" name="爆発: 8 pt 5">
            <a:extLst>
              <a:ext uri="{FF2B5EF4-FFF2-40B4-BE49-F238E27FC236}">
                <a16:creationId xmlns:a16="http://schemas.microsoft.com/office/drawing/2014/main" id="{84E16E37-EB24-816B-CCF9-9BFF9905939E}"/>
              </a:ext>
            </a:extLst>
          </p:cNvPr>
          <p:cNvSpPr/>
          <p:nvPr/>
        </p:nvSpPr>
        <p:spPr>
          <a:xfrm>
            <a:off x="2973080" y="3855226"/>
            <a:ext cx="4072508" cy="3002774"/>
          </a:xfrm>
          <a:prstGeom prst="irregularSeal1">
            <a:avLst/>
          </a:prstGeom>
          <a:gradFill>
            <a:gsLst>
              <a:gs pos="0">
                <a:srgbClr val="7030A0"/>
              </a:gs>
              <a:gs pos="66466">
                <a:srgbClr val="FFFF00"/>
              </a:gs>
              <a:gs pos="55876">
                <a:srgbClr val="92D050"/>
              </a:gs>
              <a:gs pos="45878">
                <a:srgbClr val="00B050"/>
              </a:gs>
              <a:gs pos="34000">
                <a:srgbClr val="00B0F0"/>
              </a:gs>
              <a:gs pos="21000">
                <a:srgbClr val="0070C0"/>
              </a:gs>
              <a:gs pos="6000">
                <a:srgbClr val="002060"/>
              </a:gs>
              <a:gs pos="77000">
                <a:srgbClr val="FFC000"/>
              </a:gs>
              <a:gs pos="95000">
                <a:srgbClr val="FF0000"/>
              </a:gs>
              <a:gs pos="100000">
                <a:srgbClr val="C00000"/>
              </a:gs>
            </a:gsLst>
            <a:lin ang="10800000" scaled="1"/>
          </a:gradFill>
          <a:effectLst>
            <a:outerShdw blurRad="50800" dist="215900" dir="282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925" b="1" i="1" dirty="0">
                <a:solidFill>
                  <a:srgbClr val="FF0000"/>
                </a:solidFill>
              </a:rPr>
              <a:t>おもしろい！</a:t>
            </a:r>
          </a:p>
        </p:txBody>
      </p:sp>
    </p:spTree>
    <p:extLst>
      <p:ext uri="{BB962C8B-B14F-4D97-AF65-F5344CB8AC3E}">
        <p14:creationId xmlns:p14="http://schemas.microsoft.com/office/powerpoint/2010/main" val="42877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8</Words>
  <Application>Microsoft Office PowerPoint</Application>
  <PresentationFormat>A4 210 x 297 mm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HG創英角ﾎﾟｯﾌﾟ体</vt:lpstr>
      <vt:lpstr>Aptos</vt:lpstr>
      <vt:lpstr>Aptos Display</vt:lpstr>
      <vt:lpstr>Arial</vt:lpstr>
      <vt:lpstr>Office テーマ</vt:lpstr>
      <vt:lpstr>学習駆動コース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伊藤駿介</dc:creator>
  <cp:lastModifiedBy>伊藤駿介</cp:lastModifiedBy>
  <cp:revision>2</cp:revision>
  <cp:lastPrinted>2025-02-24T09:28:22Z</cp:lastPrinted>
  <dcterms:created xsi:type="dcterms:W3CDTF">2025-02-18T04:54:57Z</dcterms:created>
  <dcterms:modified xsi:type="dcterms:W3CDTF">2025-02-24T09:30:49Z</dcterms:modified>
</cp:coreProperties>
</file>