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730738"/>
  <p:notesSz cx="6858000" cy="9144000"/>
  <p:defaultTextStyle>
    <a:defPPr>
      <a:defRPr lang="en-US"/>
    </a:defPPr>
    <a:lvl1pPr marL="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1pPr>
    <a:lvl2pPr marL="64611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2pPr>
    <a:lvl3pPr marL="129223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3pPr>
    <a:lvl4pPr marL="193834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4pPr>
    <a:lvl5pPr marL="258446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5pPr>
    <a:lvl6pPr marL="323057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6pPr>
    <a:lvl7pPr marL="387669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7pPr>
    <a:lvl8pPr marL="452280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8pPr>
    <a:lvl9pPr marL="516892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01" autoAdjust="0"/>
    <p:restoredTop sz="94660"/>
  </p:normalViewPr>
  <p:slideViewPr>
    <p:cSldViewPr snapToGrid="0">
      <p:cViewPr varScale="1">
        <p:scale>
          <a:sx n="26" d="100"/>
          <a:sy n="26" d="100"/>
        </p:scale>
        <p:origin x="12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6993205"/>
            <a:ext cx="25733931" cy="14876627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43532"/>
            <a:ext cx="22706410" cy="10316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646D7-C025-45D5-B38C-BB520817D44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416BA5-9695-47B9-B439-872EDC4134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99AE6-24D8-415D-9A0A-7263F95CA475}"/>
              </a:ext>
            </a:extLst>
          </p:cNvPr>
          <p:cNvSpPr txBox="1">
            <a:spLocks/>
          </p:cNvSpPr>
          <p:nvPr userDrawn="1"/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24D048-2932-4938-B209-F74D77CC75C5}" type="datetimeFigureOut">
              <a:rPr kumimoji="1" lang="ja-JP" altLang="en-US" sz="2806" smtClean="0"/>
              <a:pPr/>
              <a:t>2025/2/13</a:t>
            </a:fld>
            <a:endParaRPr kumimoji="1" lang="ja-JP" altLang="en-US" sz="2806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569BDC-913D-4220-A1FE-155EDF4AFA22}"/>
              </a:ext>
            </a:extLst>
          </p:cNvPr>
          <p:cNvSpPr txBox="1">
            <a:spLocks/>
          </p:cNvSpPr>
          <p:nvPr userDrawn="1"/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272A05-11D9-49FB-AFEA-2F698735CC60}" type="slidenum">
              <a:rPr kumimoji="1" lang="ja-JP" altLang="en-US" sz="2806" smtClean="0"/>
              <a:pPr/>
              <a:t>‹#›</a:t>
            </a:fld>
            <a:endParaRPr kumimoji="1" lang="ja-JP" altLang="en-US" sz="2806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29E00A-A60E-4C2C-82F9-8B1EAAFE9A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59" y="371660"/>
            <a:ext cx="11275690" cy="2038831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27D8A23-92DF-455D-8533-8BD397C81251}"/>
              </a:ext>
            </a:extLst>
          </p:cNvPr>
          <p:cNvSpPr/>
          <p:nvPr userDrawn="1"/>
        </p:nvSpPr>
        <p:spPr>
          <a:xfrm>
            <a:off x="819114" y="2890928"/>
            <a:ext cx="28636980" cy="38989161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9801CFB-1091-447B-9105-762E2649B5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7" y="40537782"/>
            <a:ext cx="2156630" cy="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5016"/>
            <a:ext cx="6528093" cy="36212326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5016"/>
            <a:ext cx="19205838" cy="362123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2DAD1C-6406-4A03-A55B-2E1A0812162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978C009-D745-4002-8CDD-4536E9B2B57F}"/>
              </a:ext>
            </a:extLst>
          </p:cNvPr>
          <p:cNvSpPr/>
          <p:nvPr userDrawn="1"/>
        </p:nvSpPr>
        <p:spPr>
          <a:xfrm>
            <a:off x="819114" y="827512"/>
            <a:ext cx="28636980" cy="41052576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E65B399-B22B-48FD-BF40-68FD67DF9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4" y="40537782"/>
            <a:ext cx="2156630" cy="8948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4D8ACD-3EE6-4AC5-A5CB-47B6270BFD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74" y="1011882"/>
            <a:ext cx="11263211" cy="1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53024"/>
            <a:ext cx="26112372" cy="17774796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595977"/>
            <a:ext cx="26112372" cy="9347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74968"/>
            <a:ext cx="12807832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08591"/>
            <a:ext cx="12807832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74968"/>
            <a:ext cx="12870909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08591"/>
            <a:ext cx="12870909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2A76F0-ED78-23E8-B021-1CA94FBF607B}"/>
              </a:ext>
            </a:extLst>
          </p:cNvPr>
          <p:cNvSpPr txBox="1"/>
          <p:nvPr/>
        </p:nvSpPr>
        <p:spPr>
          <a:xfrm>
            <a:off x="12344689" y="4349578"/>
            <a:ext cx="5585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r>
              <a:rPr kumimoji="1" lang="en-US" altLang="ja-JP" sz="12000" b="1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12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</a:t>
            </a:r>
            <a:endParaRPr kumimoji="1" lang="ja-JP" altLang="en-US" sz="120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EDCE1B-A857-2F7F-49AD-EF6FDCFCE9FD}"/>
              </a:ext>
            </a:extLst>
          </p:cNvPr>
          <p:cNvSpPr txBox="1"/>
          <p:nvPr/>
        </p:nvSpPr>
        <p:spPr>
          <a:xfrm>
            <a:off x="20311354" y="4349578"/>
            <a:ext cx="9163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 コンテンツゼミ</a:t>
            </a:r>
            <a:endParaRPr kumimoji="1"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伊藤駿介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2A1FC-E58A-59C3-0E22-E672D088F2AE}"/>
              </a:ext>
            </a:extLst>
          </p:cNvPr>
          <p:cNvSpPr txBox="1"/>
          <p:nvPr/>
        </p:nvSpPr>
        <p:spPr>
          <a:xfrm>
            <a:off x="1400783" y="6556443"/>
            <a:ext cx="2766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Security </a:t>
            </a:r>
            <a:r>
              <a:rPr kumimoji="1" lang="en-US" altLang="ja-JP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cknowledgment For Everyone -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D05F5D-E4D3-04D7-611B-FB42BB464ED8}"/>
              </a:ext>
            </a:extLst>
          </p:cNvPr>
          <p:cNvSpPr txBox="1"/>
          <p:nvPr/>
        </p:nvSpPr>
        <p:spPr>
          <a:xfrm>
            <a:off x="2091448" y="3797529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セキュリティ学習ゲーム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F06033-9265-71E9-DDC7-4EF8EBFEE192}"/>
              </a:ext>
            </a:extLst>
          </p:cNvPr>
          <p:cNvSpPr/>
          <p:nvPr/>
        </p:nvSpPr>
        <p:spPr>
          <a:xfrm>
            <a:off x="15467015" y="9786550"/>
            <a:ext cx="12975282" cy="8600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137E10-0CEF-D89B-C8CF-688BA816FB7E}"/>
              </a:ext>
            </a:extLst>
          </p:cNvPr>
          <p:cNvSpPr/>
          <p:nvPr/>
        </p:nvSpPr>
        <p:spPr>
          <a:xfrm>
            <a:off x="1832918" y="9786550"/>
            <a:ext cx="12975282" cy="8600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D5E616-50A2-3E63-5B3F-4DAF8E27247B}"/>
              </a:ext>
            </a:extLst>
          </p:cNvPr>
          <p:cNvSpPr/>
          <p:nvPr/>
        </p:nvSpPr>
        <p:spPr>
          <a:xfrm>
            <a:off x="1832918" y="19651362"/>
            <a:ext cx="12975280" cy="8600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AC4494-D725-6C5C-2750-58377043CF6E}"/>
              </a:ext>
            </a:extLst>
          </p:cNvPr>
          <p:cNvSpPr/>
          <p:nvPr/>
        </p:nvSpPr>
        <p:spPr>
          <a:xfrm>
            <a:off x="15467015" y="19651361"/>
            <a:ext cx="12975281" cy="8600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325265-5783-1F83-731F-5D034866EE39}"/>
              </a:ext>
            </a:extLst>
          </p:cNvPr>
          <p:cNvSpPr/>
          <p:nvPr/>
        </p:nvSpPr>
        <p:spPr>
          <a:xfrm>
            <a:off x="1832918" y="29516170"/>
            <a:ext cx="12975280" cy="8600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5D0FAC-DD6D-4C2D-6C42-8A4887E6DF4A}"/>
              </a:ext>
            </a:extLst>
          </p:cNvPr>
          <p:cNvSpPr/>
          <p:nvPr/>
        </p:nvSpPr>
        <p:spPr>
          <a:xfrm>
            <a:off x="15467015" y="29516170"/>
            <a:ext cx="12975281" cy="8600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AD19E9-41EC-F760-CDE2-8A80BA54BCD8}"/>
              </a:ext>
            </a:extLst>
          </p:cNvPr>
          <p:cNvSpPr txBox="1"/>
          <p:nvPr/>
        </p:nvSpPr>
        <p:spPr>
          <a:xfrm>
            <a:off x="3608626" y="40550704"/>
            <a:ext cx="959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effectLst/>
                <a:latin typeface="Inter"/>
              </a:rPr>
              <a:t>SAFE uses Unreal® Engine. Unreal® is a trademark or registered trademark of Epic Games, Inc. in the United States of America and elsewhere. Unreal® Engine, Copyright 1998 – 2025, Epic Games, Inc. All rights reserved.</a:t>
            </a:r>
            <a:endParaRPr kumimoji="1" lang="ja-JP" altLang="en-US" sz="800" dirty="0">
              <a:latin typeface="Source Code Pro" panose="020B030903040302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800866-D88C-4294-10DF-7631A463BFCF}"/>
              </a:ext>
            </a:extLst>
          </p:cNvPr>
          <p:cNvSpPr txBox="1"/>
          <p:nvPr/>
        </p:nvSpPr>
        <p:spPr>
          <a:xfrm>
            <a:off x="3608626" y="40768608"/>
            <a:ext cx="152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Inter"/>
              </a:rPr>
              <a:t>zxcvbn</a:t>
            </a:r>
            <a:r>
              <a:rPr lang="en-US" altLang="ja-JP" sz="800" dirty="0">
                <a:latin typeface="Inter"/>
              </a:rPr>
              <a:t>-c library by </a:t>
            </a:r>
            <a:r>
              <a:rPr lang="en-US" altLang="ja-JP" sz="800" dirty="0" err="1">
                <a:latin typeface="Inter"/>
              </a:rPr>
              <a:t>Tsyrogit</a:t>
            </a:r>
            <a:endParaRPr lang="en-US" altLang="ja-JP" sz="800" dirty="0">
              <a:latin typeface="Inter"/>
            </a:endParaRPr>
          </a:p>
          <a:p>
            <a:r>
              <a:rPr lang="en-US" altLang="ja-JP" sz="800" dirty="0">
                <a:latin typeface="Inter"/>
              </a:rPr>
              <a:t>https://github.com/tsyrogit/	</a:t>
            </a:r>
            <a:br>
              <a:rPr lang="en-US" altLang="ja-JP" sz="800" dirty="0">
                <a:latin typeface="Inter"/>
              </a:rPr>
            </a:br>
            <a:r>
              <a:rPr lang="en-US" altLang="ja-JP" sz="800" dirty="0">
                <a:latin typeface="Inter"/>
              </a:rPr>
              <a:t>Licensed under the MIT License</a:t>
            </a:r>
            <a:endParaRPr kumimoji="1" lang="ja-JP" altLang="en-US" sz="800" dirty="0">
              <a:latin typeface="Inter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244379-284A-7832-05D6-8A0025170961}"/>
              </a:ext>
            </a:extLst>
          </p:cNvPr>
          <p:cNvSpPr txBox="1"/>
          <p:nvPr/>
        </p:nvSpPr>
        <p:spPr>
          <a:xfrm>
            <a:off x="5034201" y="40768606"/>
            <a:ext cx="258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Inter"/>
              </a:rPr>
              <a:t>SQL injection payload list</a:t>
            </a:r>
            <a:r>
              <a:rPr lang="en-US" altLang="ja-JP" sz="800" dirty="0">
                <a:latin typeface="Inter"/>
              </a:rPr>
              <a:t> by </a:t>
            </a:r>
            <a:r>
              <a:rPr lang="en-US" altLang="ja-JP" sz="800" dirty="0" err="1">
                <a:latin typeface="Inter"/>
              </a:rPr>
              <a:t>payloadbox</a:t>
            </a:r>
            <a:endParaRPr lang="en-US" altLang="ja-JP" sz="800" dirty="0">
              <a:latin typeface="Inter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Inter"/>
              </a:rPr>
              <a:t>https://github.com/payloadbox/sql-injection-payload-list</a:t>
            </a:r>
            <a:br>
              <a:rPr lang="en-US" altLang="ja-JP" sz="800" dirty="0">
                <a:latin typeface="Inter"/>
              </a:rPr>
            </a:br>
            <a:r>
              <a:rPr lang="en-US" altLang="ja-JP" sz="800" dirty="0">
                <a:latin typeface="Inter"/>
              </a:rPr>
              <a:t>Licensed under the MIT License</a:t>
            </a:r>
            <a:endParaRPr kumimoji="1" lang="ja-JP" altLang="en-US" sz="800" dirty="0">
              <a:latin typeface="Inter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E9248FA-6E55-856C-3378-772238F49357}"/>
              </a:ext>
            </a:extLst>
          </p:cNvPr>
          <p:cNvSpPr txBox="1"/>
          <p:nvPr/>
        </p:nvSpPr>
        <p:spPr>
          <a:xfrm>
            <a:off x="7616825" y="40766148"/>
            <a:ext cx="258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Menlo"/>
              </a:rPr>
              <a:t>SQL injection payload list by </a:t>
            </a:r>
            <a:r>
              <a:rPr lang="en-US" altLang="ja-JP" sz="800" b="0" i="0" dirty="0" err="1">
                <a:solidFill>
                  <a:srgbClr val="3E3E3E"/>
                </a:solidFill>
                <a:effectLst/>
                <a:latin typeface="Menlo"/>
              </a:rPr>
              <a:t>payloadbox</a:t>
            </a:r>
            <a:endParaRPr lang="en-US" altLang="ja-JP" sz="800" b="0" i="0" dirty="0">
              <a:solidFill>
                <a:srgbClr val="3E3E3E"/>
              </a:solidFill>
              <a:effectLst/>
              <a:latin typeface="Menlo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Menlo"/>
              </a:rPr>
              <a:t>https://github.com/payloadbox/sql-injection-payload-list</a:t>
            </a:r>
            <a:br>
              <a:rPr lang="en-US" altLang="ja-JP" sz="800" dirty="0">
                <a:latin typeface="Inter"/>
              </a:rPr>
            </a:br>
            <a:r>
              <a:rPr lang="en-US" altLang="ja-JP" sz="800" dirty="0">
                <a:latin typeface="Inter"/>
              </a:rPr>
              <a:t>Licensed under the MIT License</a:t>
            </a:r>
            <a:endParaRPr kumimoji="1" lang="ja-JP" altLang="en-US" sz="800" dirty="0">
              <a:latin typeface="Inter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77C21F-59E6-C709-E384-201731ADB111}"/>
              </a:ext>
            </a:extLst>
          </p:cNvPr>
          <p:cNvSpPr txBox="1"/>
          <p:nvPr/>
        </p:nvSpPr>
        <p:spPr>
          <a:xfrm>
            <a:off x="10199448" y="40766148"/>
            <a:ext cx="199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3E3E3E"/>
                </a:solidFill>
                <a:latin typeface="Inter"/>
              </a:rPr>
              <a:t>500 worst passwords by </a:t>
            </a:r>
            <a:r>
              <a:rPr lang="en-US" altLang="ja-JP" sz="800" dirty="0" err="1">
                <a:solidFill>
                  <a:srgbClr val="3E3E3E"/>
                </a:solidFill>
                <a:latin typeface="Inter"/>
              </a:rPr>
              <a:t>danielmiessler</a:t>
            </a:r>
            <a:endParaRPr lang="en-US" altLang="ja-JP" sz="800" b="0" i="0" dirty="0">
              <a:solidFill>
                <a:srgbClr val="3E3E3E"/>
              </a:solidFill>
              <a:effectLst/>
              <a:latin typeface="Inter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Inter"/>
              </a:rPr>
              <a:t>https://github.com/danielmiessler/SecLists</a:t>
            </a:r>
            <a:br>
              <a:rPr lang="en-US" altLang="ja-JP" sz="800" dirty="0">
                <a:latin typeface="Inter"/>
              </a:rPr>
            </a:br>
            <a:r>
              <a:rPr lang="en-US" altLang="ja-JP" sz="800" dirty="0">
                <a:latin typeface="Inter"/>
              </a:rPr>
              <a:t>Licensed under the MIT License</a:t>
            </a:r>
            <a:endParaRPr kumimoji="1" lang="ja-JP" altLang="en-US" sz="800" dirty="0">
              <a:latin typeface="Inter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BC49D-76D4-1DFB-2265-7B3F9D9540D5}"/>
              </a:ext>
            </a:extLst>
          </p:cNvPr>
          <p:cNvSpPr txBox="1"/>
          <p:nvPr/>
        </p:nvSpPr>
        <p:spPr>
          <a:xfrm>
            <a:off x="2091448" y="10202448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現代社会の問題点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5CFDF5-34A4-7A45-440C-9DDEFFE5DF8D}"/>
              </a:ext>
            </a:extLst>
          </p:cNvPr>
          <p:cNvSpPr txBox="1"/>
          <p:nvPr/>
        </p:nvSpPr>
        <p:spPr>
          <a:xfrm>
            <a:off x="15860994" y="10191234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技術構成？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E2F42-C6C8-8C38-BA6F-EBE569DF5191}"/>
              </a:ext>
            </a:extLst>
          </p:cNvPr>
          <p:cNvSpPr txBox="1"/>
          <p:nvPr/>
        </p:nvSpPr>
        <p:spPr>
          <a:xfrm>
            <a:off x="2091447" y="20216220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脆弱なパスワード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71D9CB-F3C8-08D8-1310-552026E76D6D}"/>
              </a:ext>
            </a:extLst>
          </p:cNvPr>
          <p:cNvSpPr txBox="1"/>
          <p:nvPr/>
        </p:nvSpPr>
        <p:spPr>
          <a:xfrm>
            <a:off x="15860994" y="20246849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の取り扱い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90BCF16-80A8-D3A9-DBAF-373964A5DBD8}"/>
              </a:ext>
            </a:extLst>
          </p:cNvPr>
          <p:cNvSpPr txBox="1"/>
          <p:nvPr/>
        </p:nvSpPr>
        <p:spPr>
          <a:xfrm>
            <a:off x="15860994" y="30038079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レビュー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E5A0DF-58DB-8099-16DD-8624BD013307}"/>
              </a:ext>
            </a:extLst>
          </p:cNvPr>
          <p:cNvSpPr txBox="1"/>
          <p:nvPr/>
        </p:nvSpPr>
        <p:spPr>
          <a:xfrm>
            <a:off x="2091447" y="30019849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  <a:r>
              <a:rPr kumimoji="1"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クイズ</a:t>
            </a:r>
            <a:r>
              <a:rPr kumimoji="1"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endParaRPr kumimoji="1" lang="ja-JP" altLang="en-US" sz="6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1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8E82F6-1F0E-4A8F-95FF-E4B1B0BA427D}" vid="{81573B3B-642B-4372-AEF3-4C9385187D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SecHack365‗ポスターテンプレートA1縦 (2) (1)</Template>
  <TotalTime>60</TotalTime>
  <Words>163</Words>
  <Application>Microsoft Office PowerPoint</Application>
  <PresentationFormat>ユーザー設定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Inter</vt:lpstr>
      <vt:lpstr>Menlo</vt:lpstr>
      <vt:lpstr>メイリオ</vt:lpstr>
      <vt:lpstr>Arial</vt:lpstr>
      <vt:lpstr>Source Code Pro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塩山 英里香</dc:creator>
  <cp:lastModifiedBy>伊藤駿介</cp:lastModifiedBy>
  <cp:revision>24</cp:revision>
  <dcterms:created xsi:type="dcterms:W3CDTF">2023-09-19T09:39:44Z</dcterms:created>
  <dcterms:modified xsi:type="dcterms:W3CDTF">2025-02-13T15:50:35Z</dcterms:modified>
</cp:coreProperties>
</file>