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74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>
        <p:scale>
          <a:sx n="70" d="100"/>
          <a:sy n="70" d="100"/>
        </p:scale>
        <p:origin x="-5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2AAE-B938-4249-BAB5-25214BF85327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820D-BE39-4EE3-A821-4F47A39DDAC9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Anders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</a:p>
          <a:p>
            <a:r>
              <a:rPr lang="da-DK" dirty="0" smtClean="0"/>
              <a:t>Vi </a:t>
            </a:r>
            <a:r>
              <a:rPr lang="da-DK" dirty="0" smtClean="0"/>
              <a:t>brugte disse to, men synes ikke der var markant forslag i tiden opslagene brugte.</a:t>
            </a:r>
          </a:p>
          <a:p>
            <a:r>
              <a:rPr lang="da-DK" dirty="0" smtClean="0"/>
              <a:t>Hvis</a:t>
            </a:r>
            <a:r>
              <a:rPr lang="da-DK" baseline="0" dirty="0" smtClean="0"/>
              <a:t> man leder efter en Israelsk hjemmeside, skal Stofas dns server sandsynligvis spørge en Top Level Domain Server – som har styr på hjemmesider for Israel, mens en DNS server med fokus på Israel sikkert selv har svaret på requesten.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16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17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</a:p>
          <a:p>
            <a:r>
              <a:rPr lang="da-DK" dirty="0" smtClean="0"/>
              <a:t>Forklar </a:t>
            </a:r>
            <a:r>
              <a:rPr lang="da-DK" dirty="0" smtClean="0"/>
              <a:t>om records : A-record (indeholder et logisk navn og en</a:t>
            </a:r>
            <a:r>
              <a:rPr lang="da-DK" baseline="0" dirty="0" smtClean="0"/>
              <a:t> IP adresse).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</a:p>
          <a:p>
            <a:r>
              <a:rPr lang="da-DK" dirty="0" smtClean="0"/>
              <a:t>Fully </a:t>
            </a:r>
            <a:r>
              <a:rPr lang="da-DK" dirty="0" smtClean="0"/>
              <a:t>Qualified Domain Name anvendes når enheder skal identificeres og tilgås. Den specificerer en eksakt</a:t>
            </a:r>
            <a:r>
              <a:rPr lang="da-DK" baseline="0" dirty="0" smtClean="0"/>
              <a:t> lokation i DNS hierarkiet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Forklar</a:t>
            </a:r>
            <a:r>
              <a:rPr lang="da-DK" baseline="0" dirty="0" smtClean="0"/>
              <a:t> om hierarkiet og om </a:t>
            </a:r>
            <a:r>
              <a:rPr lang="da-DK" baseline="0" dirty="0" smtClean="0"/>
              <a:t>zoner</a:t>
            </a:r>
          </a:p>
          <a:p>
            <a:r>
              <a:rPr lang="da-DK" baseline="0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5D7CF2-08BE-4584-88A3-02DBA3238833}" type="datetimeFigureOut">
              <a:rPr lang="da-DK" smtClean="0"/>
              <a:pPr/>
              <a:t>24-05-2013</a:t>
            </a:fld>
            <a:endParaRPr lang="da-DK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Domain Name System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ITONK, Q4 2013</a:t>
            </a:r>
          </a:p>
          <a:p>
            <a:r>
              <a:rPr lang="da-DK" dirty="0" smtClean="0"/>
              <a:t>Team 2</a:t>
            </a:r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Resolution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764704"/>
            <a:ext cx="5281784" cy="415476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Iterativ name resolution</a:t>
            </a:r>
          </a:p>
          <a:p>
            <a:pPr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endParaRPr lang="da-DK" dirty="0"/>
          </a:p>
        </p:txBody>
      </p:sp>
      <p:pic>
        <p:nvPicPr>
          <p:cNvPr id="5" name="Picture 4" descr="iterati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560494"/>
            <a:ext cx="6978515" cy="3668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Resolution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764704"/>
            <a:ext cx="5281784" cy="415476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Recursive name resolution</a:t>
            </a:r>
          </a:p>
          <a:p>
            <a:pPr>
              <a:buClr>
                <a:srgbClr val="C00000"/>
              </a:buClr>
            </a:pPr>
            <a:endParaRPr lang="da-DK" dirty="0"/>
          </a:p>
        </p:txBody>
      </p:sp>
      <p:pic>
        <p:nvPicPr>
          <p:cNvPr id="5" name="Picture 4" descr="iterati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705982"/>
            <a:ext cx="6978515" cy="3377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DNS Security Extentions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18088" cy="433880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Udvidelser som tilbyder clienter sikkerhed for deres opslag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DNS svar kan være ændret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Keys og trust-anchors</a:t>
            </a:r>
          </a:p>
          <a:p>
            <a:pPr>
              <a:buClr>
                <a:srgbClr val="C00000"/>
              </a:buClr>
              <a:buNone/>
            </a:pPr>
            <a:r>
              <a:rPr lang="da-DK" dirty="0" smtClean="0">
                <a:sym typeface="Wingdings" pitchFamily="2" charset="2"/>
              </a:rPr>
              <a:t>						   </a:t>
            </a:r>
            <a:r>
              <a:rPr lang="da-DK" dirty="0" smtClean="0"/>
              <a:t>Signed zones</a:t>
            </a:r>
          </a:p>
          <a:p>
            <a:pPr>
              <a:buClr>
                <a:srgbClr val="C00000"/>
              </a:buClr>
              <a:buNone/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Misbrug af DNS – f.eks. i Kina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16016" y="2132856"/>
            <a:ext cx="792088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sz="2800" dirty="0" smtClean="0"/>
              <a:t>Naming in distributed systems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Domain Name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Levels and hierarchy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Resolution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Berkeley Internet Name Domain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Caching name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Forwarder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Use local server as DNS server</a:t>
            </a:r>
          </a:p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99592" y="2636912"/>
            <a:ext cx="59046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BIND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730056" cy="438912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Implementering af en DNS server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Den mest udbredte DNS server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Understøtter flere operativ systemer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Open Source</a:t>
            </a:r>
            <a:br>
              <a:rPr lang="da-DK" dirty="0" smtClean="0"/>
            </a:br>
            <a:r>
              <a:rPr lang="da-DK" dirty="0" smtClean="0"/>
              <a:t>Understøtter blandt andet caching og forwarding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Caching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6793952" cy="438912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Opslag gemmes og benyttes ved næste opslag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Tidsbesparende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7974260" cy="113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Forwarding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842864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Individual valg af DNS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Google Test Bench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Generelt kan disse public DNS servere være hurtigere end default ISP</a:t>
            </a:r>
          </a:p>
        </p:txBody>
      </p:sp>
      <p:pic>
        <p:nvPicPr>
          <p:cNvPr id="5" name="Picture 4" descr="NamebenchT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184" y="1484784"/>
            <a:ext cx="7522304" cy="230046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995936" y="1700808"/>
            <a:ext cx="720080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64088" y="2348880"/>
            <a:ext cx="86409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Diskussion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946080" cy="43891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Anvendelse af BIND på f.eks. skoler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Fordele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Blokering af bestemte hjemmesider, f.eks. facebook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Når der forwardes til f.eks. OpenDNS kan de have blokeret harmfulde sider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Nemt og hurtigt at sætte op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Ulemper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Beskytter kun mod DNS-opslag, men ikke ved brug af IP adresser</a:t>
            </a:r>
            <a:endParaRPr lang="da-D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Tak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Qustionma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980728"/>
            <a:ext cx="4032448" cy="4032448"/>
          </a:xfrm>
          <a:effectLst>
            <a:softEdge rad="127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sz="2800" dirty="0" smtClean="0"/>
              <a:t>Naming in distributed systems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Domain Name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Levels and hierarchy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Resolution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Berkeley Internet Name Domain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Caching name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Forwarder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Use local server as DNS server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sz="2800" dirty="0" smtClean="0"/>
              <a:t>Naming in distributed systems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Domain Name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Levels and hierarchy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Resolution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Berkeley Internet Name Domain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Caching name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Forwarder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Use local server as DNS server</a:t>
            </a:r>
          </a:p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476672"/>
            <a:ext cx="568863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Naming in distributed systems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946080" cy="4410816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Reference til en enhed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Logisk navn vs. IP adresser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Tre navne-konventioner: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Flat naming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Structured naming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Attribute-based naming</a:t>
            </a:r>
          </a:p>
          <a:p>
            <a:pPr>
              <a:buClr>
                <a:srgbClr val="C00000"/>
              </a:buClr>
            </a:pPr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Naming in distributed systems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946080" cy="4410816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Reference til en enhed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Logisk navn vs. IP adresser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Tre navne-konventioner: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Flat naming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Structured naming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Attribute-based naming</a:t>
            </a:r>
          </a:p>
          <a:p>
            <a:pPr>
              <a:buClr>
                <a:srgbClr val="C00000"/>
              </a:buClr>
            </a:pP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/>
          <a:p>
            <a:endParaRPr lang="da-DK" dirty="0" smtClean="0">
              <a:solidFill>
                <a:srgbClr val="C00000"/>
              </a:solidFill>
            </a:endParaRPr>
          </a:p>
          <a:p>
            <a:endParaRPr lang="da-DK" dirty="0" smtClean="0">
              <a:solidFill>
                <a:srgbClr val="C00000"/>
              </a:solidFill>
            </a:endParaRPr>
          </a:p>
          <a:p>
            <a:endParaRPr lang="da-DK" dirty="0" smtClean="0">
              <a:solidFill>
                <a:srgbClr val="C00000"/>
              </a:solidFill>
            </a:endParaRPr>
          </a:p>
          <a:p>
            <a:endParaRPr lang="da-DK" dirty="0" smtClean="0">
              <a:solidFill>
                <a:srgbClr val="C00000"/>
              </a:solidFill>
            </a:endParaRPr>
          </a:p>
          <a:p>
            <a:endParaRPr lang="da-DK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da-DK" dirty="0" smtClean="0">
                <a:solidFill>
                  <a:srgbClr val="C00000"/>
                </a:solidFill>
              </a:rPr>
              <a:t>          </a:t>
            </a:r>
            <a:r>
              <a:rPr lang="da-DK" dirty="0" smtClean="0">
                <a:solidFill>
                  <a:srgbClr val="C00000"/>
                </a:solidFill>
              </a:rPr>
              <a:t>DNS</a:t>
            </a:r>
            <a:endParaRPr lang="da-DK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39952" y="3068960"/>
            <a:ext cx="1800200" cy="2160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sz="2800" dirty="0" smtClean="0"/>
              <a:t>Naming in distributed systems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Domain Name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Levels and hierarchy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Resolution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Berkeley Internet Name Domain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Caching name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Forwarder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Use local server as DNS server</a:t>
            </a:r>
          </a:p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1052736"/>
            <a:ext cx="46805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DNS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7224" y="620614"/>
            <a:ext cx="7997224" cy="79216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“A network service that translates names into IP addresses”</a:t>
            </a:r>
            <a:endParaRPr lang="da-DK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7224" y="1591816"/>
            <a:ext cx="7925216" cy="370939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da-DK" sz="2000" dirty="0" smtClean="0"/>
              <a:t>Oprindeligt brugte man kun lokal HLT</a:t>
            </a:r>
          </a:p>
          <a:p>
            <a:pPr>
              <a:buClr>
                <a:srgbClr val="C00000"/>
              </a:buClr>
            </a:pPr>
            <a:r>
              <a:rPr lang="da-DK" sz="2000" dirty="0" smtClean="0"/>
              <a:t>Nu lokal HTL og distribueret database med 13 root servere</a:t>
            </a:r>
          </a:p>
          <a:p>
            <a:pPr>
              <a:buClr>
                <a:srgbClr val="C00000"/>
              </a:buClr>
            </a:pPr>
            <a:endParaRPr lang="da-DK" sz="2000" dirty="0" smtClean="0"/>
          </a:p>
          <a:p>
            <a:pPr>
              <a:buClr>
                <a:srgbClr val="C00000"/>
              </a:buClr>
            </a:pPr>
            <a:endParaRPr lang="da-DK" sz="2000" dirty="0" smtClean="0"/>
          </a:p>
          <a:p>
            <a:pPr>
              <a:buClr>
                <a:srgbClr val="C00000"/>
              </a:buClr>
            </a:pPr>
            <a:endParaRPr lang="da-DK" sz="2000" dirty="0" smtClean="0"/>
          </a:p>
          <a:p>
            <a:pPr>
              <a:buClr>
                <a:srgbClr val="C00000"/>
              </a:buClr>
            </a:pPr>
            <a:endParaRPr lang="da-DK" sz="2000" dirty="0" smtClean="0"/>
          </a:p>
          <a:p>
            <a:pPr>
              <a:buClr>
                <a:srgbClr val="C00000"/>
              </a:buClr>
            </a:pPr>
            <a:r>
              <a:rPr lang="da-DK" sz="2000" dirty="0" smtClean="0"/>
              <a:t>A-record</a:t>
            </a:r>
            <a:endParaRPr lang="da-DK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t="3892" r="1415" b="2564"/>
          <a:stretch>
            <a:fillRect/>
          </a:stretch>
        </p:blipFill>
        <p:spPr bwMode="auto">
          <a:xfrm>
            <a:off x="539552" y="278092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764704"/>
            <a:ext cx="6116637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dirty="0" smtClean="0">
                <a:solidFill>
                  <a:srgbClr val="C00000"/>
                </a:solidFill>
              </a:rPr>
              <a:t>Windows: ipconfig/all</a:t>
            </a:r>
            <a:endParaRPr lang="da-DK" sz="28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32040" y="1196752"/>
            <a:ext cx="864096" cy="14401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92080" y="4869160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012160" y="3645024"/>
            <a:ext cx="10081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72200" y="1268760"/>
            <a:ext cx="23042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Fully Qualified Domain Name:</a:t>
            </a:r>
          </a:p>
          <a:p>
            <a:r>
              <a:rPr lang="da-DK" dirty="0" smtClean="0"/>
              <a:t>Becks-PC.iha.dk.</a:t>
            </a:r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DNS hierarchy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t="3235"/>
          <a:stretch>
            <a:fillRect/>
          </a:stretch>
        </p:blipFill>
        <p:spPr bwMode="auto">
          <a:xfrm>
            <a:off x="1043608" y="671424"/>
            <a:ext cx="7056784" cy="457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130</TotalTime>
  <Words>452</Words>
  <Application>Microsoft Office PowerPoint</Application>
  <PresentationFormat>On-screen Show (4:3)</PresentationFormat>
  <Paragraphs>146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Domain Name System</vt:lpstr>
      <vt:lpstr>Outline</vt:lpstr>
      <vt:lpstr>Outline</vt:lpstr>
      <vt:lpstr>Naming in distributed systems</vt:lpstr>
      <vt:lpstr>Naming in distributed systems</vt:lpstr>
      <vt:lpstr>Outline</vt:lpstr>
      <vt:lpstr>DNS</vt:lpstr>
      <vt:lpstr>Windows: ipconfig/all</vt:lpstr>
      <vt:lpstr>DNS hierarchy</vt:lpstr>
      <vt:lpstr>Resolution</vt:lpstr>
      <vt:lpstr>Resolution</vt:lpstr>
      <vt:lpstr>DNS Security Extentions</vt:lpstr>
      <vt:lpstr>Outline</vt:lpstr>
      <vt:lpstr>BIND</vt:lpstr>
      <vt:lpstr>Caching</vt:lpstr>
      <vt:lpstr>Forwarding</vt:lpstr>
      <vt:lpstr>Diskussion</vt:lpstr>
      <vt:lpstr>Tak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</dc:title>
  <dc:creator>Mia</dc:creator>
  <cp:lastModifiedBy>Mia</cp:lastModifiedBy>
  <cp:revision>14</cp:revision>
  <dcterms:created xsi:type="dcterms:W3CDTF">2013-05-24T06:36:06Z</dcterms:created>
  <dcterms:modified xsi:type="dcterms:W3CDTF">2013-05-24T09:06:54Z</dcterms:modified>
</cp:coreProperties>
</file>