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75" r:id="rId6"/>
    <p:sldId id="280" r:id="rId7"/>
    <p:sldId id="276" r:id="rId8"/>
    <p:sldId id="277" r:id="rId9"/>
    <p:sldId id="278" r:id="rId10"/>
    <p:sldId id="262" r:id="rId11"/>
    <p:sldId id="279" r:id="rId12"/>
    <p:sldId id="263" r:id="rId13"/>
    <p:sldId id="282" r:id="rId14"/>
    <p:sldId id="281" r:id="rId15"/>
    <p:sldId id="273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2" autoAdjust="0"/>
  </p:normalViewPr>
  <p:slideViewPr>
    <p:cSldViewPr>
      <p:cViewPr>
        <p:scale>
          <a:sx n="70" d="100"/>
          <a:sy n="70" d="100"/>
        </p:scale>
        <p:origin x="-13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2AAE-B938-4249-BAB5-25214BF85327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820D-BE39-4EE3-A821-4F47A39DDAC9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5D7CF2-08BE-4584-88A3-02DBA3238833}" type="datetimeFigureOut">
              <a:rPr lang="da-DK" smtClean="0"/>
              <a:pPr/>
              <a:t>28-05-2013</a:t>
            </a:fld>
            <a:endParaRPr lang="da-DK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400" dirty="0" smtClean="0">
                <a:solidFill>
                  <a:srgbClr val="C00000"/>
                </a:solidFill>
              </a:rPr>
              <a:t>Data Distributed System</a:t>
            </a:r>
            <a:endParaRPr lang="da-DK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ITONK, Q4 2013</a:t>
            </a:r>
          </a:p>
          <a:p>
            <a:r>
              <a:rPr lang="da-DK" dirty="0" smtClean="0"/>
              <a:t>Team 2</a:t>
            </a:r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38912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da-DK" dirty="0" smtClean="0"/>
              <a:t>Fordele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Store og komplekse systemer tilbydes en kommunikations-kanal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Nogle middleware implementerer bestemte standarder målrettet forskellige industrier/kategorier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Ulemper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Kan være ressourcekrævende </a:t>
            </a:r>
            <a:r>
              <a:rPr lang="da-DK" dirty="0" smtClean="0">
                <a:sym typeface="Wingdings" pitchFamily="2" charset="2"/>
              </a:rPr>
              <a:t> benyttes ikke hvis man har et lille distribueret system, som er nemt at overskue</a:t>
            </a: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  <a:endParaRPr lang="da-DK" dirty="0" smtClean="0"/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3501008"/>
            <a:ext cx="28803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Arkitektur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 descr="DDSChart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412776"/>
            <a:ext cx="6171429" cy="298095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Demo</a:t>
            </a:r>
            <a:endParaRPr lang="da-DK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Prototypen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DS - Prototype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251520" y="692696"/>
            <a:ext cx="8616256" cy="43924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Fin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Qustionmar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980728"/>
            <a:ext cx="4032448" cy="4032448"/>
          </a:xfrm>
          <a:effectLst>
            <a:softEdge rad="127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  <a:endParaRPr lang="da-DK" dirty="0" smtClean="0"/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</a:t>
            </a:r>
            <a:r>
              <a:rPr lang="da-DK" dirty="0" smtClean="0"/>
              <a:t>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  <a:endParaRPr lang="da-DK" dirty="0" smtClean="0"/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620688"/>
            <a:ext cx="273630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874072" cy="438912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Letter kommunikation mellem forskellig hardware med forskellig operativsystem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”Skjuler” underliggende lag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Udstiller ensartet interface som benytter IDL</a:t>
            </a:r>
          </a:p>
        </p:txBody>
      </p:sp>
      <p:pic>
        <p:nvPicPr>
          <p:cNvPr id="8" name="Content Placeholder 7" descr="MiddelwareImplement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187624" y="2636912"/>
            <a:ext cx="6779340" cy="23762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Kommunikations paradigmer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Remote procedure call and derivatives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Object request brokers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SQL orientation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Shared space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passing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queuing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Publish / Subscribe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2132856"/>
            <a:ext cx="3931920" cy="278661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Forskellige koblinger alt efter hvilken paradigme der bruges</a:t>
            </a:r>
            <a:endParaRPr lang="da-DK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83968" y="4293096"/>
            <a:ext cx="936104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4437112"/>
            <a:ext cx="2160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DDS standarden</a:t>
            </a: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  <a:endParaRPr lang="da-DK" dirty="0" smtClean="0"/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2348880"/>
            <a:ext cx="432048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Publisher/subscribe afkobling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6721944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Tid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Asynkron interaktion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Rum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De kender ikke hinanden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Flow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Ingen blokering, da man kan aflevere og hente når man vil</a:t>
            </a:r>
            <a:endParaRPr lang="da-DK" dirty="0"/>
          </a:p>
        </p:txBody>
      </p:sp>
      <p:pic>
        <p:nvPicPr>
          <p:cNvPr id="6" name="Picture 5" descr="Global Databus, D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052736"/>
            <a:ext cx="358916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081984" cy="44828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 Logical Reconstruction Layer (DLRL)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Simpel</a:t>
            </a:r>
            <a:r>
              <a:rPr lang="en-US" dirty="0" smtClean="0"/>
              <a:t> integration </a:t>
            </a:r>
            <a:r>
              <a:rPr lang="en-US" dirty="0" err="1" smtClean="0"/>
              <a:t>mellem</a:t>
            </a:r>
            <a:r>
              <a:rPr lang="en-US" dirty="0" smtClean="0"/>
              <a:t> DDS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applikationen</a:t>
            </a:r>
            <a:endParaRPr lang="en-US" dirty="0" smtClean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Data-Centric Publish-Subscribe (DCPS)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Sørger</a:t>
            </a:r>
            <a:r>
              <a:rPr lang="en-US" dirty="0" smtClean="0"/>
              <a:t> for, at data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hentes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de </a:t>
            </a:r>
            <a:r>
              <a:rPr lang="en-US" dirty="0" err="1" smtClean="0"/>
              <a:t>korrekte</a:t>
            </a:r>
            <a:r>
              <a:rPr lang="en-US" dirty="0" smtClean="0"/>
              <a:t> </a:t>
            </a:r>
            <a:r>
              <a:rPr lang="en-US" dirty="0" err="1" smtClean="0"/>
              <a:t>modtagere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Obligatorisk</a:t>
            </a:r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 / DCPS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DDSentitie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124744"/>
            <a:ext cx="7537928" cy="338437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219</TotalTime>
  <Words>244</Words>
  <Application>Microsoft Office PowerPoint</Application>
  <PresentationFormat>On-screen Show (4:3)</PresentationFormat>
  <Paragraphs>99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Data Distributed System</vt:lpstr>
      <vt:lpstr>Outline</vt:lpstr>
      <vt:lpstr>Outline</vt:lpstr>
      <vt:lpstr>Middleware</vt:lpstr>
      <vt:lpstr>Kommunikations paradigmer</vt:lpstr>
      <vt:lpstr>Outline</vt:lpstr>
      <vt:lpstr>Publisher/subscribe afkobling</vt:lpstr>
      <vt:lpstr>Enheder i DDS</vt:lpstr>
      <vt:lpstr>Enheder i DDS / DCPS</vt:lpstr>
      <vt:lpstr>Middleware</vt:lpstr>
      <vt:lpstr>Outline</vt:lpstr>
      <vt:lpstr>Arkitektur</vt:lpstr>
      <vt:lpstr>Demo</vt:lpstr>
      <vt:lpstr>Prototypen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</dc:title>
  <dc:creator>Mia</dc:creator>
  <cp:lastModifiedBy>Mia</cp:lastModifiedBy>
  <cp:revision>29</cp:revision>
  <dcterms:created xsi:type="dcterms:W3CDTF">2013-05-24T06:36:06Z</dcterms:created>
  <dcterms:modified xsi:type="dcterms:W3CDTF">2013-05-28T13:38:41Z</dcterms:modified>
</cp:coreProperties>
</file>