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5" r:id="rId6"/>
    <p:sldId id="259" r:id="rId7"/>
    <p:sldId id="266" r:id="rId8"/>
    <p:sldId id="260" r:id="rId9"/>
    <p:sldId id="261" r:id="rId10"/>
    <p:sldId id="267" r:id="rId11"/>
    <p:sldId id="264" r:id="rId12"/>
    <p:sldId id="268" r:id="rId13"/>
    <p:sldId id="263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62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72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9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6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0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8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4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10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3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0A56-28DC-475F-9E92-5298DD7EF24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B3A7-4164-4364-A5D6-538EFD46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2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4472" y="2262909"/>
            <a:ext cx="3297382" cy="414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Модули и дисциплины программы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46073" y="2262909"/>
            <a:ext cx="2752436" cy="414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Курсы (с доступом к описанию результатов обучения)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12728" y="2262909"/>
            <a:ext cx="3232727" cy="414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Профессии и их </a:t>
            </a:r>
            <a:r>
              <a:rPr lang="ru-RU" dirty="0" err="1"/>
              <a:t>к</a:t>
            </a:r>
            <a:r>
              <a:rPr lang="ru-RU" dirty="0" err="1" smtClean="0"/>
              <a:t>омпетентностные</a:t>
            </a:r>
            <a:r>
              <a:rPr lang="ru-RU" dirty="0" smtClean="0"/>
              <a:t> карты</a:t>
            </a:r>
            <a:endParaRPr lang="ru-RU" dirty="0"/>
          </a:p>
        </p:txBody>
      </p:sp>
      <p:sp>
        <p:nvSpPr>
          <p:cNvPr id="7" name="Двойная стрелка влево/вправо 6"/>
          <p:cNvSpPr/>
          <p:nvPr/>
        </p:nvSpPr>
        <p:spPr>
          <a:xfrm rot="16200000">
            <a:off x="-861291" y="3821545"/>
            <a:ext cx="3592945" cy="102985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Установление зависимостей между </a:t>
            </a:r>
            <a:r>
              <a:rPr lang="ru-RU" dirty="0" err="1" smtClean="0"/>
              <a:t>моулями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064329" y="2881746"/>
            <a:ext cx="3703782" cy="70196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Привязка к дисциплинам курсов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3691" y="1653308"/>
            <a:ext cx="1260764" cy="9421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 скольких программах используется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13236" y="1653308"/>
            <a:ext cx="1260764" cy="9421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 скольких профессиях используется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7182" y="1622989"/>
            <a:ext cx="1260764" cy="9421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Какая доля трудоемкости обеспечена курсами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75335" y="5661891"/>
            <a:ext cx="1260764" cy="9421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Добавление профессии и карты компетенций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823691" y="5661891"/>
            <a:ext cx="1260764" cy="9421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Добавление курса на основе дисциплины</a:t>
            </a:r>
            <a:endParaRPr lang="ru-RU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51454" y="1653308"/>
            <a:ext cx="1260764" cy="9421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Какая доля компетенций  обеспечена курсами</a:t>
            </a:r>
            <a:endParaRPr lang="ru-RU" sz="1400" dirty="0"/>
          </a:p>
        </p:txBody>
      </p:sp>
      <p:sp>
        <p:nvSpPr>
          <p:cNvPr id="18" name="Стрелка влево 17"/>
          <p:cNvSpPr/>
          <p:nvPr/>
        </p:nvSpPr>
        <p:spPr>
          <a:xfrm>
            <a:off x="6613236" y="2729345"/>
            <a:ext cx="4384963" cy="1182254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результатов обучения к курсам из </a:t>
            </a:r>
            <a:r>
              <a:rPr lang="ru-RU" dirty="0" smtClean="0"/>
              <a:t>карты</a:t>
            </a:r>
            <a:endParaRPr lang="ru-RU" dirty="0"/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826655" y="-150165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Функции инструмента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8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201" y="1868088"/>
            <a:ext cx="9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Курс 1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1201" y="2889282"/>
            <a:ext cx="5122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Какое-то описание курса Какое-то описание курса</a:t>
            </a:r>
          </a:p>
          <a:p>
            <a:r>
              <a:rPr lang="ru-RU" dirty="0" smtClean="0"/>
              <a:t>Какое-то описание курса Какое-то описание курса</a:t>
            </a:r>
          </a:p>
          <a:p>
            <a:r>
              <a:rPr lang="ru-RU" dirty="0" smtClean="0"/>
              <a:t>Какое-то описание курса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1199" y="4025628"/>
            <a:ext cx="23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Результаты обучения:</a:t>
            </a:r>
            <a:endParaRPr lang="ru-RU" dirty="0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090995" y="4471127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Добавить результат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199" y="2413442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Ссылка на платформу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99" y="1307998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Курсы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090" y="1957123"/>
            <a:ext cx="6448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Добавление результата обучения в курсу Курс 1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199" y="1307998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Курсы</a:t>
            </a:r>
            <a:endParaRPr lang="ru-RU" sz="2400" dirty="0"/>
          </a:p>
        </p:txBody>
      </p:sp>
      <p:sp>
        <p:nvSpPr>
          <p:cNvPr id="25" name="TextBox 24">
            <a:hlinkClick r:id="rId2" action="ppaction://hlinksldjump"/>
          </p:cNvPr>
          <p:cNvSpPr txBox="1"/>
          <p:nvPr/>
        </p:nvSpPr>
        <p:spPr>
          <a:xfrm>
            <a:off x="960581" y="5872495"/>
            <a:ext cx="1206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02214"/>
              </p:ext>
            </p:extLst>
          </p:nvPr>
        </p:nvGraphicFramePr>
        <p:xfrm>
          <a:off x="960581" y="2606248"/>
          <a:ext cx="96150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25">
                  <a:extLst>
                    <a:ext uri="{9D8B030D-6E8A-4147-A177-3AD203B41FA5}">
                      <a16:colId xmlns:a16="http://schemas.microsoft.com/office/drawing/2014/main" xmlns="" val="2435585720"/>
                    </a:ext>
                  </a:extLst>
                </a:gridCol>
                <a:gridCol w="8439829">
                  <a:extLst>
                    <a:ext uri="{9D8B030D-6E8A-4147-A177-3AD203B41FA5}">
                      <a16:colId xmlns:a16="http://schemas.microsoft.com/office/drawing/2014/main" xmlns="" val="286562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 курсе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обучения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98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Результат 1 (Инженер-строитель, инженер по техническому надзору)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24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Результат 2 (Программист)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63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Результат 3 (Программист)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547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Результат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929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Результат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0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6 (Инженер-строитель, инженер по техническому надзору)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771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ru-RU" dirty="0" smtClean="0"/>
                        <a:t>Добавить</a:t>
                      </a:r>
                      <a:r>
                        <a:rPr lang="ru-RU" baseline="0" dirty="0" smtClean="0"/>
                        <a:t> результат обучения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92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82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201" y="1868088"/>
            <a:ext cx="9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Курс 1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1201" y="2889282"/>
            <a:ext cx="5122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Какое-то описание курса Какое-то описание курса</a:t>
            </a:r>
          </a:p>
          <a:p>
            <a:r>
              <a:rPr lang="ru-RU" dirty="0" smtClean="0"/>
              <a:t>Какое-то описание курса Какое-то описание курса</a:t>
            </a:r>
          </a:p>
          <a:p>
            <a:r>
              <a:rPr lang="ru-RU" dirty="0" smtClean="0"/>
              <a:t>Какое-то описание курса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1199" y="4025628"/>
            <a:ext cx="23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Результаты обучения: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8705" y="450146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Результат 1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18705" y="4870800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Результат 3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18704" y="5240132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Результат 8</a:t>
            </a: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8704" y="5630025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Добавить результат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1202" y="455593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u="sng" dirty="0" smtClean="0">
                <a:solidFill>
                  <a:schemeClr val="accent5"/>
                </a:solidFill>
              </a:rPr>
              <a:t>Удалить</a:t>
            </a:r>
            <a:endParaRPr lang="ru-RU" sz="1100" u="sng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1202" y="49084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u="sng" dirty="0" smtClean="0">
                <a:solidFill>
                  <a:schemeClr val="accent5"/>
                </a:solidFill>
              </a:rPr>
              <a:t>Удалить</a:t>
            </a:r>
            <a:endParaRPr lang="ru-RU" sz="1100" u="sng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1202" y="529460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u="sng" dirty="0" smtClean="0">
                <a:solidFill>
                  <a:schemeClr val="accent5"/>
                </a:solidFill>
              </a:rPr>
              <a:t>Удалить</a:t>
            </a:r>
            <a:endParaRPr lang="ru-RU" sz="1100" u="sng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199" y="2413442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Ссылка на платформу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99" y="1307998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Курсы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711199" y="1868088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Инженер- строитель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5" name="Прямоугольник 4">
            <a:hlinkClick r:id="rId2" action="ppaction://hlinksldjump"/>
          </p:cNvPr>
          <p:cNvSpPr/>
          <p:nvPr/>
        </p:nvSpPr>
        <p:spPr>
          <a:xfrm>
            <a:off x="711199" y="2606752"/>
            <a:ext cx="392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Инженер по техническому надзору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711199" y="223742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Программист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199" y="130799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Профессии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301645" y="2344283"/>
            <a:ext cx="2176671" cy="256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20% компетенций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301645" y="1980713"/>
            <a:ext cx="2176671" cy="256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35% компетенций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762878" y="253454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Ро</a:t>
            </a:r>
            <a:r>
              <a:rPr lang="ru-RU" dirty="0" smtClean="0"/>
              <a:t> курсов из </a:t>
            </a:r>
            <a:r>
              <a:rPr lang="ru-RU" dirty="0" err="1" smtClean="0"/>
              <a:t>Ро</a:t>
            </a:r>
            <a:r>
              <a:rPr lang="ru-RU" dirty="0" smtClean="0"/>
              <a:t> профессии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6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1199" y="130799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Профессии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2036" y="1769663"/>
            <a:ext cx="2356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Инженер-строитель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32872" y="2195443"/>
            <a:ext cx="5503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Какое-то описание профессии Какое-то описание профессии</a:t>
            </a:r>
          </a:p>
          <a:p>
            <a:r>
              <a:rPr lang="ru-RU" sz="1600" dirty="0" smtClean="0"/>
              <a:t>Какое-то описание профессии Какое-то описание профессии</a:t>
            </a:r>
          </a:p>
          <a:p>
            <a:r>
              <a:rPr lang="ru-RU" sz="1600" dirty="0" smtClean="0"/>
              <a:t>Какое-то описание профессии 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2872" y="3098757"/>
            <a:ext cx="138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Работодатели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32872" y="3509628"/>
            <a:ext cx="382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Компетенции и результаты обучения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260971" y="3921899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Компетенция 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272289" y="4974964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Компетенция 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60967" y="6028029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Компетенция 3</a:t>
            </a:r>
            <a:endParaRPr lang="ru-RU" dirty="0"/>
          </a:p>
        </p:txBody>
      </p:sp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1272289" y="6397361"/>
            <a:ext cx="53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Редактировать компетенции и результаты обучения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27517" y="4260269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обучения 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27516" y="4590151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обучения 2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627517" y="5285876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обучения 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627516" y="5615758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обучения 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1199" y="130799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Профессии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2036" y="1769663"/>
            <a:ext cx="2356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Инженер-строитель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5999" y="2231328"/>
            <a:ext cx="555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Редактирование компетенций и результатов обучения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97480"/>
              </p:ext>
            </p:extLst>
          </p:nvPr>
        </p:nvGraphicFramePr>
        <p:xfrm>
          <a:off x="711200" y="2791418"/>
          <a:ext cx="28170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92">
                  <a:extLst>
                    <a:ext uri="{9D8B030D-6E8A-4147-A177-3AD203B41FA5}">
                      <a16:colId xmlns:a16="http://schemas.microsoft.com/office/drawing/2014/main" xmlns="" val="10032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Компетенции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779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Компетенция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9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Компетенция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125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Компетенция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41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ru-RU" dirty="0" smtClean="0"/>
                        <a:t>Добавить компетенцию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1481265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6313"/>
              </p:ext>
            </p:extLst>
          </p:nvPr>
        </p:nvGraphicFramePr>
        <p:xfrm>
          <a:off x="3823309" y="279141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598572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3436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r>
                        <a:rPr lang="ru-RU" baseline="0" dirty="0" smtClean="0"/>
                        <a:t> обучения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Компетенция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489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обучения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Компетенция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5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Результат обучения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Компетенция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313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Результат обучения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Компетенция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94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Результат обучения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Компетенция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784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ru-RU" dirty="0" smtClean="0"/>
                        <a:t>Добавить результат обучения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826138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960581" y="5961930"/>
            <a:ext cx="1206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1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711199" y="2060453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Бизнес-информатика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5" name="Прямоугольник 4">
            <a:hlinkClick r:id="rId2" action="ppaction://hlinksldjump"/>
          </p:cNvPr>
          <p:cNvSpPr/>
          <p:nvPr/>
        </p:nvSpPr>
        <p:spPr>
          <a:xfrm>
            <a:off x="711199" y="2799117"/>
            <a:ext cx="4144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Строительство зданий и сооружений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711199" y="2429785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Программная инженерия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199" y="1501960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Образовательные программы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82663" y="2799117"/>
            <a:ext cx="2176671" cy="2581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10% трудоемкости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86009" y="2801504"/>
            <a:ext cx="1649269" cy="255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профессии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061953" y="2799117"/>
            <a:ext cx="1844314" cy="2581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 зависимости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2513" y="3565546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Сумма </a:t>
            </a:r>
            <a:r>
              <a:rPr lang="ru-RU" sz="800" dirty="0" err="1" smtClean="0"/>
              <a:t>з.е</a:t>
            </a:r>
            <a:r>
              <a:rPr lang="ru-RU" sz="800" dirty="0" smtClean="0"/>
              <a:t>. дисциплин с хотя бы одним курсом</a:t>
            </a:r>
          </a:p>
          <a:p>
            <a:endParaRPr lang="ru-RU" sz="800" dirty="0"/>
          </a:p>
          <a:p>
            <a:r>
              <a:rPr lang="en-US" sz="800" dirty="0" smtClean="0"/>
              <a:t>/</a:t>
            </a:r>
          </a:p>
          <a:p>
            <a:endParaRPr lang="ru-RU" sz="800" dirty="0" smtClean="0"/>
          </a:p>
          <a:p>
            <a:r>
              <a:rPr lang="ru-RU" sz="800" dirty="0" smtClean="0"/>
              <a:t>240</a:t>
            </a:r>
          </a:p>
          <a:p>
            <a:r>
              <a:rPr lang="ru-RU" sz="800" dirty="0" smtClean="0"/>
              <a:t>300</a:t>
            </a:r>
          </a:p>
          <a:p>
            <a:r>
              <a:rPr lang="ru-RU" sz="800" dirty="0" smtClean="0"/>
              <a:t>120 </a:t>
            </a:r>
            <a:r>
              <a:rPr lang="ru-RU" sz="800" dirty="0" err="1" smtClean="0"/>
              <a:t>з.е</a:t>
            </a:r>
            <a:r>
              <a:rPr lang="ru-RU" sz="800" dirty="0" smtClean="0"/>
              <a:t>.</a:t>
            </a:r>
            <a:endParaRPr lang="ru-RU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7560677" y="3565546"/>
            <a:ext cx="28151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Все курсы </a:t>
            </a:r>
            <a:r>
              <a:rPr lang="ru-RU" sz="800" dirty="0" err="1" smtClean="0"/>
              <a:t>программы.результаты</a:t>
            </a:r>
            <a:r>
              <a:rPr lang="ru-RU" sz="800" dirty="0" smtClean="0"/>
              <a:t> =</a:t>
            </a:r>
            <a:r>
              <a:rPr lang="en-US" sz="800" dirty="0" smtClean="0"/>
              <a:t>&gt;</a:t>
            </a:r>
            <a:r>
              <a:rPr lang="ru-RU" sz="800" dirty="0" smtClean="0"/>
              <a:t> </a:t>
            </a:r>
            <a:r>
              <a:rPr lang="ru-RU" sz="800" dirty="0" err="1" smtClean="0"/>
              <a:t>профессии.результаты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61072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968" y="1289778"/>
            <a:ext cx="771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Образовательная программа «Программная инженерия»</a:t>
            </a:r>
            <a:endParaRPr lang="ru-RU" sz="2400" dirty="0"/>
          </a:p>
        </p:txBody>
      </p:sp>
      <p:sp>
        <p:nvSpPr>
          <p:cNvPr id="3" name="Прямоугольник 2">
            <a:hlinkClick r:id="rId2" action="ppaction://hlinksldjump"/>
          </p:cNvPr>
          <p:cNvSpPr/>
          <p:nvPr/>
        </p:nvSpPr>
        <p:spPr>
          <a:xfrm>
            <a:off x="1072623" y="2000978"/>
            <a:ext cx="4535055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/>
              <a:t>Модуль 1 </a:t>
            </a:r>
            <a:r>
              <a:rPr lang="en-US" u="sng" dirty="0" smtClean="0"/>
              <a:t>[</a:t>
            </a:r>
            <a:r>
              <a:rPr lang="ru-RU" u="sng" dirty="0" smtClean="0"/>
              <a:t>2 зависимости</a:t>
            </a:r>
            <a:r>
              <a:rPr lang="en-US" u="sng" dirty="0" smtClean="0"/>
              <a:t>]</a:t>
            </a:r>
            <a:endParaRPr lang="ru-RU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2623" y="3501887"/>
            <a:ext cx="4535055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/>
              <a:t>Модуль 2</a:t>
            </a:r>
            <a:endParaRPr lang="ru-RU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2623" y="5002796"/>
            <a:ext cx="4535055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/>
              <a:t>Модуль 3 </a:t>
            </a:r>
            <a:r>
              <a:rPr lang="en-US" u="sng" dirty="0" smtClean="0"/>
              <a:t>[</a:t>
            </a:r>
            <a:r>
              <a:rPr lang="ru-RU" u="sng" dirty="0" smtClean="0"/>
              <a:t>1 зависимость</a:t>
            </a:r>
            <a:r>
              <a:rPr lang="en-US" u="sng" dirty="0" smtClean="0"/>
              <a:t>]</a:t>
            </a:r>
            <a:r>
              <a:rPr lang="ru-RU" u="sng" dirty="0" smtClean="0"/>
              <a:t> </a:t>
            </a:r>
            <a:endParaRPr lang="ru-RU" u="sng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626806" y="264995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Дисциплина 1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6806" y="30192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Дисциплина 2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626806" y="41508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Дисциплина 3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638727" y="452019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Дисциплина 4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626806" y="565177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Дисциплина 5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1626806" y="602110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Дисциплина 6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9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5382" y="1809925"/>
            <a:ext cx="114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Модуль 1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51710" y="2248729"/>
            <a:ext cx="5479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Какое-то описание модуля Какое-то описание модуля</a:t>
            </a:r>
          </a:p>
          <a:p>
            <a:r>
              <a:rPr lang="ru-RU" dirty="0" smtClean="0"/>
              <a:t>Какое-то описание модуля Какое-то описание модуля</a:t>
            </a:r>
          </a:p>
          <a:p>
            <a:r>
              <a:rPr lang="ru-RU" dirty="0" smtClean="0"/>
              <a:t>Какое-то описание модуля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013529" y="4054358"/>
            <a:ext cx="11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Модуль 2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3529" y="4423690"/>
            <a:ext cx="11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Модуль 3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3529" y="4811772"/>
            <a:ext cx="11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Модуль 4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3529" y="5208890"/>
            <a:ext cx="11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Модуль 5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0366" y="4011773"/>
            <a:ext cx="3465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366" y="4833515"/>
            <a:ext cx="3465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 smtClean="0">
                <a:sym typeface="Wingdings" panose="05000000000000000000" pitchFamily="2" charset="2"/>
              </a:rPr>
              <a:t>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620366" y="4422644"/>
            <a:ext cx="3465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 smtClean="0">
                <a:sym typeface="Wingdings" panose="05000000000000000000" pitchFamily="2" charset="2"/>
              </a:rPr>
              <a:t>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20366" y="5244386"/>
            <a:ext cx="3465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51710" y="3472064"/>
            <a:ext cx="244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Пререквизиты</a:t>
            </a:r>
            <a:r>
              <a:rPr lang="ru-RU" dirty="0" smtClean="0"/>
              <a:t> модуля:</a:t>
            </a:r>
            <a:endParaRPr lang="ru-RU" dirty="0"/>
          </a:p>
        </p:txBody>
      </p:sp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1699392" y="5910872"/>
            <a:ext cx="1206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07968" y="1289778"/>
            <a:ext cx="771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Образовательная программа «Программная инженерия»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30" name="TextBox 29">
            <a:hlinkClick r:id="rId3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31" name="TextBox 30">
            <a:hlinkClick r:id="rId4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32" name="TextBox 31">
            <a:hlinkClick r:id="rId5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5382" y="1809925"/>
            <a:ext cx="27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Модуль 2 – Дисциплина 3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51710" y="2248729"/>
            <a:ext cx="6520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Какое-то описание дисциплины Какое-то описание дисциплины</a:t>
            </a:r>
          </a:p>
          <a:p>
            <a:r>
              <a:rPr lang="ru-RU" dirty="0" smtClean="0"/>
              <a:t>Какое-то описание дисциплины Какое-то описание дисциплины</a:t>
            </a:r>
          </a:p>
          <a:p>
            <a:r>
              <a:rPr lang="ru-RU" dirty="0" smtClean="0"/>
              <a:t>Какое-то описание дисциплины </a:t>
            </a:r>
            <a:endParaRPr lang="ru-RU" dirty="0"/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2013529" y="4054358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Курс 1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013529" y="4423690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Курс 2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2013529" y="4811772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Курс 3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2013529" y="5208890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Курс 4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0366" y="4011773"/>
            <a:ext cx="3465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366" y="4833515"/>
            <a:ext cx="3465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 smtClean="0">
                <a:sym typeface="Wingdings" panose="05000000000000000000" pitchFamily="2" charset="2"/>
              </a:rPr>
              <a:t>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620366" y="4422644"/>
            <a:ext cx="3465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 smtClean="0">
                <a:sym typeface="Wingdings" panose="05000000000000000000" pitchFamily="2" charset="2"/>
              </a:rPr>
              <a:t>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20366" y="5244386"/>
            <a:ext cx="3465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51710" y="3472064"/>
            <a:ext cx="348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Связанные с дисциплиной курсы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699392" y="5910872"/>
            <a:ext cx="1206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07968" y="1289778"/>
            <a:ext cx="771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Образовательная программа «Программная инженерия»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31" name="TextBox 30">
            <a:hlinkClick r:id="rId4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32" name="TextBox 31">
            <a:hlinkClick r:id="rId5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hlinkClick r:id="rId6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711199" y="1866491"/>
            <a:ext cx="86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Курс 1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5" name="Прямоугольник 4">
            <a:hlinkClick r:id="rId2" action="ppaction://hlinksldjump"/>
          </p:cNvPr>
          <p:cNvSpPr/>
          <p:nvPr/>
        </p:nvSpPr>
        <p:spPr>
          <a:xfrm>
            <a:off x="711199" y="2605155"/>
            <a:ext cx="86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Курс 3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711199" y="2235823"/>
            <a:ext cx="86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Курс 2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199" y="1307998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Курсы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23827" y="2655705"/>
            <a:ext cx="2176671" cy="256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программы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27173" y="2655705"/>
            <a:ext cx="1649269" cy="2567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профессия</a:t>
            </a:r>
            <a:endParaRPr lang="ru-RU" dirty="0"/>
          </a:p>
        </p:txBody>
      </p:sp>
      <p:sp>
        <p:nvSpPr>
          <p:cNvPr id="16" name="Прямоугольник 15">
            <a:hlinkClick r:id="rId2" action="ppaction://hlinksldjump"/>
          </p:cNvPr>
          <p:cNvSpPr/>
          <p:nvPr/>
        </p:nvSpPr>
        <p:spPr>
          <a:xfrm>
            <a:off x="711199" y="2974487"/>
            <a:ext cx="86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sng" dirty="0" smtClean="0">
                <a:solidFill>
                  <a:schemeClr val="accent5"/>
                </a:solidFill>
                <a:effectLst/>
                <a:latin typeface="open_sansregular"/>
              </a:rPr>
              <a:t>Курс 4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23826" y="2292135"/>
            <a:ext cx="2176671" cy="256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программа</a:t>
            </a:r>
            <a:endParaRPr lang="ru-RU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711199" y="3640700"/>
            <a:ext cx="16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Добавить </a:t>
            </a:r>
            <a:r>
              <a:rPr lang="ru-RU" u="sng" dirty="0">
                <a:solidFill>
                  <a:schemeClr val="accent5"/>
                </a:solidFill>
              </a:rPr>
              <a:t>к</a:t>
            </a:r>
            <a:r>
              <a:rPr lang="ru-RU" u="sng" dirty="0" smtClean="0">
                <a:solidFill>
                  <a:schemeClr val="accent5"/>
                </a:solidFill>
              </a:rPr>
              <a:t>урс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201" y="1868088"/>
            <a:ext cx="9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Курс 1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1201" y="2889282"/>
            <a:ext cx="5122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Какое-то описание курса Какое-то описание курса</a:t>
            </a:r>
          </a:p>
          <a:p>
            <a:r>
              <a:rPr lang="ru-RU" dirty="0" smtClean="0"/>
              <a:t>Какое-то описание курса Какое-то описание курса</a:t>
            </a:r>
          </a:p>
          <a:p>
            <a:r>
              <a:rPr lang="ru-RU" dirty="0" smtClean="0"/>
              <a:t>Какое-то описание курса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1199" y="4025628"/>
            <a:ext cx="23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Результаты обучения: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0668" y="4462483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Результат 1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18705" y="4870800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Результат 3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18704" y="5240132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Результат 8</a:t>
            </a: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8704" y="5630025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Добавить результат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1202" y="455593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u="sng" dirty="0" smtClean="0">
                <a:solidFill>
                  <a:schemeClr val="accent5"/>
                </a:solidFill>
              </a:rPr>
              <a:t>Удалить</a:t>
            </a:r>
            <a:endParaRPr lang="ru-RU" sz="1100" u="sng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1202" y="49084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u="sng" dirty="0" smtClean="0">
                <a:solidFill>
                  <a:schemeClr val="accent5"/>
                </a:solidFill>
              </a:rPr>
              <a:t>Удалить</a:t>
            </a:r>
            <a:endParaRPr lang="ru-RU" sz="1100" u="sng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1202" y="529460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u="sng" dirty="0" smtClean="0">
                <a:solidFill>
                  <a:schemeClr val="accent5"/>
                </a:solidFill>
              </a:rPr>
              <a:t>Удалить</a:t>
            </a:r>
            <a:endParaRPr lang="ru-RU" sz="1100" u="sng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199" y="2413442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5"/>
                </a:solidFill>
              </a:rPr>
              <a:t>Ссылка на платформу</a:t>
            </a:r>
            <a:endParaRPr lang="ru-RU" u="sng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99" y="1307998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Курсы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672" y="1939636"/>
            <a:ext cx="3479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Создание карточки курса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9672" y="269247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9671" y="316831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04661" y="2692475"/>
            <a:ext cx="6579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04661" y="3168315"/>
            <a:ext cx="6579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29671" y="3662391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04661" y="3662391"/>
            <a:ext cx="6579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729671" y="4503330"/>
            <a:ext cx="1206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11199" y="1307998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Курсы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1199" y="224688"/>
            <a:ext cx="798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 открытых образовательных программ</a:t>
            </a:r>
            <a:endParaRPr lang="ru-RU" sz="2800" dirty="0"/>
          </a:p>
        </p:txBody>
      </p:sp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711199" y="747908"/>
            <a:ext cx="412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Образовательные программы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9800899" y="747908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Профессии</a:t>
            </a:r>
            <a:endParaRPr lang="ru-RU" sz="2400" u="sng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6906591" y="747907"/>
            <a:ext cx="98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5"/>
                </a:solidFill>
              </a:rPr>
              <a:t>Курсы</a:t>
            </a:r>
            <a:endParaRPr lang="ru-RU"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609</Words>
  <Application>Microsoft Office PowerPoint</Application>
  <PresentationFormat>Широкоэкранный</PresentationFormat>
  <Paragraphs>227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open_sansregular</vt:lpstr>
      <vt:lpstr>Wingdings</vt:lpstr>
      <vt:lpstr>Тема Office</vt:lpstr>
      <vt:lpstr>Функции инструмента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36</cp:revision>
  <dcterms:created xsi:type="dcterms:W3CDTF">2016-12-07T06:01:45Z</dcterms:created>
  <dcterms:modified xsi:type="dcterms:W3CDTF">2016-12-20T14:05:19Z</dcterms:modified>
</cp:coreProperties>
</file>