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52584" y="4421263"/>
            <a:ext cx="6112476" cy="500405"/>
          </a:xfrm>
        </p:spPr>
        <p:txBody>
          <a:bodyPr/>
          <a:lstStyle/>
          <a:p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1-dars. CMD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dasturi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xaqida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377761" y="1497154"/>
            <a:ext cx="9454996" cy="96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dirty="0" smtClean="0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CMD </a:t>
            </a:r>
            <a:r>
              <a:rPr lang="en-US" altLang="ru-RU" dirty="0" err="1" smtClean="0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Darslari</a:t>
            </a:r>
            <a:endParaRPr lang="en-US" altLang="ru-RU" dirty="0">
              <a:solidFill>
                <a:srgbClr val="C00000"/>
              </a:solidFill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2" name="Изображение 1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928679" y="1595137"/>
            <a:ext cx="10515600" cy="486854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e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xit;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cls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;</a:t>
            </a:r>
            <a:endParaRPr lang="en-US" altLang="ru-RU" dirty="0" smtClean="0">
              <a:latin typeface="Centaur" panose="02030504050205020304" charset="0"/>
              <a:cs typeface="Centaur" panose="020305040502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cd;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dir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ipconfig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h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elp;</a:t>
            </a:r>
          </a:p>
          <a:p>
            <a:pPr algn="l"/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970898" y="290607"/>
            <a:ext cx="10431162" cy="74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Bugun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o’tiladigan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buyruq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lar</a:t>
            </a:r>
            <a:endParaRPr lang="en-US" altLang="ru-RU" dirty="0" smtClean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</Words>
  <Application>Microsoft Office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Centaur</vt:lpstr>
      <vt:lpstr>Office Theme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39</cp:revision>
  <dcterms:created xsi:type="dcterms:W3CDTF">2020-03-02T05:19:00Z</dcterms:created>
  <dcterms:modified xsi:type="dcterms:W3CDTF">2021-01-30T06:22:01Z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1049-11.2.0.9453</vt:lpwstr>
  </property>
</Properties>
</file>