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52584" y="4421263"/>
            <a:ext cx="6112476" cy="500405"/>
          </a:xfrm>
        </p:spPr>
        <p:txBody>
          <a:bodyPr/>
          <a:lstStyle/>
          <a:p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3</a:t>
            </a:r>
            <a:r>
              <a:rPr lang="en-US" altLang="ru-RU" smtClean="0">
                <a:latin typeface="Centaur" panose="02030504050205020304" charset="0"/>
                <a:cs typeface="Centaur" panose="02030504050205020304" charset="0"/>
              </a:rPr>
              <a:t>-dars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. CMD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buyruqlarini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o’rganish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2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377761" y="1497154"/>
            <a:ext cx="9454996" cy="96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CMD </a:t>
            </a:r>
            <a:r>
              <a:rPr lang="en-US" altLang="ru-RU" dirty="0" err="1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Darslari</a:t>
            </a:r>
            <a:endParaRPr lang="en-US" altLang="ru-RU" dirty="0">
              <a:solidFill>
                <a:srgbClr val="C00000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52805" y="1507172"/>
            <a:ext cx="10515600" cy="48685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powershell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more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s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ort;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&gt;;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f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ind;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copy;</a:t>
            </a:r>
            <a:endParaRPr lang="en-US" altLang="ru-RU" dirty="0" smtClean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970898" y="290607"/>
            <a:ext cx="10431162" cy="74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Bugun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o’tiladigan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buyruqlar</a:t>
            </a:r>
            <a:endParaRPr lang="en-US" altLang="ru-RU" dirty="0" smtClean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74</cp:revision>
  <dcterms:created xsi:type="dcterms:W3CDTF">2020-03-02T05:19:00Z</dcterms:created>
  <dcterms:modified xsi:type="dcterms:W3CDTF">2021-01-31T09:50:04Z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1049-11.2.0.9453</vt:lpwstr>
  </property>
</Properties>
</file>