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/>
          <a:lstStyle/>
          <a:p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4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-dars. CMD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buyruqlarini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o’rganish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3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28679" y="1595137"/>
            <a:ext cx="10515600" cy="48685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t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ree;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systeminfo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tasklist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et user;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p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ing;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t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itle;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970898" y="290607"/>
            <a:ext cx="10431162" cy="74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Bugun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o’tiladigan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81</cp:revision>
  <dcterms:created xsi:type="dcterms:W3CDTF">2020-03-02T05:19:00Z</dcterms:created>
  <dcterms:modified xsi:type="dcterms:W3CDTF">2021-02-06T14:14:07Z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