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52584" y="4421263"/>
            <a:ext cx="6112476" cy="500405"/>
          </a:xfrm>
        </p:spPr>
        <p:txBody>
          <a:bodyPr>
            <a:normAutofit/>
          </a:bodyPr>
          <a:lstStyle/>
          <a:p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9-dars</a:t>
            </a:r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For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operatori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ishlash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377761" y="1497154"/>
            <a:ext cx="9454996" cy="96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CMD </a:t>
            </a:r>
            <a:r>
              <a:rPr lang="en-US" altLang="ru-RU" dirty="0" err="1" smtClean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Darslari</a:t>
            </a:r>
            <a:endParaRPr lang="en-US" altLang="ru-RU" dirty="0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6336995" y="2614607"/>
            <a:ext cx="4650530" cy="822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for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ishlash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pic>
        <p:nvPicPr>
          <p:cNvPr id="1026" name="Picture 2" descr="https://study.com/cimages/multimages/16/cb730cff-275e-4ff8-92c1-a309f5d1ff41_c_loop_f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35" y="651395"/>
            <a:ext cx="3098370" cy="557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66</cp:revision>
  <dcterms:created xsi:type="dcterms:W3CDTF">2020-03-02T05:19:00Z</dcterms:created>
  <dcterms:modified xsi:type="dcterms:W3CDTF">2021-02-28T05:51:46Z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1049-11.2.0.9453</vt:lpwstr>
  </property>
</Properties>
</file>