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52584" y="4421263"/>
            <a:ext cx="6112476" cy="500405"/>
          </a:xfrm>
        </p:spPr>
        <p:txBody>
          <a:bodyPr/>
          <a:lstStyle/>
          <a:p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2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-dars. CMD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buyruqlarini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o’rganish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/>
        </p:nvSpPr>
        <p:spPr>
          <a:xfrm>
            <a:off x="1377761" y="1497154"/>
            <a:ext cx="9454996" cy="966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dirty="0" smtClean="0">
                <a:solidFill>
                  <a:srgbClr val="C00000"/>
                </a:solidFill>
                <a:latin typeface="Centaur" panose="02030504050205020304" charset="0"/>
                <a:cs typeface="Centaur" panose="02030504050205020304" charset="0"/>
              </a:rPr>
              <a:t>CMD </a:t>
            </a:r>
            <a:r>
              <a:rPr lang="en-US" altLang="ru-RU" dirty="0" err="1" smtClean="0">
                <a:solidFill>
                  <a:srgbClr val="C00000"/>
                </a:solidFill>
                <a:latin typeface="Centaur" panose="02030504050205020304" charset="0"/>
                <a:cs typeface="Centaur" panose="02030504050205020304" charset="0"/>
              </a:rPr>
              <a:t>Darslari</a:t>
            </a:r>
            <a:endParaRPr lang="en-US" altLang="ru-RU" dirty="0">
              <a:solidFill>
                <a:srgbClr val="C00000"/>
              </a:solidFill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2" name="Изображение 1" descr="icon01-transac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928679" y="1595137"/>
            <a:ext cx="10515600" cy="486854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mkdir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rmdir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d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el (del /s *.txt);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e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cho (date, time);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move;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r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en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;</a:t>
            </a:r>
          </a:p>
          <a:p>
            <a:pPr algn="l"/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970898" y="290607"/>
            <a:ext cx="10431162" cy="746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Bugun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o’tiladigan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buyruqlar</a:t>
            </a:r>
            <a:endParaRPr lang="en-US" altLang="ru-RU" dirty="0" smtClean="0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4" name="Изображение 3" descr="icon01-transac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32</Words>
  <Application>Microsoft Office PowerPoint</Application>
  <PresentationFormat>Широкоэкранный</PresentationFormat>
  <Paragraphs>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Centaur</vt:lpstr>
      <vt:lpstr>Office Theme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57</cp:revision>
  <dcterms:created xsi:type="dcterms:W3CDTF">2020-03-02T05:19:00Z</dcterms:created>
  <dcterms:modified xsi:type="dcterms:W3CDTF">2021-01-31T07:53:35Z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1049-11.2.0.9453</vt:lpwstr>
  </property>
</Properties>
</file>