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5059" y="1848623"/>
            <a:ext cx="9144000" cy="610870"/>
          </a:xfrm>
        </p:spPr>
        <p:txBody>
          <a:bodyPr/>
          <a:lstStyle/>
          <a:p>
            <a:r>
              <a:rPr lang="en-US" altLang="ru-RU" sz="3200" dirty="0" smtClean="0">
                <a:latin typeface="Centaur" panose="02030504050205020304" charset="0"/>
                <a:cs typeface="Centaur" panose="02030504050205020304" charset="0"/>
              </a:rPr>
              <a:t>1. </a:t>
            </a:r>
            <a:r>
              <a:rPr lang="en-US" altLang="ru-RU" sz="3200" dirty="0">
                <a:latin typeface="Centaur" panose="02030504050205020304" charset="0"/>
                <a:cs typeface="Centaur" panose="02030504050205020304" charset="0"/>
              </a:rPr>
              <a:t>CSS </a:t>
            </a:r>
            <a:r>
              <a:rPr lang="en-US" altLang="ru-RU" sz="3200" dirty="0" err="1">
                <a:latin typeface="Centaur" panose="02030504050205020304" charset="0"/>
                <a:cs typeface="Centaur" panose="02030504050205020304" charset="0"/>
              </a:rPr>
              <a:t>darslariga</a:t>
            </a:r>
            <a:r>
              <a:rPr lang="en-US" altLang="ru-RU" sz="32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3200" dirty="0" err="1">
                <a:latin typeface="Centaur" panose="02030504050205020304" charset="0"/>
                <a:cs typeface="Centaur" panose="02030504050205020304" charset="0"/>
              </a:rPr>
              <a:t>kirish</a:t>
            </a:r>
            <a:endParaRPr lang="en-US" altLang="ru-RU" sz="3200" dirty="0">
              <a:latin typeface="Centaur" panose="02030504050205020304" charset="0"/>
              <a:cs typeface="Centaur" panose="020305040502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0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838200" y="1417955"/>
            <a:ext cx="10515600" cy="50914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CSS (</a:t>
            </a:r>
            <a:r>
              <a:rPr lang="en-US" dirty="0">
                <a:latin typeface="Centaur" panose="02030504050205020304" pitchFamily="18" charset="0"/>
              </a:rPr>
              <a:t>Cascading Style Sheets</a:t>
            </a:r>
            <a:r>
              <a:rPr lang="en-US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- Bu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stillar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ishlay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oladigan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kaskadli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stillar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majmuasidir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. Web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sahifalarga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har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  <a:cs typeface="Times New Roman" panose="02020603050405020304" pitchFamily="18" charset="0"/>
              </a:rPr>
              <a:t>dizayn</a:t>
            </a:r>
            <a:r>
              <a:rPr lang="en-US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  <a:cs typeface="Times New Roman" panose="02020603050405020304" pitchFamily="18" charset="0"/>
              </a:rPr>
              <a:t>berish</a:t>
            </a:r>
            <a:r>
              <a:rPr lang="en-US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. HTML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xujjat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ichida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teglar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birga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foydalaniladi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. CSS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kodlarini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kompilyastiya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qilish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qandaydir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kompillyatorlar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qandaydir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dasturlar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kod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tushuna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oladigan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qandaydir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redaktorlar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kerak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bo’lmaydi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. Bu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kodlarni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singari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brauzerning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o’zi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kompilyastiya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qiladi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natijani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chiqarib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beradi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CSS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nima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?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0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838200" y="1417955"/>
            <a:ext cx="10515600" cy="50914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CSS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to’liq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holatda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 1997 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yilda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tashkil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topib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, “WWW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Consorcium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” 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ida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qo’llab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quvvatlangan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foydalanishga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taqdim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etilgan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O’sha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paytlarda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ning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versiyasi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ommabop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edi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. CSS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ni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dastlab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 Netscape Navigator 4.0 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 Internet Explorer 4.0 </a:t>
            </a:r>
            <a:r>
              <a:rPr lang="en-US" dirty="0" err="1" smtClean="0">
                <a:latin typeface="Centaur" panose="02030504050205020304" pitchFamily="18" charset="0"/>
                <a:cs typeface="Times New Roman" panose="02020603050405020304" pitchFamily="18" charset="0"/>
              </a:rPr>
              <a:t>brauzerlarida</a:t>
            </a:r>
            <a:r>
              <a:rPr lang="en-US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ko’rish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bo’lgan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Hozirda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barcha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  <a:cs typeface="Times New Roman" panose="02020603050405020304" pitchFamily="18" charset="0"/>
              </a:rPr>
              <a:t>brauzerlar</a:t>
            </a:r>
            <a:r>
              <a:rPr lang="en-US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yozilgan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kodlarni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tushuna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oladi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. Bu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stillarga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oid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tilini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o’rganish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sodda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bo’lib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yangi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stillar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qo’shilishi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natijasida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kengayib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bormoqda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CSS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tarixi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24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0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838200" y="1417955"/>
            <a:ext cx="10515600" cy="509143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Inline </a:t>
            </a:r>
            <a:endParaRPr lang="en-US" dirty="0">
              <a:latin typeface="Centaur" panose="020305040502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Internal</a:t>
            </a:r>
            <a:endParaRPr lang="en-US" dirty="0">
              <a:latin typeface="Centaur" panose="020305040502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External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CSS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ga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bo’glanish</a:t>
            </a:r>
            <a:r>
              <a:rPr lang="en-US" dirty="0">
                <a:latin typeface="Centaur" panose="020305040502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  <a:cs typeface="Times New Roman" panose="02020603050405020304" pitchFamily="18" charset="0"/>
              </a:rPr>
              <a:t>usullari</a:t>
            </a:r>
            <a:endParaRPr lang="en-US" altLang="ru-RU" dirty="0">
              <a:latin typeface="Centaur" panose="02030504050205020304" pitchFamily="18" charset="0"/>
              <a:cs typeface="Centaur" panose="020305040502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11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87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Centaur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78</cp:revision>
  <dcterms:created xsi:type="dcterms:W3CDTF">2020-03-02T05:19:00Z</dcterms:created>
  <dcterms:modified xsi:type="dcterms:W3CDTF">2021-11-28T07:36:23Z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1049-11.2.0.9431</vt:lpwstr>
  </property>
</Properties>
</file>