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8" r:id="rId3"/>
    <p:sldId id="280" r:id="rId4"/>
    <p:sldId id="281" r:id="rId5"/>
    <p:sldId id="287" r:id="rId6"/>
    <p:sldId id="284" r:id="rId7"/>
    <p:sldId id="282" r:id="rId8"/>
    <p:sldId id="285" r:id="rId9"/>
    <p:sldId id="283" r:id="rId10"/>
    <p:sldId id="288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48125"/>
            <a:ext cx="9144000" cy="610870"/>
          </a:xfrm>
        </p:spPr>
        <p:txBody>
          <a:bodyPr/>
          <a:lstStyle/>
          <a:p>
            <a:r>
              <a:rPr lang="it-IT" altLang="ru-RU" sz="3200" dirty="0">
                <a:latin typeface="Centaur" panose="02030504050205020304" charset="0"/>
                <a:cs typeface="Centaur" panose="02030504050205020304" charset="0"/>
              </a:rPr>
              <a:t>HTML forma elementlari bilan ishlash</a:t>
            </a:r>
            <a:endParaRPr lang="en-US" altLang="ru-RU" sz="3200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524000" y="1535430"/>
            <a:ext cx="9144000" cy="8959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8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-Dars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Submit</a:t>
            </a:r>
            <a:endParaRPr lang="en-US" altLang="ru-RU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5" name="Замещающее содержимое 5"/>
          <p:cNvSpPr txBox="1">
            <a:spLocks/>
          </p:cNvSpPr>
          <p:nvPr/>
        </p:nvSpPr>
        <p:spPr>
          <a:xfrm>
            <a:off x="838200" y="1417955"/>
            <a:ext cx="10515600" cy="407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 action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server.html"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method=“POST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Ismingiz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&lt;input type="text" name="ism"&gt; &lt;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	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Familyangiz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&lt;input type="text" name="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familya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&lt;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Parol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&lt;input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name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parol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&lt;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&lt;input type="submit" value="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Yuborish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6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en-US" altLang="ru-RU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5" name="Замещающее содержимое 5"/>
          <p:cNvSpPr txBox="1">
            <a:spLocks/>
          </p:cNvSpPr>
          <p:nvPr/>
        </p:nvSpPr>
        <p:spPr>
          <a:xfrm>
            <a:off x="838200" y="1417955"/>
            <a:ext cx="10515600" cy="407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 action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server.html"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method=“POST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Ismingiz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&lt;input type="text" name="ism"&gt; &lt;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	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Familyangiz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&lt;input type="text" name="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familya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&lt;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Parol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&lt;input type="password" name="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parol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&lt;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&lt;input type="submit" value="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Yuborish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&lt;input type="reset" value="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Tozalash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algn="l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form&gt;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Formalar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asosan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serverga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malumot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yuborish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entaur" panose="02030504050205020304" pitchFamily="18" charset="0"/>
                <a:cs typeface="Times New Roman" panose="02020603050405020304" pitchFamily="18" charset="0"/>
              </a:rPr>
              <a:t>Serverga</a:t>
            </a:r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  <a:cs typeface="Times New Roman" panose="02020603050405020304" pitchFamily="18" charset="0"/>
              </a:rPr>
              <a:t>asosan</a:t>
            </a:r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 POST, GET, PUT, DELETE </a:t>
            </a:r>
            <a:r>
              <a:rPr lang="en-US" dirty="0" err="1" smtClean="0">
                <a:latin typeface="Centaur" panose="02030504050205020304" pitchFamily="18" charset="0"/>
                <a:cs typeface="Times New Roman" panose="02020603050405020304" pitchFamily="18" charset="0"/>
              </a:rPr>
              <a:t>metodlari</a:t>
            </a:r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yuboriladi</a:t>
            </a:r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Centaur" panose="020305040502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Formalar</a:t>
            </a:r>
            <a:endParaRPr lang="en-US" altLang="ru-RU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Forma </a:t>
            </a:r>
            <a:r>
              <a:rPr lang="en-US" dirty="0" err="1" smtClean="0">
                <a:latin typeface="Centaur" panose="02030504050205020304" pitchFamily="18" charset="0"/>
                <a:cs typeface="Times New Roman" panose="02020603050405020304" pitchFamily="18" charset="0"/>
              </a:rPr>
              <a:t>elementlari</a:t>
            </a:r>
            <a:endParaRPr lang="en-US" altLang="ru-RU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5" name="Замещающее содержимое 5"/>
          <p:cNvSpPr txBox="1">
            <a:spLocks/>
          </p:cNvSpPr>
          <p:nvPr/>
        </p:nvSpPr>
        <p:spPr>
          <a:xfrm>
            <a:off x="838200" y="1417955"/>
            <a:ext cx="10515600" cy="407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Text (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matn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kiritish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maydoni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Chekboks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Radio-button;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Submit;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Select;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Textarea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Label;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Hidden;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Forma</a:t>
            </a:r>
            <a:endParaRPr lang="en-US" altLang="ru-RU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5" name="Замещающее содержимое 5"/>
          <p:cNvSpPr txBox="1">
            <a:spLocks/>
          </p:cNvSpPr>
          <p:nvPr/>
        </p:nvSpPr>
        <p:spPr>
          <a:xfrm>
            <a:off x="838200" y="1417955"/>
            <a:ext cx="10515600" cy="407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 action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=“server.html”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method=“POST”&gt; 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Ismingiz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&lt;input type="text" name="ism"&gt; 	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Familyangiz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&lt;input type="text" name="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familya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Parol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&lt;input type=“password" name=“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parol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8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Label</a:t>
            </a:r>
            <a:endParaRPr lang="en-US" altLang="ru-RU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5" name="Замещающее содержимое 5"/>
          <p:cNvSpPr txBox="1">
            <a:spLocks/>
          </p:cNvSpPr>
          <p:nvPr/>
        </p:nvSpPr>
        <p:spPr>
          <a:xfrm>
            <a:off x="838200" y="1417955"/>
            <a:ext cx="10515600" cy="407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 action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=“server.html”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method=“POST”&gt;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&lt;label for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ism"&gt;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Ismingiz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type="text" name="ism"&gt; 	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 for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familya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Familyangiz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type="text" name="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familya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form&gt;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3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endParaRPr lang="en-US" altLang="ru-RU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5" name="Замещающее содержимое 5"/>
          <p:cNvSpPr txBox="1">
            <a:spLocks/>
          </p:cNvSpPr>
          <p:nvPr/>
        </p:nvSpPr>
        <p:spPr>
          <a:xfrm>
            <a:off x="838200" y="1417955"/>
            <a:ext cx="10515600" cy="407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</a:p>
          <a:p>
            <a:pPr algn="l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type="checkbox" name="cname1" value="C#" checked&gt; 		C#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type="checkbox" name="cname2" value="Java"&gt;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type="checkbox" name="cname3" value="C++"&gt;C++ 	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9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Select</a:t>
            </a:r>
            <a:endParaRPr lang="en-US" altLang="ru-RU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5" name="Замещающее содержимое 5"/>
          <p:cNvSpPr txBox="1">
            <a:spLocks/>
          </p:cNvSpPr>
          <p:nvPr/>
        </p:nvSpPr>
        <p:spPr>
          <a:xfrm>
            <a:off x="838200" y="1417955"/>
            <a:ext cx="10515600" cy="407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name="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&lt;option selected="true"&gt;21&lt;/option&gt;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&lt;option&gt;22&lt;/option&gt;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&lt;option&gt;23&lt;/option&gt;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&lt;option&gt;24&lt;/option&gt;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&lt;option&gt;25&lt;/option&gt;</a:t>
            </a:r>
          </a:p>
          <a:p>
            <a:pPr algn="l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ize=“”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3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endParaRPr lang="en-US" altLang="ru-RU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5" name="Замещающее содержимое 5"/>
          <p:cNvSpPr txBox="1">
            <a:spLocks/>
          </p:cNvSpPr>
          <p:nvPr/>
        </p:nvSpPr>
        <p:spPr>
          <a:xfrm>
            <a:off x="838200" y="1417955"/>
            <a:ext cx="10515600" cy="407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Erkak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type="radio" name="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jinsi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checked="true“ value=“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erkak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algn="l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ayol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type="radio" name="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jinsi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value=“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ayol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algn="l"/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9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Centaur" panose="02030504050205020304" pitchFamily="18" charset="0"/>
                <a:cs typeface="Times New Roman" panose="02020603050405020304" pitchFamily="18" charset="0"/>
              </a:rPr>
              <a:t>Textarea</a:t>
            </a:r>
            <a:endParaRPr lang="en-US" altLang="ru-RU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5" name="Замещающее содержимое 5"/>
          <p:cNvSpPr txBox="1">
            <a:spLocks/>
          </p:cNvSpPr>
          <p:nvPr/>
        </p:nvSpPr>
        <p:spPr>
          <a:xfrm>
            <a:off x="838200" y="1417955"/>
            <a:ext cx="10515600" cy="407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rows="10" cols="80" placeholder="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Malumot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159</Words>
  <Application>Microsoft Office PowerPoint</Application>
  <PresentationFormat>Широкоэкранный</PresentationFormat>
  <Paragraphs>64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Centaur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149</cp:revision>
  <dcterms:created xsi:type="dcterms:W3CDTF">2020-03-02T05:19:00Z</dcterms:created>
  <dcterms:modified xsi:type="dcterms:W3CDTF">2021-11-07T14:16:57Z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1049-11.2.0.9431</vt:lpwstr>
  </property>
</Properties>
</file>