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  <p:sldId id="280" r:id="rId4"/>
    <p:sldId id="282" r:id="rId5"/>
    <p:sldId id="283" r:id="rId6"/>
    <p:sldId id="288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8605" y="1914525"/>
            <a:ext cx="9144000" cy="610870"/>
          </a:xfrm>
        </p:spPr>
        <p:txBody>
          <a:bodyPr/>
          <a:lstStyle/>
          <a:p>
            <a:r>
              <a:rPr lang="en-US" altLang="ru-RU" sz="3200" dirty="0" smtClean="0">
                <a:latin typeface="Centaur" panose="02030504050205020304" charset="0"/>
                <a:cs typeface="Centaur" panose="02030504050205020304" charset="0"/>
              </a:rPr>
              <a:t>4-dars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Giperhavola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ro'yhatlar</a:t>
            </a:r>
            <a:endParaRPr lang="en-US" altLang="ru-RU" sz="3200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Havola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bu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sahifaga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yoki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boshqa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saytga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yo'naltiradigan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kichik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qism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avolalar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biz </a:t>
            </a:r>
            <a:r>
              <a:rPr lang="en-US" altLang="ru-RU" dirty="0">
                <a:latin typeface="Consolas" panose="020B0609020204030204" charset="0"/>
                <a:cs typeface="Consolas" panose="020B0609020204030204" charset="0"/>
              </a:rPr>
              <a:t>&lt;a&gt;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tegidan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foydalanamiz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Misol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bizga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google.com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saytiga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yo'naltiruvchi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havola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kerak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buning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body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tegining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ichiga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quyidagi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ko'dni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yozamiz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&lt;a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href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="https://www.google.com"&gt;Google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ga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2000" dirty="0" err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havola</a:t>
            </a:r>
            <a:r>
              <a:rPr lang="en-US" altLang="ru-RU" sz="2000" dirty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&lt;/a</a:t>
            </a:r>
            <a:r>
              <a:rPr lang="en-US" altLang="ru-RU" sz="2000" dirty="0" smtClean="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en-US" altLang="ru-RU" sz="2000" dirty="0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Giperhavola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(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linklar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)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Havola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 rotWithShape="1">
          <a:blip r:embed="rId3"/>
          <a:srcRect t="34560" r="46370" b="38741"/>
          <a:stretch/>
        </p:blipFill>
        <p:spPr>
          <a:xfrm>
            <a:off x="1592812" y="2692001"/>
            <a:ext cx="9006375" cy="13545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Ro'yxatlar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ikki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xil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bo'lib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tartiblangan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tartiblanmagan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ro'yxatlarga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bo'linadi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Ro'yxatlar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bizga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ro'yxatlash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Guruhlash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uchun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kerak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bo'ladi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Masalan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siz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mevalarni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guruh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sabzavotlarni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guruh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qilib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tartiblamoqchisiz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bunda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siz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ushbu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yordamga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keladi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2000" dirty="0" err="1">
                <a:latin typeface="Consolas" panose="020B0609020204030204" charset="0"/>
                <a:cs typeface="Consolas" panose="020B0609020204030204" charset="0"/>
              </a:rPr>
              <a:t>ol</a:t>
            </a:r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&gt; 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tartiblangan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ro'yxat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;</a:t>
            </a:r>
            <a:endParaRPr lang="en-US" altLang="ru-RU" sz="2000" dirty="0"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2000" dirty="0" err="1">
                <a:latin typeface="Consolas" panose="020B0609020204030204" charset="0"/>
                <a:cs typeface="Consolas" panose="020B0609020204030204" charset="0"/>
              </a:rPr>
              <a:t>ul</a:t>
            </a:r>
            <a:r>
              <a:rPr lang="en-US" altLang="ru-RU" sz="2000" dirty="0">
                <a:latin typeface="Consolas" panose="020B0609020204030204" charset="0"/>
                <a:cs typeface="Consolas" panose="020B0609020204030204" charset="0"/>
              </a:rPr>
              <a:t>&gt;</a:t>
            </a:r>
            <a:r>
              <a:rPr lang="en-US" altLang="ru-RU" sz="2000" dirty="0">
                <a:latin typeface="Centaur" panose="02030504050205020304" charset="0"/>
                <a:cs typeface="Centaur" panose="02030504050205020304" charset="0"/>
              </a:rPr>
              <a:t> 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tartiblanmagan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ro'yxat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ikkisidayam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ro'xyatni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elementlari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sifatida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xil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teglar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ishlatiladi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( </a:t>
            </a:r>
            <a:r>
              <a:rPr lang="en-US" altLang="ru-RU" dirty="0">
                <a:latin typeface="Consolas" panose="020B0609020204030204" charset="0"/>
                <a:cs typeface="Consolas" panose="020B0609020204030204" charset="0"/>
                <a:sym typeface="+mn-ea"/>
              </a:rPr>
              <a:t>&lt;li&gt;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)</a:t>
            </a: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Ro'yxatlar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Ro'yxatlar (tartiblangan)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3"/>
          <a:srcRect t="33103" r="44595" b="14906"/>
          <a:stretch/>
        </p:blipFill>
        <p:spPr>
          <a:xfrm>
            <a:off x="2131541" y="2339546"/>
            <a:ext cx="7918622" cy="2351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13335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Ro'yxatlar (tartiblangan) “type”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 rotWithShape="1">
          <a:blip r:embed="rId3"/>
          <a:srcRect t="32476" r="46083" b="16088"/>
          <a:stretch/>
        </p:blipFill>
        <p:spPr>
          <a:xfrm>
            <a:off x="3233988" y="1587500"/>
            <a:ext cx="5887760" cy="1779373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/>
        </p:nvSpPr>
        <p:spPr>
          <a:xfrm>
            <a:off x="838200" y="5322570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type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atributi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orqali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tartiblashni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o'zgartirish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mumkin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, type=”A”, type=”a”, type=”I”</a:t>
            </a:r>
          </a:p>
        </p:txBody>
      </p:sp>
      <p:pic>
        <p:nvPicPr>
          <p:cNvPr id="6" name="Изображение 1"/>
          <p:cNvPicPr>
            <a:picLocks noChangeAspect="1"/>
          </p:cNvPicPr>
          <p:nvPr/>
        </p:nvPicPr>
        <p:blipFill rotWithShape="1">
          <a:blip r:embed="rId4"/>
          <a:srcRect t="34982" r="44438" b="9589"/>
          <a:stretch/>
        </p:blipFill>
        <p:spPr>
          <a:xfrm>
            <a:off x="3251886" y="3543197"/>
            <a:ext cx="5869862" cy="17793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Ro'yxatlar (tartiblanmagan)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 rotWithShape="1">
          <a:blip r:embed="rId3"/>
          <a:srcRect t="32723" r="44285" b="14994"/>
          <a:stretch/>
        </p:blipFill>
        <p:spPr>
          <a:xfrm>
            <a:off x="2905899" y="1574165"/>
            <a:ext cx="6361669" cy="1914092"/>
          </a:xfrm>
          <a:prstGeom prst="rect">
            <a:avLst/>
          </a:prstGeom>
        </p:spPr>
      </p:pic>
      <p:pic>
        <p:nvPicPr>
          <p:cNvPr id="5" name="Изображение 3"/>
          <p:cNvPicPr>
            <a:picLocks noChangeAspect="1"/>
          </p:cNvPicPr>
          <p:nvPr/>
        </p:nvPicPr>
        <p:blipFill rotWithShape="1">
          <a:blip r:embed="rId4"/>
          <a:srcRect t="34048" r="44206" b="12408"/>
          <a:stretch/>
        </p:blipFill>
        <p:spPr>
          <a:xfrm>
            <a:off x="2905899" y="3641124"/>
            <a:ext cx="6361669" cy="1956063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912340" y="5750054"/>
            <a:ext cx="10515600" cy="56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style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atributida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bir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nechta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ko'rinishlar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mavjud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. ( disc, circle, square 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177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Centaur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105</cp:revision>
  <dcterms:created xsi:type="dcterms:W3CDTF">2020-03-02T05:19:00Z</dcterms:created>
  <dcterms:modified xsi:type="dcterms:W3CDTF">2021-10-10T13:51:07Z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1049-11.2.0.9363</vt:lpwstr>
  </property>
</Properties>
</file>