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77" r:id="rId3"/>
    <p:sldId id="278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38605" y="1815671"/>
            <a:ext cx="9144000" cy="610870"/>
          </a:xfrm>
        </p:spPr>
        <p:txBody>
          <a:bodyPr/>
          <a:lstStyle/>
          <a:p>
            <a:r>
              <a:rPr lang="en-US" altLang="ru-RU" sz="3200" dirty="0">
                <a:latin typeface="Centaur" panose="02030504050205020304" charset="0"/>
                <a:cs typeface="Centaur" panose="02030504050205020304" charset="0"/>
              </a:rPr>
              <a:t>3</a:t>
            </a:r>
            <a:r>
              <a:rPr lang="en-US" altLang="ru-RU" sz="3200" dirty="0" smtClean="0">
                <a:latin typeface="Centaur" panose="02030504050205020304" charset="0"/>
                <a:cs typeface="Centaur" panose="02030504050205020304" charset="0"/>
              </a:rPr>
              <a:t>. HTML </a:t>
            </a:r>
            <a:r>
              <a:rPr lang="en-US" altLang="ru-RU" sz="3200" dirty="0" err="1">
                <a:latin typeface="Centaur" panose="02030504050205020304" charset="0"/>
                <a:cs typeface="Centaur" panose="02030504050205020304" charset="0"/>
              </a:rPr>
              <a:t>asosiy</a:t>
            </a:r>
            <a:r>
              <a:rPr lang="en-US" altLang="ru-RU" sz="32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3200" dirty="0" err="1">
                <a:latin typeface="Centaur" panose="02030504050205020304" charset="0"/>
                <a:cs typeface="Centaur" panose="02030504050205020304" charset="0"/>
              </a:rPr>
              <a:t>teglar</a:t>
            </a:r>
            <a:r>
              <a:rPr lang="en-US" altLang="ru-RU" sz="32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3200" dirty="0" smtClean="0">
                <a:latin typeface="Centaur" panose="02030504050205020304" charset="0"/>
                <a:cs typeface="Centaur" panose="02030504050205020304" charset="0"/>
              </a:rPr>
              <a:t>2-qism</a:t>
            </a:r>
            <a:endParaRPr lang="en-US" altLang="ru-RU" sz="3200" dirty="0">
              <a:latin typeface="Centaur" panose="02030504050205020304" charset="0"/>
              <a:cs typeface="Centaur" panose="020305040502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85" y="-12700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838200" y="1417955"/>
            <a:ext cx="10515600" cy="509143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&lt;p&gt;&lt;/p&gt; -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matn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yozish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tegi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&lt;h1&gt;&lt;/h1&gt; -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o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'lchamga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ko'ra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m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atn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yozish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tegi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endParaRPr lang="en-US" sz="2000" dirty="0" smtClean="0">
              <a:latin typeface="Consolas" panose="020B0609020204030204" charset="0"/>
              <a:cs typeface="Consolas" panose="020B0609020204030204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&lt;h5&gt;&lt;/h5&gt; -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o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'lchanga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ko’ra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matn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yozish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tegi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endParaRPr lang="en-US" sz="2000" dirty="0" smtClean="0">
              <a:latin typeface="Consolas" panose="020B0609020204030204" charset="0"/>
              <a:cs typeface="Consolas" panose="020B0609020204030204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&lt;b&gt;&lt;/b&gt; -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qalin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uslubida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matn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yozish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tegi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endParaRPr lang="en-US" sz="2000" dirty="0" smtClean="0">
              <a:latin typeface="Consolas" panose="020B0609020204030204" charset="0"/>
              <a:cs typeface="Consolas" panose="020B0609020204030204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&lt;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&gt;&lt;/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&gt; -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yotiq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uslubida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matn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yozish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tegi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&lt;u&gt;&lt;/u&gt; -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tagiga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chizilgan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matn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uslubida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charset="0"/>
                <a:cs typeface="Consolas" panose="020B0609020204030204" charset="0"/>
              </a:rPr>
              <a:t>&lt;strike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</a:rPr>
              <a:t>&gt;&lt;/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</a:rPr>
              <a:t>strike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</a:rPr>
              <a:t>&gt; -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</a:rPr>
              <a:t>ustiga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</a:rPr>
              <a:t>chizilgan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</a:rPr>
              <a:t>uslubida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&lt;center&gt;&lt;/center&gt; -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Markazdan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matn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yozish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tegi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endParaRPr lang="en-US" sz="2000" dirty="0" smtClean="0">
              <a:latin typeface="Consolas" panose="020B0609020204030204" charset="0"/>
              <a:cs typeface="Consolas" panose="020B0609020204030204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&lt;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hr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&gt; -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chiziq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chizish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uchun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teg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endParaRPr lang="en-US" sz="2000" dirty="0">
              <a:latin typeface="Consolas" panose="020B0609020204030204" charset="0"/>
              <a:cs typeface="Consolas" panose="020B0609020204030204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nsolas" panose="020B0609020204030204" charset="0"/>
                <a:cs typeface="Consolas" panose="020B0609020204030204" charset="0"/>
              </a:rPr>
              <a:t>&lt;</a:t>
            </a:r>
            <a:r>
              <a:rPr lang="en-US" altLang="ru-RU" sz="2000" dirty="0" err="1" smtClean="0">
                <a:latin typeface="Consolas" panose="020B0609020204030204" charset="0"/>
                <a:cs typeface="Consolas" panose="020B0609020204030204" charset="0"/>
              </a:rPr>
              <a:t>br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</a:rPr>
              <a:t>&gt; - enter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</a:rPr>
              <a:t>tashlash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</a:rPr>
              <a:t>tegi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endParaRPr lang="en-US" altLang="ru-RU" sz="2000" dirty="0" smtClean="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Asosiy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teglar</a:t>
            </a:r>
            <a:r>
              <a:rPr lang="en-US" altLang="ru-RU" smtClean="0">
                <a:latin typeface="Centaur" panose="02030504050205020304" charset="0"/>
                <a:cs typeface="Centaur" panose="02030504050205020304" charset="0"/>
              </a:rPr>
              <a:t> 1-qism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85" y="-12700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838200" y="1417955"/>
            <a:ext cx="10515600" cy="509143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&lt;sub&gt;&lt;/sub&gt; -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pastrqoda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yozish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endParaRPr lang="en-US" sz="2000" dirty="0">
              <a:latin typeface="Consolas" panose="020B0609020204030204" charset="0"/>
              <a:cs typeface="Consolas" panose="020B0609020204030204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&lt;sup&gt;&lt;/sup&gt; -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teparoqdan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yozish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endParaRPr lang="en-US" sz="2000" dirty="0">
              <a:latin typeface="Consolas" panose="020B0609020204030204" charset="0"/>
              <a:cs typeface="Consolas" panose="020B0609020204030204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&lt;div&gt;&lt;/div&gt; -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matn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yozish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tegi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asosiy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maqsadi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guruhlash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endParaRPr lang="en-US" sz="2000" dirty="0">
              <a:latin typeface="Consolas" panose="020B0609020204030204" charset="0"/>
              <a:cs typeface="Consolas" panose="020B0609020204030204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&lt;span&gt;&lt;/span&gt; -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matn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yozish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tegi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asosan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kichikroq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matnlar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uchun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&lt;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pre&gt;&lt;/pre&gt; -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matn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qanday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yozilgan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bo'lsa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shunday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ko'rsatish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tegi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&lt;font&gt;&lt;/font&gt; -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matn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yozish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tegi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qo’shimcha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atributlari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mavjud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&lt;marquee&gt;&lt;/marquee&gt; -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harakatlanuvchi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matn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yozish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tegi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endParaRPr lang="en-US" altLang="ru-RU" sz="2000" dirty="0" smtClean="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Asosiy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teglar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 2-qism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88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838200" y="1417955"/>
            <a:ext cx="10515600" cy="5091430"/>
          </a:xfrm>
        </p:spPr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Brauser bazi belgilarni tushunishi uchun HTML da uni akslantiruvchi yozuvlar mavjud.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&lt; &amp;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lt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; 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/>
            </a:r>
            <a:b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</a:b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&gt; &amp;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gt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; 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/>
            </a:r>
            <a:b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</a:b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&amp; &amp;amp; 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/>
            </a:r>
            <a:b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</a:b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“ &amp;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quot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/>
            </a:r>
            <a:b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</a:b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_ &amp;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emdash</a:t>
            </a:r>
            <a:endParaRPr lang="en-US" sz="2000" dirty="0" smtClean="0">
              <a:latin typeface="Consolas" panose="020B0609020204030204" charset="0"/>
              <a:cs typeface="Consolas" panose="020B0609020204030204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ru-RU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© </a:t>
            </a:r>
            <a:r>
              <a:rPr lang="en-US" sz="2000" i="1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&amp;copy;</a:t>
            </a:r>
            <a:endParaRPr lang="ru-RU" sz="2000" i="1" dirty="0">
              <a:latin typeface="Consolas" panose="020B0609020204030204" charset="0"/>
              <a:cs typeface="Consolas" panose="020B0609020204030204" charset="0"/>
            </a:endParaRPr>
          </a:p>
          <a:p>
            <a:pPr marL="0" indent="0" algn="l">
              <a:buNone/>
            </a:pPr>
            <a:endParaRPr lang="ru-RU" altLang="ru-RU" sz="2000" i="1" dirty="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>
                <a:latin typeface="Centaur" panose="02030504050205020304" charset="0"/>
                <a:cs typeface="Centaur" panose="02030504050205020304" charset="0"/>
              </a:rPr>
              <a:t>HTML da bazi belgilar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225</Words>
  <Application>Microsoft Office PowerPoint</Application>
  <PresentationFormat>Широкоэкранный</PresentationFormat>
  <Paragraphs>24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Centaur</vt:lpstr>
      <vt:lpstr>Consolas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82</cp:revision>
  <dcterms:created xsi:type="dcterms:W3CDTF">2020-03-02T05:19:00Z</dcterms:created>
  <dcterms:modified xsi:type="dcterms:W3CDTF">2021-10-10T11:32:23Z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1049-11.2.0.9431</vt:lpwstr>
  </property>
</Properties>
</file>