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7" r:id="rId3"/>
    <p:sldId id="278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1815671"/>
            <a:ext cx="9144000" cy="610870"/>
          </a:xfrm>
        </p:spPr>
        <p:txBody>
          <a:bodyPr/>
          <a:lstStyle/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2. HTML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1-qism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1270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&lt;p&gt;&lt;/p&gt;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&lt;h1&gt;&lt;/h1&gt;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o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'lchamga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ko'ra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&lt;h5&gt;&lt;/h5&gt;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o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'lchanga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ko’ra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&lt;b&gt;&lt;/b&gt;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qalin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&gt;&lt;/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yotiq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&lt;u&gt;&lt;/u&gt;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tagiga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chizilgan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&lt;strike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&gt;&lt;/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</a:rPr>
              <a:t>strike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ustiga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chizilgan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uslubida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&lt;center&gt;&lt;/center&gt;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markazdan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hr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chiziq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chizish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uchun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2000" dirty="0" err="1" smtClean="0">
                <a:latin typeface="Consolas" panose="020B0609020204030204" charset="0"/>
                <a:cs typeface="Consolas" panose="020B0609020204030204" charset="0"/>
              </a:rPr>
              <a:t>br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&gt; - enter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tashlash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altLang="ru-RU" sz="2000" dirty="0" smtClean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smtClean="0">
                <a:latin typeface="Centaur" panose="02030504050205020304" charset="0"/>
                <a:cs typeface="Centaur" panose="02030504050205020304" charset="0"/>
              </a:rPr>
              <a:t> 1-qism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1270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&lt;sub&gt;&lt;/sub&gt;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pastrqoda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&lt;sup&gt;&lt;/sup&gt;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teparoqdan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&lt;div&gt;&lt;/div&gt;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asosiy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maqsadi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guruhlash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&lt;span&gt;&lt;/span&gt;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asosan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kichikroq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matnlar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uchun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pre&gt;&lt;/pre&gt; -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qanday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yozilgan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bo'lsa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shunday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ko'rsatish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&lt;font&gt;&lt;/font&gt;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qo’shimcha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atributlari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mavjud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&lt;marquee&gt;&lt;/marquee&gt; -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harakatlanuvchi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matn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yozish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tegi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ru-RU" sz="2000" dirty="0" smtClean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Asosiy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teglar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2-qism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1417955"/>
            <a:ext cx="10515600" cy="5091430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Brauser bazi belgilarni tushunishi uchun HTML da uni akslantiruvchi yozuvlar mavjud.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&lt;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lt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&gt;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gt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&amp; &amp;amp; 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“ &amp;</a:t>
            </a:r>
            <a:r>
              <a:rPr lang="en-US" sz="2000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quot</a:t>
            </a: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/>
            </a:r>
            <a:br>
              <a:rPr lang="en-US" sz="2000" dirty="0" smtClean="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_ &amp;</a:t>
            </a:r>
            <a:r>
              <a:rPr lang="en-US" sz="2000" dirty="0" err="1" smtClean="0">
                <a:latin typeface="Consolas" panose="020B0609020204030204" charset="0"/>
                <a:cs typeface="Consolas" panose="020B0609020204030204" charset="0"/>
                <a:sym typeface="+mn-ea"/>
              </a:rPr>
              <a:t>emdash</a:t>
            </a:r>
            <a:endParaRPr lang="en-US" sz="2000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ru-RU" sz="2000" dirty="0">
                <a:latin typeface="Consolas" panose="020B0609020204030204" charset="0"/>
                <a:cs typeface="Consolas" panose="020B0609020204030204" charset="0"/>
                <a:sym typeface="+mn-ea"/>
              </a:rPr>
              <a:t>© </a:t>
            </a:r>
            <a:r>
              <a:rPr lang="en-US" sz="2000" i="1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&amp;copy;</a:t>
            </a:r>
            <a:endParaRPr lang="ru-RU" sz="2000" i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None/>
            </a:pPr>
            <a:endParaRPr lang="ru-RU" altLang="ru-RU" sz="2000" i="1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>
                <a:latin typeface="Centaur" panose="02030504050205020304" charset="0"/>
                <a:cs typeface="Centaur" panose="02030504050205020304" charset="0"/>
              </a:rPr>
              <a:t>HTML da bazi belgilar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83</cp:revision>
  <dcterms:created xsi:type="dcterms:W3CDTF">2020-03-02T05:19:00Z</dcterms:created>
  <dcterms:modified xsi:type="dcterms:W3CDTF">2021-10-10T08:44:58Z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