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8" r:id="rId3"/>
    <p:sldId id="280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48125"/>
            <a:ext cx="9144000" cy="610870"/>
          </a:xfrm>
        </p:spPr>
        <p:txBody>
          <a:bodyPr/>
          <a:lstStyle/>
          <a:p>
            <a:r>
              <a:rPr lang="it-IT" altLang="ru-RU" sz="3200" dirty="0">
                <a:latin typeface="Centaur" panose="02030504050205020304" charset="0"/>
                <a:cs typeface="Centaur" panose="02030504050205020304" charset="0"/>
              </a:rPr>
              <a:t>HTML rasm, audio va video teglari</a:t>
            </a:r>
            <a:endParaRPr lang="en-US" altLang="ru-RU" sz="3200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524000" y="1535430"/>
            <a:ext cx="9144000" cy="8959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7-Dars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Rasmlar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img</a:t>
            </a:r>
            <a:r>
              <a:rPr lang="en-US" altLang="ru-RU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&gt;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belgilanadi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Barcha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saytlarda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ko'rganimizdek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rasmlar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hamma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joyda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mavjud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rasmlar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sahifalar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yanada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chiroyli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ko'rinadi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Rasmni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yo'lini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ko'rsatishda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bizga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'</a:t>
            </a:r>
            <a:r>
              <a:rPr lang="en-US" altLang="ru-RU" dirty="0" err="1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src</a:t>
            </a:r>
            <a:r>
              <a:rPr lang="en-US" altLang="ru-RU" dirty="0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'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atributi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yordam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beradi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Misol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img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src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="/static/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img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/code.jpg"&gt;</a:t>
            </a:r>
          </a:p>
          <a:p>
            <a:pPr algn="just">
              <a:lnSpc>
                <a:spcPct val="150000"/>
              </a:lnSpc>
            </a:pP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Bundan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tashqari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img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tegida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yana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bir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nechta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foydali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atributlar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mavjudlar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ular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alt, width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height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atributlaridi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Ularning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vazifasi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:</a:t>
            </a:r>
          </a:p>
          <a:p>
            <a:pPr algn="just">
              <a:lnSpc>
                <a:spcPct val="100000"/>
              </a:lnSpc>
            </a:pPr>
            <a:r>
              <a:rPr lang="en-US" altLang="ru-RU" dirty="0" smtClean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alt 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-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rasm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topilmaganda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unga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berilgan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qiymat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rasmni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o'rniga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ko'rinadi</a:t>
            </a:r>
            <a:endParaRPr lang="en-US" altLang="ru-RU" dirty="0">
              <a:solidFill>
                <a:schemeClr val="tx1"/>
              </a:solidFill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width -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rasmga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uzunlik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berish</a:t>
            </a:r>
            <a:endParaRPr lang="en-US" altLang="ru-RU" dirty="0">
              <a:solidFill>
                <a:schemeClr val="tx1"/>
              </a:solidFill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height -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rasmga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balandlik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berish</a:t>
            </a:r>
            <a:endParaRPr lang="en-US" altLang="ru-RU" dirty="0">
              <a:solidFill>
                <a:schemeClr val="tx1"/>
              </a:solidFill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Rasm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>
                <a:latin typeface="Centaur" panose="02030504050205020304" charset="0"/>
                <a:cs typeface="Centaur" panose="02030504050205020304" charset="0"/>
              </a:rPr>
              <a:t>Havola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 rotWithShape="1">
          <a:blip r:embed="rId3"/>
          <a:srcRect t="23894" r="41382" b="48213"/>
          <a:stretch/>
        </p:blipFill>
        <p:spPr>
          <a:xfrm>
            <a:off x="838200" y="2618233"/>
            <a:ext cx="10206857" cy="16489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Audiolar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&lt;audio&gt;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tegi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belgilanadi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Audiolar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ovozli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malumotlar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hisoblanadi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Misol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qo'shiqlar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yani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mp3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lar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bular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audio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turiga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kiradi</a:t>
            </a:r>
            <a:endParaRPr lang="en-US" altLang="ru-RU" dirty="0">
              <a:solidFill>
                <a:schemeClr val="tx1"/>
              </a:solidFill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type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atributi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esa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audioning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turini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aniqlashtirib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beradi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, audio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bo'lishi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mumkin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mp3,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ogg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rasm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wav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boshqalar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ru-RU" dirty="0">
              <a:solidFill>
                <a:schemeClr val="tx1"/>
              </a:solidFill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ru-RU" sz="18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&lt;audio controls&gt;</a:t>
            </a:r>
          </a:p>
          <a:p>
            <a:pPr algn="just">
              <a:lnSpc>
                <a:spcPct val="100000"/>
              </a:lnSpc>
            </a:pPr>
            <a:r>
              <a:rPr lang="en-US" altLang="ru-RU" sz="18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      &lt;source </a:t>
            </a:r>
            <a:r>
              <a:rPr lang="en-US" altLang="ru-RU" sz="18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src</a:t>
            </a:r>
            <a:r>
              <a:rPr lang="en-US" altLang="ru-RU" sz="18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="ovoz.mp3" type="audio/mpeg"&gt;</a:t>
            </a:r>
          </a:p>
          <a:p>
            <a:pPr algn="just">
              <a:lnSpc>
                <a:spcPct val="100000"/>
              </a:lnSpc>
            </a:pPr>
            <a:r>
              <a:rPr lang="en-US" altLang="ru-RU" sz="18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      </a:t>
            </a:r>
            <a:r>
              <a:rPr lang="en-US" altLang="ru-RU" sz="18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Sizning</a:t>
            </a:r>
            <a:r>
              <a:rPr lang="en-US" altLang="ru-RU" sz="18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18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brauseringiz</a:t>
            </a:r>
            <a:r>
              <a:rPr lang="en-US" altLang="ru-RU" sz="18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18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ushbu</a:t>
            </a:r>
            <a:r>
              <a:rPr lang="en-US" altLang="ru-RU" sz="18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18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buyruqni</a:t>
            </a:r>
            <a:r>
              <a:rPr lang="en-US" altLang="ru-RU" sz="18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18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qo'llab</a:t>
            </a:r>
            <a:r>
              <a:rPr lang="en-US" altLang="ru-RU" sz="18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18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quvvatlamaydi</a:t>
            </a:r>
            <a:endParaRPr lang="en-US" altLang="ru-RU" sz="1800" dirty="0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ru-RU" sz="18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 &lt;/audio&gt;</a:t>
            </a:r>
            <a:endParaRPr lang="en-US" altLang="ru-RU" dirty="0">
              <a:solidFill>
                <a:schemeClr val="tx1"/>
              </a:solidFill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lnSpc>
                <a:spcPct val="150000"/>
              </a:lnSpc>
            </a:pPr>
            <a:endParaRPr lang="en-US" altLang="ru-RU" dirty="0">
              <a:solidFill>
                <a:schemeClr val="tx1"/>
              </a:solidFill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Audio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>
                <a:latin typeface="Centaur" panose="02030504050205020304" charset="0"/>
                <a:cs typeface="Centaur" panose="02030504050205020304" charset="0"/>
              </a:rPr>
              <a:t>Havola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 rotWithShape="1">
          <a:blip r:embed="rId3"/>
          <a:srcRect t="31480" r="39692" b="18639"/>
          <a:stretch/>
        </p:blipFill>
        <p:spPr>
          <a:xfrm>
            <a:off x="1068860" y="2537254"/>
            <a:ext cx="9734145" cy="24136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</a:pP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Videolar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&lt;video&gt;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tegi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orqali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bajariladi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.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Brauserda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video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ko'rinishi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uchun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brauser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plaginlardan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foydalanadi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.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Boshlang'ich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holatda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brauser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o'zining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plaginidan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foydalanadi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,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uni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o'zgartishi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ham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mumkin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</a:pP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Huddi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audi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kabi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 smtClean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bunda</a:t>
            </a:r>
            <a:r>
              <a:rPr lang="en-US" altLang="ru-RU" dirty="0" smtClean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ham 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type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atributi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mavjud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bo'lib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, u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videoni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formatini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aniqlashtirib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beradi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.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Videolar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mp4,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avi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,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mov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,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wmv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kabi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turlarga</a:t>
            </a:r>
            <a:r>
              <a:rPr lang="en-US" altLang="ru-RU" dirty="0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altLang="ru-RU" dirty="0" err="1">
                <a:solidFill>
                  <a:schemeClr val="tx1"/>
                </a:solidFill>
                <a:latin typeface="Centaur" panose="02030504050205020304" charset="0"/>
                <a:cs typeface="Centaur" panose="02030504050205020304" charset="0"/>
                <a:sym typeface="+mn-ea"/>
              </a:rPr>
              <a:t>bo'linadi</a:t>
            </a:r>
            <a:endParaRPr lang="en-US" altLang="ru-RU" dirty="0">
              <a:solidFill>
                <a:schemeClr val="tx1"/>
              </a:solidFill>
              <a:latin typeface="Centaur" panose="02030504050205020304" charset="0"/>
              <a:cs typeface="Centaur" panose="02030504050205020304" charset="0"/>
              <a:sym typeface="+mn-ea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&lt;video width="440" controls&gt;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&lt;source 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src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="video.mp4" type="video/mp4"&gt;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Sizning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brauseringiz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ushbu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buyruqni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qo'llab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quvvatlamaydi</a:t>
            </a:r>
            <a:endParaRPr lang="en-US" altLang="ru-RU" sz="2000" dirty="0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&lt;/video&gt;</a:t>
            </a: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Video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>
                <a:latin typeface="Centaur" panose="02030504050205020304" charset="0"/>
                <a:cs typeface="Centaur" panose="02030504050205020304" charset="0"/>
              </a:rPr>
              <a:t>Havola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 rotWithShape="1">
          <a:blip r:embed="rId3"/>
          <a:srcRect t="29045" r="42172" b="24375"/>
          <a:stretch/>
        </p:blipFill>
        <p:spPr>
          <a:xfrm>
            <a:off x="1442393" y="2446638"/>
            <a:ext cx="9002230" cy="22242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249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Centaur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121</cp:revision>
  <dcterms:created xsi:type="dcterms:W3CDTF">2020-03-02T05:19:00Z</dcterms:created>
  <dcterms:modified xsi:type="dcterms:W3CDTF">2021-11-06T11:35:12Z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1049-11.2.0.9431</vt:lpwstr>
  </property>
</Properties>
</file>