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63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8605" y="4121785"/>
            <a:ext cx="9144000" cy="900430"/>
          </a:xfrm>
        </p:spPr>
        <p:txBody>
          <a:bodyPr>
            <a:noAutofit/>
          </a:bodyPr>
          <a:lstStyle/>
          <a:p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1-dars.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ombori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(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bazasi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)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haqida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524000" y="1301577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smtClean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10-sinf 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Centaur" panose="02030504050205020304" pitchFamily="18" charset="0"/>
              </a:rPr>
              <a:t>Ma'lumotlar</a:t>
            </a:r>
            <a:r>
              <a:rPr lang="en-US" sz="4000" dirty="0">
                <a:latin typeface="Centaur" panose="02030504050205020304" pitchFamily="18" charset="0"/>
              </a:rPr>
              <a:t> </a:t>
            </a:r>
            <a:r>
              <a:rPr lang="en-US" sz="4000" dirty="0" err="1">
                <a:latin typeface="Centaur" panose="02030504050205020304" pitchFamily="18" charset="0"/>
              </a:rPr>
              <a:t>ombori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633095" y="1330326"/>
            <a:ext cx="10652743" cy="507871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latin typeface="Centaur" panose="02030504050205020304" pitchFamily="18" charset="0"/>
              </a:rPr>
              <a:t>Ma'lumotlar</a:t>
            </a:r>
            <a:r>
              <a:rPr lang="en-US" sz="2000" b="1" dirty="0">
                <a:latin typeface="Centaur" panose="02030504050205020304" pitchFamily="18" charset="0"/>
              </a:rPr>
              <a:t> </a:t>
            </a:r>
            <a:r>
              <a:rPr lang="en-US" sz="2000" b="1" dirty="0" err="1" smtClean="0">
                <a:latin typeface="Centaur" panose="02030504050205020304" pitchFamily="18" charset="0"/>
              </a:rPr>
              <a:t>ombori</a:t>
            </a:r>
            <a:r>
              <a:rPr lang="en-US" sz="2000" b="1" dirty="0" smtClean="0">
                <a:latin typeface="Centaur" panose="02030504050205020304" pitchFamily="18" charset="0"/>
              </a:rPr>
              <a:t> </a:t>
            </a:r>
            <a:r>
              <a:rPr lang="en-US" sz="2000" dirty="0" smtClean="0">
                <a:latin typeface="Centaur" panose="02030504050205020304" pitchFamily="18" charset="0"/>
              </a:rPr>
              <a:t>– </a:t>
            </a:r>
            <a:r>
              <a:rPr lang="en-US" sz="2000" dirty="0" err="1" smtClean="0">
                <a:latin typeface="Centaur" panose="02030504050205020304" pitchFamily="18" charset="0"/>
              </a:rPr>
              <a:t>kompyuter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xotirasiga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kiritilgan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ma’lum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bir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strukturaga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ega</a:t>
            </a:r>
            <a:r>
              <a:rPr lang="en-US" sz="2000" dirty="0" smtClean="0">
                <a:latin typeface="Centaur" panose="02030504050205020304" pitchFamily="18" charset="0"/>
              </a:rPr>
              <a:t>, </a:t>
            </a:r>
            <a:r>
              <a:rPr lang="en-US" sz="2000" dirty="0" err="1" smtClean="0">
                <a:latin typeface="Centaur" panose="02030504050205020304" pitchFamily="18" charset="0"/>
              </a:rPr>
              <a:t>o’zaro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bir-biri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bilan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bog’langan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va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tartiblangan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ma’lumotlar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majmuasidir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latin typeface="Centaur" panose="02030504050205020304" pitchFamily="18" charset="0"/>
              </a:rPr>
              <a:t>Misol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kitoblar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javoni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ombori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hisoblanadi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ya'ni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turdagi</a:t>
            </a:r>
            <a:r>
              <a:rPr lang="en-US" sz="2000" dirty="0">
                <a:latin typeface="Centaur" panose="02030504050205020304" pitchFamily="18" charset="0"/>
              </a:rPr>
              <a:t>(</a:t>
            </a:r>
            <a:r>
              <a:rPr lang="en-US" sz="2000" dirty="0" err="1">
                <a:latin typeface="Centaur" panose="02030504050205020304" pitchFamily="18" charset="0"/>
              </a:rPr>
              <a:t>kitoblarni</a:t>
            </a:r>
            <a:r>
              <a:rPr lang="en-US" sz="2000" dirty="0">
                <a:latin typeface="Centaur" panose="02030504050205020304" pitchFamily="18" charset="0"/>
              </a:rPr>
              <a:t>) </a:t>
            </a:r>
            <a:r>
              <a:rPr lang="en-US" sz="2000" dirty="0" err="1">
                <a:latin typeface="Centaur" panose="02030504050205020304" pitchFamily="18" charset="0"/>
              </a:rPr>
              <a:t>obyektlarni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o'zida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saqlaydi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yoki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bo'lmasa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telefon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raqamlar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yozilgan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kitobcha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yerda</a:t>
            </a:r>
            <a:r>
              <a:rPr lang="en-US" sz="2000" dirty="0">
                <a:latin typeface="Centaur" panose="02030504050205020304" pitchFamily="18" charset="0"/>
              </a:rPr>
              <a:t> ism, </a:t>
            </a:r>
            <a:r>
              <a:rPr lang="en-US" sz="2000" dirty="0" err="1">
                <a:latin typeface="Centaur" panose="02030504050205020304" pitchFamily="18" charset="0"/>
              </a:rPr>
              <a:t>telefon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raqam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kabi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tipdagi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saqlanadi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Ma’lumotlar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modeli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–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ma’lumotlarning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o’zaro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bog’langan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tuzilishlari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va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ular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ustida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bajarilgan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operatsiyalar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to’plami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.</a:t>
            </a:r>
            <a:endParaRPr lang="en-US" altLang="ru-RU" sz="20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Centaur" panose="02030504050205020304" pitchFamily="18" charset="0"/>
              </a:rPr>
              <a:t>Ma'lumotlar</a:t>
            </a:r>
            <a:r>
              <a:rPr lang="en-US" sz="4000" dirty="0">
                <a:latin typeface="Centaur" panose="02030504050205020304" pitchFamily="18" charset="0"/>
              </a:rPr>
              <a:t> </a:t>
            </a:r>
            <a:r>
              <a:rPr lang="en-US" sz="4000" dirty="0" err="1">
                <a:latin typeface="Centaur" panose="02030504050205020304" pitchFamily="18" charset="0"/>
              </a:rPr>
              <a:t>ombori</a:t>
            </a:r>
            <a:endParaRPr lang="en-US" altLang="ru-RU" sz="4000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633095" y="1330326"/>
            <a:ext cx="10331467" cy="23684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ombori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tuzulishining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asosiy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usullari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quyidagilardan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iborat</a:t>
            </a:r>
            <a:r>
              <a:rPr lang="en-US" sz="2000" dirty="0" smtClean="0">
                <a:latin typeface="Centaur" panose="02030504050205020304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Ierarxik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(</a:t>
            </a: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shajara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) model 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–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bu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modelda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ma’lumotlar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daraxtsimon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ko’rinishda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saqlanadi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;</a:t>
            </a:r>
            <a:endParaRPr lang="en-US" altLang="ru-RU" sz="2000" dirty="0" smtClean="0">
              <a:latin typeface="Centaur" panose="02030504050205020304" pitchFamily="18" charset="0"/>
              <a:cs typeface="Centaur" panose="020305040502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Tarmoqli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 model 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- </a:t>
            </a:r>
            <a:r>
              <a:rPr lang="en-US" altLang="ru-RU" sz="2000" dirty="0" err="1">
                <a:latin typeface="Centaur" panose="02030504050205020304" pitchFamily="18" charset="0"/>
                <a:cs typeface="Centaur" panose="02030504050205020304" charset="0"/>
              </a:rPr>
              <a:t>bu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>
                <a:latin typeface="Centaur" panose="02030504050205020304" pitchFamily="18" charset="0"/>
                <a:cs typeface="Centaur" panose="02030504050205020304" charset="0"/>
              </a:rPr>
              <a:t>modelda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daraxtsimon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bog’lanish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bo’lsada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,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tugunlardagi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tarmoqlanishga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cheklanish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yo’q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Relyatsion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 (</a:t>
            </a: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o’zaro</a:t>
            </a:r>
            <a:r>
              <a:rPr lang="en-US" altLang="ru-RU" sz="2000" b="1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b="1" dirty="0" err="1" smtClean="0">
                <a:latin typeface="Centaur" panose="02030504050205020304" pitchFamily="18" charset="0"/>
                <a:cs typeface="Centaur" panose="02030504050205020304" charset="0"/>
              </a:rPr>
              <a:t>bog’langan</a:t>
            </a:r>
            <a:r>
              <a:rPr lang="en-US" altLang="ru-RU" sz="2000" b="1" dirty="0">
                <a:latin typeface="Centaur" panose="02030504050205020304" pitchFamily="18" charset="0"/>
                <a:cs typeface="Centaur" panose="02030504050205020304" charset="0"/>
              </a:rPr>
              <a:t>) model 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- </a:t>
            </a:r>
            <a:r>
              <a:rPr lang="en-US" altLang="ru-RU" sz="2000" dirty="0" err="1">
                <a:latin typeface="Centaur" panose="02030504050205020304" pitchFamily="18" charset="0"/>
                <a:cs typeface="Centaur" panose="02030504050205020304" charset="0"/>
              </a:rPr>
              <a:t>bu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>
                <a:latin typeface="Centaur" panose="02030504050205020304" pitchFamily="18" charset="0"/>
                <a:cs typeface="Centaur" panose="02030504050205020304" charset="0"/>
              </a:rPr>
              <a:t>modelda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>
                <a:latin typeface="Centaur" panose="02030504050205020304" pitchFamily="18" charset="0"/>
                <a:cs typeface="Centaur" panose="02030504050205020304" charset="0"/>
              </a:rPr>
              <a:t>ma’lumotlar</a:t>
            </a:r>
            <a:r>
              <a:rPr lang="en-US" altLang="ru-RU" sz="2000" dirty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jadval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ko’rinishida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2000" dirty="0" err="1" smtClean="0">
                <a:latin typeface="Centaur" panose="02030504050205020304" pitchFamily="18" charset="0"/>
                <a:cs typeface="Centaur" panose="02030504050205020304" charset="0"/>
              </a:rPr>
              <a:t>saqlanadi</a:t>
            </a:r>
            <a:r>
              <a:rPr lang="en-US" altLang="ru-RU" sz="2000" dirty="0" smtClean="0">
                <a:latin typeface="Centaur" panose="02030504050205020304" pitchFamily="18" charset="0"/>
                <a:cs typeface="Centaur" panose="02030504050205020304" charset="0"/>
              </a:rPr>
              <a:t>;</a:t>
            </a:r>
            <a:endParaRPr lang="en-US" altLang="ru-RU" sz="20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9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138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117</cp:revision>
  <dcterms:created xsi:type="dcterms:W3CDTF">2020-03-02T05:19:00Z</dcterms:created>
  <dcterms:modified xsi:type="dcterms:W3CDTF">2021-07-20T06:50:19Z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