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68" r:id="rId4"/>
    <p:sldId id="274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8605" y="4121785"/>
            <a:ext cx="9300210" cy="1000125"/>
          </a:xfrm>
        </p:spPr>
        <p:txBody>
          <a:bodyPr/>
          <a:p>
            <a:r>
              <a:rPr lang="en-US" altLang="ru-RU" sz="2800" b="1">
                <a:latin typeface="Centaur" panose="02030504050205020304" charset="0"/>
                <a:cs typeface="Centaur" panose="02030504050205020304" charset="0"/>
              </a:rPr>
              <a:t>5-dars. Axborotni kompyuterda tasvirlanishi, o'lchov birliklari va uzatish tezligi</a:t>
            </a:r>
            <a:endParaRPr lang="en-US" altLang="ru-RU" sz="2800" b="1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524000" y="1264285"/>
            <a:ext cx="9144000" cy="113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Informatika 7-sinf | ITOne Uz</a:t>
            </a:r>
            <a:endParaRPr lang="en-US" altLang="ru-RU">
              <a:solidFill>
                <a:srgbClr val="C00000"/>
              </a:solidFill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2" name="Изображение 1" descr="icon01-transa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52805" y="1722120"/>
            <a:ext cx="10515600" cy="4377690"/>
          </a:xfrm>
        </p:spPr>
        <p:txBody>
          <a:bodyPr/>
          <a:p>
            <a:pPr algn="just">
              <a:buFont typeface="Arial" panose="020B0604020202020204" pitchFamily="34" charset="0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ASCII jadvali haqida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4000" b="1">
                <a:latin typeface="Centaur" panose="02030504050205020304" charset="0"/>
                <a:cs typeface="Centaur" panose="02030504050205020304" charset="0"/>
                <a:sym typeface="+mn-ea"/>
              </a:rPr>
              <a:t>Axborotni kompyuterda tasvirlanishi</a:t>
            </a:r>
            <a:endParaRPr lang="en-US" altLang="ru-RU" sz="4000" b="1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52805" y="1722120"/>
            <a:ext cx="10515600" cy="4377690"/>
          </a:xfrm>
        </p:spPr>
        <p:txBody>
          <a:bodyPr/>
          <a:p>
            <a:pPr algn="just">
              <a:buFont typeface="Arial" panose="020B0604020202020204" pitchFamily="34" charset="0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1 bit eng kichik o'lchov birligi 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>
              <a:buFont typeface="Arial" panose="020B0604020202020204" pitchFamily="34" charset="0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1 bayt  = 8 bit 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>
              <a:buFont typeface="Arial" panose="020B0604020202020204" pitchFamily="34" charset="0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1 Kbayt = 1024 bayt 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>
              <a:buFont typeface="Arial" panose="020B0604020202020204" pitchFamily="34" charset="0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1 Mbayt = 1024 Kbayt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>
              <a:buFont typeface="Arial" panose="020B0604020202020204" pitchFamily="34" charset="0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1 Gbayt = 1024 Mbayt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>
              <a:buFont typeface="Arial" panose="020B0604020202020204" pitchFamily="34" charset="0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1 Tbayt = 1024 Gbayt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>
              <a:buFont typeface="Arial" panose="020B0604020202020204" pitchFamily="34" charset="0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1Kbayt  = 1024 bayt = 1024*8 = 8192 bit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4000" b="1">
                <a:latin typeface="Centaur" panose="02030504050205020304" charset="0"/>
                <a:cs typeface="Centaur" panose="02030504050205020304" charset="0"/>
              </a:rPr>
              <a:t>O'lchov birliklari</a:t>
            </a:r>
            <a:endParaRPr lang="en-US" altLang="ru-RU" sz="4000" b="1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52805" y="1722120"/>
            <a:ext cx="10515600" cy="4377690"/>
          </a:xfrm>
        </p:spPr>
        <p:txBody>
          <a:bodyPr>
            <a:normAutofit lnSpcReduction="20000"/>
          </a:bodyPr>
          <a:p>
            <a:pPr algn="just">
              <a:buFont typeface="Arial" panose="020B0604020202020204" pitchFamily="34" charset="0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20 Mbit/S = 20 * 1024*1024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>
              <a:buFont typeface="Arial" panose="020B0604020202020204" pitchFamily="34" charset="0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20 Mbayt/S = </a:t>
            </a:r>
            <a:r>
              <a:rPr lang="en-US" altLang="ru-RU" sz="3200">
                <a:latin typeface="Centaur" panose="02030504050205020304" charset="0"/>
                <a:cs typeface="Centaur" panose="02030504050205020304" charset="0"/>
                <a:sym typeface="+mn-ea"/>
              </a:rPr>
              <a:t>20 * 1024*1024 * 8</a:t>
            </a:r>
            <a:endParaRPr lang="en-US" altLang="ru-RU" sz="3200">
              <a:latin typeface="Centaur" panose="02030504050205020304" charset="0"/>
              <a:cs typeface="Centaur" panose="02030504050205020304" charset="0"/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>
              <a:buFont typeface="Arial" panose="020B0604020202020204" pitchFamily="34" charset="0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50 Mbit/S 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>
              <a:buFont typeface="Arial" panose="020B0604020202020204" pitchFamily="34" charset="0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1 Gbayt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>
              <a:buFont typeface="Arial" panose="020B0604020202020204" pitchFamily="34" charset="0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6 Mbayt/S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>
              <a:buFont typeface="Arial" panose="020B0604020202020204" pitchFamily="34" charset="0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1 	6Mbayt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>
              <a:buFont typeface="Arial" panose="020B0604020202020204" pitchFamily="34" charset="0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x	1024 Mbayt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>
              <a:buFont typeface="Arial" panose="020B0604020202020204" pitchFamily="34" charset="0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3minut 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>
              <a:buFont typeface="Arial" panose="020B0604020202020204" pitchFamily="34" charset="0"/>
            </a:pP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4000" b="1">
                <a:latin typeface="Centaur" panose="02030504050205020304" charset="0"/>
                <a:cs typeface="Centaur" panose="02030504050205020304" charset="0"/>
              </a:rPr>
              <a:t>Axborotni uzatish tezligi</a:t>
            </a:r>
            <a:endParaRPr lang="en-US" altLang="ru-RU" sz="4000" b="1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WPS Presentation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Centaur</vt:lpstr>
      <vt:lpstr>Consolas</vt:lpstr>
      <vt:lpstr>Microsoft YaHei</vt:lpstr>
      <vt:lpstr/>
      <vt:lpstr>Arial Unicode MS</vt:lpstr>
      <vt:lpstr>Calibri Light</vt:lpstr>
      <vt:lpstr>Calibri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XRC</cp:lastModifiedBy>
  <cp:revision>59</cp:revision>
  <dcterms:created xsi:type="dcterms:W3CDTF">2020-03-02T05:19:00Z</dcterms:created>
  <dcterms:modified xsi:type="dcterms:W3CDTF">2020-10-25T11:39:02Z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1049-11.2.0.9148</vt:lpwstr>
  </property>
</Properties>
</file>