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76" r:id="rId4"/>
    <p:sldId id="277" r:id="rId5"/>
    <p:sldId id="278" r:id="rId6"/>
    <p:sldId id="279" r:id="rId7"/>
    <p:sldId id="280" r:id="rId8"/>
    <p:sldId id="282" r:id="rId9"/>
    <p:sldId id="283"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Изображение 3" descr="03"/>
          <p:cNvPicPr>
            <a:picLocks noChangeAspect="1"/>
          </p:cNvPicPr>
          <p:nvPr/>
        </p:nvPicPr>
        <p:blipFill>
          <a:blip r:embed="rId1"/>
          <a:stretch>
            <a:fillRect/>
          </a:stretch>
        </p:blipFill>
        <p:spPr>
          <a:xfrm>
            <a:off x="-5080" y="-4445"/>
            <a:ext cx="12231370" cy="6884035"/>
          </a:xfrm>
          <a:prstGeom prst="rect">
            <a:avLst/>
          </a:prstGeom>
        </p:spPr>
      </p:pic>
      <p:sp>
        <p:nvSpPr>
          <p:cNvPr id="3" name="Подзаголовок 2"/>
          <p:cNvSpPr>
            <a:spLocks noGrp="1"/>
          </p:cNvSpPr>
          <p:nvPr>
            <p:ph type="subTitle" idx="1"/>
          </p:nvPr>
        </p:nvSpPr>
        <p:spPr>
          <a:xfrm>
            <a:off x="1538605" y="4121785"/>
            <a:ext cx="9300210" cy="1000125"/>
          </a:xfrm>
        </p:spPr>
        <p:txBody>
          <a:bodyPr/>
          <a:p>
            <a:r>
              <a:rPr lang="en-US" altLang="ru-RU" sz="2800" b="1">
                <a:latin typeface="Centaur" panose="02030504050205020304" charset="0"/>
                <a:cs typeface="Centaur" panose="02030504050205020304" charset="0"/>
              </a:rPr>
              <a:t>8-dars. Viruslar va antivirus dasturlari xaqida</a:t>
            </a:r>
            <a:endParaRPr lang="en-US" altLang="ru-RU" sz="2800" b="1">
              <a:latin typeface="Centaur" panose="02030504050205020304" charset="0"/>
              <a:cs typeface="Centaur" panose="02030504050205020304" charset="0"/>
            </a:endParaRPr>
          </a:p>
        </p:txBody>
      </p:sp>
      <p:sp>
        <p:nvSpPr>
          <p:cNvPr id="6" name="Заголовок 1"/>
          <p:cNvSpPr>
            <a:spLocks noGrp="1"/>
          </p:cNvSpPr>
          <p:nvPr/>
        </p:nvSpPr>
        <p:spPr>
          <a:xfrm>
            <a:off x="1524000" y="1264285"/>
            <a:ext cx="9144000" cy="11315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ru-RU">
                <a:solidFill>
                  <a:srgbClr val="C00000"/>
                </a:solidFill>
                <a:latin typeface="Centaur" panose="02030504050205020304" charset="0"/>
                <a:cs typeface="Centaur" panose="02030504050205020304" charset="0"/>
              </a:rPr>
              <a:t>Informatika 7-sinf | ITOne Uz</a:t>
            </a:r>
            <a:endParaRPr lang="en-US" altLang="ru-RU">
              <a:solidFill>
                <a:srgbClr val="C00000"/>
              </a:solidFill>
              <a:latin typeface="Centaur" panose="02030504050205020304" charset="0"/>
              <a:cs typeface="Centaur" panose="02030504050205020304" charset="0"/>
            </a:endParaRPr>
          </a:p>
        </p:txBody>
      </p:sp>
      <p:pic>
        <p:nvPicPr>
          <p:cNvPr id="2" name="Изображение 1"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normAutofit/>
          </a:bodyPr>
          <a:p>
            <a:pPr algn="just">
              <a:buFont typeface="Arial" panose="020B0604020202020204" pitchFamily="34" charset="0"/>
            </a:pPr>
            <a:r>
              <a:rPr lang="en-US" altLang="ru-RU" sz="3200">
                <a:latin typeface="Centaur" panose="02030504050205020304" charset="0"/>
                <a:cs typeface="Centaur" panose="02030504050205020304" charset="0"/>
              </a:rPr>
              <a:t>Troyanlar (Trojan Horses) – Qadimgi yunonlarning Troyaga yurishlari davrida qo’llagan hiylasi, ya’ni troyaliklarni otga ishqiboz ekanligidan foydalanib, ularga katta yog’och ot sovg’a qilishlari va bu otning troyaliklar mag’lubiyatiga olib kelishi voqeasidan olingan nom. . Troyanlar odatda internet orqali tarqaladi. Troyanlar kompyuteringizga o’rnashib olib, dastlab foydali programma sifatida o’zlarini tanishtiradilar, lekin ularning asl vazifasi foydalanuvchiga noma’lumligicha qoladi. </a:t>
            </a: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sym typeface="+mn-ea"/>
              </a:rPr>
              <a:t>Virus turlari</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normAutofit/>
          </a:bodyPr>
          <a:p>
            <a:pPr algn="just">
              <a:buFont typeface="Arial" panose="020B0604020202020204" pitchFamily="34" charset="0"/>
            </a:pPr>
            <a:r>
              <a:rPr lang="en-US" altLang="ru-RU" sz="3200">
                <a:latin typeface="Centaur" panose="02030504050205020304" charset="0"/>
                <a:cs typeface="Centaur" panose="02030504050205020304" charset="0"/>
              </a:rPr>
              <a:t>Chuvalchang viruslar (Worms) – Chuvalchang viruslar o’z nomiga mos ravishda juda tez o’z-o’zidan ko’payadigan viruslardir. Odatda bu viruslar internet yoli intranet tarmoqlari orasida tarqaladi. Tarqalish usuli sifatida elektron xatlar yoki boshqa tez tarqaluvchi mexanizmlardan foydalanadi.</a:t>
            </a: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sym typeface="+mn-ea"/>
              </a:rPr>
              <a:t>Virus turlari</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normAutofit/>
          </a:bodyPr>
          <a:p>
            <a:pPr algn="just">
              <a:buFont typeface="Arial" panose="020B0604020202020204" pitchFamily="34" charset="0"/>
            </a:pPr>
            <a:r>
              <a:rPr lang="en-US" altLang="ru-RU" sz="3200">
                <a:latin typeface="Centaur" panose="02030504050205020304" charset="0"/>
                <a:cs typeface="Centaur" panose="02030504050205020304" charset="0"/>
              </a:rPr>
              <a:t>Boot sektor viruslari (Bootsector viruses) – Bu viruslar kompyuterning ishlay boshlashi uchun foydalaniladigan qattiq diskning maxsus qismini ishdan chiqaradi. Bu virus kompyuteringizni zararlaganidan keyin kompyuter ishlamay qolishi mumkin. Odatda floppy disklar orqali tarqaladi.</a:t>
            </a: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sym typeface="+mn-ea"/>
              </a:rPr>
              <a:t>Virus turlari</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normAutofit/>
          </a:bodyPr>
          <a:p>
            <a:pPr algn="just">
              <a:buFont typeface="Arial" panose="020B0604020202020204" pitchFamily="34" charset="0"/>
            </a:pPr>
            <a:r>
              <a:rPr lang="en-US" altLang="ru-RU" sz="3200">
                <a:latin typeface="Centaur" panose="02030504050205020304" charset="0"/>
                <a:cs typeface="Centaur" panose="02030504050205020304" charset="0"/>
              </a:rPr>
              <a:t>Makro viruslar (Macro viruses) – Macro viruslar bu – o’zlarining tarqalishi uchun boshqa bir programmaning makro dasturlash tilidan foydalanadigan viruslardir. Ular odatda Microsoft Word yoki Excel xujjatlarini zararlaydi. </a:t>
            </a: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sym typeface="+mn-ea"/>
              </a:rPr>
              <a:t>Virus turlari</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normAutofit/>
          </a:bodyPr>
          <a:p>
            <a:pPr algn="just">
              <a:buFont typeface="Arial" panose="020B0604020202020204" pitchFamily="34" charset="0"/>
            </a:pPr>
            <a:r>
              <a:rPr lang="en-US" altLang="ru-RU" sz="3200">
                <a:latin typeface="Centaur" panose="02030504050205020304" charset="0"/>
                <a:cs typeface="Centaur" panose="02030504050205020304" charset="0"/>
              </a:rPr>
              <a:t>Rootkit viruslari (Rootkit viruses) – Rootkitlar viruslar orasida o’zlarining eng xavfliligi va yashirinishga ustaligi bilan alohida ajralib turadi. Rootkitlar kompyuteringizni yovuz hakerlar tomonidan qo’lga olinishi uchun foydalaniladi. Ba’zi rootkitlarni antivirus programmalari ham aniqlay olmaydi, chunki ular o’zlarini operativ tizim fayllari sifatida ko’rsatishadi. Rootkitlar odatda troyanlar tomonidan kompyuteringizga o’rnatiladi.</a:t>
            </a: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sym typeface="+mn-ea"/>
              </a:rPr>
              <a:t>Virus turlari</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normAutofit/>
          </a:bodyPr>
          <a:p>
            <a:pPr algn="just">
              <a:buFont typeface="Arial" panose="020B0604020202020204" pitchFamily="34" charset="0"/>
            </a:pPr>
            <a:r>
              <a:rPr lang="en-US" altLang="ru-RU" sz="3200">
                <a:latin typeface="Centaur" panose="02030504050205020304" charset="0"/>
                <a:cs typeface="Centaur" panose="02030504050205020304" charset="0"/>
              </a:rPr>
              <a:t>O’zgaruvchan viruslar (Polymorphic viruses) – Bu viruslar nafaqat o’z-o’zidan ko’payadi, balki ko’paygan paytda o’zlarining kodlarini ham o’zgartirib turishadi. O’zgaruvchan viruslarni aniqlash ham ba’zi antiviruslar uchun qiyin kechishi mumkin.</a:t>
            </a: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sym typeface="+mn-ea"/>
              </a:rPr>
              <a:t>Virus turlari</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normAutofit/>
          </a:bodyPr>
          <a:p>
            <a:pPr algn="just">
              <a:buFont typeface="Arial" panose="020B0604020202020204" pitchFamily="34" charset="0"/>
            </a:pPr>
            <a:r>
              <a:rPr lang="en-US" altLang="ru-RU" sz="3200">
                <a:latin typeface="Centaur" panose="02030504050205020304" charset="0"/>
                <a:cs typeface="Centaur" panose="02030504050205020304" charset="0"/>
              </a:rPr>
              <a:t>Vaqt bombasi viruslari (Time or Logic Bombs) – Bu viruslar muayyan sana yohud payt kelganida yoki foydalanuvchi tomonidan muayyan harakat amalga oshirilganida ishga tushadigan viruslardir.</a:t>
            </a: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sym typeface="+mn-ea"/>
              </a:rPr>
              <a:t>Virus turlari</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descr="03"/>
          <p:cNvPicPr>
            <a:picLocks noChangeAspect="1"/>
          </p:cNvPicPr>
          <p:nvPr/>
        </p:nvPicPr>
        <p:blipFill>
          <a:blip r:embed="rId1"/>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22120"/>
            <a:ext cx="10515600" cy="4377690"/>
          </a:xfrm>
        </p:spPr>
        <p:txBody>
          <a:bodyPr>
            <a:normAutofit/>
          </a:bodyPr>
          <a:p>
            <a:pPr algn="just">
              <a:buFont typeface="Arial" panose="020B0604020202020204" pitchFamily="34" charset="0"/>
            </a:pPr>
            <a:r>
              <a:rPr lang="en-US" altLang="ru-RU" sz="3200" b="1">
                <a:latin typeface="Centaur" panose="02030504050205020304" charset="0"/>
                <a:cs typeface="Centaur" panose="02030504050205020304" charset="0"/>
                <a:sym typeface="+mn-ea"/>
              </a:rPr>
              <a:t>Viruslarni tahlil qilish :</a:t>
            </a:r>
            <a:endParaRPr lang="en-US" altLang="ru-RU" sz="3200">
              <a:latin typeface="Centaur" panose="02030504050205020304" charset="0"/>
              <a:cs typeface="Centaur" panose="02030504050205020304" charset="0"/>
              <a:sym typeface="+mn-ea"/>
            </a:endParaRPr>
          </a:p>
          <a:p>
            <a:pPr marL="457200" indent="-457200" algn="just">
              <a:buFont typeface="Arial" panose="020B0604020202020204" pitchFamily="34" charset="0"/>
              <a:buChar char="•"/>
            </a:pPr>
            <a:r>
              <a:rPr lang="en-US" altLang="ru-RU" sz="3200">
                <a:latin typeface="Centaur" panose="02030504050205020304" charset="0"/>
                <a:cs typeface="Centaur" panose="02030504050205020304" charset="0"/>
                <a:sym typeface="+mn-ea"/>
              </a:rPr>
              <a:t>Statik tahlil</a:t>
            </a:r>
            <a:endParaRPr lang="en-US" altLang="ru-RU" sz="3200">
              <a:latin typeface="Centaur" panose="02030504050205020304" charset="0"/>
              <a:cs typeface="Centaur" panose="02030504050205020304" charset="0"/>
            </a:endParaRPr>
          </a:p>
          <a:p>
            <a:pPr marL="457200" indent="-457200" algn="just">
              <a:buFont typeface="Arial" panose="020B0604020202020204" pitchFamily="34" charset="0"/>
              <a:buChar char="•"/>
            </a:pPr>
            <a:r>
              <a:rPr lang="en-US" altLang="ru-RU" sz="3200">
                <a:latin typeface="Centaur" panose="02030504050205020304" charset="0"/>
                <a:cs typeface="Centaur" panose="02030504050205020304" charset="0"/>
                <a:sym typeface="+mn-ea"/>
              </a:rPr>
              <a:t>Dinamik tahlil</a:t>
            </a:r>
            <a:endParaRPr lang="en-US" altLang="ru-RU" sz="320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96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sz="4000" b="1">
                <a:latin typeface="Centaur" panose="02030504050205020304" charset="0"/>
                <a:cs typeface="Centaur" panose="02030504050205020304" charset="0"/>
                <a:sym typeface="+mn-ea"/>
              </a:rPr>
              <a:t>Antiviruslar</a:t>
            </a:r>
            <a:endParaRPr lang="en-US" altLang="ru-RU" sz="4000" b="1">
              <a:latin typeface="Centaur" panose="02030504050205020304" charset="0"/>
              <a:cs typeface="Centaur" panose="02030504050205020304" charset="0"/>
            </a:endParaRPr>
          </a:p>
        </p:txBody>
      </p:sp>
      <p:pic>
        <p:nvPicPr>
          <p:cNvPr id="4" name="Изображение 3" descr="icon01-transaction"/>
          <p:cNvPicPr>
            <a:picLocks noChangeAspect="1"/>
          </p:cNvPicPr>
          <p:nvPr/>
        </p:nvPicPr>
        <p:blipFill>
          <a:blip r:embed="rId2"/>
          <a:stretch>
            <a:fillRect/>
          </a:stretch>
        </p:blipFill>
        <p:spPr>
          <a:xfrm>
            <a:off x="11045190" y="12700"/>
            <a:ext cx="1007745" cy="10077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2391</Words>
  <Application>WPS Presentation</Application>
  <PresentationFormat>Widescreen</PresentationFormat>
  <Paragraphs>38</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Centaur</vt:lpstr>
      <vt:lpstr>Microsoft YaHei</vt:lpstr>
      <vt:lpstr/>
      <vt:lpstr>Arial Unicode MS</vt:lpstr>
      <vt:lpstr>Calibri Light</vt:lpstr>
      <vt:lpstr>Calibri</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XRC</cp:lastModifiedBy>
  <cp:revision>73</cp:revision>
  <dcterms:created xsi:type="dcterms:W3CDTF">2020-03-02T05:19:00Z</dcterms:created>
  <dcterms:modified xsi:type="dcterms:W3CDTF">2020-11-14T07:27:54Z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1049-11.2.0.9739</vt:lpwstr>
  </property>
</Properties>
</file>