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8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144000" cy="659130"/>
          </a:xfrm>
        </p:spPr>
        <p:txBody>
          <a:bodyPr/>
          <a:p>
            <a:r>
              <a:rPr lang="en-US" altLang="ru-RU" sz="3200" b="1">
                <a:latin typeface="Centaur" panose="02030504050205020304" charset="0"/>
                <a:cs typeface="Centaur" panose="02030504050205020304" charset="0"/>
              </a:rPr>
              <a:t>2-dars. Sanoq sistemalari xaqida tushuncha</a:t>
            </a:r>
            <a:endParaRPr lang="en-US" altLang="ru-RU" sz="3200" b="1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264285"/>
            <a:ext cx="9144000" cy="113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Informatika 7-sinf | ITOne Uz</a:t>
            </a:r>
            <a:endParaRPr lang="en-US" altLang="ru-RU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722120"/>
            <a:ext cx="10515600" cy="4377690"/>
          </a:xfrm>
        </p:spPr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Ikkilik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sakkizlik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o'nlik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ru-RU" sz="3200">
                <a:latin typeface="Centaur" panose="02030504050205020304" charset="0"/>
                <a:cs typeface="Centaur" panose="02030504050205020304" charset="0"/>
              </a:rPr>
              <a:t>o'n oltilik</a:t>
            </a:r>
            <a:endParaRPr lang="en-US" altLang="ru-RU" sz="320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Sanoq sistemalari turlari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0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b="1">
                <a:latin typeface="Centaur" panose="02030504050205020304" charset="0"/>
                <a:cs typeface="Centaur" panose="02030504050205020304" charset="0"/>
              </a:rPr>
              <a:t>Sanoq sistemalari</a:t>
            </a:r>
            <a:endParaRPr lang="en-US" altLang="ru-RU" sz="4000" b="1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4272280" y="1706245"/>
            <a:ext cx="2734310" cy="737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2126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762240" y="3192780"/>
            <a:ext cx="1492250" cy="850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400">
                <a:latin typeface="Consolas" panose="020B0609020204030204" charset="0"/>
                <a:cs typeface="Consolas" panose="020B0609020204030204" charset="0"/>
              </a:rPr>
              <a:t>Birlik</a:t>
            </a:r>
            <a:endParaRPr lang="en-US" altLang="ru-RU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987415" y="3192780"/>
            <a:ext cx="1492250" cy="850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400">
                <a:latin typeface="Consolas" panose="020B0609020204030204" charset="0"/>
                <a:cs typeface="Consolas" panose="020B0609020204030204" charset="0"/>
              </a:rPr>
              <a:t>O'nlik</a:t>
            </a:r>
            <a:endParaRPr lang="en-US" altLang="ru-RU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37660" y="3192780"/>
            <a:ext cx="1492250" cy="850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400">
                <a:latin typeface="Consolas" panose="020B0609020204030204" charset="0"/>
                <a:cs typeface="Consolas" panose="020B0609020204030204" charset="0"/>
              </a:rPr>
              <a:t>Yuzlik</a:t>
            </a:r>
            <a:endParaRPr lang="en-US" altLang="ru-RU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352675" y="3192780"/>
            <a:ext cx="1492250" cy="850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2400">
                <a:latin typeface="Consolas" panose="020B0609020204030204" charset="0"/>
                <a:cs typeface="Consolas" panose="020B0609020204030204" charset="0"/>
              </a:rPr>
              <a:t>Minglik</a:t>
            </a:r>
            <a:endParaRPr lang="en-US" altLang="ru-RU" sz="24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3556000" y="2207895"/>
            <a:ext cx="1372870" cy="93980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928870" y="2356485"/>
            <a:ext cx="537210" cy="760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5958840" y="2400935"/>
            <a:ext cx="746125" cy="686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6466205" y="2177415"/>
            <a:ext cx="2029460" cy="939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Presentation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Centaur</vt:lpstr>
      <vt:lpstr>Microsoft YaHei</vt:lpstr>
      <vt:lpstr/>
      <vt:lpstr>Arial Unicode MS</vt:lpstr>
      <vt:lpstr>Calibri Light</vt:lpstr>
      <vt:lpstr>Calibri</vt:lpstr>
      <vt:lpstr>Segoe Print</vt:lpstr>
      <vt:lpstr>Consolas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xrc</cp:lastModifiedBy>
  <cp:revision>54</cp:revision>
  <dcterms:created xsi:type="dcterms:W3CDTF">2020-03-02T05:19:00Z</dcterms:created>
  <dcterms:modified xsi:type="dcterms:W3CDTF">2020-10-10T16:46:20Z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1049-11.2.0.9684</vt:lpwstr>
  </property>
</Properties>
</file>