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3"/>
    <p:sldId id="268" r:id="rId4"/>
    <p:sldId id="276" r:id="rId5"/>
    <p:sldId id="277" r:id="rId6"/>
    <p:sldId id="278" r:id="rId7"/>
    <p:sldId id="27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Изображение 3" descr="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080" y="-13335"/>
            <a:ext cx="12231370" cy="6884035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38605" y="4121785"/>
            <a:ext cx="9144000" cy="659130"/>
          </a:xfrm>
        </p:spPr>
        <p:txBody>
          <a:bodyPr>
            <a:normAutofit/>
          </a:bodyPr>
          <a:p>
            <a:r>
              <a:rPr lang="en-US" altLang="ru-RU" sz="3200" b="1">
                <a:latin typeface="Centaur" panose="02030504050205020304" charset="0"/>
                <a:cs typeface="Centaur" panose="02030504050205020304" charset="0"/>
              </a:rPr>
              <a:t>1-dars. Mantiqiy amallar </a:t>
            </a:r>
            <a:endParaRPr lang="en-US" altLang="ru-RU" sz="3200" b="1">
              <a:latin typeface="Centaur" panose="02030504050205020304" charset="0"/>
              <a:cs typeface="Centaur" panose="02030504050205020304" charset="0"/>
            </a:endParaRPr>
          </a:p>
        </p:txBody>
      </p:sp>
      <p:sp>
        <p:nvSpPr>
          <p:cNvPr id="6" name="Заголовок 1"/>
          <p:cNvSpPr>
            <a:spLocks noGrp="1"/>
          </p:cNvSpPr>
          <p:nvPr/>
        </p:nvSpPr>
        <p:spPr>
          <a:xfrm>
            <a:off x="1524000" y="1264285"/>
            <a:ext cx="9144000" cy="11315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ru-RU">
                <a:solidFill>
                  <a:srgbClr val="C00000"/>
                </a:solidFill>
                <a:latin typeface="Centaur" panose="02030504050205020304" charset="0"/>
                <a:cs typeface="Centaur" panose="02030504050205020304" charset="0"/>
              </a:rPr>
              <a:t>Informatika 8-sinf | Excel | ITOne Uz</a:t>
            </a:r>
            <a:endParaRPr lang="en-US" altLang="ru-RU">
              <a:solidFill>
                <a:srgbClr val="C00000"/>
              </a:solidFill>
              <a:latin typeface="Centaur" panose="02030504050205020304" charset="0"/>
              <a:cs typeface="Centaur" panose="02030504050205020304" charset="0"/>
            </a:endParaRPr>
          </a:p>
        </p:txBody>
      </p:sp>
      <p:pic>
        <p:nvPicPr>
          <p:cNvPr id="2" name="Изображение 1" descr="icon01-transac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190" y="12700"/>
            <a:ext cx="1007745" cy="10077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852805" y="1722120"/>
            <a:ext cx="10515600" cy="4377690"/>
          </a:xfrm>
        </p:spPr>
        <p:txBody>
          <a:bodyPr/>
          <a:p>
            <a:pPr algn="just"/>
            <a:r>
              <a:rPr lang="en-US" altLang="ru-RU" sz="3200">
                <a:latin typeface="Centaur" panose="02030504050205020304" charset="0"/>
                <a:cs typeface="Centaur" panose="02030504050205020304" charset="0"/>
              </a:rPr>
              <a:t>1 - Rost = true</a:t>
            </a:r>
            <a:endParaRPr lang="en-US" altLang="ru-RU" sz="3200">
              <a:latin typeface="Centaur" panose="02030504050205020304" charset="0"/>
              <a:cs typeface="Centaur" panose="02030504050205020304" charset="0"/>
            </a:endParaRPr>
          </a:p>
          <a:p>
            <a:pPr algn="just"/>
            <a:r>
              <a:rPr lang="en-US" altLang="ru-RU" sz="3200">
                <a:latin typeface="Centaur" panose="02030504050205020304" charset="0"/>
                <a:cs typeface="Centaur" panose="02030504050205020304" charset="0"/>
              </a:rPr>
              <a:t>0 - Yolg'on = false</a:t>
            </a:r>
            <a:endParaRPr lang="en-US" altLang="ru-RU" sz="3200">
              <a:latin typeface="Centaur" panose="02030504050205020304" charset="0"/>
              <a:cs typeface="Centaur" panose="02030504050205020304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96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sz="4000" b="1">
                <a:latin typeface="Centaur" panose="02030504050205020304" charset="0"/>
                <a:cs typeface="Centaur" panose="02030504050205020304" charset="0"/>
              </a:rPr>
              <a:t>Rost Yolg'on tushunchasi</a:t>
            </a:r>
            <a:endParaRPr lang="en-US" altLang="ru-RU" sz="4000" b="1">
              <a:latin typeface="Centaur" panose="02030504050205020304" charset="0"/>
              <a:cs typeface="Centaur" panose="02030504050205020304" charset="0"/>
            </a:endParaRPr>
          </a:p>
        </p:txBody>
      </p:sp>
      <p:pic>
        <p:nvPicPr>
          <p:cNvPr id="4" name="Изображение 3" descr="icon01-transac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190" y="12700"/>
            <a:ext cx="1007745" cy="10077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1521460" y="1918335"/>
            <a:ext cx="3416935" cy="2543175"/>
          </a:xfrm>
        </p:spPr>
        <p:txBody>
          <a:bodyPr/>
          <a:p>
            <a:pPr algn="just"/>
            <a:r>
              <a:rPr lang="en-US" altLang="ru-RU" sz="3200">
                <a:latin typeface="Centaur" panose="02030504050205020304" charset="0"/>
                <a:cs typeface="Centaur" panose="02030504050205020304" charset="0"/>
              </a:rPr>
              <a:t>1 * 1 = 1</a:t>
            </a:r>
            <a:endParaRPr lang="en-US" altLang="ru-RU" sz="3200">
              <a:latin typeface="Centaur" panose="02030504050205020304" charset="0"/>
              <a:cs typeface="Centaur" panose="02030504050205020304" charset="0"/>
            </a:endParaRPr>
          </a:p>
          <a:p>
            <a:pPr algn="just"/>
            <a:r>
              <a:rPr lang="en-US" altLang="ru-RU" sz="3200">
                <a:latin typeface="Centaur" panose="02030504050205020304" charset="0"/>
                <a:cs typeface="Centaur" panose="02030504050205020304" charset="0"/>
              </a:rPr>
              <a:t>1 * 0 = 0</a:t>
            </a:r>
            <a:endParaRPr lang="en-US" altLang="ru-RU" sz="3200">
              <a:latin typeface="Centaur" panose="02030504050205020304" charset="0"/>
              <a:cs typeface="Centaur" panose="02030504050205020304" charset="0"/>
            </a:endParaRPr>
          </a:p>
          <a:p>
            <a:pPr algn="just"/>
            <a:r>
              <a:rPr lang="en-US" altLang="ru-RU" sz="3200">
                <a:latin typeface="Centaur" panose="02030504050205020304" charset="0"/>
                <a:cs typeface="Centaur" panose="02030504050205020304" charset="0"/>
              </a:rPr>
              <a:t>0 * 1 = 0</a:t>
            </a:r>
            <a:endParaRPr lang="en-US" altLang="ru-RU" sz="3200">
              <a:latin typeface="Centaur" panose="02030504050205020304" charset="0"/>
              <a:cs typeface="Centaur" panose="02030504050205020304" charset="0"/>
            </a:endParaRPr>
          </a:p>
          <a:p>
            <a:pPr algn="just"/>
            <a:r>
              <a:rPr lang="en-US" altLang="ru-RU" sz="3200">
                <a:latin typeface="Centaur" panose="02030504050205020304" charset="0"/>
                <a:cs typeface="Centaur" panose="02030504050205020304" charset="0"/>
              </a:rPr>
              <a:t>0 * 0 = 0</a:t>
            </a:r>
            <a:endParaRPr lang="en-US" altLang="ru-RU" sz="3200">
              <a:latin typeface="Centaur" panose="02030504050205020304" charset="0"/>
              <a:cs typeface="Centaur" panose="02030504050205020304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96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sz="4000" b="1">
                <a:latin typeface="Centaur" panose="02030504050205020304" charset="0"/>
                <a:cs typeface="Centaur" panose="02030504050205020304" charset="0"/>
              </a:rPr>
              <a:t>A * B = ? ( and) ∩</a:t>
            </a:r>
            <a:endParaRPr lang="en-US" altLang="ru-RU" sz="4000" b="1">
              <a:latin typeface="Centaur" panose="02030504050205020304" charset="0"/>
              <a:cs typeface="Centaur" panose="02030504050205020304" charset="0"/>
            </a:endParaRPr>
          </a:p>
        </p:txBody>
      </p:sp>
      <p:pic>
        <p:nvPicPr>
          <p:cNvPr id="4" name="Изображение 3" descr="icon01-transac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190" y="12700"/>
            <a:ext cx="1007745" cy="10077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320" y="1918335"/>
            <a:ext cx="4674870" cy="34963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700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1521460" y="1918335"/>
            <a:ext cx="3416935" cy="2543175"/>
          </a:xfrm>
        </p:spPr>
        <p:txBody>
          <a:bodyPr/>
          <a:p>
            <a:pPr algn="just"/>
            <a:r>
              <a:rPr lang="en-US" altLang="ru-RU" sz="3200">
                <a:latin typeface="Centaur" panose="02030504050205020304" charset="0"/>
                <a:cs typeface="Centaur" panose="02030504050205020304" charset="0"/>
              </a:rPr>
              <a:t>1 + 1 = 1</a:t>
            </a:r>
            <a:endParaRPr lang="en-US" altLang="ru-RU" sz="3200">
              <a:latin typeface="Centaur" panose="02030504050205020304" charset="0"/>
              <a:cs typeface="Centaur" panose="02030504050205020304" charset="0"/>
            </a:endParaRPr>
          </a:p>
          <a:p>
            <a:pPr algn="just"/>
            <a:r>
              <a:rPr lang="en-US" altLang="ru-RU" sz="3200">
                <a:latin typeface="Centaur" panose="02030504050205020304" charset="0"/>
                <a:cs typeface="Centaur" panose="02030504050205020304" charset="0"/>
              </a:rPr>
              <a:t>1 + 0 = 1</a:t>
            </a:r>
            <a:endParaRPr lang="en-US" altLang="ru-RU" sz="3200">
              <a:latin typeface="Centaur" panose="02030504050205020304" charset="0"/>
              <a:cs typeface="Centaur" panose="02030504050205020304" charset="0"/>
            </a:endParaRPr>
          </a:p>
          <a:p>
            <a:pPr algn="just"/>
            <a:r>
              <a:rPr lang="en-US" altLang="ru-RU" sz="3200">
                <a:latin typeface="Centaur" panose="02030504050205020304" charset="0"/>
                <a:cs typeface="Centaur" panose="02030504050205020304" charset="0"/>
              </a:rPr>
              <a:t>0 + 1 = 1</a:t>
            </a:r>
            <a:endParaRPr lang="en-US" altLang="ru-RU" sz="3200">
              <a:latin typeface="Centaur" panose="02030504050205020304" charset="0"/>
              <a:cs typeface="Centaur" panose="02030504050205020304" charset="0"/>
            </a:endParaRPr>
          </a:p>
          <a:p>
            <a:pPr algn="just"/>
            <a:r>
              <a:rPr lang="en-US" altLang="ru-RU" sz="3200">
                <a:latin typeface="Centaur" panose="02030504050205020304" charset="0"/>
                <a:cs typeface="Centaur" panose="02030504050205020304" charset="0"/>
              </a:rPr>
              <a:t>0 + 0 = 0</a:t>
            </a:r>
            <a:endParaRPr lang="en-US" altLang="ru-RU" sz="3200">
              <a:latin typeface="Centaur" panose="02030504050205020304" charset="0"/>
              <a:cs typeface="Centaur" panose="02030504050205020304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96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sz="4000" b="1">
                <a:latin typeface="Centaur" panose="02030504050205020304" charset="0"/>
                <a:cs typeface="Centaur" panose="02030504050205020304" charset="0"/>
              </a:rPr>
              <a:t>A + B = ? ( or)</a:t>
            </a:r>
            <a:endParaRPr lang="en-US" altLang="ru-RU" sz="4000" b="1">
              <a:latin typeface="Centaur" panose="02030504050205020304" charset="0"/>
              <a:cs typeface="Centaur" panose="02030504050205020304" charset="0"/>
            </a:endParaRPr>
          </a:p>
        </p:txBody>
      </p:sp>
      <p:pic>
        <p:nvPicPr>
          <p:cNvPr id="4" name="Изображение 3" descr="icon01-transac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190" y="12700"/>
            <a:ext cx="1007745" cy="10077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575" y="1918335"/>
            <a:ext cx="4793615" cy="35293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685" y="0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1521460" y="1918335"/>
            <a:ext cx="3416935" cy="2543175"/>
          </a:xfrm>
        </p:spPr>
        <p:txBody>
          <a:bodyPr/>
          <a:p>
            <a:pPr algn="just"/>
            <a:r>
              <a:rPr lang="ru-RU" altLang="en-US" sz="3200">
                <a:latin typeface="Centaur" panose="02030504050205020304" charset="0"/>
                <a:cs typeface="Centaur" panose="02030504050205020304" charset="0"/>
              </a:rPr>
              <a:t>1 = Ꞁ 0</a:t>
            </a:r>
            <a:endParaRPr lang="ru-RU" altLang="en-US" sz="3200">
              <a:latin typeface="Centaur" panose="02030504050205020304" charset="0"/>
              <a:cs typeface="Centaur" panose="02030504050205020304" charset="0"/>
            </a:endParaRPr>
          </a:p>
          <a:p>
            <a:pPr algn="just"/>
            <a:r>
              <a:rPr lang="ru-RU" altLang="en-US" sz="3200">
                <a:latin typeface="Centaur" panose="02030504050205020304" charset="0"/>
                <a:cs typeface="Centaur" panose="02030504050205020304" charset="0"/>
              </a:rPr>
              <a:t>0 = Ꞁ 1</a:t>
            </a:r>
            <a:endParaRPr lang="ru-RU" altLang="en-US" sz="3200">
              <a:latin typeface="Centaur" panose="02030504050205020304" charset="0"/>
              <a:cs typeface="Centaur" panose="02030504050205020304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96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sz="4000" b="1">
                <a:latin typeface="Centaur" panose="02030504050205020304" charset="0"/>
                <a:cs typeface="Centaur" panose="02030504050205020304" charset="0"/>
              </a:rPr>
              <a:t>EMAS ( not )</a:t>
            </a:r>
            <a:endParaRPr lang="en-US" altLang="ru-RU" sz="4000" b="1">
              <a:latin typeface="Centaur" panose="02030504050205020304" charset="0"/>
              <a:cs typeface="Centaur" panose="02030504050205020304" charset="0"/>
            </a:endParaRPr>
          </a:p>
        </p:txBody>
      </p:sp>
      <p:pic>
        <p:nvPicPr>
          <p:cNvPr id="4" name="Изображение 3" descr="icon01-transac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190" y="12700"/>
            <a:ext cx="1007745" cy="10077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355" y="1865630"/>
            <a:ext cx="4250690" cy="31261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685" y="0"/>
            <a:ext cx="12231370" cy="6884035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96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sz="4000" b="1">
                <a:latin typeface="Centaur" panose="02030504050205020304" charset="0"/>
                <a:cs typeface="Centaur" panose="02030504050205020304" charset="0"/>
              </a:rPr>
              <a:t>Misollar</a:t>
            </a:r>
            <a:endParaRPr lang="en-US" altLang="ru-RU" sz="4000" b="1">
              <a:latin typeface="Centaur" panose="02030504050205020304" charset="0"/>
              <a:cs typeface="Centaur" panose="02030504050205020304" charset="0"/>
            </a:endParaRPr>
          </a:p>
        </p:txBody>
      </p:sp>
      <p:pic>
        <p:nvPicPr>
          <p:cNvPr id="4" name="Изображение 3" descr="icon01-transac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190" y="12700"/>
            <a:ext cx="1007745" cy="10077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90" y="1330325"/>
            <a:ext cx="9990455" cy="49466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WPS Presentation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Centaur</vt:lpstr>
      <vt:lpstr>Microsoft YaHei</vt:lpstr>
      <vt:lpstr/>
      <vt:lpstr>Arial Unicode MS</vt:lpstr>
      <vt:lpstr>Calibri Light</vt:lpstr>
      <vt:lpstr>Calibri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XRC</cp:lastModifiedBy>
  <cp:revision>66</cp:revision>
  <dcterms:created xsi:type="dcterms:W3CDTF">2020-03-02T05:19:00Z</dcterms:created>
  <dcterms:modified xsi:type="dcterms:W3CDTF">2020-11-10T13:58:55Z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1033-11.2.0.9739</vt:lpwstr>
  </property>
</Properties>
</file>