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63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8605" y="4121785"/>
            <a:ext cx="9144000" cy="900430"/>
          </a:xfrm>
        </p:spPr>
        <p:txBody>
          <a:bodyPr>
            <a:noAutofit/>
          </a:bodyPr>
          <a:lstStyle/>
          <a:p>
            <a:r>
              <a:rPr lang="en-US" altLang="ru-RU" sz="2800" dirty="0" smtClean="0">
                <a:latin typeface="Centaur" panose="02030504050205020304" charset="0"/>
                <a:cs typeface="Centaur" panose="02030504050205020304" charset="0"/>
              </a:rPr>
              <a:t>2-dars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Chiziqli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tarmoqlanuvchi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algoritmlar</a:t>
            </a:r>
            <a:endParaRPr lang="en-US" altLang="ru-RU" sz="2800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524000" y="1301577"/>
            <a:ext cx="9144000" cy="8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Informatika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9-sinf |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ITOne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Uz</a:t>
            </a:r>
            <a:endParaRPr lang="en-US" altLang="ru-RU" sz="4400" dirty="0">
              <a:solidFill>
                <a:srgbClr val="C00000"/>
              </a:solidFill>
              <a:latin typeface="Centaur" panose="02030504050205020304" pitchFamily="18" charset="0"/>
              <a:cs typeface="Centaur" panose="02030504050205020304" charset="0"/>
            </a:endParaRPr>
          </a:p>
        </p:txBody>
      </p:sp>
      <p:pic>
        <p:nvPicPr>
          <p:cNvPr id="2" name="Изображение 1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635"/>
            <a:ext cx="12231370" cy="6884035"/>
          </a:xfrm>
          <a:prstGeom prst="rect">
            <a:avLst/>
          </a:prstGeom>
        </p:spPr>
      </p:pic>
      <p:pic>
        <p:nvPicPr>
          <p:cNvPr id="2" name="Изображение 1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4800823" y="213136"/>
            <a:ext cx="1433384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Boshlash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4800823" y="4713200"/>
            <a:ext cx="1433384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Tugatish</a:t>
            </a:r>
            <a:endParaRPr lang="ru-RU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5401267" y="938066"/>
            <a:ext cx="232496" cy="41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данные 12"/>
          <p:cNvSpPr/>
          <p:nvPr/>
        </p:nvSpPr>
        <p:spPr>
          <a:xfrm>
            <a:off x="4627828" y="1349957"/>
            <a:ext cx="1779373" cy="44484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a, b</a:t>
            </a:r>
            <a:endParaRPr lang="ru-RU" dirty="0"/>
          </a:p>
        </p:txBody>
      </p:sp>
      <p:sp>
        <p:nvSpPr>
          <p:cNvPr id="14" name="Стрелка вниз 13"/>
          <p:cNvSpPr/>
          <p:nvPr/>
        </p:nvSpPr>
        <p:spPr>
          <a:xfrm>
            <a:off x="5401266" y="1794800"/>
            <a:ext cx="232496" cy="41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323027" y="2220060"/>
            <a:ext cx="2388973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= a + b</a:t>
            </a:r>
            <a:endParaRPr lang="ru-RU" dirty="0"/>
          </a:p>
        </p:txBody>
      </p:sp>
      <p:sp>
        <p:nvSpPr>
          <p:cNvPr id="16" name="Блок-схема: документ 15"/>
          <p:cNvSpPr/>
          <p:nvPr/>
        </p:nvSpPr>
        <p:spPr>
          <a:xfrm>
            <a:off x="4602194" y="3369202"/>
            <a:ext cx="1779373" cy="9885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17" name="Стрелка вниз 16"/>
          <p:cNvSpPr/>
          <p:nvPr/>
        </p:nvSpPr>
        <p:spPr>
          <a:xfrm>
            <a:off x="5375633" y="2957311"/>
            <a:ext cx="232496" cy="41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5401266" y="4304629"/>
            <a:ext cx="232496" cy="41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94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635"/>
            <a:ext cx="12231370" cy="6884035"/>
          </a:xfrm>
          <a:prstGeom prst="rect">
            <a:avLst/>
          </a:prstGeom>
        </p:spPr>
      </p:pic>
      <p:pic>
        <p:nvPicPr>
          <p:cNvPr id="2" name="Изображение 1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4800823" y="213136"/>
            <a:ext cx="1433384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Boshlash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4729449" y="4631042"/>
            <a:ext cx="1433384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Tugatish</a:t>
            </a:r>
            <a:endParaRPr lang="ru-RU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5401267" y="938066"/>
            <a:ext cx="232496" cy="41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данные 12"/>
          <p:cNvSpPr/>
          <p:nvPr/>
        </p:nvSpPr>
        <p:spPr>
          <a:xfrm>
            <a:off x="4627828" y="1349957"/>
            <a:ext cx="1779373" cy="44484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a, b</a:t>
            </a:r>
            <a:endParaRPr lang="ru-RU" dirty="0"/>
          </a:p>
        </p:txBody>
      </p:sp>
      <p:sp>
        <p:nvSpPr>
          <p:cNvPr id="14" name="Стрелка вниз 13"/>
          <p:cNvSpPr/>
          <p:nvPr/>
        </p:nvSpPr>
        <p:spPr>
          <a:xfrm>
            <a:off x="5401266" y="1794800"/>
            <a:ext cx="232496" cy="41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Блок-схема: решение 2"/>
          <p:cNvSpPr/>
          <p:nvPr/>
        </p:nvSpPr>
        <p:spPr>
          <a:xfrm>
            <a:off x="4578400" y="2203371"/>
            <a:ext cx="1878227" cy="8989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&gt;b</a:t>
            </a:r>
            <a:endParaRPr lang="ru-RU" dirty="0"/>
          </a:p>
        </p:txBody>
      </p:sp>
      <p:sp>
        <p:nvSpPr>
          <p:cNvPr id="5" name="Стрелка влево 4"/>
          <p:cNvSpPr/>
          <p:nvPr/>
        </p:nvSpPr>
        <p:spPr>
          <a:xfrm>
            <a:off x="3631049" y="2512814"/>
            <a:ext cx="947351" cy="2800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6407201" y="2513088"/>
            <a:ext cx="916238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документ 6"/>
          <p:cNvSpPr/>
          <p:nvPr/>
        </p:nvSpPr>
        <p:spPr>
          <a:xfrm>
            <a:off x="7343559" y="2169336"/>
            <a:ext cx="1304704" cy="92639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9" name="Блок-схема: документ 18"/>
          <p:cNvSpPr/>
          <p:nvPr/>
        </p:nvSpPr>
        <p:spPr>
          <a:xfrm>
            <a:off x="2359296" y="2288785"/>
            <a:ext cx="1304704" cy="92639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2825578" y="3215184"/>
            <a:ext cx="313038" cy="18839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7853386" y="3051597"/>
            <a:ext cx="313038" cy="18839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3091589" y="4897298"/>
            <a:ext cx="1439784" cy="305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лево 20"/>
          <p:cNvSpPr/>
          <p:nvPr/>
        </p:nvSpPr>
        <p:spPr>
          <a:xfrm>
            <a:off x="6293707" y="4790499"/>
            <a:ext cx="1702203" cy="4060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03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Centaur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116</cp:revision>
  <dcterms:created xsi:type="dcterms:W3CDTF">2020-03-02T05:19:00Z</dcterms:created>
  <dcterms:modified xsi:type="dcterms:W3CDTF">2021-03-21T14:02:23Z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