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" y="635"/>
            <a:ext cx="12231370" cy="6884035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38605" y="4121785"/>
            <a:ext cx="9144000" cy="900430"/>
          </a:xfrm>
        </p:spPr>
        <p:txBody>
          <a:bodyPr>
            <a:noAutofit/>
          </a:bodyPr>
          <a:lstStyle/>
          <a:p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1-dars. </a:t>
            </a:r>
            <a:r>
              <a:rPr lang="en-US" altLang="ru-RU" sz="2800" dirty="0" err="1">
                <a:latin typeface="Centaur" panose="02030504050205020304" charset="0"/>
                <a:cs typeface="Centaur" panose="02030504050205020304" charset="0"/>
              </a:rPr>
              <a:t>Algoritm</a:t>
            </a:r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800" dirty="0" err="1">
                <a:latin typeface="Centaur" panose="02030504050205020304" charset="0"/>
                <a:cs typeface="Centaur" panose="02030504050205020304" charset="0"/>
              </a:rPr>
              <a:t>tushunchasi</a:t>
            </a:r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800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800" dirty="0" err="1" smtClean="0">
                <a:latin typeface="Centaur" panose="02030504050205020304" charset="0"/>
                <a:cs typeface="Centaur" panose="02030504050205020304" charset="0"/>
              </a:rPr>
              <a:t>qo'llanilishi</a:t>
            </a:r>
            <a:endParaRPr lang="en-US" altLang="ru-RU" sz="2800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/>
        </p:nvSpPr>
        <p:spPr>
          <a:xfrm>
            <a:off x="1524000" y="1301577"/>
            <a:ext cx="9144000" cy="8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Informatika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9-sinf |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ITOne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Uz</a:t>
            </a:r>
            <a:endParaRPr lang="en-US" altLang="ru-RU" sz="4400" dirty="0">
              <a:solidFill>
                <a:srgbClr val="C00000"/>
              </a:solidFill>
              <a:latin typeface="Centaur" panose="02030504050205020304" pitchFamily="18" charset="0"/>
              <a:cs typeface="Centaur" panose="02030504050205020304" charset="0"/>
            </a:endParaRPr>
          </a:p>
        </p:txBody>
      </p:sp>
      <p:pic>
        <p:nvPicPr>
          <p:cNvPr id="2" name="Изображение 1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sz="4000" dirty="0" err="1">
                <a:latin typeface="Centaur" panose="02030504050205020304" charset="0"/>
                <a:cs typeface="Centaur" panose="02030504050205020304" charset="0"/>
              </a:rPr>
              <a:t>Algoritm</a:t>
            </a:r>
            <a:r>
              <a:rPr lang="en-US" altLang="ru-RU" sz="40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4000" dirty="0" err="1">
                <a:latin typeface="Centaur" panose="02030504050205020304" charset="0"/>
                <a:cs typeface="Centaur" panose="02030504050205020304" charset="0"/>
              </a:rPr>
              <a:t>tushunchasi</a:t>
            </a:r>
            <a:r>
              <a:rPr lang="en-US" altLang="ru-RU" sz="4000" dirty="0">
                <a:latin typeface="Centaur" panose="02030504050205020304" charset="0"/>
                <a:cs typeface="Centaur" panose="02030504050205020304" charset="0"/>
              </a:rPr>
              <a:t> </a:t>
            </a:r>
            <a:endParaRPr lang="en-US" altLang="ru-RU" sz="4000" dirty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Изображение 3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633095" y="1330326"/>
            <a:ext cx="10331467" cy="2368463"/>
          </a:xfrm>
        </p:spPr>
        <p:txBody>
          <a:bodyPr>
            <a:noAutofit/>
          </a:bodyPr>
          <a:lstStyle/>
          <a:p>
            <a:pPr algn="l"/>
            <a:r>
              <a:rPr lang="en-US" sz="2800" b="1" dirty="0" err="1" smtClean="0">
                <a:latin typeface="Centaur" panose="02030504050205020304" pitchFamily="18" charset="0"/>
              </a:rPr>
              <a:t>Algoritm</a:t>
            </a:r>
            <a:r>
              <a:rPr lang="en-US" sz="2800" b="1" dirty="0" smtClean="0">
                <a:latin typeface="Centaur" panose="02030504050205020304" pitchFamily="18" charset="0"/>
              </a:rPr>
              <a:t> </a:t>
            </a:r>
            <a:r>
              <a:rPr lang="en-US" sz="2800" dirty="0" smtClean="0">
                <a:latin typeface="Centaur" panose="02030504050205020304" pitchFamily="18" charset="0"/>
              </a:rPr>
              <a:t>- </a:t>
            </a:r>
            <a:r>
              <a:rPr lang="en-US" sz="2800" dirty="0" err="1" smtClean="0">
                <a:latin typeface="Centaur" panose="02030504050205020304" pitchFamily="18" charset="0"/>
              </a:rPr>
              <a:t>berilgan</a:t>
            </a:r>
            <a:r>
              <a:rPr lang="en-US" sz="2800" dirty="0" smtClean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natijaga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erishish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uchun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qilinishi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kerak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boʻlgan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aniq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koʻrsatmalar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ketma-ketligi</a:t>
            </a:r>
            <a:r>
              <a:rPr lang="en-US" sz="2800" dirty="0">
                <a:latin typeface="Centaur" panose="02030504050205020304" pitchFamily="18" charset="0"/>
              </a:rPr>
              <a:t>. </a:t>
            </a:r>
            <a:endParaRPr lang="en-US" sz="2800" dirty="0" smtClean="0">
              <a:latin typeface="Centaur" panose="02030504050205020304" pitchFamily="18" charset="0"/>
            </a:endParaRPr>
          </a:p>
          <a:p>
            <a:pPr algn="l"/>
            <a:r>
              <a:rPr lang="en-US" sz="2800" b="1" dirty="0" err="1" smtClean="0">
                <a:latin typeface="Centaur" panose="02030504050205020304" pitchFamily="18" charset="0"/>
              </a:rPr>
              <a:t>Algoritm</a:t>
            </a:r>
            <a:r>
              <a:rPr lang="en-US" sz="2800" dirty="0">
                <a:latin typeface="Centaur" panose="02030504050205020304" pitchFamily="18" charset="0"/>
              </a:rPr>
              <a:t> </a:t>
            </a:r>
            <a:r>
              <a:rPr lang="en-US" sz="2800" dirty="0" err="1">
                <a:latin typeface="Centaur" panose="02030504050205020304" pitchFamily="18" charset="0"/>
              </a:rPr>
              <a:t>keng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maʼnoda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faqat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kompyuterga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oid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atama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boʻlmay</a:t>
            </a:r>
            <a:r>
              <a:rPr lang="en-US" sz="2800" dirty="0">
                <a:latin typeface="Centaur" panose="02030504050205020304" pitchFamily="18" charset="0"/>
              </a:rPr>
              <a:t>, </a:t>
            </a:r>
            <a:r>
              <a:rPr lang="en-US" sz="2800" dirty="0" err="1">
                <a:latin typeface="Centaur" panose="02030504050205020304" pitchFamily="18" charset="0"/>
              </a:rPr>
              <a:t>balki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unda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berilgan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koʻrsatmalarni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bajara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oluvchi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har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qanday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narsaga</a:t>
            </a:r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oiddir</a:t>
            </a:r>
            <a:r>
              <a:rPr lang="en-US" sz="2800" dirty="0">
                <a:latin typeface="Centaur" panose="02030504050205020304" pitchFamily="18" charset="0"/>
              </a:rPr>
              <a:t>.</a:t>
            </a:r>
            <a:endParaRPr lang="en-US" altLang="ru-RU" sz="2800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38" y="2540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656967" y="185917"/>
            <a:ext cx="10515600" cy="520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sz="4000" dirty="0" smtClean="0">
                <a:latin typeface="Centaur" panose="02030504050205020304" charset="0"/>
                <a:cs typeface="Centaur" panose="02030504050205020304" charset="0"/>
              </a:rPr>
              <a:t>Blok </a:t>
            </a:r>
            <a:r>
              <a:rPr lang="en-US" altLang="ru-RU" sz="4000" dirty="0" err="1" smtClean="0">
                <a:latin typeface="Centaur" panose="02030504050205020304" charset="0"/>
                <a:cs typeface="Centaur" panose="02030504050205020304" charset="0"/>
              </a:rPr>
              <a:t>ko’rinishi</a:t>
            </a:r>
            <a:endParaRPr lang="en-US" altLang="ru-RU" sz="4000" dirty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Изображение 3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1572209" y="944849"/>
            <a:ext cx="4902732" cy="564376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 smtClean="0">
                <a:latin typeface="Centaur" panose="02030504050205020304" pitchFamily="18" charset="0"/>
              </a:rPr>
              <a:t>Algoritmni</a:t>
            </a:r>
            <a:r>
              <a:rPr lang="en-US" sz="2800" dirty="0" smtClean="0">
                <a:latin typeface="Centaur" panose="02030504050205020304" pitchFamily="18" charset="0"/>
              </a:rPr>
              <a:t> </a:t>
            </a:r>
            <a:r>
              <a:rPr lang="en-US" sz="2800" dirty="0" err="1" smtClean="0">
                <a:latin typeface="Centaur" panose="02030504050205020304" pitchFamily="18" charset="0"/>
              </a:rPr>
              <a:t>boshlash</a:t>
            </a:r>
            <a:r>
              <a:rPr lang="en-US" sz="2800" dirty="0" smtClean="0">
                <a:latin typeface="Centaur" panose="02030504050205020304" pitchFamily="18" charset="0"/>
              </a:rPr>
              <a:t>/</a:t>
            </a:r>
            <a:r>
              <a:rPr lang="en-US" sz="2800" dirty="0" err="1" smtClean="0">
                <a:latin typeface="Centaur" panose="02030504050205020304" pitchFamily="18" charset="0"/>
              </a:rPr>
              <a:t>tugatish</a:t>
            </a:r>
            <a:r>
              <a:rPr lang="en-US" sz="2800" dirty="0" smtClean="0">
                <a:latin typeface="Centaur" panose="02030504050205020304" pitchFamily="18" charset="0"/>
              </a:rPr>
              <a:t> </a:t>
            </a:r>
            <a:r>
              <a:rPr lang="en-US" sz="2800" dirty="0" err="1">
                <a:latin typeface="Centaur" panose="02030504050205020304" pitchFamily="18" charset="0"/>
              </a:rPr>
              <a:t>bloki</a:t>
            </a:r>
            <a:endParaRPr lang="en-US" altLang="ru-RU" sz="2800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  <p:sp>
        <p:nvSpPr>
          <p:cNvPr id="9" name="Подзаголовок 7"/>
          <p:cNvSpPr txBox="1">
            <a:spLocks/>
          </p:cNvSpPr>
          <p:nvPr/>
        </p:nvSpPr>
        <p:spPr>
          <a:xfrm>
            <a:off x="1667588" y="1792156"/>
            <a:ext cx="4902732" cy="56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 smtClean="0">
                <a:latin typeface="Centaur" panose="02030504050205020304" pitchFamily="18" charset="0"/>
              </a:rPr>
              <a:t>Kiritish</a:t>
            </a:r>
            <a:r>
              <a:rPr lang="en-US" sz="2800" dirty="0" smtClean="0">
                <a:latin typeface="Centaur" panose="02030504050205020304" pitchFamily="18" charset="0"/>
              </a:rPr>
              <a:t>/</a:t>
            </a:r>
            <a:r>
              <a:rPr lang="en-US" sz="2800" dirty="0" err="1" smtClean="0">
                <a:latin typeface="Centaur" panose="02030504050205020304" pitchFamily="18" charset="0"/>
              </a:rPr>
              <a:t>chiqarish</a:t>
            </a:r>
            <a:r>
              <a:rPr lang="en-US" sz="2800" dirty="0" smtClean="0">
                <a:latin typeface="Centaur" panose="02030504050205020304" pitchFamily="18" charset="0"/>
              </a:rPr>
              <a:t> </a:t>
            </a:r>
            <a:r>
              <a:rPr lang="en-US" sz="2800" dirty="0" err="1" smtClean="0">
                <a:latin typeface="Centaur" panose="02030504050205020304" pitchFamily="18" charset="0"/>
              </a:rPr>
              <a:t>bloki</a:t>
            </a:r>
            <a:endParaRPr lang="en-US" altLang="ru-RU" sz="2800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  <p:sp>
        <p:nvSpPr>
          <p:cNvPr id="10" name="Подзаголовок 7"/>
          <p:cNvSpPr txBox="1">
            <a:spLocks/>
          </p:cNvSpPr>
          <p:nvPr/>
        </p:nvSpPr>
        <p:spPr>
          <a:xfrm>
            <a:off x="1667588" y="2558551"/>
            <a:ext cx="4902732" cy="56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 smtClean="0">
                <a:latin typeface="Centaur" panose="02030504050205020304" pitchFamily="18" charset="0"/>
              </a:rPr>
              <a:t>Funksional</a:t>
            </a:r>
            <a:r>
              <a:rPr lang="en-US" sz="2800" dirty="0" smtClean="0">
                <a:latin typeface="Centaur" panose="02030504050205020304" pitchFamily="18" charset="0"/>
              </a:rPr>
              <a:t> </a:t>
            </a:r>
            <a:r>
              <a:rPr lang="en-US" sz="2800" dirty="0" err="1" smtClean="0">
                <a:latin typeface="Centaur" panose="02030504050205020304" pitchFamily="18" charset="0"/>
              </a:rPr>
              <a:t>blok</a:t>
            </a:r>
            <a:endParaRPr lang="en-US" altLang="ru-RU" sz="2800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  <p:sp>
        <p:nvSpPr>
          <p:cNvPr id="11" name="Подзаголовок 7"/>
          <p:cNvSpPr txBox="1">
            <a:spLocks/>
          </p:cNvSpPr>
          <p:nvPr/>
        </p:nvSpPr>
        <p:spPr>
          <a:xfrm>
            <a:off x="1667588" y="3523936"/>
            <a:ext cx="4902732" cy="56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 smtClean="0">
                <a:latin typeface="Centaur" panose="02030504050205020304" pitchFamily="18" charset="0"/>
              </a:rPr>
              <a:t>Muqobil</a:t>
            </a:r>
            <a:r>
              <a:rPr lang="en-US" sz="2800" dirty="0" smtClean="0">
                <a:latin typeface="Centaur" panose="02030504050205020304" pitchFamily="18" charset="0"/>
              </a:rPr>
              <a:t> </a:t>
            </a:r>
            <a:r>
              <a:rPr lang="en-US" sz="2800" dirty="0" err="1" smtClean="0">
                <a:latin typeface="Centaur" panose="02030504050205020304" pitchFamily="18" charset="0"/>
              </a:rPr>
              <a:t>blok</a:t>
            </a:r>
            <a:endParaRPr lang="en-US" altLang="ru-RU" sz="2800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  <p:sp>
        <p:nvSpPr>
          <p:cNvPr id="12" name="Подзаголовок 7"/>
          <p:cNvSpPr txBox="1">
            <a:spLocks/>
          </p:cNvSpPr>
          <p:nvPr/>
        </p:nvSpPr>
        <p:spPr>
          <a:xfrm>
            <a:off x="1667588" y="4249830"/>
            <a:ext cx="4902732" cy="56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 smtClean="0">
                <a:latin typeface="Centaur" panose="02030504050205020304" pitchFamily="18" charset="0"/>
              </a:rPr>
              <a:t>Sikl</a:t>
            </a:r>
            <a:r>
              <a:rPr lang="en-US" sz="2800" dirty="0" smtClean="0">
                <a:latin typeface="Centaur" panose="02030504050205020304" pitchFamily="18" charset="0"/>
              </a:rPr>
              <a:t> </a:t>
            </a:r>
            <a:r>
              <a:rPr lang="en-US" sz="2800" dirty="0" err="1" smtClean="0">
                <a:latin typeface="Centaur" panose="02030504050205020304" pitchFamily="18" charset="0"/>
              </a:rPr>
              <a:t>bloki</a:t>
            </a:r>
            <a:endParaRPr lang="en-US" altLang="ru-RU" sz="2800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  <p:sp>
        <p:nvSpPr>
          <p:cNvPr id="13" name="Подзаголовок 7"/>
          <p:cNvSpPr txBox="1">
            <a:spLocks/>
          </p:cNvSpPr>
          <p:nvPr/>
        </p:nvSpPr>
        <p:spPr>
          <a:xfrm>
            <a:off x="1667588" y="4943826"/>
            <a:ext cx="4902732" cy="56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 smtClean="0">
                <a:latin typeface="Centaur" panose="02030504050205020304" pitchFamily="18" charset="0"/>
              </a:rPr>
              <a:t>Qism</a:t>
            </a:r>
            <a:r>
              <a:rPr lang="en-US" sz="2800" dirty="0" smtClean="0">
                <a:latin typeface="Centaur" panose="02030504050205020304" pitchFamily="18" charset="0"/>
              </a:rPr>
              <a:t> </a:t>
            </a:r>
            <a:r>
              <a:rPr lang="en-US" sz="2800" dirty="0" err="1" smtClean="0">
                <a:latin typeface="Centaur" panose="02030504050205020304" pitchFamily="18" charset="0"/>
              </a:rPr>
              <a:t>dastur</a:t>
            </a:r>
            <a:r>
              <a:rPr lang="en-US" sz="2800" dirty="0" smtClean="0">
                <a:latin typeface="Centaur" panose="02030504050205020304" pitchFamily="18" charset="0"/>
              </a:rPr>
              <a:t> </a:t>
            </a:r>
            <a:r>
              <a:rPr lang="en-US" sz="2800" dirty="0" err="1" smtClean="0">
                <a:latin typeface="Centaur" panose="02030504050205020304" pitchFamily="18" charset="0"/>
              </a:rPr>
              <a:t>bloki</a:t>
            </a:r>
            <a:endParaRPr lang="en-US" altLang="ru-RU" sz="2800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  <p:sp>
        <p:nvSpPr>
          <p:cNvPr id="15" name="Подзаголовок 7"/>
          <p:cNvSpPr txBox="1">
            <a:spLocks/>
          </p:cNvSpPr>
          <p:nvPr/>
        </p:nvSpPr>
        <p:spPr>
          <a:xfrm>
            <a:off x="1667588" y="5822625"/>
            <a:ext cx="4902732" cy="56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 smtClean="0">
                <a:latin typeface="Centaur" panose="02030504050205020304" pitchFamily="18" charset="0"/>
              </a:rPr>
              <a:t>Xabarlarni</a:t>
            </a:r>
            <a:r>
              <a:rPr lang="en-US" sz="2800" dirty="0" smtClean="0">
                <a:latin typeface="Centaur" panose="02030504050205020304" pitchFamily="18" charset="0"/>
              </a:rPr>
              <a:t> chop </a:t>
            </a:r>
            <a:r>
              <a:rPr lang="en-US" sz="2800" dirty="0" err="1" smtClean="0">
                <a:latin typeface="Centaur" panose="02030504050205020304" pitchFamily="18" charset="0"/>
              </a:rPr>
              <a:t>etish</a:t>
            </a:r>
            <a:r>
              <a:rPr lang="en-US" sz="2800" dirty="0" smtClean="0">
                <a:latin typeface="Centaur" panose="02030504050205020304" pitchFamily="18" charset="0"/>
              </a:rPr>
              <a:t> </a:t>
            </a:r>
            <a:r>
              <a:rPr lang="en-US" sz="2800" dirty="0" err="1" smtClean="0">
                <a:latin typeface="Centaur" panose="02030504050205020304" pitchFamily="18" charset="0"/>
              </a:rPr>
              <a:t>bloki</a:t>
            </a:r>
            <a:endParaRPr lang="en-US" altLang="ru-RU" sz="2800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836852"/>
            <a:ext cx="2628900" cy="771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50" y="1683326"/>
            <a:ext cx="2628900" cy="7048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250" y="2487692"/>
            <a:ext cx="2552700" cy="7429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9844" y="3299585"/>
            <a:ext cx="2714625" cy="83820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320" y="4220536"/>
            <a:ext cx="2552700" cy="5905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5082" y="4895324"/>
            <a:ext cx="2543175" cy="75247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9844" y="5732037"/>
            <a:ext cx="25336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1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46</Words>
  <Application>Microsoft Office PowerPoint</Application>
  <PresentationFormat>Широкоэкранный</PresentationFormat>
  <Paragraphs>13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Centaur</vt:lpstr>
      <vt:lpstr>Office Theme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103</cp:revision>
  <dcterms:created xsi:type="dcterms:W3CDTF">2020-03-02T05:19:00Z</dcterms:created>
  <dcterms:modified xsi:type="dcterms:W3CDTF">2021-03-21T12:11:57Z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1049-11.2.0.9747</vt:lpwstr>
  </property>
</Properties>
</file>