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651086" y="4563761"/>
            <a:ext cx="9144000" cy="535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800" dirty="0" smtClean="0">
                <a:latin typeface="Centaur" panose="02030504050205020304" charset="0"/>
                <a:cs typeface="Centaur" panose="02030504050205020304" charset="0"/>
              </a:rPr>
              <a:t>11-dars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shart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operatori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, if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operatori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bilan</a:t>
            </a:r>
            <a:r>
              <a:rPr lang="en-US" altLang="ru-RU" sz="28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800" dirty="0" err="1">
                <a:latin typeface="Centaur" panose="02030504050205020304" charset="0"/>
                <a:cs typeface="Centaur" panose="02030504050205020304" charset="0"/>
              </a:rPr>
              <a:t>ishlash</a:t>
            </a:r>
            <a:endParaRPr lang="en-US" altLang="ru-RU" sz="28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4" y="1537969"/>
            <a:ext cx="10883265" cy="5027587"/>
          </a:xfrm>
        </p:spPr>
        <p:txBody>
          <a:bodyPr>
            <a:normAutofit/>
          </a:bodyPr>
          <a:lstStyle/>
          <a:p>
            <a:pPr lvl="0" algn="l"/>
            <a:r>
              <a:rPr lang="it-IT" altLang="ru-RU" sz="2000" dirty="0">
                <a:latin typeface="Consolas" panose="020B0609020204030204" pitchFamily="49" charset="0"/>
              </a:rPr>
              <a:t>a = </a:t>
            </a:r>
            <a:r>
              <a:rPr lang="it-IT" altLang="ru-RU" sz="2000" dirty="0" smtClean="0">
                <a:latin typeface="Consolas" panose="020B0609020204030204" pitchFamily="49" charset="0"/>
              </a:rPr>
              <a:t>10</a:t>
            </a:r>
            <a:endParaRPr lang="it-IT" altLang="ru-RU" sz="2000" dirty="0">
              <a:latin typeface="Consolas" panose="020B0609020204030204" pitchFamily="49" charset="0"/>
            </a:endParaRPr>
          </a:p>
          <a:p>
            <a:pPr lvl="0" algn="l"/>
            <a:r>
              <a:rPr lang="it-IT" altLang="ru-RU" sz="2000" dirty="0" smtClean="0">
                <a:latin typeface="Consolas" panose="020B0609020204030204" pitchFamily="49" charset="0"/>
              </a:rPr>
              <a:t>if(a </a:t>
            </a:r>
            <a:r>
              <a:rPr lang="it-IT" altLang="ru-RU" sz="2000" dirty="0">
                <a:latin typeface="Consolas" panose="020B0609020204030204" pitchFamily="49" charset="0"/>
              </a:rPr>
              <a:t>== 10):</a:t>
            </a:r>
          </a:p>
          <a:p>
            <a:pPr lvl="0" algn="l"/>
            <a:r>
              <a:rPr lang="it-IT" altLang="ru-RU" sz="2000" dirty="0">
                <a:latin typeface="Consolas" panose="020B0609020204030204" pitchFamily="49" charset="0"/>
              </a:rPr>
              <a:t>    print("a soni 10 ga teng")</a:t>
            </a:r>
          </a:p>
          <a:p>
            <a:pPr lvl="0" algn="l"/>
            <a:r>
              <a:rPr lang="it-IT" altLang="ru-RU" sz="2000" dirty="0">
                <a:latin typeface="Consolas" panose="020B0609020204030204" pitchFamily="49" charset="0"/>
              </a:rPr>
              <a:t>e</a:t>
            </a:r>
            <a:r>
              <a:rPr lang="it-IT" altLang="ru-RU" sz="2000" dirty="0" smtClean="0">
                <a:latin typeface="Consolas" panose="020B0609020204030204" pitchFamily="49" charset="0"/>
              </a:rPr>
              <a:t>lse:</a:t>
            </a:r>
            <a:endParaRPr lang="it-IT" altLang="ru-RU" sz="2000" dirty="0">
              <a:latin typeface="Consolas" panose="020B0609020204030204" pitchFamily="49" charset="0"/>
            </a:endParaRPr>
          </a:p>
          <a:p>
            <a:pPr lvl="0" algn="l"/>
            <a:r>
              <a:rPr lang="it-IT" altLang="ru-RU" sz="2000" dirty="0">
                <a:latin typeface="Consolas" panose="020B0609020204030204" pitchFamily="49" charset="0"/>
              </a:rPr>
              <a:t>    print("a </a:t>
            </a:r>
            <a:r>
              <a:rPr lang="it-IT" altLang="ru-RU" sz="2000" dirty="0" smtClean="0">
                <a:latin typeface="Consolas" panose="020B0609020204030204" pitchFamily="49" charset="0"/>
              </a:rPr>
              <a:t>soni 10 </a:t>
            </a:r>
            <a:r>
              <a:rPr lang="it-IT" altLang="ru-RU" sz="2000" dirty="0">
                <a:latin typeface="Consolas" panose="020B0609020204030204" pitchFamily="49" charset="0"/>
              </a:rPr>
              <a:t>ga </a:t>
            </a:r>
            <a:r>
              <a:rPr lang="it-IT" altLang="ru-RU" sz="2000" dirty="0" smtClean="0">
                <a:latin typeface="Consolas" panose="020B0609020204030204" pitchFamily="49" charset="0"/>
              </a:rPr>
              <a:t>teng EMAS")</a:t>
            </a:r>
            <a:endParaRPr lang="ru-RU" alt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If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operatori</a:t>
            </a:r>
            <a:endParaRPr lang="en-US" altLang="ru-RU" sz="40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99134" y="1537969"/>
            <a:ext cx="10883265" cy="5027587"/>
          </a:xfrm>
        </p:spPr>
        <p:txBody>
          <a:bodyPr>
            <a:normAutofit/>
          </a:bodyPr>
          <a:lstStyle/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a = input("a = ")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b = input("b = ")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a = </a:t>
            </a:r>
            <a:r>
              <a:rPr lang="en-US" altLang="ru-RU" sz="2000" dirty="0" err="1"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(a)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b = </a:t>
            </a:r>
            <a:r>
              <a:rPr lang="en-US" altLang="ru-RU" sz="2000" dirty="0" err="1">
                <a:latin typeface="Consolas" panose="020B0609020204030204" pitchFamily="49" charset="0"/>
              </a:rPr>
              <a:t>int</a:t>
            </a:r>
            <a:r>
              <a:rPr lang="en-US" altLang="ru-RU" sz="2000" dirty="0">
                <a:latin typeface="Consolas" panose="020B0609020204030204" pitchFamily="49" charset="0"/>
              </a:rPr>
              <a:t>(b)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if(a == b):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    print ("a == b")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if(a &gt; b):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    print ("a &gt; b")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if(a &lt; b):</a:t>
            </a:r>
          </a:p>
          <a:p>
            <a:pPr lvl="0" algn="l"/>
            <a:r>
              <a:rPr lang="en-US" altLang="ru-RU" sz="2000" dirty="0">
                <a:latin typeface="Consolas" panose="020B0609020204030204" pitchFamily="49" charset="0"/>
              </a:rPr>
              <a:t>    print ("a &lt; b")</a:t>
            </a:r>
            <a:endParaRPr lang="ru-RU" alt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4000" dirty="0" smtClean="0">
                <a:latin typeface="Centaur" panose="02030504050205020304" charset="0"/>
                <a:cs typeface="Centaur" panose="02030504050205020304" charset="0"/>
              </a:rPr>
              <a:t>If </a:t>
            </a:r>
            <a:r>
              <a:rPr lang="en-US" altLang="ru-RU" sz="4000" dirty="0" err="1" smtClean="0">
                <a:latin typeface="Centaur" panose="02030504050205020304" charset="0"/>
                <a:cs typeface="Centaur" panose="02030504050205020304" charset="0"/>
              </a:rPr>
              <a:t>operatori</a:t>
            </a:r>
            <a:endParaRPr lang="en-US" altLang="ru-RU" sz="40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102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Centaur</vt:lpstr>
      <vt:lpstr>Consolas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168</cp:revision>
  <dcterms:created xsi:type="dcterms:W3CDTF">2020-03-02T05:19:00Z</dcterms:created>
  <dcterms:modified xsi:type="dcterms:W3CDTF">2021-04-18T13:28:30Z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