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9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538605" y="4179939"/>
            <a:ext cx="9144000" cy="493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27-dars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time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datetime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sz="24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6"/>
            <a:ext cx="9934832" cy="110387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entaur" panose="02030504050205020304" pitchFamily="18" charset="0"/>
              </a:rPr>
              <a:t>Pythonda</a:t>
            </a:r>
            <a:r>
              <a:rPr lang="en-US" dirty="0">
                <a:latin typeface="Centaur" panose="02030504050205020304" pitchFamily="18" charset="0"/>
              </a:rPr>
              <a:t> </a:t>
            </a:r>
            <a:r>
              <a:rPr lang="en-US" dirty="0" err="1">
                <a:latin typeface="Centaur" panose="02030504050205020304" pitchFamily="18" charset="0"/>
              </a:rPr>
              <a:t>sana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va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vaqt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bilan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ishlash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uchun</a:t>
            </a:r>
            <a:r>
              <a:rPr lang="en-US" dirty="0">
                <a:latin typeface="Centaur" panose="02030504050205020304" pitchFamily="18" charset="0"/>
              </a:rPr>
              <a:t> </a:t>
            </a:r>
            <a:r>
              <a:rPr lang="en-US" dirty="0" err="1">
                <a:latin typeface="Centaur" panose="02030504050205020304" pitchFamily="18" charset="0"/>
              </a:rPr>
              <a:t>datetime</a:t>
            </a:r>
            <a:r>
              <a:rPr lang="en-US" dirty="0">
                <a:latin typeface="Centaur" panose="02030504050205020304" pitchFamily="18" charset="0"/>
              </a:rPr>
              <a:t> </a:t>
            </a:r>
            <a:r>
              <a:rPr lang="en-US" dirty="0" err="1">
                <a:latin typeface="Centaur" panose="02030504050205020304" pitchFamily="18" charset="0"/>
              </a:rPr>
              <a:t>nomli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>
                <a:latin typeface="Centaur" panose="02030504050205020304" pitchFamily="18" charset="0"/>
              </a:rPr>
              <a:t>modul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mavjud</a:t>
            </a:r>
            <a:endParaRPr lang="en-US" dirty="0" smtClean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 err="1" smtClean="0">
                <a:latin typeface="Centaur" panose="02030504050205020304" pitchFamily="18" charset="0"/>
              </a:rPr>
              <a:t>Joriy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vaqtni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chiqarish</a:t>
            </a:r>
            <a:endParaRPr lang="en-US" dirty="0" smtClean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datetime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05" y="2463114"/>
            <a:ext cx="7032705" cy="15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Bugungi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sanani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chiqarish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85" y="1481394"/>
            <a:ext cx="6945168" cy="15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Sanani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chiqarish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84" y="1633753"/>
            <a:ext cx="6056688" cy="27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Vaqtni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chiqarish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48" y="1394855"/>
            <a:ext cx="6636427" cy="32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Centaur" panose="02030504050205020304" pitchFamily="18" charset="0"/>
              </a:rPr>
              <a:t>Strftime</a:t>
            </a:r>
            <a:r>
              <a:rPr lang="en-US" dirty="0" smtClean="0">
                <a:latin typeface="Centaur" panose="02030504050205020304" pitchFamily="18" charset="0"/>
              </a:rPr>
              <a:t>() </a:t>
            </a:r>
            <a:r>
              <a:rPr lang="en-US" dirty="0" err="1" smtClean="0">
                <a:latin typeface="Centaur" panose="02030504050205020304" pitchFamily="18" charset="0"/>
              </a:rPr>
              <a:t>bilan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 err="1" smtClean="0">
                <a:latin typeface="Centaur" panose="02030504050205020304" pitchFamily="18" charset="0"/>
              </a:rPr>
              <a:t>ishlash</a:t>
            </a:r>
            <a:endParaRPr lang="en-US" dirty="0">
              <a:latin typeface="Centaur" panose="020305040502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53" y="1301964"/>
            <a:ext cx="7394529" cy="43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234</cp:revision>
  <dcterms:created xsi:type="dcterms:W3CDTF">2020-03-02T05:19:00Z</dcterms:created>
  <dcterms:modified xsi:type="dcterms:W3CDTF">2021-07-01T16:07:06Z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