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/>
        </p:nvSpPr>
        <p:spPr>
          <a:xfrm>
            <a:off x="1538605" y="4179939"/>
            <a:ext cx="9144000" cy="4939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2400" dirty="0" smtClean="0">
                <a:latin typeface="Centaur" panose="02030504050205020304" charset="0"/>
                <a:cs typeface="Centaur" panose="02030504050205020304" charset="0"/>
              </a:rPr>
              <a:t>22-dars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.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Pythonda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dictionary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toifasi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, key </a:t>
            </a:r>
            <a:r>
              <a:rPr lang="en-US" altLang="ru-RU" sz="2400" dirty="0" err="1">
                <a:latin typeface="Centaur" panose="02030504050205020304" charset="0"/>
                <a:cs typeface="Centaur" panose="02030504050205020304" charset="0"/>
              </a:rPr>
              <a:t>va</a:t>
            </a:r>
            <a:r>
              <a:rPr lang="en-US" altLang="ru-RU" sz="24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2400" dirty="0" smtClean="0">
                <a:latin typeface="Centaur" panose="02030504050205020304" charset="0"/>
                <a:cs typeface="Centaur" panose="02030504050205020304" charset="0"/>
              </a:rPr>
              <a:t>value </a:t>
            </a:r>
            <a:r>
              <a:rPr lang="en-US" altLang="ru-RU" sz="2400" dirty="0" err="1" smtClean="0">
                <a:latin typeface="Centaur" panose="02030504050205020304" charset="0"/>
                <a:cs typeface="Centaur" panose="02030504050205020304" charset="0"/>
              </a:rPr>
              <a:t>xaqida</a:t>
            </a:r>
            <a:endParaRPr lang="en-US" altLang="ru-RU" sz="2400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1538605" y="1617843"/>
            <a:ext cx="9144000" cy="850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Informatika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9-sinf |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ITOne</a:t>
            </a:r>
            <a:r>
              <a:rPr lang="en-US" altLang="ru-RU" sz="4400" dirty="0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 </a:t>
            </a:r>
            <a:r>
              <a:rPr lang="en-US" altLang="ru-RU" sz="4400" dirty="0" err="1">
                <a:solidFill>
                  <a:srgbClr val="C00000"/>
                </a:solidFill>
                <a:latin typeface="Centaur" panose="02030504050205020304" pitchFamily="18" charset="0"/>
                <a:cs typeface="Centaur" panose="02030504050205020304" charset="0"/>
              </a:rPr>
              <a:t>Uz</a:t>
            </a:r>
            <a:endParaRPr lang="en-US" altLang="ru-RU" sz="4400" dirty="0">
              <a:solidFill>
                <a:srgbClr val="C00000"/>
              </a:solidFill>
              <a:latin typeface="Centaur" panose="02030504050205020304" pitchFamily="18" charset="0"/>
              <a:cs typeface="Centaur" panose="020305040502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1178011" y="1194486"/>
            <a:ext cx="9934832" cy="5272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entaur" panose="02030504050205020304" pitchFamily="18" charset="0"/>
              </a:rPr>
              <a:t>Dictionary da key/value </a:t>
            </a:r>
            <a:r>
              <a:rPr lang="en-US" sz="2000" dirty="0" err="1" smtClean="0">
                <a:latin typeface="Centaur" panose="02030504050205020304" pitchFamily="18" charset="0"/>
              </a:rPr>
              <a:t>qiymatlari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mavjud</a:t>
            </a:r>
            <a:endParaRPr lang="en-US" sz="2000" dirty="0">
              <a:latin typeface="Centaur" panose="020305040502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5"/>
            <a:ext cx="10515600" cy="664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dirty="0" smtClean="0">
                <a:latin typeface="Centaur" panose="02030504050205020304" charset="0"/>
                <a:cs typeface="Centaur" panose="02030504050205020304" charset="0"/>
              </a:rPr>
              <a:t>Dictionary </a:t>
            </a:r>
            <a:r>
              <a:rPr lang="en-US" altLang="ru-RU" dirty="0" err="1" smtClean="0">
                <a:latin typeface="Centaur" panose="02030504050205020304" charset="0"/>
                <a:cs typeface="Centaur" panose="02030504050205020304" charset="0"/>
              </a:rPr>
              <a:t>toifasi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745"/>
          <a:stretch/>
        </p:blipFill>
        <p:spPr>
          <a:xfrm>
            <a:off x="3626063" y="1902570"/>
            <a:ext cx="5038725" cy="1413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401" y="3573823"/>
            <a:ext cx="57340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22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194</cp:revision>
  <dcterms:created xsi:type="dcterms:W3CDTF">2020-03-02T05:19:00Z</dcterms:created>
  <dcterms:modified xsi:type="dcterms:W3CDTF">2021-06-16T16:20:37Z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1049-11.2.0.9431</vt:lpwstr>
  </property>
</Properties>
</file>